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90" r:id="rId4"/>
    <p:sldId id="258" r:id="rId6"/>
    <p:sldId id="264" r:id="rId7"/>
    <p:sldId id="272" r:id="rId8"/>
    <p:sldId id="270" r:id="rId9"/>
    <p:sldId id="273" r:id="rId10"/>
    <p:sldId id="274" r:id="rId11"/>
    <p:sldId id="287" r:id="rId12"/>
    <p:sldId id="259" r:id="rId13"/>
    <p:sldId id="263" r:id="rId14"/>
    <p:sldId id="275" r:id="rId15"/>
    <p:sldId id="276" r:id="rId16"/>
    <p:sldId id="268" r:id="rId17"/>
    <p:sldId id="277" r:id="rId18"/>
    <p:sldId id="286" r:id="rId19"/>
    <p:sldId id="288" r:id="rId20"/>
    <p:sldId id="260" r:id="rId21"/>
    <p:sldId id="265" r:id="rId22"/>
    <p:sldId id="278" r:id="rId23"/>
    <p:sldId id="269" r:id="rId24"/>
    <p:sldId id="280" r:id="rId25"/>
    <p:sldId id="285" r:id="rId26"/>
    <p:sldId id="261" r:id="rId27"/>
    <p:sldId id="267" r:id="rId28"/>
    <p:sldId id="281" r:id="rId29"/>
    <p:sldId id="282" r:id="rId30"/>
    <p:sldId id="266" r:id="rId31"/>
    <p:sldId id="283" r:id="rId32"/>
    <p:sldId id="284" r:id="rId3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9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541C45-7526-471B-9866-0D556CA288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C32A9-4818-46D5-BD80-C170475D44C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8E8CA7-DF4F-43AC-9564-81D63D7AE583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79011-5333-4A3D-8E00-808AA8C78F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F3C3-CF2C-4050-BCE0-57F9E2CB7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79011-5333-4A3D-8E00-808AA8C78F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F3C3-CF2C-4050-BCE0-57F9E2CB7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79011-5333-4A3D-8E00-808AA8C78F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F3C3-CF2C-4050-BCE0-57F9E2CB7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79011-5333-4A3D-8E00-808AA8C78F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F3C3-CF2C-4050-BCE0-57F9E2CB7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79011-5333-4A3D-8E00-808AA8C78F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F3C3-CF2C-4050-BCE0-57F9E2CB7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79011-5333-4A3D-8E00-808AA8C78F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F3C3-CF2C-4050-BCE0-57F9E2CB7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79011-5333-4A3D-8E00-808AA8C78F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F3C3-CF2C-4050-BCE0-57F9E2CB7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79011-5333-4A3D-8E00-808AA8C78F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F3C3-CF2C-4050-BCE0-57F9E2CB7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79011-5333-4A3D-8E00-808AA8C78F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F3C3-CF2C-4050-BCE0-57F9E2CB7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79011-5333-4A3D-8E00-808AA8C78F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F3C3-CF2C-4050-BCE0-57F9E2CB7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79011-5333-4A3D-8E00-808AA8C78F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33F3C3-CF2C-4050-BCE0-57F9E2CB7B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79011-5333-4A3D-8E00-808AA8C78F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33F3C3-CF2C-4050-BCE0-57F9E2CB7B6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5.xml"/><Relationship Id="rId7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tags" Target="../tags/tag3.xml"/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5" Type="http://schemas.openxmlformats.org/officeDocument/2006/relationships/slideLayout" Target="../slideLayouts/slideLayout1.xml"/><Relationship Id="rId24" Type="http://schemas.openxmlformats.org/officeDocument/2006/relationships/image" Target="../media/image8.png"/><Relationship Id="rId23" Type="http://schemas.openxmlformats.org/officeDocument/2006/relationships/tags" Target="../tags/tag16.xml"/><Relationship Id="rId22" Type="http://schemas.openxmlformats.org/officeDocument/2006/relationships/tags" Target="../tags/tag15.xml"/><Relationship Id="rId21" Type="http://schemas.openxmlformats.org/officeDocument/2006/relationships/tags" Target="../tags/tag14.xml"/><Relationship Id="rId20" Type="http://schemas.openxmlformats.org/officeDocument/2006/relationships/tags" Target="../tags/tag13.xml"/><Relationship Id="rId2" Type="http://schemas.openxmlformats.org/officeDocument/2006/relationships/image" Target="../media/image1.png"/><Relationship Id="rId19" Type="http://schemas.openxmlformats.org/officeDocument/2006/relationships/tags" Target="../tags/tag12.xml"/><Relationship Id="rId18" Type="http://schemas.openxmlformats.org/officeDocument/2006/relationships/tags" Target="../tags/tag11.xml"/><Relationship Id="rId17" Type="http://schemas.openxmlformats.org/officeDocument/2006/relationships/tags" Target="../tags/tag10.xml"/><Relationship Id="rId16" Type="http://schemas.openxmlformats.org/officeDocument/2006/relationships/tags" Target="../tags/tag9.xml"/><Relationship Id="rId15" Type="http://schemas.openxmlformats.org/officeDocument/2006/relationships/image" Target="../media/image7.png"/><Relationship Id="rId14" Type="http://schemas.openxmlformats.org/officeDocument/2006/relationships/tags" Target="../tags/tag8.xml"/><Relationship Id="rId13" Type="http://schemas.openxmlformats.org/officeDocument/2006/relationships/image" Target="../media/image6.png"/><Relationship Id="rId12" Type="http://schemas.openxmlformats.org/officeDocument/2006/relationships/tags" Target="../tags/tag7.xml"/><Relationship Id="rId11" Type="http://schemas.openxmlformats.org/officeDocument/2006/relationships/image" Target="../media/image5.png"/><Relationship Id="rId10" Type="http://schemas.openxmlformats.org/officeDocument/2006/relationships/tags" Target="../tags/tag6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1.wdp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microsoft.com/office/2007/relationships/hdphoto" Target="../media/hdphoto1.wdp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4.png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microsoft.com/office/2007/relationships/hdphoto" Target="../media/hdphoto1.wdp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7.png"/><Relationship Id="rId8" Type="http://schemas.microsoft.com/office/2007/relationships/hdphoto" Target="../media/hdphoto5.wdp"/><Relationship Id="rId7" Type="http://schemas.openxmlformats.org/officeDocument/2006/relationships/image" Target="../media/image46.png"/><Relationship Id="rId6" Type="http://schemas.microsoft.com/office/2007/relationships/hdphoto" Target="../media/hdphoto4.wdp"/><Relationship Id="rId5" Type="http://schemas.openxmlformats.org/officeDocument/2006/relationships/image" Target="../media/image45.png"/><Relationship Id="rId4" Type="http://schemas.microsoft.com/office/2007/relationships/hdphoto" Target="../media/hdphoto3.wdp"/><Relationship Id="rId3" Type="http://schemas.openxmlformats.org/officeDocument/2006/relationships/image" Target="../media/image44.png"/><Relationship Id="rId2" Type="http://schemas.microsoft.com/office/2007/relationships/hdphoto" Target="../media/hdphoto2.wdp"/><Relationship Id="rId13" Type="http://schemas.openxmlformats.org/officeDocument/2006/relationships/slideLayout" Target="../slideLayouts/slideLayout2.xml"/><Relationship Id="rId12" Type="http://schemas.microsoft.com/office/2007/relationships/hdphoto" Target="../media/hdphoto7.wdp"/><Relationship Id="rId11" Type="http://schemas.openxmlformats.org/officeDocument/2006/relationships/image" Target="../media/image48.png"/><Relationship Id="rId10" Type="http://schemas.microsoft.com/office/2007/relationships/hdphoto" Target="../media/hdphoto6.wdp"/><Relationship Id="rId1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hdphoto" Target="../media/hdphoto2.wdp"/><Relationship Id="rId1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2598806"/>
            <a:ext cx="8001000" cy="3061359"/>
          </a:xfrm>
          <a:prstGeom prst="rect">
            <a:avLst/>
          </a:prstGeom>
        </p:spPr>
      </p:pic>
      <p:pic>
        <p:nvPicPr>
          <p:cNvPr id="6" name="PA_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7029" y="3976619"/>
            <a:ext cx="4204971" cy="2881381"/>
          </a:xfrm>
          <a:prstGeom prst="rect">
            <a:avLst/>
          </a:prstGeom>
        </p:spPr>
      </p:pic>
      <p:pic>
        <p:nvPicPr>
          <p:cNvPr id="7" name="PA_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314" y="1416294"/>
            <a:ext cx="2563373" cy="5120650"/>
          </a:xfrm>
          <a:prstGeom prst="rect">
            <a:avLst/>
          </a:prstGeom>
        </p:spPr>
      </p:pic>
      <p:grpSp>
        <p:nvGrpSpPr>
          <p:cNvPr id="2" name="PA_组合 1"/>
          <p:cNvGrpSpPr/>
          <p:nvPr>
            <p:custDataLst>
              <p:tags r:id="rId7"/>
            </p:custDataLst>
          </p:nvPr>
        </p:nvGrpSpPr>
        <p:grpSpPr>
          <a:xfrm>
            <a:off x="185761" y="271756"/>
            <a:ext cx="2412298" cy="2418229"/>
            <a:chOff x="1042102" y="344328"/>
            <a:chExt cx="3776659" cy="3785944"/>
          </a:xfrm>
        </p:grpSpPr>
        <p:pic>
          <p:nvPicPr>
            <p:cNvPr id="4" name="PA_图片 3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042102" y="344328"/>
              <a:ext cx="3621338" cy="3785944"/>
            </a:xfrm>
            <a:prstGeom prst="rect">
              <a:avLst/>
            </a:prstGeom>
          </p:spPr>
        </p:pic>
        <p:pic>
          <p:nvPicPr>
            <p:cNvPr id="9" name="PA_图片 8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11" cstate="email"/>
            <a:srcRect/>
            <a:stretch>
              <a:fillRect/>
            </a:stretch>
          </p:blipFill>
          <p:spPr>
            <a:xfrm>
              <a:off x="3483571" y="978253"/>
              <a:ext cx="1335190" cy="1405857"/>
            </a:xfrm>
            <a:prstGeom prst="rect">
              <a:avLst/>
            </a:prstGeom>
          </p:spPr>
        </p:pic>
        <p:grpSp>
          <p:nvGrpSpPr>
            <p:cNvPr id="14" name="PA_组合 13"/>
            <p:cNvGrpSpPr/>
            <p:nvPr>
              <p:custDataLst>
                <p:tags r:id="rId12"/>
              </p:custDataLst>
            </p:nvPr>
          </p:nvGrpSpPr>
          <p:grpSpPr>
            <a:xfrm>
              <a:off x="3033540" y="390788"/>
              <a:ext cx="817464" cy="1328957"/>
              <a:chOff x="7067108" y="3109683"/>
              <a:chExt cx="817464" cy="1328957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13" cstate="email"/>
              <a:stretch>
                <a:fillRect/>
              </a:stretch>
            </p:blipFill>
            <p:spPr>
              <a:xfrm>
                <a:off x="7067108" y="3109683"/>
                <a:ext cx="817464" cy="1328957"/>
              </a:xfrm>
              <a:prstGeom prst="rect">
                <a:avLst/>
              </a:prstGeom>
            </p:spPr>
          </p:pic>
          <p:sp>
            <p:nvSpPr>
              <p:cNvPr id="16" name="文本框 15"/>
              <p:cNvSpPr txBox="1"/>
              <p:nvPr/>
            </p:nvSpPr>
            <p:spPr>
              <a:xfrm>
                <a:off x="7197585" y="3347333"/>
                <a:ext cx="578221" cy="89910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1200" b="1" dirty="0" smtClean="0">
                    <a:solidFill>
                      <a:prstClr val="white"/>
                    </a:solidFill>
                    <a:latin typeface="华文楷体" panose="02010600040101010101" pitchFamily="2" charset="-122"/>
                    <a:ea typeface="华文楷体" panose="02010600040101010101" pitchFamily="2" charset="-122"/>
                  </a:rPr>
                  <a:t>公司</a:t>
                </a:r>
                <a:endParaRPr lang="zh-CN" altLang="en-US" sz="1200" b="1" dirty="0">
                  <a:solidFill>
                    <a:prstClr val="white"/>
                  </a:solidFill>
                  <a:latin typeface="华文楷体" panose="02010600040101010101" pitchFamily="2" charset="-122"/>
                  <a:ea typeface="华文楷体" panose="02010600040101010101" pitchFamily="2" charset="-122"/>
                </a:endParaRPr>
              </a:p>
            </p:txBody>
          </p:sp>
        </p:grpSp>
        <p:pic>
          <p:nvPicPr>
            <p:cNvPr id="18" name="PA_图片 17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 rotWithShape="1">
            <a:blip r:embed="rId15" cstate="email"/>
            <a:srcRect/>
            <a:stretch>
              <a:fillRect/>
            </a:stretch>
          </p:blipFill>
          <p:spPr>
            <a:xfrm>
              <a:off x="1564000" y="1277136"/>
              <a:ext cx="1799854" cy="2127080"/>
            </a:xfrm>
            <a:prstGeom prst="rect">
              <a:avLst/>
            </a:prstGeom>
          </p:spPr>
        </p:pic>
      </p:grpSp>
      <p:sp>
        <p:nvSpPr>
          <p:cNvPr id="19" name="PA_文本框 18"/>
          <p:cNvSpPr txBox="1"/>
          <p:nvPr>
            <p:custDataLst>
              <p:tags r:id="rId16"/>
            </p:custDataLst>
          </p:nvPr>
        </p:nvSpPr>
        <p:spPr>
          <a:xfrm>
            <a:off x="1811545" y="4121867"/>
            <a:ext cx="2045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水墨呈现</a:t>
            </a:r>
            <a:r>
              <a:rPr lang="en-US" altLang="zh-CN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PA_文本框 19"/>
          <p:cNvSpPr txBox="1"/>
          <p:nvPr>
            <p:custDataLst>
              <p:tags r:id="rId17"/>
            </p:custDataLst>
          </p:nvPr>
        </p:nvSpPr>
        <p:spPr>
          <a:xfrm>
            <a:off x="5310213" y="4120460"/>
            <a:ext cx="2045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匠心独运</a:t>
            </a:r>
            <a:r>
              <a:rPr lang="en-US" altLang="zh-CN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PA_文本框 20"/>
          <p:cNvSpPr txBox="1"/>
          <p:nvPr>
            <p:custDataLst>
              <p:tags r:id="rId18"/>
            </p:custDataLst>
          </p:nvPr>
        </p:nvSpPr>
        <p:spPr>
          <a:xfrm>
            <a:off x="3560879" y="4121867"/>
            <a:ext cx="20452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品位高雅</a:t>
            </a:r>
            <a:r>
              <a:rPr lang="en-US" altLang="zh-CN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】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PA_椭圆 21"/>
          <p:cNvSpPr/>
          <p:nvPr>
            <p:custDataLst>
              <p:tags r:id="rId19"/>
            </p:custDataLst>
          </p:nvPr>
        </p:nvSpPr>
        <p:spPr>
          <a:xfrm>
            <a:off x="3510079" y="4269715"/>
            <a:ext cx="101600" cy="1016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PA_椭圆 22"/>
          <p:cNvSpPr/>
          <p:nvPr>
            <p:custDataLst>
              <p:tags r:id="rId20"/>
            </p:custDataLst>
          </p:nvPr>
        </p:nvSpPr>
        <p:spPr>
          <a:xfrm>
            <a:off x="5237696" y="4269715"/>
            <a:ext cx="101600" cy="101600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_文本框 23"/>
          <p:cNvSpPr txBox="1"/>
          <p:nvPr>
            <p:custDataLst>
              <p:tags r:id="rId21"/>
            </p:custDataLst>
          </p:nvPr>
        </p:nvSpPr>
        <p:spPr>
          <a:xfrm>
            <a:off x="1951837" y="3717040"/>
            <a:ext cx="491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封面和内页所有素材均可自由编辑替换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PA_文本框 24"/>
          <p:cNvSpPr txBox="1"/>
          <p:nvPr>
            <p:custDataLst>
              <p:tags r:id="rId22"/>
            </p:custDataLst>
          </p:nvPr>
        </p:nvSpPr>
        <p:spPr>
          <a:xfrm>
            <a:off x="2262051" y="4531413"/>
            <a:ext cx="41885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标题字体：李旭科毛笔行书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PA_图片 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746867" y="2712960"/>
            <a:ext cx="7571888" cy="1176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7150" y="1"/>
            <a:ext cx="8636954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screen"/>
          <a:srcRect/>
          <a:stretch>
            <a:fillRect/>
          </a:stretch>
        </p:blipFill>
        <p:spPr>
          <a:xfrm>
            <a:off x="313148" y="-1"/>
            <a:ext cx="7089536" cy="376478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03228" y="2504835"/>
            <a:ext cx="1997562" cy="411081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527828" y="3218736"/>
            <a:ext cx="4590079" cy="923330"/>
            <a:chOff x="7287882" y="594559"/>
            <a:chExt cx="4029416" cy="810548"/>
          </a:xfrm>
        </p:grpSpPr>
        <p:sp>
          <p:nvSpPr>
            <p:cNvPr id="16" name="TextBox 13"/>
            <p:cNvSpPr txBox="1"/>
            <p:nvPr/>
          </p:nvSpPr>
          <p:spPr>
            <a:xfrm>
              <a:off x="8406282" y="594559"/>
              <a:ext cx="1916196" cy="810548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1216660">
                <a:spcBef>
                  <a:spcPct val="20000"/>
                </a:spcBef>
                <a:defRPr/>
              </a:pPr>
              <a:r>
                <a:rPr lang="zh-CN" altLang="en-US" sz="6000" b="1" dirty="0" smtClean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Arial" panose="020B0604020202020204" pitchFamily="34" charset="0"/>
                </a:rPr>
                <a:t>目 录</a:t>
              </a:r>
              <a:endParaRPr lang="en-US" sz="6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10063037" y="750027"/>
              <a:ext cx="1254261" cy="647867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 flipH="1">
              <a:off x="7287882" y="750026"/>
              <a:ext cx="1254261" cy="647867"/>
            </a:xfrm>
            <a:prstGeom prst="rect">
              <a:avLst/>
            </a:prstGeom>
          </p:spPr>
        </p:pic>
      </p:grpSp>
      <p:pic>
        <p:nvPicPr>
          <p:cNvPr id="24" name="图片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65" y="1984535"/>
            <a:ext cx="4789316" cy="33511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6835685" y="1490851"/>
            <a:ext cx="3567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单击此处添加标题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65" y="2913449"/>
            <a:ext cx="4789316" cy="335110"/>
          </a:xfrm>
          <a:prstGeom prst="rect">
            <a:avLst/>
          </a:prstGeom>
        </p:spPr>
      </p:pic>
      <p:sp>
        <p:nvSpPr>
          <p:cNvPr id="51" name="文本框 50"/>
          <p:cNvSpPr txBox="1"/>
          <p:nvPr/>
        </p:nvSpPr>
        <p:spPr>
          <a:xfrm>
            <a:off x="6835685" y="2419765"/>
            <a:ext cx="3567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单击此处添加标题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2" name="图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65" y="3943963"/>
            <a:ext cx="4789316" cy="335110"/>
          </a:xfrm>
          <a:prstGeom prst="rect">
            <a:avLst/>
          </a:prstGeom>
        </p:spPr>
      </p:pic>
      <p:sp>
        <p:nvSpPr>
          <p:cNvPr id="53" name="文本框 52"/>
          <p:cNvSpPr txBox="1"/>
          <p:nvPr/>
        </p:nvSpPr>
        <p:spPr>
          <a:xfrm>
            <a:off x="6835685" y="3450279"/>
            <a:ext cx="3567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单击此处添加标题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165" y="4959963"/>
            <a:ext cx="4789316" cy="335110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>
          <a:xfrm>
            <a:off x="6835685" y="4466279"/>
            <a:ext cx="35674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楷体" panose="02010609060101010101" pitchFamily="49" charset="-122"/>
                <a:ea typeface="楷体" panose="02010609060101010101" pitchFamily="49" charset="-122"/>
              </a:rPr>
              <a:t>单击此处添加标题</a:t>
            </a:r>
            <a:endParaRPr lang="zh-CN" altLang="en-US" sz="2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email"/>
          <a:srcRect r="-10288"/>
          <a:stretch>
            <a:fillRect/>
          </a:stretch>
        </p:blipFill>
        <p:spPr>
          <a:xfrm>
            <a:off x="-280386" y="-396949"/>
            <a:ext cx="10544523" cy="74720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2927648" y="404664"/>
            <a:ext cx="4881868" cy="208823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9586361" y="2920517"/>
            <a:ext cx="1124197" cy="2754597"/>
            <a:chOff x="9285384" y="3284984"/>
            <a:chExt cx="1124197" cy="2754597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9516739" y="3284984"/>
              <a:ext cx="0" cy="24482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0409581" y="3284984"/>
              <a:ext cx="0" cy="24482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9285384" y="3501008"/>
              <a:ext cx="1015663" cy="253857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这一页可以做过渡页，无需太多文字</a:t>
              </a:r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239193" y="1397770"/>
            <a:ext cx="2332190" cy="1512168"/>
            <a:chOff x="9239193" y="1397770"/>
            <a:chExt cx="2332190" cy="1512168"/>
          </a:xfrm>
        </p:grpSpPr>
        <p:grpSp>
          <p:nvGrpSpPr>
            <p:cNvPr id="6" name="组合 5"/>
            <p:cNvGrpSpPr/>
            <p:nvPr/>
          </p:nvGrpSpPr>
          <p:grpSpPr>
            <a:xfrm>
              <a:off x="9239193" y="1560748"/>
              <a:ext cx="630580" cy="1199215"/>
              <a:chOff x="6069389" y="2459361"/>
              <a:chExt cx="630580" cy="1199215"/>
            </a:xfrm>
          </p:grpSpPr>
          <p:pic>
            <p:nvPicPr>
              <p:cNvPr id="7" name="Picture 4" descr="印章 源底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9389" y="2459361"/>
                <a:ext cx="630580" cy="119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文本框 9"/>
              <p:cNvSpPr txBox="1"/>
              <p:nvPr/>
            </p:nvSpPr>
            <p:spPr>
              <a:xfrm>
                <a:off x="6160205" y="2664216"/>
                <a:ext cx="2160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>
                    <a:solidFill>
                      <a:prstClr val="white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内容</a:t>
                </a:r>
                <a:endParaRPr lang="zh-CN" altLang="en-US" sz="2400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6" cstate="email"/>
            <a:srcRect l="12872" t="16342" r="33756" b="19400"/>
            <a:stretch>
              <a:fillRect/>
            </a:stretch>
          </p:blipFill>
          <p:spPr>
            <a:xfrm>
              <a:off x="9915199" y="1397770"/>
              <a:ext cx="1656184" cy="1512168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8832304" y="3193"/>
            <a:ext cx="3901448" cy="412090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3261353"/>
            <a:ext cx="2849886" cy="359664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3562710" y="1646067"/>
            <a:ext cx="1920244" cy="220675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2338574" y="946448"/>
            <a:ext cx="4556769" cy="3977648"/>
            <a:chOff x="2495600" y="260648"/>
            <a:chExt cx="4556769" cy="397764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2495600" y="260648"/>
              <a:ext cx="4556769" cy="3977648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4213039" y="1769701"/>
              <a:ext cx="11037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</a:t>
              </a:r>
              <a:endPara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7201306" y="5247105"/>
            <a:ext cx="31277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201306" y="4124097"/>
            <a:ext cx="3877973" cy="1065858"/>
            <a:chOff x="5282798" y="2737911"/>
            <a:chExt cx="3877973" cy="1065858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5" cstate="email"/>
            <a:stretch>
              <a:fillRect/>
            </a:stretch>
          </p:blipFill>
          <p:spPr>
            <a:xfrm>
              <a:off x="5282798" y="2737911"/>
              <a:ext cx="3877973" cy="1065858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Group 61"/>
          <p:cNvGrpSpPr/>
          <p:nvPr/>
        </p:nvGrpSpPr>
        <p:grpSpPr>
          <a:xfrm>
            <a:off x="4587201" y="2377677"/>
            <a:ext cx="2940681" cy="4727849"/>
            <a:chOff x="3427254" y="1276349"/>
            <a:chExt cx="2209827" cy="3552826"/>
          </a:xfrm>
          <a:solidFill>
            <a:srgbClr val="C1C7D0"/>
          </a:solidFill>
        </p:grpSpPr>
        <p:sp>
          <p:nvSpPr>
            <p:cNvPr id="15" name="Rounded Rectangle 24@|1FFC:14277081|FBC:16777215|LFC:16777215|LBC:16777215"/>
            <p:cNvSpPr/>
            <p:nvPr/>
          </p:nvSpPr>
          <p:spPr>
            <a:xfrm flipH="1" flipV="1">
              <a:off x="4457580" y="3220865"/>
              <a:ext cx="180035" cy="1608310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295">
                <a:defRPr/>
              </a:pPr>
              <a:endParaRPr lang="en-US" sz="319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ounded Rectangle 25@|1FFC:14277081|FBC:16777215|LFC:16777215|LBC:16777215"/>
            <p:cNvSpPr/>
            <p:nvPr/>
          </p:nvSpPr>
          <p:spPr>
            <a:xfrm rot="18522481" flipV="1">
              <a:off x="4188904" y="3666155"/>
              <a:ext cx="180035" cy="701899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295">
                <a:defRPr/>
              </a:pPr>
              <a:endParaRPr lang="en-US" sz="319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30"/>
            <p:cNvGrpSpPr/>
            <p:nvPr/>
          </p:nvGrpSpPr>
          <p:grpSpPr>
            <a:xfrm>
              <a:off x="3917999" y="1690571"/>
              <a:ext cx="729110" cy="1573518"/>
              <a:chOff x="1984341" y="1319217"/>
              <a:chExt cx="771493" cy="1664986"/>
            </a:xfrm>
            <a:grpFill/>
          </p:grpSpPr>
          <p:sp>
            <p:nvSpPr>
              <p:cNvPr id="31" name="Rounded Rectangle 28@|1FFC:0|FBC:0|LFC:16777215|LBC:16777215"/>
              <p:cNvSpPr/>
              <p:nvPr/>
            </p:nvSpPr>
            <p:spPr>
              <a:xfrm flipH="1">
                <a:off x="2004899" y="1319217"/>
                <a:ext cx="190500" cy="152164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Rounded Rectangle 29@|1FFC:0|FBC:0|LFC:16777215|LBC:16777215"/>
              <p:cNvSpPr/>
              <p:nvPr/>
            </p:nvSpPr>
            <p:spPr>
              <a:xfrm rot="17703920" flipH="1">
                <a:off x="2279514" y="2507882"/>
                <a:ext cx="181148" cy="77149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37"/>
            <p:cNvGrpSpPr/>
            <p:nvPr/>
          </p:nvGrpSpPr>
          <p:grpSpPr>
            <a:xfrm flipH="1">
              <a:off x="4495154" y="2090739"/>
              <a:ext cx="729110" cy="1714009"/>
              <a:chOff x="1984342" y="1412436"/>
              <a:chExt cx="771493" cy="1813644"/>
            </a:xfrm>
            <a:grpFill/>
          </p:grpSpPr>
          <p:sp>
            <p:nvSpPr>
              <p:cNvPr id="29" name="Rounded Rectangle 38@|1FFC:0|FBC:0|LFC:16777215|LBC:16777215"/>
              <p:cNvSpPr/>
              <p:nvPr/>
            </p:nvSpPr>
            <p:spPr>
              <a:xfrm flipH="1" flipV="1">
                <a:off x="2004898" y="1412436"/>
                <a:ext cx="190500" cy="167030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Rounded Rectangle 39@|1FFC:0|FBC:0|LFC:16777215|LBC:16777215"/>
              <p:cNvSpPr/>
              <p:nvPr/>
            </p:nvSpPr>
            <p:spPr>
              <a:xfrm rot="17703920" flipH="1">
                <a:off x="2279515" y="2749759"/>
                <a:ext cx="181148" cy="771493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9" name="Group 40"/>
            <p:cNvGrpSpPr/>
            <p:nvPr/>
          </p:nvGrpSpPr>
          <p:grpSpPr>
            <a:xfrm flipH="1">
              <a:off x="4695149" y="1276349"/>
              <a:ext cx="465586" cy="1006346"/>
              <a:chOff x="5811795" y="1155550"/>
              <a:chExt cx="492650" cy="1064844"/>
            </a:xfrm>
            <a:grpFill/>
          </p:grpSpPr>
          <p:sp>
            <p:nvSpPr>
              <p:cNvPr id="27" name="Rounded Rectangle 41@|1FFC:0|FBC:0|LFC:16777215|LBC:16777215"/>
              <p:cNvSpPr/>
              <p:nvPr/>
            </p:nvSpPr>
            <p:spPr>
              <a:xfrm flipH="1" flipV="1">
                <a:off x="6094730" y="1155550"/>
                <a:ext cx="190500" cy="966619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Rounded Rectangle 42@|1FFC:0|FBC:0|LFC:16777215|LBC:16777215"/>
              <p:cNvSpPr/>
              <p:nvPr/>
            </p:nvSpPr>
            <p:spPr>
              <a:xfrm rot="3564534">
                <a:off x="5962870" y="1878819"/>
                <a:ext cx="190500" cy="492650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" name="Group 49"/>
            <p:cNvGrpSpPr/>
            <p:nvPr/>
          </p:nvGrpSpPr>
          <p:grpSpPr>
            <a:xfrm flipH="1">
              <a:off x="5070221" y="2458910"/>
              <a:ext cx="566860" cy="838735"/>
              <a:chOff x="6012342" y="2292562"/>
              <a:chExt cx="599811" cy="887490"/>
            </a:xfrm>
            <a:grpFill/>
          </p:grpSpPr>
          <p:sp>
            <p:nvSpPr>
              <p:cNvPr id="25" name="Rounded Rectangle 47@|1FFC:0|FBC:0|LFC:16777215|LBC:16777215"/>
              <p:cNvSpPr/>
              <p:nvPr/>
            </p:nvSpPr>
            <p:spPr>
              <a:xfrm flipH="1">
                <a:off x="6039014" y="2292562"/>
                <a:ext cx="190500" cy="762000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Rounded Rectangle 48@|1FFC:0|FBC:0|LFC:16777215|LBC:16777215"/>
              <p:cNvSpPr/>
              <p:nvPr/>
            </p:nvSpPr>
            <p:spPr>
              <a:xfrm rot="18035466" flipH="1">
                <a:off x="6216998" y="2784896"/>
                <a:ext cx="190500" cy="599811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Group 50"/>
            <p:cNvGrpSpPr/>
            <p:nvPr/>
          </p:nvGrpSpPr>
          <p:grpSpPr>
            <a:xfrm>
              <a:off x="3506920" y="1343025"/>
              <a:ext cx="566860" cy="877223"/>
              <a:chOff x="6012342" y="1921426"/>
              <a:chExt cx="599811" cy="928215"/>
            </a:xfrm>
            <a:grpFill/>
          </p:grpSpPr>
          <p:sp>
            <p:nvSpPr>
              <p:cNvPr id="23" name="Rounded Rectangle 51@|1FFC:0|FBC:0|LFC:16777215|LBC:16777215"/>
              <p:cNvSpPr/>
              <p:nvPr/>
            </p:nvSpPr>
            <p:spPr>
              <a:xfrm flipH="1" flipV="1">
                <a:off x="6039013" y="1921426"/>
                <a:ext cx="190500" cy="802724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ounded Rectangle 52@|1FFC:0|FBC:0|LFC:16777215|LBC:16777215"/>
              <p:cNvSpPr/>
              <p:nvPr/>
            </p:nvSpPr>
            <p:spPr>
              <a:xfrm rot="18035466" flipH="1">
                <a:off x="6216998" y="2454485"/>
                <a:ext cx="190500" cy="599811"/>
              </a:xfrm>
              <a:prstGeom prst="roundRect">
                <a:avLst>
                  <a:gd name="adj" fmla="val 50000"/>
                </a:avLst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1217295">
                  <a:defRPr/>
                </a:pPr>
                <a:endParaRPr lang="en-US" sz="3190" kern="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Rounded Rectangle 54@|1FFC:14277081|FBC:16777215|LFC:16777215|LBC:16777215"/>
            <p:cNvSpPr/>
            <p:nvPr/>
          </p:nvSpPr>
          <p:spPr>
            <a:xfrm rot="18522481" flipV="1">
              <a:off x="3688186" y="2405736"/>
              <a:ext cx="180035" cy="701899"/>
            </a:xfrm>
            <a:prstGeom prst="roundRect">
              <a:avLst>
                <a:gd name="adj" fmla="val 50000"/>
              </a:avLst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7295">
                <a:defRPr/>
              </a:pPr>
              <a:endParaRPr lang="en-US" sz="3190" kern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Oval 55"/>
          <p:cNvSpPr/>
          <p:nvPr/>
        </p:nvSpPr>
        <p:spPr>
          <a:xfrm>
            <a:off x="5350036" y="5707029"/>
            <a:ext cx="202803" cy="202803"/>
          </a:xfrm>
          <a:prstGeom prst="ellipse">
            <a:avLst/>
          </a:prstGeom>
          <a:solidFill>
            <a:srgbClr val="A8A8A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295">
              <a:defRPr/>
            </a:pPr>
            <a:endParaRPr lang="en-US" sz="319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Oval 56"/>
          <p:cNvSpPr/>
          <p:nvPr/>
        </p:nvSpPr>
        <p:spPr>
          <a:xfrm>
            <a:off x="4690924" y="4025455"/>
            <a:ext cx="202803" cy="202803"/>
          </a:xfrm>
          <a:prstGeom prst="ellipse">
            <a:avLst/>
          </a:prstGeom>
          <a:solidFill>
            <a:srgbClr val="6C717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295">
              <a:defRPr/>
            </a:pPr>
            <a:endParaRPr lang="en-US" sz="319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Oval 57"/>
          <p:cNvSpPr/>
          <p:nvPr/>
        </p:nvSpPr>
        <p:spPr>
          <a:xfrm>
            <a:off x="7276664" y="3996795"/>
            <a:ext cx="202803" cy="202803"/>
          </a:xfrm>
          <a:prstGeom prst="ellipse">
            <a:avLst/>
          </a:prstGeom>
          <a:solidFill>
            <a:srgbClr val="A8A8A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295">
              <a:defRPr/>
            </a:pPr>
            <a:endParaRPr lang="en-US" sz="319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Oval 58"/>
          <p:cNvSpPr/>
          <p:nvPr/>
        </p:nvSpPr>
        <p:spPr>
          <a:xfrm>
            <a:off x="6318631" y="2399888"/>
            <a:ext cx="202803" cy="202803"/>
          </a:xfrm>
          <a:prstGeom prst="ellipse">
            <a:avLst/>
          </a:prstGeom>
          <a:solidFill>
            <a:srgbClr val="6C717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295">
              <a:defRPr/>
            </a:pPr>
            <a:endParaRPr lang="en-US" sz="319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Oval 60"/>
          <p:cNvSpPr/>
          <p:nvPr/>
        </p:nvSpPr>
        <p:spPr>
          <a:xfrm>
            <a:off x="4741625" y="2491755"/>
            <a:ext cx="202803" cy="202803"/>
          </a:xfrm>
          <a:prstGeom prst="ellipse">
            <a:avLst/>
          </a:prstGeom>
          <a:solidFill>
            <a:srgbClr val="A8A8A8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295">
              <a:defRPr/>
            </a:pPr>
            <a:endParaRPr lang="en-US" sz="3190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Group 81"/>
          <p:cNvGrpSpPr/>
          <p:nvPr/>
        </p:nvGrpSpPr>
        <p:grpSpPr>
          <a:xfrm flipH="1">
            <a:off x="6411581" y="2224102"/>
            <a:ext cx="1716089" cy="268583"/>
            <a:chOff x="3127643" y="1459073"/>
            <a:chExt cx="704089" cy="187150"/>
          </a:xfrm>
          <a:solidFill>
            <a:srgbClr val="73446C"/>
          </a:solidFill>
        </p:grpSpPr>
        <p:cxnSp>
          <p:nvCxnSpPr>
            <p:cNvPr id="39" name="Straight Connector 63@|9FFC:0|FBC:0|LFC:155468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6C7176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40" name="Straight Connector 64@|9FFC:0|FBC:0|LFC:155468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6C7176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41" name="Group 81"/>
          <p:cNvGrpSpPr/>
          <p:nvPr/>
        </p:nvGrpSpPr>
        <p:grpSpPr>
          <a:xfrm flipH="1">
            <a:off x="7390742" y="3848001"/>
            <a:ext cx="736929" cy="244899"/>
            <a:chOff x="3127643" y="1459073"/>
            <a:chExt cx="704089" cy="187150"/>
          </a:xfrm>
          <a:solidFill>
            <a:srgbClr val="A5CA36"/>
          </a:solidFill>
        </p:grpSpPr>
        <p:cxnSp>
          <p:nvCxnSpPr>
            <p:cNvPr id="42" name="Straight Connector 73@|9FFC:0|FBC:0|LFC:2381804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A8A8A8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43" name="Straight Connector 74@|9FFC:0|FBC:0|LFC:2381804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A8A8A8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44" name="Group 81"/>
          <p:cNvGrpSpPr/>
          <p:nvPr/>
        </p:nvGrpSpPr>
        <p:grpSpPr>
          <a:xfrm>
            <a:off x="4076322" y="5537291"/>
            <a:ext cx="1387792" cy="259393"/>
            <a:chOff x="3127643" y="1459073"/>
            <a:chExt cx="704089" cy="187150"/>
          </a:xfrm>
          <a:solidFill>
            <a:srgbClr val="1C8EE4"/>
          </a:solidFill>
        </p:grpSpPr>
        <p:cxnSp>
          <p:nvCxnSpPr>
            <p:cNvPr id="45" name="Straight Connector 77@|9FFC:0|FBC:0|LFC:430809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A8A8A8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46" name="Straight Connector 78@|9FFC:0|FBC:0|LFC:430809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A8A8A8"/>
              </a:solidFill>
              <a:prstDash val="solid"/>
              <a:headEnd type="none"/>
              <a:tailEnd type="oval"/>
            </a:ln>
            <a:effectLst/>
          </p:spPr>
        </p:cxnSp>
      </p:grpSp>
      <p:grpSp>
        <p:nvGrpSpPr>
          <p:cNvPr id="47" name="Group 81"/>
          <p:cNvGrpSpPr/>
          <p:nvPr/>
        </p:nvGrpSpPr>
        <p:grpSpPr>
          <a:xfrm>
            <a:off x="4048424" y="3867093"/>
            <a:ext cx="736929" cy="244899"/>
            <a:chOff x="3127643" y="1459073"/>
            <a:chExt cx="704089" cy="187150"/>
          </a:xfrm>
          <a:solidFill>
            <a:srgbClr val="FCC725"/>
          </a:solidFill>
        </p:grpSpPr>
        <p:cxnSp>
          <p:nvCxnSpPr>
            <p:cNvPr id="48" name="Straight Connector 84@|9FFC:0|FBC:0|LFC:1465758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6C7176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49" name="Straight Connector 85@|9FFC:0|FBC:0|LFC:14657585|LBC:16777215"/>
            <p:cNvCxnSpPr/>
            <p:nvPr/>
          </p:nvCxnSpPr>
          <p:spPr>
            <a:xfrm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6C7176"/>
              </a:solidFill>
              <a:prstDash val="solid"/>
              <a:headEnd type="oval"/>
              <a:tailEnd type="none"/>
            </a:ln>
            <a:effectLst/>
          </p:spPr>
        </p:cxnSp>
      </p:grpSp>
      <p:grpSp>
        <p:nvGrpSpPr>
          <p:cNvPr id="50" name="Group 81"/>
          <p:cNvGrpSpPr/>
          <p:nvPr/>
        </p:nvGrpSpPr>
        <p:grpSpPr>
          <a:xfrm>
            <a:off x="4111800" y="2354521"/>
            <a:ext cx="736929" cy="244899"/>
            <a:chOff x="3127643" y="1459073"/>
            <a:chExt cx="704089" cy="187150"/>
          </a:xfrm>
          <a:solidFill>
            <a:srgbClr val="E71F3C"/>
          </a:solidFill>
        </p:grpSpPr>
        <p:cxnSp>
          <p:nvCxnSpPr>
            <p:cNvPr id="51" name="Straight Connector 89@|9FFC:0|FBC:0|LFC:4308095|LBC:16777215"/>
            <p:cNvCxnSpPr/>
            <p:nvPr/>
          </p:nvCxnSpPr>
          <p:spPr>
            <a:xfrm flipH="1" flipV="1">
              <a:off x="3592678" y="1460246"/>
              <a:ext cx="239054" cy="185977"/>
            </a:xfrm>
            <a:prstGeom prst="line">
              <a:avLst/>
            </a:prstGeom>
            <a:grpFill/>
            <a:ln w="19050" cap="rnd" cmpd="sng" algn="ctr">
              <a:solidFill>
                <a:srgbClr val="A8A8A8"/>
              </a:solidFill>
              <a:prstDash val="solid"/>
              <a:headEnd type="oval"/>
              <a:tailEnd type="none"/>
            </a:ln>
            <a:effectLst/>
          </p:spPr>
        </p:cxnSp>
        <p:cxnSp>
          <p:nvCxnSpPr>
            <p:cNvPr id="52" name="Straight Connector 90@|9FFC:0|FBC:0|LFC:4308095|LBC:16777215"/>
            <p:cNvCxnSpPr/>
            <p:nvPr/>
          </p:nvCxnSpPr>
          <p:spPr>
            <a:xfrm flipH="1" flipV="1">
              <a:off x="3127643" y="1459073"/>
              <a:ext cx="465038" cy="0"/>
            </a:xfrm>
            <a:prstGeom prst="line">
              <a:avLst/>
            </a:prstGeom>
            <a:grpFill/>
            <a:ln w="19050" cap="rnd" cmpd="sng" algn="ctr">
              <a:solidFill>
                <a:srgbClr val="A8A8A8"/>
              </a:solidFill>
              <a:prstDash val="solid"/>
              <a:headEnd type="none"/>
              <a:tailEnd type="oval"/>
            </a:ln>
            <a:effectLst/>
          </p:spPr>
        </p:cxnSp>
      </p:grpSp>
      <p:sp>
        <p:nvSpPr>
          <p:cNvPr id="53" name="Freeform 206"/>
          <p:cNvSpPr>
            <a:spLocks noEditPoints="1"/>
          </p:cNvSpPr>
          <p:nvPr/>
        </p:nvSpPr>
        <p:spPr bwMode="auto">
          <a:xfrm>
            <a:off x="7609525" y="3329972"/>
            <a:ext cx="426732" cy="42673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A8A8A8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Freeform 170"/>
          <p:cNvSpPr>
            <a:spLocks noEditPoints="1"/>
          </p:cNvSpPr>
          <p:nvPr/>
        </p:nvSpPr>
        <p:spPr bwMode="auto">
          <a:xfrm>
            <a:off x="7655733" y="1769271"/>
            <a:ext cx="417661" cy="353022"/>
          </a:xfrm>
          <a:custGeom>
            <a:avLst/>
            <a:gdLst/>
            <a:ahLst/>
            <a:cxnLst>
              <a:cxn ang="0">
                <a:pos x="244" y="216"/>
              </a:cxn>
              <a:cxn ang="0">
                <a:pos x="12" y="216"/>
              </a:cxn>
              <a:cxn ang="0">
                <a:pos x="0" y="204"/>
              </a:cxn>
              <a:cxn ang="0">
                <a:pos x="0" y="12"/>
              </a:cxn>
              <a:cxn ang="0">
                <a:pos x="12" y="0"/>
              </a:cxn>
              <a:cxn ang="0">
                <a:pos x="24" y="12"/>
              </a:cxn>
              <a:cxn ang="0">
                <a:pos x="24" y="164"/>
              </a:cxn>
              <a:cxn ang="0">
                <a:pos x="24" y="192"/>
              </a:cxn>
              <a:cxn ang="0">
                <a:pos x="244" y="192"/>
              </a:cxn>
              <a:cxn ang="0">
                <a:pos x="256" y="204"/>
              </a:cxn>
              <a:cxn ang="0">
                <a:pos x="244" y="216"/>
              </a:cxn>
              <a:cxn ang="0">
                <a:pos x="216" y="180"/>
              </a:cxn>
              <a:cxn ang="0">
                <a:pos x="192" y="180"/>
              </a:cxn>
              <a:cxn ang="0">
                <a:pos x="180" y="168"/>
              </a:cxn>
              <a:cxn ang="0">
                <a:pos x="180" y="84"/>
              </a:cxn>
              <a:cxn ang="0">
                <a:pos x="192" y="72"/>
              </a:cxn>
              <a:cxn ang="0">
                <a:pos x="216" y="72"/>
              </a:cxn>
              <a:cxn ang="0">
                <a:pos x="228" y="84"/>
              </a:cxn>
              <a:cxn ang="0">
                <a:pos x="228" y="168"/>
              </a:cxn>
              <a:cxn ang="0">
                <a:pos x="216" y="180"/>
              </a:cxn>
              <a:cxn ang="0">
                <a:pos x="148" y="180"/>
              </a:cxn>
              <a:cxn ang="0">
                <a:pos x="124" y="180"/>
              </a:cxn>
              <a:cxn ang="0">
                <a:pos x="112" y="168"/>
              </a:cxn>
              <a:cxn ang="0">
                <a:pos x="112" y="36"/>
              </a:cxn>
              <a:cxn ang="0">
                <a:pos x="124" y="24"/>
              </a:cxn>
              <a:cxn ang="0">
                <a:pos x="148" y="24"/>
              </a:cxn>
              <a:cxn ang="0">
                <a:pos x="160" y="36"/>
              </a:cxn>
              <a:cxn ang="0">
                <a:pos x="160" y="168"/>
              </a:cxn>
              <a:cxn ang="0">
                <a:pos x="148" y="180"/>
              </a:cxn>
              <a:cxn ang="0">
                <a:pos x="80" y="180"/>
              </a:cxn>
              <a:cxn ang="0">
                <a:pos x="56" y="180"/>
              </a:cxn>
              <a:cxn ang="0">
                <a:pos x="44" y="168"/>
              </a:cxn>
              <a:cxn ang="0">
                <a:pos x="44" y="144"/>
              </a:cxn>
              <a:cxn ang="0">
                <a:pos x="56" y="132"/>
              </a:cxn>
              <a:cxn ang="0">
                <a:pos x="80" y="132"/>
              </a:cxn>
              <a:cxn ang="0">
                <a:pos x="92" y="144"/>
              </a:cxn>
              <a:cxn ang="0">
                <a:pos x="92" y="168"/>
              </a:cxn>
              <a:cxn ang="0">
                <a:pos x="80" y="180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6C7176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5"/>
          <p:cNvSpPr>
            <a:spLocks noEditPoints="1"/>
          </p:cNvSpPr>
          <p:nvPr/>
        </p:nvSpPr>
        <p:spPr bwMode="auto">
          <a:xfrm>
            <a:off x="4082515" y="3329971"/>
            <a:ext cx="437440" cy="424648"/>
          </a:xfrm>
          <a:custGeom>
            <a:avLst/>
            <a:gdLst/>
            <a:ahLst/>
            <a:cxnLst>
              <a:cxn ang="0">
                <a:pos x="671" y="73"/>
              </a:cxn>
              <a:cxn ang="0">
                <a:pos x="569" y="25"/>
              </a:cxn>
              <a:cxn ang="0">
                <a:pos x="576" y="4"/>
              </a:cxn>
              <a:cxn ang="0">
                <a:pos x="567" y="0"/>
              </a:cxn>
              <a:cxn ang="0">
                <a:pos x="111" y="1"/>
              </a:cxn>
              <a:cxn ang="0">
                <a:pos x="107" y="18"/>
              </a:cxn>
              <a:cxn ang="0">
                <a:pos x="103" y="73"/>
              </a:cxn>
              <a:cxn ang="0">
                <a:pos x="4" y="77"/>
              </a:cxn>
              <a:cxn ang="0">
                <a:pos x="67" y="254"/>
              </a:cxn>
              <a:cxn ang="0">
                <a:pos x="241" y="392"/>
              </a:cxn>
              <a:cxn ang="0">
                <a:pos x="271" y="444"/>
              </a:cxn>
              <a:cxn ang="0">
                <a:pos x="292" y="590"/>
              </a:cxn>
              <a:cxn ang="0">
                <a:pos x="254" y="594"/>
              </a:cxn>
              <a:cxn ang="0">
                <a:pos x="204" y="629"/>
              </a:cxn>
              <a:cxn ang="0">
                <a:pos x="213" y="662"/>
              </a:cxn>
              <a:cxn ang="0">
                <a:pos x="479" y="654"/>
              </a:cxn>
              <a:cxn ang="0">
                <a:pos x="472" y="617"/>
              </a:cxn>
              <a:cxn ang="0">
                <a:pos x="414" y="590"/>
              </a:cxn>
              <a:cxn ang="0">
                <a:pos x="416" y="455"/>
              </a:cxn>
              <a:cxn ang="0">
                <a:pos x="406" y="437"/>
              </a:cxn>
              <a:cxn ang="0">
                <a:pos x="431" y="397"/>
              </a:cxn>
              <a:cxn ang="0">
                <a:pos x="455" y="357"/>
              </a:cxn>
              <a:cxn ang="0">
                <a:pos x="683" y="85"/>
              </a:cxn>
              <a:cxn ang="0">
                <a:pos x="146" y="288"/>
              </a:cxn>
              <a:cxn ang="0">
                <a:pos x="95" y="244"/>
              </a:cxn>
              <a:cxn ang="0">
                <a:pos x="81" y="229"/>
              </a:cxn>
              <a:cxn ang="0">
                <a:pos x="78" y="224"/>
              </a:cxn>
              <a:cxn ang="0">
                <a:pos x="43" y="166"/>
              </a:cxn>
              <a:cxn ang="0">
                <a:pos x="41" y="161"/>
              </a:cxn>
              <a:cxn ang="0">
                <a:pos x="30" y="130"/>
              </a:cxn>
              <a:cxn ang="0">
                <a:pos x="23" y="97"/>
              </a:cxn>
              <a:cxn ang="0">
                <a:pos x="180" y="307"/>
              </a:cxn>
              <a:cxn ang="0">
                <a:pos x="453" y="141"/>
              </a:cxn>
              <a:cxn ang="0">
                <a:pos x="413" y="266"/>
              </a:cxn>
              <a:cxn ang="0">
                <a:pos x="342" y="222"/>
              </a:cxn>
              <a:cxn ang="0">
                <a:pos x="271" y="266"/>
              </a:cxn>
              <a:cxn ang="0">
                <a:pos x="230" y="141"/>
              </a:cxn>
              <a:cxn ang="0">
                <a:pos x="314" y="135"/>
              </a:cxn>
              <a:cxn ang="0">
                <a:pos x="345" y="57"/>
              </a:cxn>
              <a:cxn ang="0">
                <a:pos x="452" y="135"/>
              </a:cxn>
              <a:cxn ang="0">
                <a:pos x="653" y="103"/>
              </a:cxn>
              <a:cxn ang="0">
                <a:pos x="638" y="156"/>
              </a:cxn>
              <a:cxn ang="0">
                <a:pos x="635" y="163"/>
              </a:cxn>
              <a:cxn ang="0">
                <a:pos x="627" y="179"/>
              </a:cxn>
              <a:cxn ang="0">
                <a:pos x="598" y="226"/>
              </a:cxn>
              <a:cxn ang="0">
                <a:pos x="591" y="234"/>
              </a:cxn>
              <a:cxn ang="0">
                <a:pos x="563" y="263"/>
              </a:cxn>
              <a:cxn ang="0">
                <a:pos x="497" y="307"/>
              </a:cxn>
              <a:cxn ang="0">
                <a:pos x="654" y="97"/>
              </a:cxn>
              <a:cxn ang="0">
                <a:pos x="653" y="103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6C7176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45"/>
          <p:cNvSpPr>
            <a:spLocks noEditPoints="1"/>
          </p:cNvSpPr>
          <p:nvPr/>
        </p:nvSpPr>
        <p:spPr bwMode="auto">
          <a:xfrm>
            <a:off x="4144239" y="1769269"/>
            <a:ext cx="446700" cy="484114"/>
          </a:xfrm>
          <a:custGeom>
            <a:avLst/>
            <a:gdLst/>
            <a:ahLst/>
            <a:cxnLst>
              <a:cxn ang="0">
                <a:pos x="783" y="812"/>
              </a:cxn>
              <a:cxn ang="0">
                <a:pos x="684" y="703"/>
              </a:cxn>
              <a:cxn ang="0">
                <a:pos x="698" y="592"/>
              </a:cxn>
              <a:cxn ang="0">
                <a:pos x="674" y="483"/>
              </a:cxn>
              <a:cxn ang="0">
                <a:pos x="617" y="387"/>
              </a:cxn>
              <a:cxn ang="0">
                <a:pos x="532" y="315"/>
              </a:cxn>
              <a:cxn ang="0">
                <a:pos x="428" y="275"/>
              </a:cxn>
              <a:cxn ang="0">
                <a:pos x="316" y="270"/>
              </a:cxn>
              <a:cxn ang="0">
                <a:pos x="209" y="303"/>
              </a:cxn>
              <a:cxn ang="0">
                <a:pos x="119" y="367"/>
              </a:cxn>
              <a:cxn ang="0">
                <a:pos x="54" y="458"/>
              </a:cxn>
              <a:cxn ang="0">
                <a:pos x="22" y="565"/>
              </a:cxn>
              <a:cxn ang="0">
                <a:pos x="27" y="677"/>
              </a:cxn>
              <a:cxn ang="0">
                <a:pos x="68" y="781"/>
              </a:cxn>
              <a:cxn ang="0">
                <a:pos x="140" y="866"/>
              </a:cxn>
              <a:cxn ang="0">
                <a:pos x="236" y="923"/>
              </a:cxn>
              <a:cxn ang="0">
                <a:pos x="345" y="945"/>
              </a:cxn>
              <a:cxn ang="0">
                <a:pos x="456" y="931"/>
              </a:cxn>
              <a:cxn ang="0">
                <a:pos x="556" y="882"/>
              </a:cxn>
              <a:cxn ang="0">
                <a:pos x="605" y="817"/>
              </a:cxn>
              <a:cxn ang="0">
                <a:pos x="769" y="943"/>
              </a:cxn>
              <a:cxn ang="0">
                <a:pos x="843" y="818"/>
              </a:cxn>
              <a:cxn ang="0">
                <a:pos x="456" y="618"/>
              </a:cxn>
              <a:cxn ang="0">
                <a:pos x="317" y="545"/>
              </a:cxn>
              <a:cxn ang="0">
                <a:pos x="381" y="630"/>
              </a:cxn>
              <a:cxn ang="0">
                <a:pos x="276" y="614"/>
              </a:cxn>
              <a:cxn ang="0">
                <a:pos x="407" y="700"/>
              </a:cxn>
              <a:cxn ang="0">
                <a:pos x="408" y="804"/>
              </a:cxn>
              <a:cxn ang="0">
                <a:pos x="307" y="409"/>
              </a:cxn>
              <a:cxn ang="0">
                <a:pos x="550" y="674"/>
              </a:cxn>
              <a:cxn ang="0">
                <a:pos x="576" y="689"/>
              </a:cxn>
              <a:cxn ang="0">
                <a:pos x="299" y="379"/>
              </a:cxn>
              <a:cxn ang="0">
                <a:pos x="415" y="833"/>
              </a:cxn>
              <a:cxn ang="0">
                <a:pos x="544" y="781"/>
              </a:cxn>
              <a:cxn ang="0">
                <a:pos x="109" y="670"/>
              </a:cxn>
              <a:cxn ang="0">
                <a:pos x="605" y="543"/>
              </a:cxn>
              <a:cxn ang="0">
                <a:pos x="839" y="900"/>
              </a:cxn>
              <a:cxn ang="0">
                <a:pos x="773" y="900"/>
              </a:cxn>
              <a:cxn ang="0">
                <a:pos x="807" y="842"/>
              </a:cxn>
              <a:cxn ang="0">
                <a:pos x="839" y="900"/>
              </a:cxn>
              <a:cxn ang="0">
                <a:pos x="543" y="226"/>
              </a:cxn>
              <a:cxn ang="0">
                <a:pos x="570" y="293"/>
              </a:cxn>
              <a:cxn ang="0">
                <a:pos x="620" y="312"/>
              </a:cxn>
              <a:cxn ang="0">
                <a:pos x="687" y="340"/>
              </a:cxn>
              <a:cxn ang="0">
                <a:pos x="736" y="318"/>
              </a:cxn>
              <a:cxn ang="0">
                <a:pos x="802" y="290"/>
              </a:cxn>
              <a:cxn ang="0">
                <a:pos x="821" y="240"/>
              </a:cxn>
              <a:cxn ang="0">
                <a:pos x="849" y="173"/>
              </a:cxn>
              <a:cxn ang="0">
                <a:pos x="827" y="124"/>
              </a:cxn>
              <a:cxn ang="0">
                <a:pos x="800" y="58"/>
              </a:cxn>
              <a:cxn ang="0">
                <a:pos x="749" y="39"/>
              </a:cxn>
              <a:cxn ang="0">
                <a:pos x="683" y="11"/>
              </a:cxn>
              <a:cxn ang="0">
                <a:pos x="634" y="33"/>
              </a:cxn>
              <a:cxn ang="0">
                <a:pos x="567" y="60"/>
              </a:cxn>
              <a:cxn ang="0">
                <a:pos x="548" y="111"/>
              </a:cxn>
              <a:cxn ang="0">
                <a:pos x="521" y="177"/>
              </a:cxn>
              <a:cxn ang="0">
                <a:pos x="685" y="93"/>
              </a:cxn>
              <a:cxn ang="0">
                <a:pos x="685" y="258"/>
              </a:cxn>
              <a:cxn ang="0">
                <a:pos x="685" y="93"/>
              </a:cxn>
              <a:cxn ang="0">
                <a:pos x="685" y="93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A8A8A8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Freeform 177"/>
          <p:cNvSpPr>
            <a:spLocks noEditPoints="1"/>
          </p:cNvSpPr>
          <p:nvPr/>
        </p:nvSpPr>
        <p:spPr bwMode="auto">
          <a:xfrm>
            <a:off x="4119552" y="4945112"/>
            <a:ext cx="440113" cy="462629"/>
          </a:xfrm>
          <a:custGeom>
            <a:avLst/>
            <a:gdLst/>
            <a:ahLst/>
            <a:cxnLst>
              <a:cxn ang="0">
                <a:pos x="350" y="180"/>
              </a:cxn>
              <a:cxn ang="0">
                <a:pos x="10" y="180"/>
              </a:cxn>
              <a:cxn ang="0">
                <a:pos x="5" y="171"/>
              </a:cxn>
              <a:cxn ang="0">
                <a:pos x="170" y="8"/>
              </a:cxn>
              <a:cxn ang="0">
                <a:pos x="189" y="9"/>
              </a:cxn>
              <a:cxn ang="0">
                <a:pos x="250" y="69"/>
              </a:cxn>
              <a:cxn ang="0">
                <a:pos x="250" y="45"/>
              </a:cxn>
              <a:cxn ang="0">
                <a:pos x="281" y="45"/>
              </a:cxn>
              <a:cxn ang="0">
                <a:pos x="281" y="100"/>
              </a:cxn>
              <a:cxn ang="0">
                <a:pos x="353" y="171"/>
              </a:cxn>
              <a:cxn ang="0">
                <a:pos x="350" y="180"/>
              </a:cxn>
              <a:cxn ang="0">
                <a:pos x="314" y="367"/>
              </a:cxn>
              <a:cxn ang="0">
                <a:pos x="300" y="380"/>
              </a:cxn>
              <a:cxn ang="0">
                <a:pos x="194" y="380"/>
              </a:cxn>
              <a:cxn ang="0">
                <a:pos x="194" y="302"/>
              </a:cxn>
              <a:cxn ang="0">
                <a:pos x="146" y="302"/>
              </a:cxn>
              <a:cxn ang="0">
                <a:pos x="146" y="380"/>
              </a:cxn>
              <a:cxn ang="0">
                <a:pos x="58" y="380"/>
              </a:cxn>
              <a:cxn ang="0">
                <a:pos x="44" y="366"/>
              </a:cxn>
              <a:cxn ang="0">
                <a:pos x="44" y="188"/>
              </a:cxn>
              <a:cxn ang="0">
                <a:pos x="314" y="188"/>
              </a:cxn>
              <a:cxn ang="0">
                <a:pos x="314" y="367"/>
              </a:cxn>
              <a:cxn ang="0">
                <a:pos x="273" y="242"/>
              </a:cxn>
              <a:cxn ang="0">
                <a:pos x="225" y="242"/>
              </a:cxn>
              <a:cxn ang="0">
                <a:pos x="225" y="282"/>
              </a:cxn>
              <a:cxn ang="0">
                <a:pos x="273" y="282"/>
              </a:cxn>
              <a:cxn ang="0">
                <a:pos x="273" y="242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13"/>
          <p:cNvSpPr txBox="1"/>
          <p:nvPr/>
        </p:nvSpPr>
        <p:spPr>
          <a:xfrm>
            <a:off x="8377872" y="371537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13"/>
          <p:cNvSpPr txBox="1"/>
          <p:nvPr/>
        </p:nvSpPr>
        <p:spPr>
          <a:xfrm>
            <a:off x="8358811" y="203452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13"/>
          <p:cNvSpPr txBox="1"/>
          <p:nvPr/>
        </p:nvSpPr>
        <p:spPr>
          <a:xfrm>
            <a:off x="1336875" y="220298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1336875" y="371951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1336875" y="534330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/>
          <p:nvPr/>
        </p:nvSpPr>
        <p:spPr>
          <a:xfrm>
            <a:off x="8377872" y="343376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8358811" y="178920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13"/>
          <p:cNvSpPr txBox="1"/>
          <p:nvPr/>
        </p:nvSpPr>
        <p:spPr>
          <a:xfrm>
            <a:off x="1717879" y="192292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TextBox 13"/>
          <p:cNvSpPr txBox="1"/>
          <p:nvPr/>
        </p:nvSpPr>
        <p:spPr>
          <a:xfrm>
            <a:off x="1717879" y="343376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1717879" y="505331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1559500"/>
            <a:ext cx="3286125" cy="52985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4993443" y="4475112"/>
            <a:ext cx="55661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993443" y="3679298"/>
            <a:ext cx="55661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993443" y="2610113"/>
            <a:ext cx="3788756" cy="955148"/>
            <a:chOff x="5282799" y="2848621"/>
            <a:chExt cx="3788756" cy="95514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>
            <a:xfrm>
              <a:off x="5282799" y="2848621"/>
              <a:ext cx="3788756" cy="955148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Rectangle 17"/>
          <p:cNvSpPr/>
          <p:nvPr/>
        </p:nvSpPr>
        <p:spPr>
          <a:xfrm>
            <a:off x="0" y="2092835"/>
            <a:ext cx="12192000" cy="3972322"/>
          </a:xfrm>
          <a:prstGeom prst="rect">
            <a:avLst/>
          </a:prstGeom>
          <a:solidFill>
            <a:srgbClr val="3F4E6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20"/>
          <p:cNvSpPr/>
          <p:nvPr/>
        </p:nvSpPr>
        <p:spPr>
          <a:xfrm>
            <a:off x="1502120" y="2529077"/>
            <a:ext cx="720000" cy="720000"/>
          </a:xfrm>
          <a:prstGeom prst="ellipse">
            <a:avLst/>
          </a:prstGeom>
          <a:solidFill>
            <a:srgbClr val="A8A8A8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23"/>
          <p:cNvSpPr/>
          <p:nvPr/>
        </p:nvSpPr>
        <p:spPr>
          <a:xfrm>
            <a:off x="1495540" y="3680255"/>
            <a:ext cx="720000" cy="720000"/>
          </a:xfrm>
          <a:prstGeom prst="ellipse">
            <a:avLst/>
          </a:prstGeom>
          <a:solidFill>
            <a:srgbClr val="6C7176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26"/>
          <p:cNvSpPr/>
          <p:nvPr/>
        </p:nvSpPr>
        <p:spPr>
          <a:xfrm>
            <a:off x="1495539" y="4737089"/>
            <a:ext cx="720000" cy="720000"/>
          </a:xfrm>
          <a:prstGeom prst="ellipse">
            <a:avLst/>
          </a:prstGeom>
          <a:solidFill>
            <a:srgbClr val="A8A8A8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29"/>
          <p:cNvSpPr/>
          <p:nvPr/>
        </p:nvSpPr>
        <p:spPr>
          <a:xfrm>
            <a:off x="6958786" y="2529077"/>
            <a:ext cx="720000" cy="720000"/>
          </a:xfrm>
          <a:prstGeom prst="ellipse">
            <a:avLst/>
          </a:prstGeom>
          <a:solidFill>
            <a:srgbClr val="6C7176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32"/>
          <p:cNvSpPr/>
          <p:nvPr/>
        </p:nvSpPr>
        <p:spPr>
          <a:xfrm>
            <a:off x="6952206" y="3680255"/>
            <a:ext cx="720000" cy="720000"/>
          </a:xfrm>
          <a:prstGeom prst="ellipse">
            <a:avLst/>
          </a:prstGeom>
          <a:solidFill>
            <a:srgbClr val="A8A8A8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35"/>
          <p:cNvSpPr/>
          <p:nvPr/>
        </p:nvSpPr>
        <p:spPr>
          <a:xfrm>
            <a:off x="6952205" y="4737089"/>
            <a:ext cx="720000" cy="720000"/>
          </a:xfrm>
          <a:prstGeom prst="ellipse">
            <a:avLst/>
          </a:prstGeom>
          <a:solidFill>
            <a:srgbClr val="6C7176"/>
          </a:solidFill>
          <a:ln w="25400" cap="flat" cmpd="sng" algn="ctr">
            <a:noFill/>
            <a:prstDash val="solid"/>
            <a:miter lim="800000"/>
          </a:ln>
          <a:effectLst/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05"/>
          <p:cNvSpPr>
            <a:spLocks noEditPoints="1"/>
          </p:cNvSpPr>
          <p:nvPr/>
        </p:nvSpPr>
        <p:spPr bwMode="auto">
          <a:xfrm>
            <a:off x="7118446" y="4932966"/>
            <a:ext cx="361071" cy="328246"/>
          </a:xfrm>
          <a:custGeom>
            <a:avLst/>
            <a:gdLst>
              <a:gd name="T0" fmla="*/ 0 w 77"/>
              <a:gd name="T1" fmla="*/ 29 h 70"/>
              <a:gd name="T2" fmla="*/ 5 w 77"/>
              <a:gd name="T3" fmla="*/ 29 h 70"/>
              <a:gd name="T4" fmla="*/ 5 w 77"/>
              <a:gd name="T5" fmla="*/ 26 h 70"/>
              <a:gd name="T6" fmla="*/ 13 w 77"/>
              <a:gd name="T7" fmla="*/ 8 h 70"/>
              <a:gd name="T8" fmla="*/ 31 w 77"/>
              <a:gd name="T9" fmla="*/ 0 h 70"/>
              <a:gd name="T10" fmla="*/ 48 w 77"/>
              <a:gd name="T11" fmla="*/ 0 h 70"/>
              <a:gd name="T12" fmla="*/ 66 w 77"/>
              <a:gd name="T13" fmla="*/ 8 h 70"/>
              <a:gd name="T14" fmla="*/ 74 w 77"/>
              <a:gd name="T15" fmla="*/ 26 h 70"/>
              <a:gd name="T16" fmla="*/ 74 w 77"/>
              <a:gd name="T17" fmla="*/ 29 h 70"/>
              <a:gd name="T18" fmla="*/ 77 w 77"/>
              <a:gd name="T19" fmla="*/ 29 h 70"/>
              <a:gd name="T20" fmla="*/ 77 w 77"/>
              <a:gd name="T21" fmla="*/ 58 h 70"/>
              <a:gd name="T22" fmla="*/ 71 w 77"/>
              <a:gd name="T23" fmla="*/ 58 h 70"/>
              <a:gd name="T24" fmla="*/ 71 w 77"/>
              <a:gd name="T25" fmla="*/ 70 h 70"/>
              <a:gd name="T26" fmla="*/ 56 w 77"/>
              <a:gd name="T27" fmla="*/ 70 h 70"/>
              <a:gd name="T28" fmla="*/ 56 w 77"/>
              <a:gd name="T29" fmla="*/ 58 h 70"/>
              <a:gd name="T30" fmla="*/ 21 w 77"/>
              <a:gd name="T31" fmla="*/ 58 h 70"/>
              <a:gd name="T32" fmla="*/ 21 w 77"/>
              <a:gd name="T33" fmla="*/ 70 h 70"/>
              <a:gd name="T34" fmla="*/ 7 w 77"/>
              <a:gd name="T35" fmla="*/ 70 h 70"/>
              <a:gd name="T36" fmla="*/ 7 w 77"/>
              <a:gd name="T37" fmla="*/ 58 h 70"/>
              <a:gd name="T38" fmla="*/ 0 w 77"/>
              <a:gd name="T39" fmla="*/ 58 h 70"/>
              <a:gd name="T40" fmla="*/ 0 w 77"/>
              <a:gd name="T41" fmla="*/ 29 h 70"/>
              <a:gd name="T42" fmla="*/ 16 w 77"/>
              <a:gd name="T43" fmla="*/ 29 h 70"/>
              <a:gd name="T44" fmla="*/ 63 w 77"/>
              <a:gd name="T45" fmla="*/ 29 h 70"/>
              <a:gd name="T46" fmla="*/ 63 w 77"/>
              <a:gd name="T47" fmla="*/ 26 h 70"/>
              <a:gd name="T48" fmla="*/ 59 w 77"/>
              <a:gd name="T49" fmla="*/ 15 h 70"/>
              <a:gd name="T50" fmla="*/ 48 w 77"/>
              <a:gd name="T51" fmla="*/ 11 h 70"/>
              <a:gd name="T52" fmla="*/ 31 w 77"/>
              <a:gd name="T53" fmla="*/ 11 h 70"/>
              <a:gd name="T54" fmla="*/ 20 w 77"/>
              <a:gd name="T55" fmla="*/ 15 h 70"/>
              <a:gd name="T56" fmla="*/ 16 w 77"/>
              <a:gd name="T57" fmla="*/ 26 h 70"/>
              <a:gd name="T58" fmla="*/ 16 w 77"/>
              <a:gd name="T59" fmla="*/ 29 h 70"/>
              <a:gd name="T60" fmla="*/ 70 w 77"/>
              <a:gd name="T61" fmla="*/ 37 h 70"/>
              <a:gd name="T62" fmla="*/ 53 w 77"/>
              <a:gd name="T63" fmla="*/ 40 h 70"/>
              <a:gd name="T64" fmla="*/ 53 w 77"/>
              <a:gd name="T65" fmla="*/ 48 h 70"/>
              <a:gd name="T66" fmla="*/ 63 w 77"/>
              <a:gd name="T67" fmla="*/ 48 h 70"/>
              <a:gd name="T68" fmla="*/ 70 w 77"/>
              <a:gd name="T69" fmla="*/ 48 h 70"/>
              <a:gd name="T70" fmla="*/ 70 w 77"/>
              <a:gd name="T71" fmla="*/ 37 h 70"/>
              <a:gd name="T72" fmla="*/ 7 w 77"/>
              <a:gd name="T73" fmla="*/ 37 h 70"/>
              <a:gd name="T74" fmla="*/ 7 w 77"/>
              <a:gd name="T75" fmla="*/ 48 h 70"/>
              <a:gd name="T76" fmla="*/ 16 w 77"/>
              <a:gd name="T77" fmla="*/ 48 h 70"/>
              <a:gd name="T78" fmla="*/ 24 w 77"/>
              <a:gd name="T79" fmla="*/ 48 h 70"/>
              <a:gd name="T80" fmla="*/ 24 w 77"/>
              <a:gd name="T81" fmla="*/ 40 h 70"/>
              <a:gd name="T82" fmla="*/ 7 w 77"/>
              <a:gd name="T83" fmla="*/ 37 h 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7" h="70">
                <a:moveTo>
                  <a:pt x="0" y="29"/>
                </a:moveTo>
                <a:cubicBezTo>
                  <a:pt x="5" y="29"/>
                  <a:pt x="5" y="29"/>
                  <a:pt x="5" y="29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19"/>
                  <a:pt x="8" y="12"/>
                  <a:pt x="13" y="8"/>
                </a:cubicBezTo>
                <a:cubicBezTo>
                  <a:pt x="17" y="3"/>
                  <a:pt x="24" y="0"/>
                  <a:pt x="3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55" y="0"/>
                  <a:pt x="61" y="3"/>
                  <a:pt x="66" y="8"/>
                </a:cubicBezTo>
                <a:cubicBezTo>
                  <a:pt x="71" y="12"/>
                  <a:pt x="74" y="19"/>
                  <a:pt x="74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77" y="58"/>
                  <a:pt x="77" y="58"/>
                  <a:pt x="7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1" y="70"/>
                  <a:pt x="71" y="70"/>
                  <a:pt x="71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1" y="58"/>
                  <a:pt x="21" y="58"/>
                  <a:pt x="21" y="58"/>
                </a:cubicBezTo>
                <a:cubicBezTo>
                  <a:pt x="21" y="70"/>
                  <a:pt x="21" y="70"/>
                  <a:pt x="21" y="70"/>
                </a:cubicBezTo>
                <a:cubicBezTo>
                  <a:pt x="7" y="70"/>
                  <a:pt x="7" y="70"/>
                  <a:pt x="7" y="70"/>
                </a:cubicBezTo>
                <a:cubicBezTo>
                  <a:pt x="7" y="58"/>
                  <a:pt x="7" y="58"/>
                  <a:pt x="7" y="58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29"/>
                  <a:pt x="0" y="29"/>
                  <a:pt x="0" y="29"/>
                </a:cubicBezTo>
                <a:close/>
                <a:moveTo>
                  <a:pt x="16" y="29"/>
                </a:moveTo>
                <a:cubicBezTo>
                  <a:pt x="63" y="29"/>
                  <a:pt x="63" y="29"/>
                  <a:pt x="63" y="29"/>
                </a:cubicBezTo>
                <a:cubicBezTo>
                  <a:pt x="63" y="26"/>
                  <a:pt x="63" y="26"/>
                  <a:pt x="63" y="26"/>
                </a:cubicBezTo>
                <a:cubicBezTo>
                  <a:pt x="63" y="22"/>
                  <a:pt x="61" y="18"/>
                  <a:pt x="59" y="15"/>
                </a:cubicBezTo>
                <a:cubicBezTo>
                  <a:pt x="56" y="13"/>
                  <a:pt x="52" y="11"/>
                  <a:pt x="48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27" y="11"/>
                  <a:pt x="23" y="13"/>
                  <a:pt x="20" y="15"/>
                </a:cubicBezTo>
                <a:cubicBezTo>
                  <a:pt x="18" y="18"/>
                  <a:pt x="16" y="22"/>
                  <a:pt x="16" y="26"/>
                </a:cubicBezTo>
                <a:cubicBezTo>
                  <a:pt x="16" y="29"/>
                  <a:pt x="16" y="29"/>
                  <a:pt x="16" y="29"/>
                </a:cubicBezTo>
                <a:close/>
                <a:moveTo>
                  <a:pt x="70" y="37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8"/>
                  <a:pt x="53" y="48"/>
                  <a:pt x="53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70" y="48"/>
                  <a:pt x="70" y="48"/>
                  <a:pt x="70" y="48"/>
                </a:cubicBezTo>
                <a:cubicBezTo>
                  <a:pt x="70" y="37"/>
                  <a:pt x="70" y="37"/>
                  <a:pt x="70" y="37"/>
                </a:cubicBezTo>
                <a:close/>
                <a:moveTo>
                  <a:pt x="7" y="37"/>
                </a:moveTo>
                <a:cubicBezTo>
                  <a:pt x="7" y="48"/>
                  <a:pt x="7" y="48"/>
                  <a:pt x="7" y="48"/>
                </a:cubicBezTo>
                <a:cubicBezTo>
                  <a:pt x="16" y="48"/>
                  <a:pt x="16" y="48"/>
                  <a:pt x="16" y="48"/>
                </a:cubicBezTo>
                <a:cubicBezTo>
                  <a:pt x="24" y="48"/>
                  <a:pt x="24" y="48"/>
                  <a:pt x="24" y="48"/>
                </a:cubicBezTo>
                <a:cubicBezTo>
                  <a:pt x="24" y="40"/>
                  <a:pt x="24" y="40"/>
                  <a:pt x="24" y="40"/>
                </a:cubicBezTo>
                <a:lnTo>
                  <a:pt x="7" y="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16"/>
          <p:cNvSpPr>
            <a:spLocks noEditPoints="1"/>
          </p:cNvSpPr>
          <p:nvPr/>
        </p:nvSpPr>
        <p:spPr bwMode="auto">
          <a:xfrm>
            <a:off x="1641579" y="4899115"/>
            <a:ext cx="441082" cy="395948"/>
          </a:xfrm>
          <a:custGeom>
            <a:avLst/>
            <a:gdLst>
              <a:gd name="T0" fmla="*/ 10 w 95"/>
              <a:gd name="T1" fmla="*/ 0 h 85"/>
              <a:gd name="T2" fmla="*/ 85 w 95"/>
              <a:gd name="T3" fmla="*/ 0 h 85"/>
              <a:gd name="T4" fmla="*/ 95 w 95"/>
              <a:gd name="T5" fmla="*/ 10 h 85"/>
              <a:gd name="T6" fmla="*/ 95 w 95"/>
              <a:gd name="T7" fmla="*/ 76 h 85"/>
              <a:gd name="T8" fmla="*/ 85 w 95"/>
              <a:gd name="T9" fmla="*/ 85 h 85"/>
              <a:gd name="T10" fmla="*/ 10 w 95"/>
              <a:gd name="T11" fmla="*/ 85 h 85"/>
              <a:gd name="T12" fmla="*/ 0 w 95"/>
              <a:gd name="T13" fmla="*/ 76 h 85"/>
              <a:gd name="T14" fmla="*/ 0 w 95"/>
              <a:gd name="T15" fmla="*/ 10 h 85"/>
              <a:gd name="T16" fmla="*/ 10 w 95"/>
              <a:gd name="T17" fmla="*/ 0 h 85"/>
              <a:gd name="T18" fmla="*/ 48 w 95"/>
              <a:gd name="T19" fmla="*/ 38 h 85"/>
              <a:gd name="T20" fmla="*/ 43 w 95"/>
              <a:gd name="T21" fmla="*/ 44 h 85"/>
              <a:gd name="T22" fmla="*/ 48 w 95"/>
              <a:gd name="T23" fmla="*/ 50 h 85"/>
              <a:gd name="T24" fmla="*/ 54 w 95"/>
              <a:gd name="T25" fmla="*/ 44 h 85"/>
              <a:gd name="T26" fmla="*/ 48 w 95"/>
              <a:gd name="T27" fmla="*/ 38 h 85"/>
              <a:gd name="T28" fmla="*/ 42 w 95"/>
              <a:gd name="T29" fmla="*/ 36 h 85"/>
              <a:gd name="T30" fmla="*/ 48 w 95"/>
              <a:gd name="T31" fmla="*/ 34 h 85"/>
              <a:gd name="T32" fmla="*/ 54 w 95"/>
              <a:gd name="T33" fmla="*/ 36 h 85"/>
              <a:gd name="T34" fmla="*/ 57 w 95"/>
              <a:gd name="T35" fmla="*/ 30 h 85"/>
              <a:gd name="T36" fmla="*/ 64 w 95"/>
              <a:gd name="T37" fmla="*/ 19 h 85"/>
              <a:gd name="T38" fmla="*/ 48 w 95"/>
              <a:gd name="T39" fmla="*/ 14 h 85"/>
              <a:gd name="T40" fmla="*/ 33 w 95"/>
              <a:gd name="T41" fmla="*/ 19 h 85"/>
              <a:gd name="T42" fmla="*/ 39 w 95"/>
              <a:gd name="T43" fmla="*/ 30 h 85"/>
              <a:gd name="T44" fmla="*/ 42 w 95"/>
              <a:gd name="T45" fmla="*/ 36 h 85"/>
              <a:gd name="T46" fmla="*/ 58 w 95"/>
              <a:gd name="T47" fmla="*/ 43 h 85"/>
              <a:gd name="T48" fmla="*/ 57 w 95"/>
              <a:gd name="T49" fmla="*/ 49 h 85"/>
              <a:gd name="T50" fmla="*/ 53 w 95"/>
              <a:gd name="T51" fmla="*/ 53 h 85"/>
              <a:gd name="T52" fmla="*/ 56 w 95"/>
              <a:gd name="T53" fmla="*/ 59 h 85"/>
              <a:gd name="T54" fmla="*/ 62 w 95"/>
              <a:gd name="T55" fmla="*/ 70 h 85"/>
              <a:gd name="T56" fmla="*/ 74 w 95"/>
              <a:gd name="T57" fmla="*/ 59 h 85"/>
              <a:gd name="T58" fmla="*/ 78 w 95"/>
              <a:gd name="T59" fmla="*/ 43 h 85"/>
              <a:gd name="T60" fmla="*/ 65 w 95"/>
              <a:gd name="T61" fmla="*/ 43 h 85"/>
              <a:gd name="T62" fmla="*/ 58 w 95"/>
              <a:gd name="T63" fmla="*/ 43 h 85"/>
              <a:gd name="T64" fmla="*/ 44 w 95"/>
              <a:gd name="T65" fmla="*/ 53 h 85"/>
              <a:gd name="T66" fmla="*/ 40 w 95"/>
              <a:gd name="T67" fmla="*/ 49 h 85"/>
              <a:gd name="T68" fmla="*/ 38 w 95"/>
              <a:gd name="T69" fmla="*/ 43 h 85"/>
              <a:gd name="T70" fmla="*/ 31 w 95"/>
              <a:gd name="T71" fmla="*/ 43 h 85"/>
              <a:gd name="T72" fmla="*/ 19 w 95"/>
              <a:gd name="T73" fmla="*/ 43 h 85"/>
              <a:gd name="T74" fmla="*/ 23 w 95"/>
              <a:gd name="T75" fmla="*/ 59 h 85"/>
              <a:gd name="T76" fmla="*/ 34 w 95"/>
              <a:gd name="T77" fmla="*/ 70 h 85"/>
              <a:gd name="T78" fmla="*/ 41 w 95"/>
              <a:gd name="T79" fmla="*/ 59 h 85"/>
              <a:gd name="T80" fmla="*/ 44 w 95"/>
              <a:gd name="T81" fmla="*/ 53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5" h="85">
                <a:moveTo>
                  <a:pt x="10" y="0"/>
                </a:moveTo>
                <a:cubicBezTo>
                  <a:pt x="85" y="0"/>
                  <a:pt x="85" y="0"/>
                  <a:pt x="85" y="0"/>
                </a:cubicBezTo>
                <a:cubicBezTo>
                  <a:pt x="90" y="0"/>
                  <a:pt x="95" y="4"/>
                  <a:pt x="95" y="10"/>
                </a:cubicBezTo>
                <a:cubicBezTo>
                  <a:pt x="95" y="76"/>
                  <a:pt x="95" y="76"/>
                  <a:pt x="95" y="76"/>
                </a:cubicBezTo>
                <a:cubicBezTo>
                  <a:pt x="95" y="81"/>
                  <a:pt x="90" y="85"/>
                  <a:pt x="85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5" y="85"/>
                  <a:pt x="0" y="81"/>
                  <a:pt x="0" y="76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0" y="0"/>
                </a:cubicBezTo>
                <a:close/>
                <a:moveTo>
                  <a:pt x="48" y="38"/>
                </a:moveTo>
                <a:cubicBezTo>
                  <a:pt x="45" y="38"/>
                  <a:pt x="43" y="41"/>
                  <a:pt x="43" y="44"/>
                </a:cubicBezTo>
                <a:cubicBezTo>
                  <a:pt x="43" y="47"/>
                  <a:pt x="45" y="50"/>
                  <a:pt x="48" y="50"/>
                </a:cubicBezTo>
                <a:cubicBezTo>
                  <a:pt x="51" y="50"/>
                  <a:pt x="54" y="47"/>
                  <a:pt x="54" y="44"/>
                </a:cubicBezTo>
                <a:cubicBezTo>
                  <a:pt x="54" y="41"/>
                  <a:pt x="51" y="38"/>
                  <a:pt x="48" y="38"/>
                </a:cubicBezTo>
                <a:close/>
                <a:moveTo>
                  <a:pt x="42" y="36"/>
                </a:moveTo>
                <a:cubicBezTo>
                  <a:pt x="44" y="35"/>
                  <a:pt x="46" y="34"/>
                  <a:pt x="48" y="34"/>
                </a:cubicBezTo>
                <a:cubicBezTo>
                  <a:pt x="50" y="34"/>
                  <a:pt x="52" y="35"/>
                  <a:pt x="54" y="36"/>
                </a:cubicBezTo>
                <a:cubicBezTo>
                  <a:pt x="57" y="30"/>
                  <a:pt x="57" y="30"/>
                  <a:pt x="57" y="30"/>
                </a:cubicBezTo>
                <a:cubicBezTo>
                  <a:pt x="64" y="19"/>
                  <a:pt x="64" y="19"/>
                  <a:pt x="64" y="19"/>
                </a:cubicBezTo>
                <a:cubicBezTo>
                  <a:pt x="59" y="16"/>
                  <a:pt x="54" y="14"/>
                  <a:pt x="48" y="14"/>
                </a:cubicBezTo>
                <a:cubicBezTo>
                  <a:pt x="43" y="14"/>
                  <a:pt x="37" y="16"/>
                  <a:pt x="33" y="19"/>
                </a:cubicBezTo>
                <a:cubicBezTo>
                  <a:pt x="39" y="30"/>
                  <a:pt x="39" y="30"/>
                  <a:pt x="39" y="30"/>
                </a:cubicBezTo>
                <a:cubicBezTo>
                  <a:pt x="42" y="36"/>
                  <a:pt x="42" y="36"/>
                  <a:pt x="42" y="36"/>
                </a:cubicBezTo>
                <a:close/>
                <a:moveTo>
                  <a:pt x="58" y="43"/>
                </a:moveTo>
                <a:cubicBezTo>
                  <a:pt x="58" y="45"/>
                  <a:pt x="58" y="47"/>
                  <a:pt x="57" y="49"/>
                </a:cubicBezTo>
                <a:cubicBezTo>
                  <a:pt x="56" y="51"/>
                  <a:pt x="54" y="52"/>
                  <a:pt x="53" y="53"/>
                </a:cubicBezTo>
                <a:cubicBezTo>
                  <a:pt x="56" y="59"/>
                  <a:pt x="56" y="59"/>
                  <a:pt x="56" y="59"/>
                </a:cubicBezTo>
                <a:cubicBezTo>
                  <a:pt x="62" y="70"/>
                  <a:pt x="62" y="70"/>
                  <a:pt x="62" y="70"/>
                </a:cubicBezTo>
                <a:cubicBezTo>
                  <a:pt x="67" y="67"/>
                  <a:pt x="71" y="64"/>
                  <a:pt x="74" y="59"/>
                </a:cubicBezTo>
                <a:cubicBezTo>
                  <a:pt x="77" y="54"/>
                  <a:pt x="78" y="48"/>
                  <a:pt x="78" y="43"/>
                </a:cubicBezTo>
                <a:cubicBezTo>
                  <a:pt x="65" y="43"/>
                  <a:pt x="65" y="43"/>
                  <a:pt x="65" y="43"/>
                </a:cubicBezTo>
                <a:cubicBezTo>
                  <a:pt x="58" y="43"/>
                  <a:pt x="58" y="43"/>
                  <a:pt x="58" y="43"/>
                </a:cubicBezTo>
                <a:close/>
                <a:moveTo>
                  <a:pt x="44" y="53"/>
                </a:moveTo>
                <a:cubicBezTo>
                  <a:pt x="42" y="52"/>
                  <a:pt x="41" y="51"/>
                  <a:pt x="40" y="49"/>
                </a:cubicBezTo>
                <a:cubicBezTo>
                  <a:pt x="39" y="47"/>
                  <a:pt x="38" y="45"/>
                  <a:pt x="38" y="43"/>
                </a:cubicBezTo>
                <a:cubicBezTo>
                  <a:pt x="31" y="43"/>
                  <a:pt x="31" y="43"/>
                  <a:pt x="31" y="43"/>
                </a:cubicBezTo>
                <a:cubicBezTo>
                  <a:pt x="19" y="43"/>
                  <a:pt x="19" y="43"/>
                  <a:pt x="19" y="43"/>
                </a:cubicBezTo>
                <a:cubicBezTo>
                  <a:pt x="19" y="49"/>
                  <a:pt x="20" y="54"/>
                  <a:pt x="23" y="59"/>
                </a:cubicBezTo>
                <a:cubicBezTo>
                  <a:pt x="26" y="64"/>
                  <a:pt x="30" y="68"/>
                  <a:pt x="34" y="70"/>
                </a:cubicBezTo>
                <a:cubicBezTo>
                  <a:pt x="41" y="59"/>
                  <a:pt x="41" y="59"/>
                  <a:pt x="41" y="59"/>
                </a:cubicBezTo>
                <a:lnTo>
                  <a:pt x="44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69"/>
          <p:cNvSpPr/>
          <p:nvPr/>
        </p:nvSpPr>
        <p:spPr bwMode="auto">
          <a:xfrm>
            <a:off x="7135238" y="2679701"/>
            <a:ext cx="395948" cy="365174"/>
          </a:xfrm>
          <a:custGeom>
            <a:avLst/>
            <a:gdLst>
              <a:gd name="T0" fmla="*/ 29 w 85"/>
              <a:gd name="T1" fmla="*/ 0 h 78"/>
              <a:gd name="T2" fmla="*/ 34 w 85"/>
              <a:gd name="T3" fmla="*/ 29 h 78"/>
              <a:gd name="T4" fmla="*/ 8 w 85"/>
              <a:gd name="T5" fmla="*/ 29 h 78"/>
              <a:gd name="T6" fmla="*/ 6 w 85"/>
              <a:gd name="T7" fmla="*/ 29 h 78"/>
              <a:gd name="T8" fmla="*/ 0 w 85"/>
              <a:gd name="T9" fmla="*/ 35 h 78"/>
              <a:gd name="T10" fmla="*/ 0 w 85"/>
              <a:gd name="T11" fmla="*/ 35 h 78"/>
              <a:gd name="T12" fmla="*/ 4 w 85"/>
              <a:gd name="T13" fmla="*/ 42 h 78"/>
              <a:gd name="T14" fmla="*/ 0 w 85"/>
              <a:gd name="T15" fmla="*/ 47 h 78"/>
              <a:gd name="T16" fmla="*/ 0 w 85"/>
              <a:gd name="T17" fmla="*/ 47 h 78"/>
              <a:gd name="T18" fmla="*/ 5 w 85"/>
              <a:gd name="T19" fmla="*/ 54 h 78"/>
              <a:gd name="T20" fmla="*/ 4 w 85"/>
              <a:gd name="T21" fmla="*/ 58 h 78"/>
              <a:gd name="T22" fmla="*/ 4 w 85"/>
              <a:gd name="T23" fmla="*/ 58 h 78"/>
              <a:gd name="T24" fmla="*/ 10 w 85"/>
              <a:gd name="T25" fmla="*/ 65 h 78"/>
              <a:gd name="T26" fmla="*/ 11 w 85"/>
              <a:gd name="T27" fmla="*/ 65 h 78"/>
              <a:gd name="T28" fmla="*/ 9 w 85"/>
              <a:gd name="T29" fmla="*/ 70 h 78"/>
              <a:gd name="T30" fmla="*/ 9 w 85"/>
              <a:gd name="T31" fmla="*/ 70 h 78"/>
              <a:gd name="T32" fmla="*/ 15 w 85"/>
              <a:gd name="T33" fmla="*/ 77 h 78"/>
              <a:gd name="T34" fmla="*/ 29 w 85"/>
              <a:gd name="T35" fmla="*/ 77 h 78"/>
              <a:gd name="T36" fmla="*/ 45 w 85"/>
              <a:gd name="T37" fmla="*/ 77 h 78"/>
              <a:gd name="T38" fmla="*/ 46 w 85"/>
              <a:gd name="T39" fmla="*/ 77 h 78"/>
              <a:gd name="T40" fmla="*/ 51 w 85"/>
              <a:gd name="T41" fmla="*/ 71 h 78"/>
              <a:gd name="T42" fmla="*/ 66 w 85"/>
              <a:gd name="T43" fmla="*/ 69 h 78"/>
              <a:gd name="T44" fmla="*/ 66 w 85"/>
              <a:gd name="T45" fmla="*/ 78 h 78"/>
              <a:gd name="T46" fmla="*/ 85 w 85"/>
              <a:gd name="T47" fmla="*/ 78 h 78"/>
              <a:gd name="T48" fmla="*/ 85 w 85"/>
              <a:gd name="T49" fmla="*/ 25 h 78"/>
              <a:gd name="T50" fmla="*/ 66 w 85"/>
              <a:gd name="T51" fmla="*/ 25 h 78"/>
              <a:gd name="T52" fmla="*/ 66 w 85"/>
              <a:gd name="T53" fmla="*/ 32 h 78"/>
              <a:gd name="T54" fmla="*/ 61 w 85"/>
              <a:gd name="T55" fmla="*/ 32 h 78"/>
              <a:gd name="T56" fmla="*/ 29 w 85"/>
              <a:gd name="T5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5" h="78">
                <a:moveTo>
                  <a:pt x="29" y="0"/>
                </a:moveTo>
                <a:cubicBezTo>
                  <a:pt x="1" y="7"/>
                  <a:pt x="33" y="28"/>
                  <a:pt x="34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3" y="29"/>
                  <a:pt x="0" y="32"/>
                  <a:pt x="0" y="35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8"/>
                  <a:pt x="1" y="41"/>
                  <a:pt x="4" y="42"/>
                </a:cubicBezTo>
                <a:cubicBezTo>
                  <a:pt x="2" y="43"/>
                  <a:pt x="0" y="45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51"/>
                  <a:pt x="2" y="53"/>
                  <a:pt x="5" y="54"/>
                </a:cubicBezTo>
                <a:cubicBezTo>
                  <a:pt x="4" y="55"/>
                  <a:pt x="4" y="57"/>
                  <a:pt x="4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62"/>
                  <a:pt x="7" y="65"/>
                  <a:pt x="10" y="65"/>
                </a:cubicBezTo>
                <a:cubicBezTo>
                  <a:pt x="11" y="65"/>
                  <a:pt x="11" y="65"/>
                  <a:pt x="11" y="65"/>
                </a:cubicBezTo>
                <a:cubicBezTo>
                  <a:pt x="9" y="66"/>
                  <a:pt x="9" y="68"/>
                  <a:pt x="9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9" y="74"/>
                  <a:pt x="12" y="77"/>
                  <a:pt x="15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45" y="77"/>
                  <a:pt x="45" y="77"/>
                  <a:pt x="45" y="77"/>
                </a:cubicBezTo>
                <a:cubicBezTo>
                  <a:pt x="46" y="77"/>
                  <a:pt x="46" y="77"/>
                  <a:pt x="46" y="77"/>
                </a:cubicBezTo>
                <a:cubicBezTo>
                  <a:pt x="51" y="71"/>
                  <a:pt x="51" y="71"/>
                  <a:pt x="51" y="71"/>
                </a:cubicBezTo>
                <a:cubicBezTo>
                  <a:pt x="66" y="69"/>
                  <a:pt x="66" y="69"/>
                  <a:pt x="66" y="69"/>
                </a:cubicBezTo>
                <a:cubicBezTo>
                  <a:pt x="66" y="78"/>
                  <a:pt x="66" y="78"/>
                  <a:pt x="66" y="78"/>
                </a:cubicBezTo>
                <a:cubicBezTo>
                  <a:pt x="85" y="78"/>
                  <a:pt x="85" y="78"/>
                  <a:pt x="85" y="78"/>
                </a:cubicBezTo>
                <a:cubicBezTo>
                  <a:pt x="85" y="25"/>
                  <a:pt x="85" y="25"/>
                  <a:pt x="85" y="25"/>
                </a:cubicBezTo>
                <a:cubicBezTo>
                  <a:pt x="66" y="25"/>
                  <a:pt x="66" y="25"/>
                  <a:pt x="66" y="25"/>
                </a:cubicBezTo>
                <a:cubicBezTo>
                  <a:pt x="66" y="32"/>
                  <a:pt x="66" y="32"/>
                  <a:pt x="66" y="32"/>
                </a:cubicBezTo>
                <a:cubicBezTo>
                  <a:pt x="61" y="32"/>
                  <a:pt x="61" y="32"/>
                  <a:pt x="61" y="32"/>
                </a:cubicBezTo>
                <a:cubicBezTo>
                  <a:pt x="57" y="16"/>
                  <a:pt x="32" y="17"/>
                  <a:pt x="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75"/>
          <p:cNvSpPr>
            <a:spLocks noEditPoints="1"/>
          </p:cNvSpPr>
          <p:nvPr/>
        </p:nvSpPr>
        <p:spPr bwMode="auto">
          <a:xfrm>
            <a:off x="7113206" y="3760329"/>
            <a:ext cx="397998" cy="492369"/>
          </a:xfrm>
          <a:custGeom>
            <a:avLst/>
            <a:gdLst>
              <a:gd name="T0" fmla="*/ 49 w 85"/>
              <a:gd name="T1" fmla="*/ 26 h 106"/>
              <a:gd name="T2" fmla="*/ 33 w 85"/>
              <a:gd name="T3" fmla="*/ 22 h 106"/>
              <a:gd name="T4" fmla="*/ 26 w 85"/>
              <a:gd name="T5" fmla="*/ 42 h 106"/>
              <a:gd name="T6" fmla="*/ 34 w 85"/>
              <a:gd name="T7" fmla="*/ 55 h 106"/>
              <a:gd name="T8" fmla="*/ 35 w 85"/>
              <a:gd name="T9" fmla="*/ 59 h 106"/>
              <a:gd name="T10" fmla="*/ 49 w 85"/>
              <a:gd name="T11" fmla="*/ 63 h 106"/>
              <a:gd name="T12" fmla="*/ 63 w 85"/>
              <a:gd name="T13" fmla="*/ 59 h 106"/>
              <a:gd name="T14" fmla="*/ 63 w 85"/>
              <a:gd name="T15" fmla="*/ 55 h 106"/>
              <a:gd name="T16" fmla="*/ 72 w 85"/>
              <a:gd name="T17" fmla="*/ 42 h 106"/>
              <a:gd name="T18" fmla="*/ 64 w 85"/>
              <a:gd name="T19" fmla="*/ 22 h 106"/>
              <a:gd name="T20" fmla="*/ 49 w 85"/>
              <a:gd name="T21" fmla="*/ 26 h 106"/>
              <a:gd name="T22" fmla="*/ 84 w 85"/>
              <a:gd name="T23" fmla="*/ 77 h 106"/>
              <a:gd name="T24" fmla="*/ 14 w 85"/>
              <a:gd name="T25" fmla="*/ 77 h 106"/>
              <a:gd name="T26" fmla="*/ 11 w 85"/>
              <a:gd name="T27" fmla="*/ 87 h 106"/>
              <a:gd name="T28" fmla="*/ 11 w 85"/>
              <a:gd name="T29" fmla="*/ 87 h 106"/>
              <a:gd name="T30" fmla="*/ 14 w 85"/>
              <a:gd name="T31" fmla="*/ 96 h 106"/>
              <a:gd name="T32" fmla="*/ 85 w 85"/>
              <a:gd name="T33" fmla="*/ 96 h 106"/>
              <a:gd name="T34" fmla="*/ 85 w 85"/>
              <a:gd name="T35" fmla="*/ 106 h 106"/>
              <a:gd name="T36" fmla="*/ 12 w 85"/>
              <a:gd name="T37" fmla="*/ 106 h 106"/>
              <a:gd name="T38" fmla="*/ 10 w 85"/>
              <a:gd name="T39" fmla="*/ 106 h 106"/>
              <a:gd name="T40" fmla="*/ 8 w 85"/>
              <a:gd name="T41" fmla="*/ 105 h 106"/>
              <a:gd name="T42" fmla="*/ 7 w 85"/>
              <a:gd name="T43" fmla="*/ 104 h 106"/>
              <a:gd name="T44" fmla="*/ 0 w 85"/>
              <a:gd name="T45" fmla="*/ 87 h 106"/>
              <a:gd name="T46" fmla="*/ 0 w 85"/>
              <a:gd name="T47" fmla="*/ 87 h 106"/>
              <a:gd name="T48" fmla="*/ 7 w 85"/>
              <a:gd name="T49" fmla="*/ 69 h 106"/>
              <a:gd name="T50" fmla="*/ 8 w 85"/>
              <a:gd name="T51" fmla="*/ 68 h 106"/>
              <a:gd name="T52" fmla="*/ 9 w 85"/>
              <a:gd name="T53" fmla="*/ 66 h 106"/>
              <a:gd name="T54" fmla="*/ 12 w 85"/>
              <a:gd name="T55" fmla="*/ 66 h 106"/>
              <a:gd name="T56" fmla="*/ 84 w 85"/>
              <a:gd name="T57" fmla="*/ 66 h 106"/>
              <a:gd name="T58" fmla="*/ 84 w 85"/>
              <a:gd name="T59" fmla="*/ 77 h 106"/>
              <a:gd name="T60" fmla="*/ 16 w 85"/>
              <a:gd name="T61" fmla="*/ 91 h 106"/>
              <a:gd name="T62" fmla="*/ 16 w 85"/>
              <a:gd name="T63" fmla="*/ 93 h 106"/>
              <a:gd name="T64" fmla="*/ 78 w 85"/>
              <a:gd name="T65" fmla="*/ 93 h 106"/>
              <a:gd name="T66" fmla="*/ 78 w 85"/>
              <a:gd name="T67" fmla="*/ 91 h 106"/>
              <a:gd name="T68" fmla="*/ 16 w 85"/>
              <a:gd name="T69" fmla="*/ 91 h 106"/>
              <a:gd name="T70" fmla="*/ 16 w 85"/>
              <a:gd name="T71" fmla="*/ 80 h 106"/>
              <a:gd name="T72" fmla="*/ 16 w 85"/>
              <a:gd name="T73" fmla="*/ 82 h 106"/>
              <a:gd name="T74" fmla="*/ 78 w 85"/>
              <a:gd name="T75" fmla="*/ 82 h 106"/>
              <a:gd name="T76" fmla="*/ 78 w 85"/>
              <a:gd name="T77" fmla="*/ 80 h 106"/>
              <a:gd name="T78" fmla="*/ 16 w 85"/>
              <a:gd name="T79" fmla="*/ 80 h 106"/>
              <a:gd name="T80" fmla="*/ 16 w 85"/>
              <a:gd name="T81" fmla="*/ 85 h 106"/>
              <a:gd name="T82" fmla="*/ 16 w 85"/>
              <a:gd name="T83" fmla="*/ 88 h 106"/>
              <a:gd name="T84" fmla="*/ 78 w 85"/>
              <a:gd name="T85" fmla="*/ 88 h 106"/>
              <a:gd name="T86" fmla="*/ 78 w 85"/>
              <a:gd name="T87" fmla="*/ 85 h 106"/>
              <a:gd name="T88" fmla="*/ 16 w 85"/>
              <a:gd name="T89" fmla="*/ 85 h 106"/>
              <a:gd name="T90" fmla="*/ 50 w 85"/>
              <a:gd name="T91" fmla="*/ 10 h 106"/>
              <a:gd name="T92" fmla="*/ 73 w 85"/>
              <a:gd name="T93" fmla="*/ 8 h 106"/>
              <a:gd name="T94" fmla="*/ 51 w 85"/>
              <a:gd name="T95" fmla="*/ 15 h 106"/>
              <a:gd name="T96" fmla="*/ 50 w 85"/>
              <a:gd name="T97" fmla="*/ 24 h 106"/>
              <a:gd name="T98" fmla="*/ 48 w 85"/>
              <a:gd name="T99" fmla="*/ 24 h 106"/>
              <a:gd name="T100" fmla="*/ 40 w 85"/>
              <a:gd name="T101" fmla="*/ 8 h 106"/>
              <a:gd name="T102" fmla="*/ 46 w 85"/>
              <a:gd name="T103" fmla="*/ 4 h 106"/>
              <a:gd name="T104" fmla="*/ 50 w 85"/>
              <a:gd name="T105" fmla="*/ 10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5" h="106">
                <a:moveTo>
                  <a:pt x="49" y="26"/>
                </a:moveTo>
                <a:cubicBezTo>
                  <a:pt x="47" y="24"/>
                  <a:pt x="40" y="19"/>
                  <a:pt x="33" y="22"/>
                </a:cubicBezTo>
                <a:cubicBezTo>
                  <a:pt x="25" y="25"/>
                  <a:pt x="22" y="34"/>
                  <a:pt x="26" y="42"/>
                </a:cubicBezTo>
                <a:cubicBezTo>
                  <a:pt x="30" y="50"/>
                  <a:pt x="33" y="53"/>
                  <a:pt x="34" y="55"/>
                </a:cubicBezTo>
                <a:cubicBezTo>
                  <a:pt x="35" y="56"/>
                  <a:pt x="34" y="58"/>
                  <a:pt x="35" y="59"/>
                </a:cubicBezTo>
                <a:cubicBezTo>
                  <a:pt x="36" y="64"/>
                  <a:pt x="46" y="66"/>
                  <a:pt x="49" y="63"/>
                </a:cubicBezTo>
                <a:cubicBezTo>
                  <a:pt x="52" y="66"/>
                  <a:pt x="62" y="64"/>
                  <a:pt x="63" y="59"/>
                </a:cubicBezTo>
                <a:cubicBezTo>
                  <a:pt x="63" y="58"/>
                  <a:pt x="63" y="56"/>
                  <a:pt x="63" y="55"/>
                </a:cubicBezTo>
                <a:cubicBezTo>
                  <a:pt x="64" y="53"/>
                  <a:pt x="68" y="50"/>
                  <a:pt x="72" y="42"/>
                </a:cubicBezTo>
                <a:cubicBezTo>
                  <a:pt x="76" y="34"/>
                  <a:pt x="73" y="25"/>
                  <a:pt x="64" y="22"/>
                </a:cubicBezTo>
                <a:cubicBezTo>
                  <a:pt x="58" y="19"/>
                  <a:pt x="51" y="24"/>
                  <a:pt x="49" y="26"/>
                </a:cubicBezTo>
                <a:close/>
                <a:moveTo>
                  <a:pt x="84" y="77"/>
                </a:moveTo>
                <a:cubicBezTo>
                  <a:pt x="14" y="77"/>
                  <a:pt x="14" y="77"/>
                  <a:pt x="14" y="77"/>
                </a:cubicBezTo>
                <a:cubicBezTo>
                  <a:pt x="11" y="80"/>
                  <a:pt x="10" y="83"/>
                  <a:pt x="11" y="87"/>
                </a:cubicBezTo>
                <a:cubicBezTo>
                  <a:pt x="11" y="87"/>
                  <a:pt x="11" y="87"/>
                  <a:pt x="11" y="87"/>
                </a:cubicBezTo>
                <a:cubicBezTo>
                  <a:pt x="11" y="90"/>
                  <a:pt x="12" y="93"/>
                  <a:pt x="14" y="96"/>
                </a:cubicBezTo>
                <a:cubicBezTo>
                  <a:pt x="85" y="96"/>
                  <a:pt x="85" y="96"/>
                  <a:pt x="85" y="96"/>
                </a:cubicBezTo>
                <a:cubicBezTo>
                  <a:pt x="85" y="106"/>
                  <a:pt x="85" y="106"/>
                  <a:pt x="85" y="106"/>
                </a:cubicBezTo>
                <a:cubicBezTo>
                  <a:pt x="12" y="106"/>
                  <a:pt x="12" y="106"/>
                  <a:pt x="12" y="106"/>
                </a:cubicBezTo>
                <a:cubicBezTo>
                  <a:pt x="10" y="106"/>
                  <a:pt x="10" y="106"/>
                  <a:pt x="10" y="106"/>
                </a:cubicBezTo>
                <a:cubicBezTo>
                  <a:pt x="8" y="105"/>
                  <a:pt x="8" y="105"/>
                  <a:pt x="8" y="105"/>
                </a:cubicBezTo>
                <a:cubicBezTo>
                  <a:pt x="8" y="104"/>
                  <a:pt x="7" y="104"/>
                  <a:pt x="7" y="104"/>
                </a:cubicBezTo>
                <a:cubicBezTo>
                  <a:pt x="3" y="99"/>
                  <a:pt x="0" y="93"/>
                  <a:pt x="0" y="87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81"/>
                  <a:pt x="2" y="74"/>
                  <a:pt x="7" y="69"/>
                </a:cubicBezTo>
                <a:cubicBezTo>
                  <a:pt x="7" y="69"/>
                  <a:pt x="7" y="68"/>
                  <a:pt x="8" y="68"/>
                </a:cubicBezTo>
                <a:cubicBezTo>
                  <a:pt x="9" y="66"/>
                  <a:pt x="9" y="66"/>
                  <a:pt x="9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84" y="66"/>
                  <a:pt x="84" y="66"/>
                  <a:pt x="84" y="66"/>
                </a:cubicBezTo>
                <a:cubicBezTo>
                  <a:pt x="84" y="77"/>
                  <a:pt x="84" y="77"/>
                  <a:pt x="84" y="77"/>
                </a:cubicBezTo>
                <a:close/>
                <a:moveTo>
                  <a:pt x="16" y="91"/>
                </a:moveTo>
                <a:cubicBezTo>
                  <a:pt x="16" y="93"/>
                  <a:pt x="16" y="93"/>
                  <a:pt x="16" y="93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91"/>
                  <a:pt x="78" y="91"/>
                  <a:pt x="78" y="91"/>
                </a:cubicBezTo>
                <a:cubicBezTo>
                  <a:pt x="16" y="91"/>
                  <a:pt x="16" y="91"/>
                  <a:pt x="16" y="91"/>
                </a:cubicBezTo>
                <a:close/>
                <a:moveTo>
                  <a:pt x="16" y="80"/>
                </a:moveTo>
                <a:cubicBezTo>
                  <a:pt x="16" y="82"/>
                  <a:pt x="16" y="82"/>
                  <a:pt x="16" y="82"/>
                </a:cubicBezTo>
                <a:cubicBezTo>
                  <a:pt x="78" y="82"/>
                  <a:pt x="78" y="82"/>
                  <a:pt x="78" y="82"/>
                </a:cubicBezTo>
                <a:cubicBezTo>
                  <a:pt x="78" y="80"/>
                  <a:pt x="78" y="80"/>
                  <a:pt x="78" y="80"/>
                </a:cubicBezTo>
                <a:cubicBezTo>
                  <a:pt x="16" y="80"/>
                  <a:pt x="16" y="80"/>
                  <a:pt x="16" y="80"/>
                </a:cubicBezTo>
                <a:close/>
                <a:moveTo>
                  <a:pt x="16" y="85"/>
                </a:moveTo>
                <a:cubicBezTo>
                  <a:pt x="16" y="88"/>
                  <a:pt x="16" y="88"/>
                  <a:pt x="16" y="88"/>
                </a:cubicBezTo>
                <a:cubicBezTo>
                  <a:pt x="78" y="88"/>
                  <a:pt x="78" y="88"/>
                  <a:pt x="78" y="88"/>
                </a:cubicBezTo>
                <a:cubicBezTo>
                  <a:pt x="78" y="85"/>
                  <a:pt x="78" y="85"/>
                  <a:pt x="78" y="85"/>
                </a:cubicBezTo>
                <a:cubicBezTo>
                  <a:pt x="16" y="85"/>
                  <a:pt x="16" y="85"/>
                  <a:pt x="16" y="85"/>
                </a:cubicBezTo>
                <a:close/>
                <a:moveTo>
                  <a:pt x="50" y="10"/>
                </a:moveTo>
                <a:cubicBezTo>
                  <a:pt x="54" y="0"/>
                  <a:pt x="64" y="5"/>
                  <a:pt x="73" y="8"/>
                </a:cubicBezTo>
                <a:cubicBezTo>
                  <a:pt x="69" y="14"/>
                  <a:pt x="58" y="18"/>
                  <a:pt x="51" y="15"/>
                </a:cubicBezTo>
                <a:cubicBezTo>
                  <a:pt x="51" y="18"/>
                  <a:pt x="50" y="21"/>
                  <a:pt x="50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17"/>
                  <a:pt x="46" y="13"/>
                  <a:pt x="40" y="8"/>
                </a:cubicBezTo>
                <a:cubicBezTo>
                  <a:pt x="46" y="4"/>
                  <a:pt x="46" y="4"/>
                  <a:pt x="46" y="4"/>
                </a:cubicBezTo>
                <a:cubicBezTo>
                  <a:pt x="48" y="6"/>
                  <a:pt x="50" y="8"/>
                  <a:pt x="50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82"/>
          <p:cNvSpPr>
            <a:spLocks noEditPoints="1"/>
          </p:cNvSpPr>
          <p:nvPr/>
        </p:nvSpPr>
        <p:spPr bwMode="auto">
          <a:xfrm>
            <a:off x="1606277" y="3796939"/>
            <a:ext cx="498524" cy="504679"/>
          </a:xfrm>
          <a:custGeom>
            <a:avLst/>
            <a:gdLst>
              <a:gd name="T0" fmla="*/ 94 w 107"/>
              <a:gd name="T1" fmla="*/ 30 h 108"/>
              <a:gd name="T2" fmla="*/ 77 w 107"/>
              <a:gd name="T3" fmla="*/ 95 h 108"/>
              <a:gd name="T4" fmla="*/ 13 w 107"/>
              <a:gd name="T5" fmla="*/ 77 h 108"/>
              <a:gd name="T6" fmla="*/ 30 w 107"/>
              <a:gd name="T7" fmla="*/ 13 h 108"/>
              <a:gd name="T8" fmla="*/ 94 w 107"/>
              <a:gd name="T9" fmla="*/ 30 h 108"/>
              <a:gd name="T10" fmla="*/ 68 w 107"/>
              <a:gd name="T11" fmla="*/ 46 h 108"/>
              <a:gd name="T12" fmla="*/ 68 w 107"/>
              <a:gd name="T13" fmla="*/ 46 h 108"/>
              <a:gd name="T14" fmla="*/ 58 w 107"/>
              <a:gd name="T15" fmla="*/ 38 h 108"/>
              <a:gd name="T16" fmla="*/ 45 w 107"/>
              <a:gd name="T17" fmla="*/ 40 h 108"/>
              <a:gd name="T18" fmla="*/ 45 w 107"/>
              <a:gd name="T19" fmla="*/ 40 h 108"/>
              <a:gd name="T20" fmla="*/ 38 w 107"/>
              <a:gd name="T21" fmla="*/ 50 h 108"/>
              <a:gd name="T22" fmla="*/ 39 w 107"/>
              <a:gd name="T23" fmla="*/ 62 h 108"/>
              <a:gd name="T24" fmla="*/ 39 w 107"/>
              <a:gd name="T25" fmla="*/ 62 h 108"/>
              <a:gd name="T26" fmla="*/ 49 w 107"/>
              <a:gd name="T27" fmla="*/ 69 h 108"/>
              <a:gd name="T28" fmla="*/ 62 w 107"/>
              <a:gd name="T29" fmla="*/ 68 h 108"/>
              <a:gd name="T30" fmla="*/ 62 w 107"/>
              <a:gd name="T31" fmla="*/ 68 h 108"/>
              <a:gd name="T32" fmla="*/ 69 w 107"/>
              <a:gd name="T33" fmla="*/ 58 h 108"/>
              <a:gd name="T34" fmla="*/ 68 w 107"/>
              <a:gd name="T35" fmla="*/ 46 h 108"/>
              <a:gd name="T36" fmla="*/ 63 w 107"/>
              <a:gd name="T37" fmla="*/ 56 h 108"/>
              <a:gd name="T38" fmla="*/ 62 w 107"/>
              <a:gd name="T39" fmla="*/ 49 h 108"/>
              <a:gd name="T40" fmla="*/ 62 w 107"/>
              <a:gd name="T41" fmla="*/ 49 h 108"/>
              <a:gd name="T42" fmla="*/ 56 w 107"/>
              <a:gd name="T43" fmla="*/ 44 h 108"/>
              <a:gd name="T44" fmla="*/ 48 w 107"/>
              <a:gd name="T45" fmla="*/ 45 h 108"/>
              <a:gd name="T46" fmla="*/ 48 w 107"/>
              <a:gd name="T47" fmla="*/ 45 h 108"/>
              <a:gd name="T48" fmla="*/ 44 w 107"/>
              <a:gd name="T49" fmla="*/ 51 h 108"/>
              <a:gd name="T50" fmla="*/ 45 w 107"/>
              <a:gd name="T51" fmla="*/ 59 h 108"/>
              <a:gd name="T52" fmla="*/ 45 w 107"/>
              <a:gd name="T53" fmla="*/ 59 h 108"/>
              <a:gd name="T54" fmla="*/ 51 w 107"/>
              <a:gd name="T55" fmla="*/ 64 h 108"/>
              <a:gd name="T56" fmla="*/ 59 w 107"/>
              <a:gd name="T57" fmla="*/ 63 h 108"/>
              <a:gd name="T58" fmla="*/ 59 w 107"/>
              <a:gd name="T59" fmla="*/ 63 h 108"/>
              <a:gd name="T60" fmla="*/ 63 w 107"/>
              <a:gd name="T61" fmla="*/ 56 h 108"/>
              <a:gd name="T62" fmla="*/ 29 w 107"/>
              <a:gd name="T63" fmla="*/ 24 h 108"/>
              <a:gd name="T64" fmla="*/ 17 w 107"/>
              <a:gd name="T65" fmla="*/ 65 h 108"/>
              <a:gd name="T66" fmla="*/ 25 w 107"/>
              <a:gd name="T67" fmla="*/ 63 h 108"/>
              <a:gd name="T68" fmla="*/ 29 w 107"/>
              <a:gd name="T69" fmla="*/ 24 h 108"/>
              <a:gd name="T70" fmla="*/ 69 w 107"/>
              <a:gd name="T71" fmla="*/ 37 h 108"/>
              <a:gd name="T72" fmla="*/ 73 w 107"/>
              <a:gd name="T73" fmla="*/ 42 h 108"/>
              <a:gd name="T74" fmla="*/ 74 w 107"/>
              <a:gd name="T75" fmla="*/ 45 h 108"/>
              <a:gd name="T76" fmla="*/ 91 w 107"/>
              <a:gd name="T77" fmla="*/ 38 h 108"/>
              <a:gd name="T78" fmla="*/ 89 w 107"/>
              <a:gd name="T79" fmla="*/ 33 h 108"/>
              <a:gd name="T80" fmla="*/ 82 w 107"/>
              <a:gd name="T81" fmla="*/ 25 h 108"/>
              <a:gd name="T82" fmla="*/ 69 w 107"/>
              <a:gd name="T83" fmla="*/ 37 h 108"/>
              <a:gd name="T84" fmla="*/ 92 w 107"/>
              <a:gd name="T85" fmla="*/ 43 h 108"/>
              <a:gd name="T86" fmla="*/ 75 w 107"/>
              <a:gd name="T87" fmla="*/ 47 h 108"/>
              <a:gd name="T88" fmla="*/ 76 w 107"/>
              <a:gd name="T89" fmla="*/ 53 h 108"/>
              <a:gd name="T90" fmla="*/ 93 w 107"/>
              <a:gd name="T91" fmla="*/ 54 h 108"/>
              <a:gd name="T92" fmla="*/ 92 w 107"/>
              <a:gd name="T93" fmla="*/ 43 h 108"/>
              <a:gd name="T94" fmla="*/ 70 w 107"/>
              <a:gd name="T95" fmla="*/ 44 h 108"/>
              <a:gd name="T96" fmla="*/ 44 w 107"/>
              <a:gd name="T97" fmla="*/ 37 h 108"/>
              <a:gd name="T98" fmla="*/ 37 w 107"/>
              <a:gd name="T99" fmla="*/ 63 h 108"/>
              <a:gd name="T100" fmla="*/ 63 w 107"/>
              <a:gd name="T101" fmla="*/ 70 h 108"/>
              <a:gd name="T102" fmla="*/ 70 w 107"/>
              <a:gd name="T103" fmla="*/ 4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7" h="108">
                <a:moveTo>
                  <a:pt x="94" y="30"/>
                </a:moveTo>
                <a:cubicBezTo>
                  <a:pt x="107" y="53"/>
                  <a:pt x="100" y="82"/>
                  <a:pt x="77" y="95"/>
                </a:cubicBezTo>
                <a:cubicBezTo>
                  <a:pt x="54" y="108"/>
                  <a:pt x="26" y="100"/>
                  <a:pt x="13" y="77"/>
                </a:cubicBezTo>
                <a:cubicBezTo>
                  <a:pt x="0" y="55"/>
                  <a:pt x="7" y="26"/>
                  <a:pt x="30" y="13"/>
                </a:cubicBezTo>
                <a:cubicBezTo>
                  <a:pt x="52" y="0"/>
                  <a:pt x="81" y="8"/>
                  <a:pt x="94" y="30"/>
                </a:cubicBezTo>
                <a:close/>
                <a:moveTo>
                  <a:pt x="68" y="46"/>
                </a:moveTo>
                <a:cubicBezTo>
                  <a:pt x="68" y="46"/>
                  <a:pt x="68" y="46"/>
                  <a:pt x="68" y="46"/>
                </a:cubicBezTo>
                <a:cubicBezTo>
                  <a:pt x="65" y="42"/>
                  <a:pt x="62" y="39"/>
                  <a:pt x="58" y="38"/>
                </a:cubicBezTo>
                <a:cubicBezTo>
                  <a:pt x="54" y="37"/>
                  <a:pt x="49" y="37"/>
                  <a:pt x="45" y="40"/>
                </a:cubicBezTo>
                <a:cubicBezTo>
                  <a:pt x="45" y="40"/>
                  <a:pt x="45" y="40"/>
                  <a:pt x="45" y="40"/>
                </a:cubicBezTo>
                <a:cubicBezTo>
                  <a:pt x="41" y="42"/>
                  <a:pt x="39" y="46"/>
                  <a:pt x="38" y="50"/>
                </a:cubicBezTo>
                <a:cubicBezTo>
                  <a:pt x="37" y="54"/>
                  <a:pt x="37" y="58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42" y="66"/>
                  <a:pt x="45" y="68"/>
                  <a:pt x="49" y="69"/>
                </a:cubicBezTo>
                <a:cubicBezTo>
                  <a:pt x="53" y="71"/>
                  <a:pt x="58" y="70"/>
                  <a:pt x="62" y="68"/>
                </a:cubicBezTo>
                <a:cubicBezTo>
                  <a:pt x="62" y="68"/>
                  <a:pt x="62" y="68"/>
                  <a:pt x="62" y="68"/>
                </a:cubicBezTo>
                <a:cubicBezTo>
                  <a:pt x="65" y="66"/>
                  <a:pt x="68" y="62"/>
                  <a:pt x="69" y="58"/>
                </a:cubicBezTo>
                <a:cubicBezTo>
                  <a:pt x="70" y="54"/>
                  <a:pt x="70" y="50"/>
                  <a:pt x="68" y="46"/>
                </a:cubicBezTo>
                <a:close/>
                <a:moveTo>
                  <a:pt x="63" y="56"/>
                </a:moveTo>
                <a:cubicBezTo>
                  <a:pt x="64" y="54"/>
                  <a:pt x="64" y="51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1" y="46"/>
                  <a:pt x="59" y="45"/>
                  <a:pt x="56" y="44"/>
                </a:cubicBezTo>
                <a:cubicBezTo>
                  <a:pt x="54" y="43"/>
                  <a:pt x="51" y="44"/>
                  <a:pt x="48" y="45"/>
                </a:cubicBezTo>
                <a:cubicBezTo>
                  <a:pt x="48" y="45"/>
                  <a:pt x="48" y="45"/>
                  <a:pt x="48" y="45"/>
                </a:cubicBezTo>
                <a:cubicBezTo>
                  <a:pt x="46" y="46"/>
                  <a:pt x="44" y="49"/>
                  <a:pt x="44" y="51"/>
                </a:cubicBezTo>
                <a:cubicBezTo>
                  <a:pt x="43" y="54"/>
                  <a:pt x="43" y="56"/>
                  <a:pt x="45" y="59"/>
                </a:cubicBezTo>
                <a:cubicBezTo>
                  <a:pt x="45" y="59"/>
                  <a:pt x="45" y="59"/>
                  <a:pt x="45" y="59"/>
                </a:cubicBezTo>
                <a:cubicBezTo>
                  <a:pt x="46" y="61"/>
                  <a:pt x="48" y="63"/>
                  <a:pt x="51" y="64"/>
                </a:cubicBezTo>
                <a:cubicBezTo>
                  <a:pt x="53" y="64"/>
                  <a:pt x="56" y="64"/>
                  <a:pt x="59" y="63"/>
                </a:cubicBezTo>
                <a:cubicBezTo>
                  <a:pt x="59" y="63"/>
                  <a:pt x="59" y="63"/>
                  <a:pt x="59" y="63"/>
                </a:cubicBezTo>
                <a:cubicBezTo>
                  <a:pt x="61" y="61"/>
                  <a:pt x="63" y="59"/>
                  <a:pt x="63" y="56"/>
                </a:cubicBezTo>
                <a:close/>
                <a:moveTo>
                  <a:pt x="29" y="24"/>
                </a:moveTo>
                <a:cubicBezTo>
                  <a:pt x="16" y="36"/>
                  <a:pt x="14" y="50"/>
                  <a:pt x="17" y="65"/>
                </a:cubicBezTo>
                <a:cubicBezTo>
                  <a:pt x="20" y="64"/>
                  <a:pt x="23" y="64"/>
                  <a:pt x="25" y="63"/>
                </a:cubicBezTo>
                <a:cubicBezTo>
                  <a:pt x="21" y="49"/>
                  <a:pt x="22" y="36"/>
                  <a:pt x="29" y="24"/>
                </a:cubicBezTo>
                <a:close/>
                <a:moveTo>
                  <a:pt x="69" y="37"/>
                </a:moveTo>
                <a:cubicBezTo>
                  <a:pt x="70" y="38"/>
                  <a:pt x="72" y="40"/>
                  <a:pt x="73" y="42"/>
                </a:cubicBezTo>
                <a:cubicBezTo>
                  <a:pt x="74" y="43"/>
                  <a:pt x="74" y="44"/>
                  <a:pt x="74" y="45"/>
                </a:cubicBezTo>
                <a:cubicBezTo>
                  <a:pt x="91" y="38"/>
                  <a:pt x="91" y="38"/>
                  <a:pt x="91" y="38"/>
                </a:cubicBezTo>
                <a:cubicBezTo>
                  <a:pt x="90" y="36"/>
                  <a:pt x="89" y="35"/>
                  <a:pt x="89" y="33"/>
                </a:cubicBezTo>
                <a:cubicBezTo>
                  <a:pt x="87" y="30"/>
                  <a:pt x="85" y="28"/>
                  <a:pt x="82" y="25"/>
                </a:cubicBezTo>
                <a:cubicBezTo>
                  <a:pt x="69" y="37"/>
                  <a:pt x="69" y="37"/>
                  <a:pt x="69" y="37"/>
                </a:cubicBezTo>
                <a:close/>
                <a:moveTo>
                  <a:pt x="92" y="43"/>
                </a:moveTo>
                <a:cubicBezTo>
                  <a:pt x="75" y="47"/>
                  <a:pt x="75" y="47"/>
                  <a:pt x="75" y="47"/>
                </a:cubicBezTo>
                <a:cubicBezTo>
                  <a:pt x="76" y="49"/>
                  <a:pt x="76" y="51"/>
                  <a:pt x="76" y="53"/>
                </a:cubicBezTo>
                <a:cubicBezTo>
                  <a:pt x="93" y="54"/>
                  <a:pt x="93" y="54"/>
                  <a:pt x="93" y="54"/>
                </a:cubicBezTo>
                <a:cubicBezTo>
                  <a:pt x="94" y="50"/>
                  <a:pt x="93" y="46"/>
                  <a:pt x="92" y="43"/>
                </a:cubicBezTo>
                <a:close/>
                <a:moveTo>
                  <a:pt x="70" y="44"/>
                </a:moveTo>
                <a:cubicBezTo>
                  <a:pt x="65" y="35"/>
                  <a:pt x="53" y="32"/>
                  <a:pt x="44" y="37"/>
                </a:cubicBezTo>
                <a:cubicBezTo>
                  <a:pt x="35" y="42"/>
                  <a:pt x="32" y="54"/>
                  <a:pt x="37" y="63"/>
                </a:cubicBezTo>
                <a:cubicBezTo>
                  <a:pt x="42" y="72"/>
                  <a:pt x="54" y="76"/>
                  <a:pt x="63" y="70"/>
                </a:cubicBezTo>
                <a:cubicBezTo>
                  <a:pt x="72" y="65"/>
                  <a:pt x="75" y="53"/>
                  <a:pt x="70" y="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83"/>
          <p:cNvSpPr/>
          <p:nvPr/>
        </p:nvSpPr>
        <p:spPr bwMode="auto">
          <a:xfrm>
            <a:off x="1635225" y="2627318"/>
            <a:ext cx="492370" cy="404154"/>
          </a:xfrm>
          <a:custGeom>
            <a:avLst/>
            <a:gdLst>
              <a:gd name="T0" fmla="*/ 85 w 105"/>
              <a:gd name="T1" fmla="*/ 87 h 87"/>
              <a:gd name="T2" fmla="*/ 80 w 105"/>
              <a:gd name="T3" fmla="*/ 30 h 87"/>
              <a:gd name="T4" fmla="*/ 69 w 105"/>
              <a:gd name="T5" fmla="*/ 43 h 87"/>
              <a:gd name="T6" fmla="*/ 54 w 105"/>
              <a:gd name="T7" fmla="*/ 0 h 87"/>
              <a:gd name="T8" fmla="*/ 24 w 105"/>
              <a:gd name="T9" fmla="*/ 49 h 87"/>
              <a:gd name="T10" fmla="*/ 15 w 105"/>
              <a:gd name="T11" fmla="*/ 34 h 87"/>
              <a:gd name="T12" fmla="*/ 11 w 105"/>
              <a:gd name="T13" fmla="*/ 87 h 87"/>
              <a:gd name="T14" fmla="*/ 28 w 105"/>
              <a:gd name="T15" fmla="*/ 87 h 87"/>
              <a:gd name="T16" fmla="*/ 44 w 105"/>
              <a:gd name="T17" fmla="*/ 42 h 87"/>
              <a:gd name="T18" fmla="*/ 60 w 105"/>
              <a:gd name="T19" fmla="*/ 68 h 87"/>
              <a:gd name="T20" fmla="*/ 65 w 105"/>
              <a:gd name="T21" fmla="*/ 60 h 87"/>
              <a:gd name="T22" fmla="*/ 68 w 105"/>
              <a:gd name="T23" fmla="*/ 87 h 87"/>
              <a:gd name="T24" fmla="*/ 85 w 105"/>
              <a:gd name="T25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5" h="87">
                <a:moveTo>
                  <a:pt x="85" y="87"/>
                </a:moveTo>
                <a:cubicBezTo>
                  <a:pt x="105" y="66"/>
                  <a:pt x="83" y="46"/>
                  <a:pt x="80" y="30"/>
                </a:cubicBezTo>
                <a:cubicBezTo>
                  <a:pt x="75" y="32"/>
                  <a:pt x="71" y="38"/>
                  <a:pt x="69" y="43"/>
                </a:cubicBezTo>
                <a:cubicBezTo>
                  <a:pt x="68" y="21"/>
                  <a:pt x="49" y="18"/>
                  <a:pt x="54" y="0"/>
                </a:cubicBezTo>
                <a:cubicBezTo>
                  <a:pt x="41" y="8"/>
                  <a:pt x="22" y="20"/>
                  <a:pt x="24" y="49"/>
                </a:cubicBezTo>
                <a:cubicBezTo>
                  <a:pt x="24" y="42"/>
                  <a:pt x="16" y="44"/>
                  <a:pt x="15" y="34"/>
                </a:cubicBezTo>
                <a:cubicBezTo>
                  <a:pt x="0" y="53"/>
                  <a:pt x="1" y="71"/>
                  <a:pt x="11" y="87"/>
                </a:cubicBezTo>
                <a:cubicBezTo>
                  <a:pt x="28" y="87"/>
                  <a:pt x="28" y="87"/>
                  <a:pt x="28" y="87"/>
                </a:cubicBezTo>
                <a:cubicBezTo>
                  <a:pt x="16" y="64"/>
                  <a:pt x="51" y="57"/>
                  <a:pt x="44" y="42"/>
                </a:cubicBezTo>
                <a:cubicBezTo>
                  <a:pt x="51" y="46"/>
                  <a:pt x="61" y="52"/>
                  <a:pt x="60" y="68"/>
                </a:cubicBezTo>
                <a:cubicBezTo>
                  <a:pt x="62" y="64"/>
                  <a:pt x="64" y="64"/>
                  <a:pt x="65" y="60"/>
                </a:cubicBezTo>
                <a:cubicBezTo>
                  <a:pt x="72" y="70"/>
                  <a:pt x="72" y="79"/>
                  <a:pt x="68" y="87"/>
                </a:cubicBezTo>
                <a:lnTo>
                  <a:pt x="85" y="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80296" tIns="40148" rIns="80296" bIns="40148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2431047" y="2570758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431046" y="2892446"/>
            <a:ext cx="258545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7914465" y="2570758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7914464" y="2892446"/>
            <a:ext cx="258545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431047" y="3683174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431046" y="4004862"/>
            <a:ext cx="258545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914465" y="3683174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7914464" y="4004862"/>
            <a:ext cx="258545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431047" y="4770431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2431046" y="5092119"/>
            <a:ext cx="258545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914465" y="4770431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914464" y="5092119"/>
            <a:ext cx="258545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任意多边形 125974"/>
          <p:cNvSpPr/>
          <p:nvPr/>
        </p:nvSpPr>
        <p:spPr>
          <a:xfrm>
            <a:off x="4385612" y="2074330"/>
            <a:ext cx="2260862" cy="481345"/>
          </a:xfrm>
          <a:custGeom>
            <a:avLst/>
            <a:gdLst>
              <a:gd name="connsiteX0" fmla="*/ 0 w 1915297"/>
              <a:gd name="connsiteY0" fmla="*/ 185351 h 407773"/>
              <a:gd name="connsiteX1" fmla="*/ 0 w 1915297"/>
              <a:gd name="connsiteY1" fmla="*/ 0 h 407773"/>
              <a:gd name="connsiteX2" fmla="*/ 1161535 w 1915297"/>
              <a:gd name="connsiteY2" fmla="*/ 0 h 407773"/>
              <a:gd name="connsiteX3" fmla="*/ 1161535 w 1915297"/>
              <a:gd name="connsiteY3" fmla="*/ 407773 h 407773"/>
              <a:gd name="connsiteX4" fmla="*/ 1915297 w 1915297"/>
              <a:gd name="connsiteY4" fmla="*/ 407773 h 407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5297" h="407773">
                <a:moveTo>
                  <a:pt x="0" y="185351"/>
                </a:moveTo>
                <a:lnTo>
                  <a:pt x="0" y="0"/>
                </a:lnTo>
                <a:lnTo>
                  <a:pt x="1161535" y="0"/>
                </a:lnTo>
                <a:lnTo>
                  <a:pt x="1161535" y="407773"/>
                </a:lnTo>
                <a:lnTo>
                  <a:pt x="1915297" y="407773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任意多边形 125975"/>
          <p:cNvSpPr/>
          <p:nvPr/>
        </p:nvSpPr>
        <p:spPr>
          <a:xfrm>
            <a:off x="5392060" y="3401675"/>
            <a:ext cx="1239829" cy="0"/>
          </a:xfrm>
          <a:custGeom>
            <a:avLst/>
            <a:gdLst>
              <a:gd name="connsiteX0" fmla="*/ 0 w 1050325"/>
              <a:gd name="connsiteY0" fmla="*/ 0 h 0"/>
              <a:gd name="connsiteX1" fmla="*/ 1050325 w 10503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50325">
                <a:moveTo>
                  <a:pt x="0" y="0"/>
                </a:moveTo>
                <a:lnTo>
                  <a:pt x="1050325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125976"/>
          <p:cNvSpPr/>
          <p:nvPr/>
        </p:nvSpPr>
        <p:spPr>
          <a:xfrm>
            <a:off x="5217026" y="4230844"/>
            <a:ext cx="1429448" cy="571108"/>
          </a:xfrm>
          <a:custGeom>
            <a:avLst/>
            <a:gdLst>
              <a:gd name="connsiteX0" fmla="*/ 0 w 1210962"/>
              <a:gd name="connsiteY0" fmla="*/ 481913 h 481913"/>
              <a:gd name="connsiteX1" fmla="*/ 729049 w 1210962"/>
              <a:gd name="connsiteY1" fmla="*/ 481913 h 481913"/>
              <a:gd name="connsiteX2" fmla="*/ 729049 w 1210962"/>
              <a:gd name="connsiteY2" fmla="*/ 0 h 481913"/>
              <a:gd name="connsiteX3" fmla="*/ 1210962 w 1210962"/>
              <a:gd name="connsiteY3" fmla="*/ 0 h 481913"/>
              <a:gd name="connsiteX0-1" fmla="*/ 0 w 1210962"/>
              <a:gd name="connsiteY0-2" fmla="*/ 481913 h 481913"/>
              <a:gd name="connsiteX1-3" fmla="*/ 729049 w 1210962"/>
              <a:gd name="connsiteY1-4" fmla="*/ 481913 h 481913"/>
              <a:gd name="connsiteX2-5" fmla="*/ 469969 w 1210962"/>
              <a:gd name="connsiteY2-6" fmla="*/ 7620 h 481913"/>
              <a:gd name="connsiteX3-7" fmla="*/ 1210962 w 1210962"/>
              <a:gd name="connsiteY3-8" fmla="*/ 0 h 481913"/>
              <a:gd name="connsiteX0-9" fmla="*/ 0 w 1210962"/>
              <a:gd name="connsiteY0-10" fmla="*/ 481913 h 489533"/>
              <a:gd name="connsiteX1-11" fmla="*/ 477589 w 1210962"/>
              <a:gd name="connsiteY1-12" fmla="*/ 489533 h 489533"/>
              <a:gd name="connsiteX2-13" fmla="*/ 469969 w 1210962"/>
              <a:gd name="connsiteY2-14" fmla="*/ 7620 h 489533"/>
              <a:gd name="connsiteX3-15" fmla="*/ 1210962 w 1210962"/>
              <a:gd name="connsiteY3-16" fmla="*/ 0 h 489533"/>
              <a:gd name="connsiteX0-17" fmla="*/ 0 w 1210962"/>
              <a:gd name="connsiteY0-18" fmla="*/ 481913 h 481913"/>
              <a:gd name="connsiteX1-19" fmla="*/ 468064 w 1210962"/>
              <a:gd name="connsiteY1-20" fmla="*/ 475245 h 481913"/>
              <a:gd name="connsiteX2-21" fmla="*/ 469969 w 1210962"/>
              <a:gd name="connsiteY2-22" fmla="*/ 7620 h 481913"/>
              <a:gd name="connsiteX3-23" fmla="*/ 1210962 w 1210962"/>
              <a:gd name="connsiteY3-24" fmla="*/ 0 h 481913"/>
              <a:gd name="connsiteX0-25" fmla="*/ 0 w 1210962"/>
              <a:gd name="connsiteY0-26" fmla="*/ 486199 h 486199"/>
              <a:gd name="connsiteX1-27" fmla="*/ 468064 w 1210962"/>
              <a:gd name="connsiteY1-28" fmla="*/ 479531 h 486199"/>
              <a:gd name="connsiteX2-29" fmla="*/ 469969 w 1210962"/>
              <a:gd name="connsiteY2-30" fmla="*/ 0 h 486199"/>
              <a:gd name="connsiteX3-31" fmla="*/ 1210962 w 1210962"/>
              <a:gd name="connsiteY3-32" fmla="*/ 4286 h 486199"/>
              <a:gd name="connsiteX0-33" fmla="*/ 0 w 1210962"/>
              <a:gd name="connsiteY0-34" fmla="*/ 481913 h 481913"/>
              <a:gd name="connsiteX1-35" fmla="*/ 468064 w 1210962"/>
              <a:gd name="connsiteY1-36" fmla="*/ 475245 h 481913"/>
              <a:gd name="connsiteX2-37" fmla="*/ 467587 w 1210962"/>
              <a:gd name="connsiteY2-38" fmla="*/ 2858 h 481913"/>
              <a:gd name="connsiteX3-39" fmla="*/ 1210962 w 1210962"/>
              <a:gd name="connsiteY3-40" fmla="*/ 0 h 481913"/>
              <a:gd name="connsiteX0-41" fmla="*/ 0 w 1210962"/>
              <a:gd name="connsiteY0-42" fmla="*/ 483817 h 483817"/>
              <a:gd name="connsiteX1-43" fmla="*/ 468064 w 1210962"/>
              <a:gd name="connsiteY1-44" fmla="*/ 477149 h 483817"/>
              <a:gd name="connsiteX2-45" fmla="*/ 474730 w 1210962"/>
              <a:gd name="connsiteY2-46" fmla="*/ 0 h 483817"/>
              <a:gd name="connsiteX3-47" fmla="*/ 1210962 w 1210962"/>
              <a:gd name="connsiteY3-48" fmla="*/ 1904 h 483817"/>
              <a:gd name="connsiteX0-49" fmla="*/ 0 w 1210962"/>
              <a:gd name="connsiteY0-50" fmla="*/ 481913 h 481913"/>
              <a:gd name="connsiteX1-51" fmla="*/ 468064 w 1210962"/>
              <a:gd name="connsiteY1-52" fmla="*/ 475245 h 481913"/>
              <a:gd name="connsiteX2-53" fmla="*/ 472349 w 1210962"/>
              <a:gd name="connsiteY2-54" fmla="*/ 5240 h 481913"/>
              <a:gd name="connsiteX3-55" fmla="*/ 1210962 w 1210962"/>
              <a:gd name="connsiteY3-56" fmla="*/ 0 h 481913"/>
              <a:gd name="connsiteX0-57" fmla="*/ 0 w 1210962"/>
              <a:gd name="connsiteY0-58" fmla="*/ 486198 h 486198"/>
              <a:gd name="connsiteX1-59" fmla="*/ 468064 w 1210962"/>
              <a:gd name="connsiteY1-60" fmla="*/ 479530 h 486198"/>
              <a:gd name="connsiteX2-61" fmla="*/ 467587 w 1210962"/>
              <a:gd name="connsiteY2-62" fmla="*/ 0 h 486198"/>
              <a:gd name="connsiteX3-63" fmla="*/ 1210962 w 1210962"/>
              <a:gd name="connsiteY3-64" fmla="*/ 4285 h 486198"/>
              <a:gd name="connsiteX0-65" fmla="*/ 0 w 1210962"/>
              <a:gd name="connsiteY0-66" fmla="*/ 481913 h 481913"/>
              <a:gd name="connsiteX1-67" fmla="*/ 468064 w 1210962"/>
              <a:gd name="connsiteY1-68" fmla="*/ 475245 h 481913"/>
              <a:gd name="connsiteX2-69" fmla="*/ 467587 w 1210962"/>
              <a:gd name="connsiteY2-70" fmla="*/ 2859 h 481913"/>
              <a:gd name="connsiteX3-71" fmla="*/ 1210962 w 1210962"/>
              <a:gd name="connsiteY3-72" fmla="*/ 0 h 481913"/>
              <a:gd name="connsiteX0-73" fmla="*/ 0 w 1210962"/>
              <a:gd name="connsiteY0-74" fmla="*/ 481913 h 481913"/>
              <a:gd name="connsiteX1-75" fmla="*/ 465683 w 1210962"/>
              <a:gd name="connsiteY1-76" fmla="*/ 480007 h 481913"/>
              <a:gd name="connsiteX2-77" fmla="*/ 467587 w 1210962"/>
              <a:gd name="connsiteY2-78" fmla="*/ 2859 h 481913"/>
              <a:gd name="connsiteX3-79" fmla="*/ 1210962 w 1210962"/>
              <a:gd name="connsiteY3-80" fmla="*/ 0 h 481913"/>
              <a:gd name="connsiteX0-81" fmla="*/ 0 w 1210962"/>
              <a:gd name="connsiteY0-82" fmla="*/ 488579 h 488579"/>
              <a:gd name="connsiteX1-83" fmla="*/ 465683 w 1210962"/>
              <a:gd name="connsiteY1-84" fmla="*/ 486673 h 488579"/>
              <a:gd name="connsiteX2-85" fmla="*/ 469968 w 1210962"/>
              <a:gd name="connsiteY2-86" fmla="*/ 0 h 488579"/>
              <a:gd name="connsiteX3-87" fmla="*/ 1210962 w 1210962"/>
              <a:gd name="connsiteY3-88" fmla="*/ 6666 h 488579"/>
              <a:gd name="connsiteX0-89" fmla="*/ 0 w 1210962"/>
              <a:gd name="connsiteY0-90" fmla="*/ 483816 h 483816"/>
              <a:gd name="connsiteX1-91" fmla="*/ 465683 w 1210962"/>
              <a:gd name="connsiteY1-92" fmla="*/ 481910 h 483816"/>
              <a:gd name="connsiteX2-93" fmla="*/ 469968 w 1210962"/>
              <a:gd name="connsiteY2-94" fmla="*/ 0 h 483816"/>
              <a:gd name="connsiteX3-95" fmla="*/ 1210962 w 1210962"/>
              <a:gd name="connsiteY3-96" fmla="*/ 1903 h 483816"/>
              <a:gd name="connsiteX0-97" fmla="*/ 0 w 1210962"/>
              <a:gd name="connsiteY0-98" fmla="*/ 490960 h 490960"/>
              <a:gd name="connsiteX1-99" fmla="*/ 465683 w 1210962"/>
              <a:gd name="connsiteY1-100" fmla="*/ 489054 h 490960"/>
              <a:gd name="connsiteX2-101" fmla="*/ 469968 w 1210962"/>
              <a:gd name="connsiteY2-102" fmla="*/ 0 h 490960"/>
              <a:gd name="connsiteX3-103" fmla="*/ 1210962 w 1210962"/>
              <a:gd name="connsiteY3-104" fmla="*/ 9047 h 490960"/>
              <a:gd name="connsiteX0-105" fmla="*/ 0 w 1210962"/>
              <a:gd name="connsiteY0-106" fmla="*/ 483816 h 483816"/>
              <a:gd name="connsiteX1-107" fmla="*/ 465683 w 1210962"/>
              <a:gd name="connsiteY1-108" fmla="*/ 481910 h 483816"/>
              <a:gd name="connsiteX2-109" fmla="*/ 467587 w 1210962"/>
              <a:gd name="connsiteY2-110" fmla="*/ 0 h 483816"/>
              <a:gd name="connsiteX3-111" fmla="*/ 1210962 w 1210962"/>
              <a:gd name="connsiteY3-112" fmla="*/ 1903 h 483816"/>
              <a:gd name="connsiteX0-113" fmla="*/ 0 w 1210962"/>
              <a:gd name="connsiteY0-114" fmla="*/ 481913 h 481913"/>
              <a:gd name="connsiteX1-115" fmla="*/ 465683 w 1210962"/>
              <a:gd name="connsiteY1-116" fmla="*/ 480007 h 481913"/>
              <a:gd name="connsiteX2-117" fmla="*/ 465206 w 1210962"/>
              <a:gd name="connsiteY2-118" fmla="*/ 2859 h 481913"/>
              <a:gd name="connsiteX3-119" fmla="*/ 1210962 w 1210962"/>
              <a:gd name="connsiteY3-120" fmla="*/ 0 h 481913"/>
              <a:gd name="connsiteX0-121" fmla="*/ 0 w 1210962"/>
              <a:gd name="connsiteY0-122" fmla="*/ 483816 h 483816"/>
              <a:gd name="connsiteX1-123" fmla="*/ 465683 w 1210962"/>
              <a:gd name="connsiteY1-124" fmla="*/ 481910 h 483816"/>
              <a:gd name="connsiteX2-125" fmla="*/ 465206 w 1210962"/>
              <a:gd name="connsiteY2-126" fmla="*/ 0 h 483816"/>
              <a:gd name="connsiteX3-127" fmla="*/ 1210962 w 1210962"/>
              <a:gd name="connsiteY3-128" fmla="*/ 1903 h 48381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10962" h="483816">
                <a:moveTo>
                  <a:pt x="0" y="483816"/>
                </a:moveTo>
                <a:lnTo>
                  <a:pt x="465683" y="481910"/>
                </a:lnTo>
                <a:cubicBezTo>
                  <a:pt x="467111" y="325242"/>
                  <a:pt x="463778" y="156668"/>
                  <a:pt x="465206" y="0"/>
                </a:cubicBezTo>
                <a:lnTo>
                  <a:pt x="1210962" y="1903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125977"/>
          <p:cNvSpPr/>
          <p:nvPr/>
        </p:nvSpPr>
        <p:spPr>
          <a:xfrm>
            <a:off x="3816750" y="5137434"/>
            <a:ext cx="2829724" cy="714724"/>
          </a:xfrm>
          <a:custGeom>
            <a:avLst/>
            <a:gdLst>
              <a:gd name="connsiteX0" fmla="*/ 0 w 2397210"/>
              <a:gd name="connsiteY0" fmla="*/ 395416 h 605481"/>
              <a:gd name="connsiteX1" fmla="*/ 0 w 2397210"/>
              <a:gd name="connsiteY1" fmla="*/ 605481 h 605481"/>
              <a:gd name="connsiteX2" fmla="*/ 1742302 w 2397210"/>
              <a:gd name="connsiteY2" fmla="*/ 605481 h 605481"/>
              <a:gd name="connsiteX3" fmla="*/ 1742302 w 2397210"/>
              <a:gd name="connsiteY3" fmla="*/ 0 h 605481"/>
              <a:gd name="connsiteX4" fmla="*/ 2397210 w 2397210"/>
              <a:gd name="connsiteY4" fmla="*/ 0 h 605481"/>
              <a:gd name="connsiteX0-1" fmla="*/ 0 w 2397210"/>
              <a:gd name="connsiteY0-2" fmla="*/ 395416 h 605481"/>
              <a:gd name="connsiteX1-3" fmla="*/ 0 w 2397210"/>
              <a:gd name="connsiteY1-4" fmla="*/ 605481 h 605481"/>
              <a:gd name="connsiteX2-5" fmla="*/ 1653402 w 2397210"/>
              <a:gd name="connsiteY2-6" fmla="*/ 605481 h 605481"/>
              <a:gd name="connsiteX3-7" fmla="*/ 1742302 w 2397210"/>
              <a:gd name="connsiteY3-8" fmla="*/ 0 h 605481"/>
              <a:gd name="connsiteX4-9" fmla="*/ 2397210 w 2397210"/>
              <a:gd name="connsiteY4-10" fmla="*/ 0 h 605481"/>
              <a:gd name="connsiteX0-11" fmla="*/ 0 w 2397210"/>
              <a:gd name="connsiteY0-12" fmla="*/ 395416 h 605481"/>
              <a:gd name="connsiteX1-13" fmla="*/ 0 w 2397210"/>
              <a:gd name="connsiteY1-14" fmla="*/ 605481 h 605481"/>
              <a:gd name="connsiteX2-15" fmla="*/ 1653402 w 2397210"/>
              <a:gd name="connsiteY2-16" fmla="*/ 605481 h 605481"/>
              <a:gd name="connsiteX3-17" fmla="*/ 1647052 w 2397210"/>
              <a:gd name="connsiteY3-18" fmla="*/ 0 h 605481"/>
              <a:gd name="connsiteX4-19" fmla="*/ 2397210 w 2397210"/>
              <a:gd name="connsiteY4-20" fmla="*/ 0 h 60548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397210" h="605481">
                <a:moveTo>
                  <a:pt x="0" y="395416"/>
                </a:moveTo>
                <a:lnTo>
                  <a:pt x="0" y="605481"/>
                </a:lnTo>
                <a:lnTo>
                  <a:pt x="1653402" y="605481"/>
                </a:lnTo>
                <a:cubicBezTo>
                  <a:pt x="1651285" y="403654"/>
                  <a:pt x="1649169" y="201827"/>
                  <a:pt x="1647052" y="0"/>
                </a:cubicBezTo>
                <a:lnTo>
                  <a:pt x="239721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zh-CN" altLang="en-US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2452586" y="2141085"/>
            <a:ext cx="2938311" cy="3245634"/>
          </a:xfrm>
          <a:custGeom>
            <a:avLst/>
            <a:gdLst>
              <a:gd name="T0" fmla="*/ 136 w 1004"/>
              <a:gd name="T1" fmla="*/ 323 h 1109"/>
              <a:gd name="T2" fmla="*/ 76 w 1004"/>
              <a:gd name="T3" fmla="*/ 394 h 1109"/>
              <a:gd name="T4" fmla="*/ 6 w 1004"/>
              <a:gd name="T5" fmla="*/ 570 h 1109"/>
              <a:gd name="T6" fmla="*/ 2 w 1004"/>
              <a:gd name="T7" fmla="*/ 600 h 1109"/>
              <a:gd name="T8" fmla="*/ 2 w 1004"/>
              <a:gd name="T9" fmla="*/ 606 h 1109"/>
              <a:gd name="T10" fmla="*/ 2 w 1004"/>
              <a:gd name="T11" fmla="*/ 608 h 1109"/>
              <a:gd name="T12" fmla="*/ 0 w 1004"/>
              <a:gd name="T13" fmla="*/ 630 h 1109"/>
              <a:gd name="T14" fmla="*/ 12 w 1004"/>
              <a:gd name="T15" fmla="*/ 742 h 1109"/>
              <a:gd name="T16" fmla="*/ 100 w 1004"/>
              <a:gd name="T17" fmla="*/ 926 h 1109"/>
              <a:gd name="T18" fmla="*/ 280 w 1004"/>
              <a:gd name="T19" fmla="*/ 1066 h 1109"/>
              <a:gd name="T20" fmla="*/ 461 w 1004"/>
              <a:gd name="T21" fmla="*/ 1108 h 1109"/>
              <a:gd name="T22" fmla="*/ 475 w 1004"/>
              <a:gd name="T23" fmla="*/ 1109 h 1109"/>
              <a:gd name="T24" fmla="*/ 501 w 1004"/>
              <a:gd name="T25" fmla="*/ 1109 h 1109"/>
              <a:gd name="T26" fmla="*/ 525 w 1004"/>
              <a:gd name="T27" fmla="*/ 1107 h 1109"/>
              <a:gd name="T28" fmla="*/ 871 w 1004"/>
              <a:gd name="T29" fmla="*/ 930 h 1109"/>
              <a:gd name="T30" fmla="*/ 990 w 1004"/>
              <a:gd name="T31" fmla="*/ 694 h 1109"/>
              <a:gd name="T32" fmla="*/ 999 w 1004"/>
              <a:gd name="T33" fmla="*/ 645 h 1109"/>
              <a:gd name="T34" fmla="*/ 1002 w 1004"/>
              <a:gd name="T35" fmla="*/ 613 h 1109"/>
              <a:gd name="T36" fmla="*/ 1002 w 1004"/>
              <a:gd name="T37" fmla="*/ 608 h 1109"/>
              <a:gd name="T38" fmla="*/ 1002 w 1004"/>
              <a:gd name="T39" fmla="*/ 602 h 1109"/>
              <a:gd name="T40" fmla="*/ 1003 w 1004"/>
              <a:gd name="T41" fmla="*/ 584 h 1109"/>
              <a:gd name="T42" fmla="*/ 1004 w 1004"/>
              <a:gd name="T43" fmla="*/ 580 h 1109"/>
              <a:gd name="T44" fmla="*/ 1003 w 1004"/>
              <a:gd name="T45" fmla="*/ 566 h 1109"/>
              <a:gd name="T46" fmla="*/ 1003 w 1004"/>
              <a:gd name="T47" fmla="*/ 553 h 1109"/>
              <a:gd name="T48" fmla="*/ 1003 w 1004"/>
              <a:gd name="T49" fmla="*/ 548 h 1109"/>
              <a:gd name="T50" fmla="*/ 999 w 1004"/>
              <a:gd name="T51" fmla="*/ 501 h 1109"/>
              <a:gd name="T52" fmla="*/ 994 w 1004"/>
              <a:gd name="T53" fmla="*/ 470 h 1109"/>
              <a:gd name="T54" fmla="*/ 884 w 1004"/>
              <a:gd name="T55" fmla="*/ 227 h 1109"/>
              <a:gd name="T56" fmla="*/ 588 w 1004"/>
              <a:gd name="T57" fmla="*/ 24 h 1109"/>
              <a:gd name="T58" fmla="*/ 458 w 1004"/>
              <a:gd name="T59" fmla="*/ 1 h 1109"/>
              <a:gd name="T60" fmla="*/ 449 w 1004"/>
              <a:gd name="T61" fmla="*/ 376 h 1109"/>
              <a:gd name="T62" fmla="*/ 463 w 1004"/>
              <a:gd name="T63" fmla="*/ 374 h 1109"/>
              <a:gd name="T64" fmla="*/ 569 w 1004"/>
              <a:gd name="T65" fmla="*/ 389 h 1109"/>
              <a:gd name="T66" fmla="*/ 711 w 1004"/>
              <a:gd name="T67" fmla="*/ 525 h 1109"/>
              <a:gd name="T68" fmla="*/ 719 w 1004"/>
              <a:gd name="T69" fmla="*/ 547 h 1109"/>
              <a:gd name="T70" fmla="*/ 726 w 1004"/>
              <a:gd name="T71" fmla="*/ 569 h 1109"/>
              <a:gd name="T72" fmla="*/ 730 w 1004"/>
              <a:gd name="T73" fmla="*/ 584 h 1109"/>
              <a:gd name="T74" fmla="*/ 731 w 1004"/>
              <a:gd name="T75" fmla="*/ 588 h 1109"/>
              <a:gd name="T76" fmla="*/ 732 w 1004"/>
              <a:gd name="T77" fmla="*/ 590 h 1109"/>
              <a:gd name="T78" fmla="*/ 734 w 1004"/>
              <a:gd name="T79" fmla="*/ 609 h 1109"/>
              <a:gd name="T80" fmla="*/ 734 w 1004"/>
              <a:gd name="T81" fmla="*/ 608 h 1109"/>
              <a:gd name="T82" fmla="*/ 734 w 1004"/>
              <a:gd name="T83" fmla="*/ 610 h 1109"/>
              <a:gd name="T84" fmla="*/ 735 w 1004"/>
              <a:gd name="T85" fmla="*/ 627 h 1109"/>
              <a:gd name="T86" fmla="*/ 735 w 1004"/>
              <a:gd name="T87" fmla="*/ 653 h 1109"/>
              <a:gd name="T88" fmla="*/ 693 w 1004"/>
              <a:gd name="T89" fmla="*/ 794 h 1109"/>
              <a:gd name="T90" fmla="*/ 682 w 1004"/>
              <a:gd name="T91" fmla="*/ 810 h 1109"/>
              <a:gd name="T92" fmla="*/ 643 w 1004"/>
              <a:gd name="T93" fmla="*/ 856 h 1109"/>
              <a:gd name="T94" fmla="*/ 499 w 1004"/>
              <a:gd name="T95" fmla="*/ 937 h 1109"/>
              <a:gd name="T96" fmla="*/ 484 w 1004"/>
              <a:gd name="T97" fmla="*/ 940 h 1109"/>
              <a:gd name="T98" fmla="*/ 470 w 1004"/>
              <a:gd name="T99" fmla="*/ 943 h 1109"/>
              <a:gd name="T100" fmla="*/ 457 w 1004"/>
              <a:gd name="T101" fmla="*/ 945 h 1109"/>
              <a:gd name="T102" fmla="*/ 328 w 1004"/>
              <a:gd name="T103" fmla="*/ 937 h 1109"/>
              <a:gd name="T104" fmla="*/ 178 w 1004"/>
              <a:gd name="T105" fmla="*/ 855 h 1109"/>
              <a:gd name="T106" fmla="*/ 84 w 1004"/>
              <a:gd name="T107" fmla="*/ 720 h 1109"/>
              <a:gd name="T108" fmla="*/ 59 w 1004"/>
              <a:gd name="T109" fmla="*/ 629 h 1109"/>
              <a:gd name="T110" fmla="*/ 56 w 1004"/>
              <a:gd name="T111" fmla="*/ 607 h 1109"/>
              <a:gd name="T112" fmla="*/ 56 w 1004"/>
              <a:gd name="T113" fmla="*/ 606 h 1109"/>
              <a:gd name="T114" fmla="*/ 56 w 1004"/>
              <a:gd name="T115" fmla="*/ 601 h 1109"/>
              <a:gd name="T116" fmla="*/ 55 w 1004"/>
              <a:gd name="T117" fmla="*/ 574 h 1109"/>
              <a:gd name="T118" fmla="*/ 93 w 1004"/>
              <a:gd name="T119" fmla="*/ 404 h 1109"/>
              <a:gd name="T120" fmla="*/ 140 w 1004"/>
              <a:gd name="T121" fmla="*/ 327 h 1109"/>
              <a:gd name="T122" fmla="*/ 141 w 1004"/>
              <a:gd name="T123" fmla="*/ 319 h 1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04" h="1109">
                <a:moveTo>
                  <a:pt x="141" y="319"/>
                </a:moveTo>
                <a:cubicBezTo>
                  <a:pt x="141" y="319"/>
                  <a:pt x="140" y="320"/>
                  <a:pt x="136" y="323"/>
                </a:cubicBezTo>
                <a:cubicBezTo>
                  <a:pt x="133" y="327"/>
                  <a:pt x="128" y="331"/>
                  <a:pt x="123" y="337"/>
                </a:cubicBezTo>
                <a:cubicBezTo>
                  <a:pt x="111" y="349"/>
                  <a:pt x="94" y="368"/>
                  <a:pt x="76" y="394"/>
                </a:cubicBezTo>
                <a:cubicBezTo>
                  <a:pt x="58" y="421"/>
                  <a:pt x="38" y="456"/>
                  <a:pt x="24" y="499"/>
                </a:cubicBezTo>
                <a:cubicBezTo>
                  <a:pt x="16" y="521"/>
                  <a:pt x="10" y="545"/>
                  <a:pt x="6" y="570"/>
                </a:cubicBezTo>
                <a:cubicBezTo>
                  <a:pt x="5" y="577"/>
                  <a:pt x="4" y="583"/>
                  <a:pt x="3" y="590"/>
                </a:cubicBezTo>
                <a:cubicBezTo>
                  <a:pt x="3" y="593"/>
                  <a:pt x="3" y="597"/>
                  <a:pt x="2" y="600"/>
                </a:cubicBezTo>
                <a:cubicBezTo>
                  <a:pt x="2" y="605"/>
                  <a:pt x="2" y="605"/>
                  <a:pt x="2" y="605"/>
                </a:cubicBezTo>
                <a:cubicBezTo>
                  <a:pt x="2" y="606"/>
                  <a:pt x="2" y="606"/>
                  <a:pt x="2" y="606"/>
                </a:cubicBezTo>
                <a:cubicBezTo>
                  <a:pt x="2" y="607"/>
                  <a:pt x="2" y="607"/>
                  <a:pt x="2" y="607"/>
                </a:cubicBezTo>
                <a:cubicBezTo>
                  <a:pt x="2" y="606"/>
                  <a:pt x="2" y="608"/>
                  <a:pt x="2" y="608"/>
                </a:cubicBezTo>
                <a:cubicBezTo>
                  <a:pt x="1" y="611"/>
                  <a:pt x="1" y="611"/>
                  <a:pt x="1" y="611"/>
                </a:cubicBezTo>
                <a:cubicBezTo>
                  <a:pt x="1" y="617"/>
                  <a:pt x="1" y="624"/>
                  <a:pt x="0" y="630"/>
                </a:cubicBezTo>
                <a:cubicBezTo>
                  <a:pt x="0" y="637"/>
                  <a:pt x="0" y="645"/>
                  <a:pt x="0" y="652"/>
                </a:cubicBezTo>
                <a:cubicBezTo>
                  <a:pt x="1" y="681"/>
                  <a:pt x="5" y="712"/>
                  <a:pt x="12" y="742"/>
                </a:cubicBezTo>
                <a:cubicBezTo>
                  <a:pt x="19" y="773"/>
                  <a:pt x="29" y="805"/>
                  <a:pt x="44" y="836"/>
                </a:cubicBezTo>
                <a:cubicBezTo>
                  <a:pt x="59" y="867"/>
                  <a:pt x="77" y="897"/>
                  <a:pt x="100" y="926"/>
                </a:cubicBezTo>
                <a:cubicBezTo>
                  <a:pt x="122" y="954"/>
                  <a:pt x="149" y="981"/>
                  <a:pt x="179" y="1005"/>
                </a:cubicBezTo>
                <a:cubicBezTo>
                  <a:pt x="210" y="1029"/>
                  <a:pt x="244" y="1049"/>
                  <a:pt x="280" y="1066"/>
                </a:cubicBezTo>
                <a:cubicBezTo>
                  <a:pt x="317" y="1082"/>
                  <a:pt x="357" y="1095"/>
                  <a:pt x="398" y="1102"/>
                </a:cubicBezTo>
                <a:cubicBezTo>
                  <a:pt x="419" y="1105"/>
                  <a:pt x="440" y="1108"/>
                  <a:pt x="461" y="1108"/>
                </a:cubicBezTo>
                <a:cubicBezTo>
                  <a:pt x="468" y="1109"/>
                  <a:pt x="468" y="1109"/>
                  <a:pt x="468" y="1109"/>
                </a:cubicBezTo>
                <a:cubicBezTo>
                  <a:pt x="470" y="1109"/>
                  <a:pt x="472" y="1109"/>
                  <a:pt x="475" y="1109"/>
                </a:cubicBezTo>
                <a:cubicBezTo>
                  <a:pt x="493" y="1109"/>
                  <a:pt x="493" y="1109"/>
                  <a:pt x="493" y="1109"/>
                </a:cubicBezTo>
                <a:cubicBezTo>
                  <a:pt x="495" y="1109"/>
                  <a:pt x="498" y="1109"/>
                  <a:pt x="501" y="1109"/>
                </a:cubicBezTo>
                <a:cubicBezTo>
                  <a:pt x="509" y="1108"/>
                  <a:pt x="509" y="1108"/>
                  <a:pt x="509" y="1108"/>
                </a:cubicBezTo>
                <a:cubicBezTo>
                  <a:pt x="525" y="1107"/>
                  <a:pt x="525" y="1107"/>
                  <a:pt x="525" y="1107"/>
                </a:cubicBezTo>
                <a:cubicBezTo>
                  <a:pt x="568" y="1103"/>
                  <a:pt x="611" y="1094"/>
                  <a:pt x="653" y="1079"/>
                </a:cubicBezTo>
                <a:cubicBezTo>
                  <a:pt x="736" y="1050"/>
                  <a:pt x="812" y="998"/>
                  <a:pt x="871" y="930"/>
                </a:cubicBezTo>
                <a:cubicBezTo>
                  <a:pt x="900" y="896"/>
                  <a:pt x="925" y="859"/>
                  <a:pt x="946" y="819"/>
                </a:cubicBezTo>
                <a:cubicBezTo>
                  <a:pt x="966" y="779"/>
                  <a:pt x="980" y="737"/>
                  <a:pt x="990" y="694"/>
                </a:cubicBezTo>
                <a:cubicBezTo>
                  <a:pt x="993" y="683"/>
                  <a:pt x="994" y="672"/>
                  <a:pt x="996" y="661"/>
                </a:cubicBezTo>
                <a:cubicBezTo>
                  <a:pt x="997" y="656"/>
                  <a:pt x="998" y="651"/>
                  <a:pt x="999" y="645"/>
                </a:cubicBezTo>
                <a:cubicBezTo>
                  <a:pt x="999" y="640"/>
                  <a:pt x="1000" y="634"/>
                  <a:pt x="1001" y="629"/>
                </a:cubicBezTo>
                <a:cubicBezTo>
                  <a:pt x="1001" y="624"/>
                  <a:pt x="1001" y="618"/>
                  <a:pt x="1002" y="613"/>
                </a:cubicBezTo>
                <a:cubicBezTo>
                  <a:pt x="1002" y="609"/>
                  <a:pt x="1002" y="609"/>
                  <a:pt x="1002" y="609"/>
                </a:cubicBezTo>
                <a:cubicBezTo>
                  <a:pt x="1002" y="608"/>
                  <a:pt x="1002" y="608"/>
                  <a:pt x="1002" y="608"/>
                </a:cubicBezTo>
                <a:cubicBezTo>
                  <a:pt x="1002" y="611"/>
                  <a:pt x="1002" y="603"/>
                  <a:pt x="1002" y="604"/>
                </a:cubicBezTo>
                <a:cubicBezTo>
                  <a:pt x="1002" y="602"/>
                  <a:pt x="1002" y="602"/>
                  <a:pt x="1002" y="602"/>
                </a:cubicBezTo>
                <a:cubicBezTo>
                  <a:pt x="1003" y="596"/>
                  <a:pt x="1003" y="596"/>
                  <a:pt x="1003" y="596"/>
                </a:cubicBezTo>
                <a:cubicBezTo>
                  <a:pt x="1003" y="592"/>
                  <a:pt x="1003" y="588"/>
                  <a:pt x="1003" y="584"/>
                </a:cubicBezTo>
                <a:cubicBezTo>
                  <a:pt x="1004" y="582"/>
                  <a:pt x="1004" y="582"/>
                  <a:pt x="1004" y="582"/>
                </a:cubicBezTo>
                <a:cubicBezTo>
                  <a:pt x="1004" y="580"/>
                  <a:pt x="1004" y="580"/>
                  <a:pt x="1004" y="580"/>
                </a:cubicBezTo>
                <a:cubicBezTo>
                  <a:pt x="1004" y="575"/>
                  <a:pt x="1004" y="575"/>
                  <a:pt x="1004" y="575"/>
                </a:cubicBezTo>
                <a:cubicBezTo>
                  <a:pt x="1003" y="566"/>
                  <a:pt x="1003" y="566"/>
                  <a:pt x="1003" y="566"/>
                </a:cubicBezTo>
                <a:cubicBezTo>
                  <a:pt x="1003" y="557"/>
                  <a:pt x="1003" y="557"/>
                  <a:pt x="1003" y="557"/>
                </a:cubicBezTo>
                <a:cubicBezTo>
                  <a:pt x="1003" y="553"/>
                  <a:pt x="1003" y="553"/>
                  <a:pt x="1003" y="553"/>
                </a:cubicBezTo>
                <a:cubicBezTo>
                  <a:pt x="1003" y="550"/>
                  <a:pt x="1003" y="550"/>
                  <a:pt x="1003" y="550"/>
                </a:cubicBezTo>
                <a:cubicBezTo>
                  <a:pt x="1003" y="548"/>
                  <a:pt x="1003" y="548"/>
                  <a:pt x="1003" y="548"/>
                </a:cubicBezTo>
                <a:cubicBezTo>
                  <a:pt x="1003" y="543"/>
                  <a:pt x="1002" y="538"/>
                  <a:pt x="1002" y="532"/>
                </a:cubicBezTo>
                <a:cubicBezTo>
                  <a:pt x="1001" y="522"/>
                  <a:pt x="1000" y="511"/>
                  <a:pt x="999" y="501"/>
                </a:cubicBezTo>
                <a:cubicBezTo>
                  <a:pt x="998" y="495"/>
                  <a:pt x="997" y="490"/>
                  <a:pt x="996" y="485"/>
                </a:cubicBezTo>
                <a:cubicBezTo>
                  <a:pt x="996" y="480"/>
                  <a:pt x="995" y="475"/>
                  <a:pt x="994" y="470"/>
                </a:cubicBezTo>
                <a:cubicBezTo>
                  <a:pt x="992" y="459"/>
                  <a:pt x="989" y="449"/>
                  <a:pt x="987" y="439"/>
                </a:cubicBezTo>
                <a:cubicBezTo>
                  <a:pt x="967" y="358"/>
                  <a:pt x="930" y="286"/>
                  <a:pt x="884" y="227"/>
                </a:cubicBezTo>
                <a:cubicBezTo>
                  <a:pt x="839" y="169"/>
                  <a:pt x="786" y="123"/>
                  <a:pt x="734" y="91"/>
                </a:cubicBezTo>
                <a:cubicBezTo>
                  <a:pt x="682" y="58"/>
                  <a:pt x="631" y="37"/>
                  <a:pt x="588" y="24"/>
                </a:cubicBezTo>
                <a:cubicBezTo>
                  <a:pt x="545" y="12"/>
                  <a:pt x="509" y="6"/>
                  <a:pt x="485" y="3"/>
                </a:cubicBezTo>
                <a:cubicBezTo>
                  <a:pt x="473" y="2"/>
                  <a:pt x="464" y="1"/>
                  <a:pt x="458" y="1"/>
                </a:cubicBezTo>
                <a:cubicBezTo>
                  <a:pt x="452" y="0"/>
                  <a:pt x="449" y="0"/>
                  <a:pt x="449" y="0"/>
                </a:cubicBezTo>
                <a:cubicBezTo>
                  <a:pt x="449" y="376"/>
                  <a:pt x="449" y="376"/>
                  <a:pt x="449" y="376"/>
                </a:cubicBezTo>
                <a:cubicBezTo>
                  <a:pt x="449" y="376"/>
                  <a:pt x="450" y="375"/>
                  <a:pt x="452" y="375"/>
                </a:cubicBezTo>
                <a:cubicBezTo>
                  <a:pt x="455" y="375"/>
                  <a:pt x="458" y="374"/>
                  <a:pt x="463" y="374"/>
                </a:cubicBezTo>
                <a:cubicBezTo>
                  <a:pt x="473" y="373"/>
                  <a:pt x="487" y="373"/>
                  <a:pt x="504" y="374"/>
                </a:cubicBezTo>
                <a:cubicBezTo>
                  <a:pt x="522" y="376"/>
                  <a:pt x="544" y="380"/>
                  <a:pt x="569" y="389"/>
                </a:cubicBezTo>
                <a:cubicBezTo>
                  <a:pt x="593" y="399"/>
                  <a:pt x="620" y="414"/>
                  <a:pt x="645" y="436"/>
                </a:cubicBezTo>
                <a:cubicBezTo>
                  <a:pt x="670" y="458"/>
                  <a:pt x="694" y="488"/>
                  <a:pt x="711" y="525"/>
                </a:cubicBezTo>
                <a:cubicBezTo>
                  <a:pt x="713" y="530"/>
                  <a:pt x="715" y="535"/>
                  <a:pt x="717" y="539"/>
                </a:cubicBezTo>
                <a:cubicBezTo>
                  <a:pt x="718" y="542"/>
                  <a:pt x="719" y="544"/>
                  <a:pt x="719" y="547"/>
                </a:cubicBezTo>
                <a:cubicBezTo>
                  <a:pt x="720" y="549"/>
                  <a:pt x="721" y="552"/>
                  <a:pt x="722" y="554"/>
                </a:cubicBezTo>
                <a:cubicBezTo>
                  <a:pt x="723" y="559"/>
                  <a:pt x="725" y="564"/>
                  <a:pt x="726" y="569"/>
                </a:cubicBezTo>
                <a:cubicBezTo>
                  <a:pt x="727" y="572"/>
                  <a:pt x="728" y="575"/>
                  <a:pt x="728" y="577"/>
                </a:cubicBezTo>
                <a:cubicBezTo>
                  <a:pt x="730" y="584"/>
                  <a:pt x="730" y="584"/>
                  <a:pt x="730" y="584"/>
                </a:cubicBezTo>
                <a:cubicBezTo>
                  <a:pt x="731" y="587"/>
                  <a:pt x="731" y="587"/>
                  <a:pt x="731" y="587"/>
                </a:cubicBezTo>
                <a:cubicBezTo>
                  <a:pt x="731" y="588"/>
                  <a:pt x="731" y="588"/>
                  <a:pt x="731" y="588"/>
                </a:cubicBezTo>
                <a:cubicBezTo>
                  <a:pt x="731" y="589"/>
                  <a:pt x="731" y="589"/>
                  <a:pt x="731" y="589"/>
                </a:cubicBezTo>
                <a:cubicBezTo>
                  <a:pt x="731" y="589"/>
                  <a:pt x="732" y="590"/>
                  <a:pt x="732" y="590"/>
                </a:cubicBezTo>
                <a:cubicBezTo>
                  <a:pt x="732" y="595"/>
                  <a:pt x="732" y="599"/>
                  <a:pt x="733" y="603"/>
                </a:cubicBezTo>
                <a:cubicBezTo>
                  <a:pt x="734" y="609"/>
                  <a:pt x="734" y="609"/>
                  <a:pt x="734" y="609"/>
                </a:cubicBezTo>
                <a:cubicBezTo>
                  <a:pt x="734" y="610"/>
                  <a:pt x="734" y="610"/>
                  <a:pt x="734" y="610"/>
                </a:cubicBezTo>
                <a:cubicBezTo>
                  <a:pt x="734" y="611"/>
                  <a:pt x="734" y="604"/>
                  <a:pt x="734" y="608"/>
                </a:cubicBezTo>
                <a:cubicBezTo>
                  <a:pt x="734" y="608"/>
                  <a:pt x="734" y="608"/>
                  <a:pt x="734" y="608"/>
                </a:cubicBezTo>
                <a:cubicBezTo>
                  <a:pt x="734" y="610"/>
                  <a:pt x="734" y="610"/>
                  <a:pt x="734" y="610"/>
                </a:cubicBezTo>
                <a:cubicBezTo>
                  <a:pt x="734" y="613"/>
                  <a:pt x="734" y="616"/>
                  <a:pt x="735" y="619"/>
                </a:cubicBezTo>
                <a:cubicBezTo>
                  <a:pt x="735" y="622"/>
                  <a:pt x="735" y="624"/>
                  <a:pt x="735" y="627"/>
                </a:cubicBezTo>
                <a:cubicBezTo>
                  <a:pt x="735" y="630"/>
                  <a:pt x="735" y="633"/>
                  <a:pt x="736" y="636"/>
                </a:cubicBezTo>
                <a:cubicBezTo>
                  <a:pt x="736" y="642"/>
                  <a:pt x="736" y="647"/>
                  <a:pt x="735" y="653"/>
                </a:cubicBezTo>
                <a:cubicBezTo>
                  <a:pt x="734" y="677"/>
                  <a:pt x="731" y="701"/>
                  <a:pt x="724" y="724"/>
                </a:cubicBezTo>
                <a:cubicBezTo>
                  <a:pt x="716" y="748"/>
                  <a:pt x="706" y="772"/>
                  <a:pt x="693" y="794"/>
                </a:cubicBezTo>
                <a:cubicBezTo>
                  <a:pt x="688" y="802"/>
                  <a:pt x="688" y="802"/>
                  <a:pt x="688" y="802"/>
                </a:cubicBezTo>
                <a:cubicBezTo>
                  <a:pt x="686" y="805"/>
                  <a:pt x="684" y="807"/>
                  <a:pt x="682" y="810"/>
                </a:cubicBezTo>
                <a:cubicBezTo>
                  <a:pt x="678" y="816"/>
                  <a:pt x="674" y="821"/>
                  <a:pt x="670" y="826"/>
                </a:cubicBezTo>
                <a:cubicBezTo>
                  <a:pt x="662" y="836"/>
                  <a:pt x="653" y="847"/>
                  <a:pt x="643" y="856"/>
                </a:cubicBezTo>
                <a:cubicBezTo>
                  <a:pt x="624" y="875"/>
                  <a:pt x="602" y="891"/>
                  <a:pt x="577" y="905"/>
                </a:cubicBezTo>
                <a:cubicBezTo>
                  <a:pt x="553" y="919"/>
                  <a:pt x="527" y="929"/>
                  <a:pt x="499" y="937"/>
                </a:cubicBezTo>
                <a:cubicBezTo>
                  <a:pt x="489" y="939"/>
                  <a:pt x="489" y="939"/>
                  <a:pt x="489" y="939"/>
                </a:cubicBezTo>
                <a:cubicBezTo>
                  <a:pt x="484" y="940"/>
                  <a:pt x="484" y="940"/>
                  <a:pt x="484" y="940"/>
                </a:cubicBezTo>
                <a:cubicBezTo>
                  <a:pt x="482" y="941"/>
                  <a:pt x="481" y="941"/>
                  <a:pt x="479" y="941"/>
                </a:cubicBezTo>
                <a:cubicBezTo>
                  <a:pt x="470" y="943"/>
                  <a:pt x="470" y="943"/>
                  <a:pt x="470" y="943"/>
                </a:cubicBezTo>
                <a:cubicBezTo>
                  <a:pt x="468" y="944"/>
                  <a:pt x="466" y="944"/>
                  <a:pt x="464" y="944"/>
                </a:cubicBezTo>
                <a:cubicBezTo>
                  <a:pt x="457" y="945"/>
                  <a:pt x="457" y="945"/>
                  <a:pt x="457" y="945"/>
                </a:cubicBezTo>
                <a:cubicBezTo>
                  <a:pt x="443" y="947"/>
                  <a:pt x="428" y="947"/>
                  <a:pt x="414" y="948"/>
                </a:cubicBezTo>
                <a:cubicBezTo>
                  <a:pt x="385" y="947"/>
                  <a:pt x="356" y="944"/>
                  <a:pt x="328" y="937"/>
                </a:cubicBezTo>
                <a:cubicBezTo>
                  <a:pt x="300" y="929"/>
                  <a:pt x="273" y="918"/>
                  <a:pt x="247" y="905"/>
                </a:cubicBezTo>
                <a:cubicBezTo>
                  <a:pt x="222" y="891"/>
                  <a:pt x="199" y="874"/>
                  <a:pt x="178" y="855"/>
                </a:cubicBezTo>
                <a:cubicBezTo>
                  <a:pt x="157" y="835"/>
                  <a:pt x="138" y="814"/>
                  <a:pt x="122" y="791"/>
                </a:cubicBezTo>
                <a:cubicBezTo>
                  <a:pt x="107" y="769"/>
                  <a:pt x="94" y="745"/>
                  <a:pt x="84" y="720"/>
                </a:cubicBezTo>
                <a:cubicBezTo>
                  <a:pt x="74" y="696"/>
                  <a:pt x="66" y="671"/>
                  <a:pt x="62" y="646"/>
                </a:cubicBezTo>
                <a:cubicBezTo>
                  <a:pt x="61" y="640"/>
                  <a:pt x="60" y="634"/>
                  <a:pt x="59" y="629"/>
                </a:cubicBezTo>
                <a:cubicBezTo>
                  <a:pt x="58" y="622"/>
                  <a:pt x="57" y="616"/>
                  <a:pt x="57" y="609"/>
                </a:cubicBezTo>
                <a:cubicBezTo>
                  <a:pt x="56" y="607"/>
                  <a:pt x="56" y="607"/>
                  <a:pt x="56" y="607"/>
                </a:cubicBezTo>
                <a:cubicBezTo>
                  <a:pt x="56" y="606"/>
                  <a:pt x="56" y="608"/>
                  <a:pt x="56" y="607"/>
                </a:cubicBezTo>
                <a:cubicBezTo>
                  <a:pt x="56" y="606"/>
                  <a:pt x="56" y="606"/>
                  <a:pt x="56" y="606"/>
                </a:cubicBezTo>
                <a:cubicBezTo>
                  <a:pt x="56" y="605"/>
                  <a:pt x="56" y="605"/>
                  <a:pt x="56" y="605"/>
                </a:cubicBezTo>
                <a:cubicBezTo>
                  <a:pt x="56" y="601"/>
                  <a:pt x="56" y="601"/>
                  <a:pt x="56" y="601"/>
                </a:cubicBezTo>
                <a:cubicBezTo>
                  <a:pt x="56" y="598"/>
                  <a:pt x="56" y="595"/>
                  <a:pt x="56" y="592"/>
                </a:cubicBezTo>
                <a:cubicBezTo>
                  <a:pt x="55" y="586"/>
                  <a:pt x="55" y="580"/>
                  <a:pt x="55" y="574"/>
                </a:cubicBezTo>
                <a:cubicBezTo>
                  <a:pt x="55" y="551"/>
                  <a:pt x="57" y="529"/>
                  <a:pt x="60" y="508"/>
                </a:cubicBezTo>
                <a:cubicBezTo>
                  <a:pt x="67" y="467"/>
                  <a:pt x="80" y="432"/>
                  <a:pt x="93" y="404"/>
                </a:cubicBezTo>
                <a:cubicBezTo>
                  <a:pt x="106" y="376"/>
                  <a:pt x="119" y="356"/>
                  <a:pt x="129" y="342"/>
                </a:cubicBezTo>
                <a:cubicBezTo>
                  <a:pt x="133" y="335"/>
                  <a:pt x="137" y="330"/>
                  <a:pt x="140" y="327"/>
                </a:cubicBezTo>
                <a:cubicBezTo>
                  <a:pt x="143" y="323"/>
                  <a:pt x="144" y="321"/>
                  <a:pt x="144" y="321"/>
                </a:cubicBezTo>
                <a:lnTo>
                  <a:pt x="141" y="319"/>
                </a:lnTo>
                <a:close/>
              </a:path>
            </a:pathLst>
          </a:custGeom>
          <a:solidFill>
            <a:srgbClr val="A8A8A8"/>
          </a:solidFill>
          <a:ln>
            <a:noFill/>
          </a:ln>
        </p:spPr>
        <p:txBody>
          <a:bodyPr/>
          <a:lstStyle/>
          <a:p>
            <a:pPr defTabSz="685800">
              <a:defRPr/>
            </a:pPr>
            <a:endParaRPr lang="zh-CN" altLang="en-US" sz="1600" kern="0">
              <a:solidFill>
                <a:srgbClr val="5C5C5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2439468" y="2618935"/>
            <a:ext cx="3011395" cy="2805263"/>
          </a:xfrm>
          <a:custGeom>
            <a:avLst/>
            <a:gdLst>
              <a:gd name="T0" fmla="*/ 129 w 1029"/>
              <a:gd name="T1" fmla="*/ 171 h 959"/>
              <a:gd name="T2" fmla="*/ 74 w 1029"/>
              <a:gd name="T3" fmla="*/ 237 h 959"/>
              <a:gd name="T4" fmla="*/ 58 w 1029"/>
              <a:gd name="T5" fmla="*/ 263 h 959"/>
              <a:gd name="T6" fmla="*/ 42 w 1029"/>
              <a:gd name="T7" fmla="*/ 294 h 959"/>
              <a:gd name="T8" fmla="*/ 15 w 1029"/>
              <a:gd name="T9" fmla="*/ 367 h 959"/>
              <a:gd name="T10" fmla="*/ 2 w 1029"/>
              <a:gd name="T11" fmla="*/ 437 h 959"/>
              <a:gd name="T12" fmla="*/ 1 w 1029"/>
              <a:gd name="T13" fmla="*/ 445 h 959"/>
              <a:gd name="T14" fmla="*/ 1 w 1029"/>
              <a:gd name="T15" fmla="*/ 456 h 959"/>
              <a:gd name="T16" fmla="*/ 0 w 1029"/>
              <a:gd name="T17" fmla="*/ 469 h 959"/>
              <a:gd name="T18" fmla="*/ 0 w 1029"/>
              <a:gd name="T19" fmla="*/ 495 h 959"/>
              <a:gd name="T20" fmla="*/ 97 w 1029"/>
              <a:gd name="T21" fmla="*/ 767 h 959"/>
              <a:gd name="T22" fmla="*/ 386 w 1029"/>
              <a:gd name="T23" fmla="*/ 948 h 959"/>
              <a:gd name="T24" fmla="*/ 427 w 1029"/>
              <a:gd name="T25" fmla="*/ 955 h 959"/>
              <a:gd name="T26" fmla="*/ 452 w 1029"/>
              <a:gd name="T27" fmla="*/ 957 h 959"/>
              <a:gd name="T28" fmla="*/ 457 w 1029"/>
              <a:gd name="T29" fmla="*/ 957 h 959"/>
              <a:gd name="T30" fmla="*/ 505 w 1029"/>
              <a:gd name="T31" fmla="*/ 959 h 959"/>
              <a:gd name="T32" fmla="*/ 555 w 1029"/>
              <a:gd name="T33" fmla="*/ 955 h 959"/>
              <a:gd name="T34" fmla="*/ 796 w 1029"/>
              <a:gd name="T35" fmla="*/ 861 h 959"/>
              <a:gd name="T36" fmla="*/ 1022 w 1029"/>
              <a:gd name="T37" fmla="*/ 495 h 959"/>
              <a:gd name="T38" fmla="*/ 1027 w 1029"/>
              <a:gd name="T39" fmla="*/ 440 h 959"/>
              <a:gd name="T40" fmla="*/ 1028 w 1029"/>
              <a:gd name="T41" fmla="*/ 436 h 959"/>
              <a:gd name="T42" fmla="*/ 1029 w 1029"/>
              <a:gd name="T43" fmla="*/ 418 h 959"/>
              <a:gd name="T44" fmla="*/ 1029 w 1029"/>
              <a:gd name="T45" fmla="*/ 398 h 959"/>
              <a:gd name="T46" fmla="*/ 1028 w 1029"/>
              <a:gd name="T47" fmla="*/ 372 h 959"/>
              <a:gd name="T48" fmla="*/ 1020 w 1029"/>
              <a:gd name="T49" fmla="*/ 304 h 959"/>
              <a:gd name="T50" fmla="*/ 1005 w 1029"/>
              <a:gd name="T51" fmla="*/ 242 h 959"/>
              <a:gd name="T52" fmla="*/ 941 w 1029"/>
              <a:gd name="T53" fmla="*/ 97 h 959"/>
              <a:gd name="T54" fmla="*/ 867 w 1029"/>
              <a:gd name="T55" fmla="*/ 0 h 959"/>
              <a:gd name="T56" fmla="*/ 648 w 1029"/>
              <a:gd name="T57" fmla="*/ 306 h 959"/>
              <a:gd name="T58" fmla="*/ 687 w 1029"/>
              <a:gd name="T59" fmla="*/ 358 h 959"/>
              <a:gd name="T60" fmla="*/ 700 w 1029"/>
              <a:gd name="T61" fmla="*/ 383 h 959"/>
              <a:gd name="T62" fmla="*/ 712 w 1029"/>
              <a:gd name="T63" fmla="*/ 420 h 959"/>
              <a:gd name="T64" fmla="*/ 714 w 1029"/>
              <a:gd name="T65" fmla="*/ 427 h 959"/>
              <a:gd name="T66" fmla="*/ 716 w 1029"/>
              <a:gd name="T67" fmla="*/ 444 h 959"/>
              <a:gd name="T68" fmla="*/ 717 w 1029"/>
              <a:gd name="T69" fmla="*/ 448 h 959"/>
              <a:gd name="T70" fmla="*/ 719 w 1029"/>
              <a:gd name="T71" fmla="*/ 468 h 959"/>
              <a:gd name="T72" fmla="*/ 642 w 1029"/>
              <a:gd name="T73" fmla="*/ 675 h 959"/>
              <a:gd name="T74" fmla="*/ 516 w 1029"/>
              <a:gd name="T75" fmla="*/ 756 h 959"/>
              <a:gd name="T76" fmla="*/ 486 w 1029"/>
              <a:gd name="T77" fmla="*/ 765 h 959"/>
              <a:gd name="T78" fmla="*/ 453 w 1029"/>
              <a:gd name="T79" fmla="*/ 770 h 959"/>
              <a:gd name="T80" fmla="*/ 452 w 1029"/>
              <a:gd name="T81" fmla="*/ 770 h 959"/>
              <a:gd name="T82" fmla="*/ 436 w 1029"/>
              <a:gd name="T83" fmla="*/ 772 h 959"/>
              <a:gd name="T84" fmla="*/ 409 w 1029"/>
              <a:gd name="T85" fmla="*/ 773 h 959"/>
              <a:gd name="T86" fmla="*/ 187 w 1029"/>
              <a:gd name="T87" fmla="*/ 686 h 959"/>
              <a:gd name="T88" fmla="*/ 71 w 1029"/>
              <a:gd name="T89" fmla="*/ 487 h 959"/>
              <a:gd name="T90" fmla="*/ 67 w 1029"/>
              <a:gd name="T91" fmla="*/ 467 h 959"/>
              <a:gd name="T92" fmla="*/ 66 w 1029"/>
              <a:gd name="T93" fmla="*/ 454 h 959"/>
              <a:gd name="T94" fmla="*/ 65 w 1029"/>
              <a:gd name="T95" fmla="*/ 443 h 959"/>
              <a:gd name="T96" fmla="*/ 64 w 1029"/>
              <a:gd name="T97" fmla="*/ 438 h 959"/>
              <a:gd name="T98" fmla="*/ 64 w 1029"/>
              <a:gd name="T99" fmla="*/ 375 h 959"/>
              <a:gd name="T100" fmla="*/ 75 w 1029"/>
              <a:gd name="T101" fmla="*/ 306 h 959"/>
              <a:gd name="T102" fmla="*/ 84 w 1029"/>
              <a:gd name="T103" fmla="*/ 276 h 959"/>
              <a:gd name="T104" fmla="*/ 95 w 1029"/>
              <a:gd name="T105" fmla="*/ 249 h 959"/>
              <a:gd name="T106" fmla="*/ 135 w 1029"/>
              <a:gd name="T107" fmla="*/ 176 h 959"/>
              <a:gd name="T108" fmla="*/ 145 w 1029"/>
              <a:gd name="T109" fmla="*/ 156 h 9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29" h="959">
                <a:moveTo>
                  <a:pt x="145" y="156"/>
                </a:moveTo>
                <a:cubicBezTo>
                  <a:pt x="145" y="156"/>
                  <a:pt x="144" y="157"/>
                  <a:pt x="141" y="160"/>
                </a:cubicBezTo>
                <a:cubicBezTo>
                  <a:pt x="138" y="162"/>
                  <a:pt x="134" y="166"/>
                  <a:pt x="129" y="171"/>
                </a:cubicBezTo>
                <a:cubicBezTo>
                  <a:pt x="118" y="182"/>
                  <a:pt x="103" y="197"/>
                  <a:pt x="87" y="219"/>
                </a:cubicBezTo>
                <a:cubicBezTo>
                  <a:pt x="85" y="222"/>
                  <a:pt x="83" y="225"/>
                  <a:pt x="80" y="228"/>
                </a:cubicBezTo>
                <a:cubicBezTo>
                  <a:pt x="78" y="231"/>
                  <a:pt x="76" y="234"/>
                  <a:pt x="74" y="237"/>
                </a:cubicBezTo>
                <a:cubicBezTo>
                  <a:pt x="72" y="241"/>
                  <a:pt x="70" y="244"/>
                  <a:pt x="67" y="247"/>
                </a:cubicBezTo>
                <a:cubicBezTo>
                  <a:pt x="65" y="251"/>
                  <a:pt x="63" y="254"/>
                  <a:pt x="61" y="258"/>
                </a:cubicBezTo>
                <a:cubicBezTo>
                  <a:pt x="60" y="260"/>
                  <a:pt x="59" y="262"/>
                  <a:pt x="58" y="263"/>
                </a:cubicBezTo>
                <a:cubicBezTo>
                  <a:pt x="57" y="265"/>
                  <a:pt x="56" y="267"/>
                  <a:pt x="55" y="269"/>
                </a:cubicBezTo>
                <a:cubicBezTo>
                  <a:pt x="52" y="273"/>
                  <a:pt x="50" y="277"/>
                  <a:pt x="48" y="281"/>
                </a:cubicBezTo>
                <a:cubicBezTo>
                  <a:pt x="46" y="285"/>
                  <a:pt x="44" y="289"/>
                  <a:pt x="42" y="294"/>
                </a:cubicBezTo>
                <a:cubicBezTo>
                  <a:pt x="41" y="296"/>
                  <a:pt x="40" y="298"/>
                  <a:pt x="39" y="300"/>
                </a:cubicBezTo>
                <a:cubicBezTo>
                  <a:pt x="38" y="302"/>
                  <a:pt x="37" y="305"/>
                  <a:pt x="36" y="307"/>
                </a:cubicBezTo>
                <a:cubicBezTo>
                  <a:pt x="28" y="325"/>
                  <a:pt x="21" y="345"/>
                  <a:pt x="15" y="367"/>
                </a:cubicBezTo>
                <a:cubicBezTo>
                  <a:pt x="12" y="378"/>
                  <a:pt x="10" y="389"/>
                  <a:pt x="7" y="401"/>
                </a:cubicBezTo>
                <a:cubicBezTo>
                  <a:pt x="6" y="406"/>
                  <a:pt x="5" y="412"/>
                  <a:pt x="5" y="418"/>
                </a:cubicBezTo>
                <a:cubicBezTo>
                  <a:pt x="3" y="424"/>
                  <a:pt x="3" y="430"/>
                  <a:pt x="2" y="437"/>
                </a:cubicBezTo>
                <a:cubicBezTo>
                  <a:pt x="2" y="441"/>
                  <a:pt x="2" y="441"/>
                  <a:pt x="2" y="441"/>
                </a:cubicBezTo>
                <a:cubicBezTo>
                  <a:pt x="1" y="444"/>
                  <a:pt x="1" y="444"/>
                  <a:pt x="1" y="444"/>
                </a:cubicBezTo>
                <a:cubicBezTo>
                  <a:pt x="1" y="444"/>
                  <a:pt x="1" y="443"/>
                  <a:pt x="1" y="445"/>
                </a:cubicBezTo>
                <a:cubicBezTo>
                  <a:pt x="1" y="446"/>
                  <a:pt x="1" y="446"/>
                  <a:pt x="1" y="446"/>
                </a:cubicBezTo>
                <a:cubicBezTo>
                  <a:pt x="1" y="447"/>
                  <a:pt x="1" y="447"/>
                  <a:pt x="1" y="447"/>
                </a:cubicBezTo>
                <a:cubicBezTo>
                  <a:pt x="1" y="450"/>
                  <a:pt x="1" y="453"/>
                  <a:pt x="1" y="456"/>
                </a:cubicBezTo>
                <a:cubicBezTo>
                  <a:pt x="1" y="459"/>
                  <a:pt x="0" y="461"/>
                  <a:pt x="0" y="464"/>
                </a:cubicBezTo>
                <a:cubicBezTo>
                  <a:pt x="0" y="467"/>
                  <a:pt x="0" y="467"/>
                  <a:pt x="0" y="467"/>
                </a:cubicBezTo>
                <a:cubicBezTo>
                  <a:pt x="0" y="469"/>
                  <a:pt x="0" y="469"/>
                  <a:pt x="0" y="469"/>
                </a:cubicBezTo>
                <a:cubicBezTo>
                  <a:pt x="0" y="474"/>
                  <a:pt x="0" y="474"/>
                  <a:pt x="0" y="474"/>
                </a:cubicBezTo>
                <a:cubicBezTo>
                  <a:pt x="0" y="478"/>
                  <a:pt x="0" y="481"/>
                  <a:pt x="0" y="485"/>
                </a:cubicBezTo>
                <a:cubicBezTo>
                  <a:pt x="0" y="488"/>
                  <a:pt x="0" y="491"/>
                  <a:pt x="0" y="495"/>
                </a:cubicBezTo>
                <a:cubicBezTo>
                  <a:pt x="0" y="501"/>
                  <a:pt x="0" y="508"/>
                  <a:pt x="1" y="515"/>
                </a:cubicBezTo>
                <a:cubicBezTo>
                  <a:pt x="3" y="542"/>
                  <a:pt x="7" y="571"/>
                  <a:pt x="15" y="599"/>
                </a:cubicBezTo>
                <a:cubicBezTo>
                  <a:pt x="29" y="656"/>
                  <a:pt x="57" y="715"/>
                  <a:pt x="97" y="767"/>
                </a:cubicBezTo>
                <a:cubicBezTo>
                  <a:pt x="138" y="820"/>
                  <a:pt x="192" y="867"/>
                  <a:pt x="256" y="901"/>
                </a:cubicBezTo>
                <a:cubicBezTo>
                  <a:pt x="288" y="918"/>
                  <a:pt x="322" y="931"/>
                  <a:pt x="358" y="941"/>
                </a:cubicBezTo>
                <a:cubicBezTo>
                  <a:pt x="367" y="943"/>
                  <a:pt x="376" y="946"/>
                  <a:pt x="386" y="948"/>
                </a:cubicBezTo>
                <a:cubicBezTo>
                  <a:pt x="399" y="950"/>
                  <a:pt x="399" y="950"/>
                  <a:pt x="399" y="950"/>
                </a:cubicBezTo>
                <a:cubicBezTo>
                  <a:pt x="404" y="951"/>
                  <a:pt x="409" y="952"/>
                  <a:pt x="413" y="953"/>
                </a:cubicBezTo>
                <a:cubicBezTo>
                  <a:pt x="418" y="953"/>
                  <a:pt x="423" y="954"/>
                  <a:pt x="427" y="955"/>
                </a:cubicBezTo>
                <a:cubicBezTo>
                  <a:pt x="441" y="956"/>
                  <a:pt x="441" y="956"/>
                  <a:pt x="441" y="956"/>
                </a:cubicBezTo>
                <a:cubicBezTo>
                  <a:pt x="448" y="957"/>
                  <a:pt x="448" y="957"/>
                  <a:pt x="448" y="957"/>
                </a:cubicBezTo>
                <a:cubicBezTo>
                  <a:pt x="452" y="957"/>
                  <a:pt x="452" y="957"/>
                  <a:pt x="452" y="957"/>
                </a:cubicBezTo>
                <a:cubicBezTo>
                  <a:pt x="450" y="957"/>
                  <a:pt x="455" y="957"/>
                  <a:pt x="455" y="957"/>
                </a:cubicBezTo>
                <a:cubicBezTo>
                  <a:pt x="456" y="957"/>
                  <a:pt x="456" y="957"/>
                  <a:pt x="456" y="957"/>
                </a:cubicBezTo>
                <a:cubicBezTo>
                  <a:pt x="457" y="957"/>
                  <a:pt x="457" y="957"/>
                  <a:pt x="457" y="957"/>
                </a:cubicBezTo>
                <a:cubicBezTo>
                  <a:pt x="469" y="958"/>
                  <a:pt x="469" y="958"/>
                  <a:pt x="469" y="958"/>
                </a:cubicBezTo>
                <a:cubicBezTo>
                  <a:pt x="475" y="959"/>
                  <a:pt x="487" y="959"/>
                  <a:pt x="497" y="959"/>
                </a:cubicBezTo>
                <a:cubicBezTo>
                  <a:pt x="505" y="959"/>
                  <a:pt x="505" y="959"/>
                  <a:pt x="505" y="959"/>
                </a:cubicBezTo>
                <a:cubicBezTo>
                  <a:pt x="512" y="958"/>
                  <a:pt x="512" y="958"/>
                  <a:pt x="512" y="958"/>
                </a:cubicBezTo>
                <a:cubicBezTo>
                  <a:pt x="527" y="958"/>
                  <a:pt x="527" y="958"/>
                  <a:pt x="527" y="958"/>
                </a:cubicBezTo>
                <a:cubicBezTo>
                  <a:pt x="536" y="957"/>
                  <a:pt x="546" y="956"/>
                  <a:pt x="555" y="955"/>
                </a:cubicBezTo>
                <a:cubicBezTo>
                  <a:pt x="565" y="954"/>
                  <a:pt x="574" y="952"/>
                  <a:pt x="584" y="951"/>
                </a:cubicBezTo>
                <a:cubicBezTo>
                  <a:pt x="622" y="944"/>
                  <a:pt x="659" y="933"/>
                  <a:pt x="695" y="917"/>
                </a:cubicBezTo>
                <a:cubicBezTo>
                  <a:pt x="731" y="902"/>
                  <a:pt x="764" y="883"/>
                  <a:pt x="796" y="861"/>
                </a:cubicBezTo>
                <a:cubicBezTo>
                  <a:pt x="827" y="839"/>
                  <a:pt x="856" y="814"/>
                  <a:pt x="882" y="786"/>
                </a:cubicBezTo>
                <a:cubicBezTo>
                  <a:pt x="933" y="730"/>
                  <a:pt x="972" y="664"/>
                  <a:pt x="996" y="596"/>
                </a:cubicBezTo>
                <a:cubicBezTo>
                  <a:pt x="1008" y="563"/>
                  <a:pt x="1016" y="528"/>
                  <a:pt x="1022" y="495"/>
                </a:cubicBezTo>
                <a:cubicBezTo>
                  <a:pt x="1023" y="486"/>
                  <a:pt x="1024" y="478"/>
                  <a:pt x="1025" y="470"/>
                </a:cubicBezTo>
                <a:cubicBezTo>
                  <a:pt x="1026" y="461"/>
                  <a:pt x="1027" y="453"/>
                  <a:pt x="1027" y="445"/>
                </a:cubicBezTo>
                <a:cubicBezTo>
                  <a:pt x="1028" y="448"/>
                  <a:pt x="1027" y="439"/>
                  <a:pt x="1027" y="440"/>
                </a:cubicBezTo>
                <a:cubicBezTo>
                  <a:pt x="1028" y="439"/>
                  <a:pt x="1028" y="439"/>
                  <a:pt x="1028" y="439"/>
                </a:cubicBezTo>
                <a:cubicBezTo>
                  <a:pt x="1028" y="438"/>
                  <a:pt x="1028" y="438"/>
                  <a:pt x="1028" y="438"/>
                </a:cubicBezTo>
                <a:cubicBezTo>
                  <a:pt x="1028" y="436"/>
                  <a:pt x="1028" y="436"/>
                  <a:pt x="1028" y="436"/>
                </a:cubicBezTo>
                <a:cubicBezTo>
                  <a:pt x="1028" y="432"/>
                  <a:pt x="1028" y="432"/>
                  <a:pt x="1028" y="432"/>
                </a:cubicBezTo>
                <a:cubicBezTo>
                  <a:pt x="1028" y="429"/>
                  <a:pt x="1028" y="426"/>
                  <a:pt x="1029" y="423"/>
                </a:cubicBezTo>
                <a:cubicBezTo>
                  <a:pt x="1029" y="418"/>
                  <a:pt x="1029" y="418"/>
                  <a:pt x="1029" y="418"/>
                </a:cubicBezTo>
                <a:cubicBezTo>
                  <a:pt x="1029" y="418"/>
                  <a:pt x="1029" y="416"/>
                  <a:pt x="1029" y="415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29" y="407"/>
                  <a:pt x="1029" y="403"/>
                  <a:pt x="1029" y="398"/>
                </a:cubicBezTo>
                <a:cubicBezTo>
                  <a:pt x="1029" y="393"/>
                  <a:pt x="1029" y="389"/>
                  <a:pt x="1029" y="384"/>
                </a:cubicBezTo>
                <a:cubicBezTo>
                  <a:pt x="1028" y="382"/>
                  <a:pt x="1028" y="380"/>
                  <a:pt x="1028" y="378"/>
                </a:cubicBezTo>
                <a:cubicBezTo>
                  <a:pt x="1028" y="372"/>
                  <a:pt x="1028" y="372"/>
                  <a:pt x="1028" y="372"/>
                </a:cubicBezTo>
                <a:cubicBezTo>
                  <a:pt x="1027" y="365"/>
                  <a:pt x="1027" y="357"/>
                  <a:pt x="1026" y="349"/>
                </a:cubicBezTo>
                <a:cubicBezTo>
                  <a:pt x="1025" y="341"/>
                  <a:pt x="1024" y="334"/>
                  <a:pt x="1024" y="326"/>
                </a:cubicBezTo>
                <a:cubicBezTo>
                  <a:pt x="1023" y="319"/>
                  <a:pt x="1021" y="311"/>
                  <a:pt x="1020" y="304"/>
                </a:cubicBezTo>
                <a:cubicBezTo>
                  <a:pt x="1019" y="297"/>
                  <a:pt x="1017" y="290"/>
                  <a:pt x="1016" y="283"/>
                </a:cubicBezTo>
                <a:cubicBezTo>
                  <a:pt x="1014" y="276"/>
                  <a:pt x="1013" y="269"/>
                  <a:pt x="1011" y="262"/>
                </a:cubicBezTo>
                <a:cubicBezTo>
                  <a:pt x="1009" y="255"/>
                  <a:pt x="1007" y="248"/>
                  <a:pt x="1005" y="242"/>
                </a:cubicBezTo>
                <a:cubicBezTo>
                  <a:pt x="1004" y="238"/>
                  <a:pt x="1004" y="235"/>
                  <a:pt x="1003" y="232"/>
                </a:cubicBezTo>
                <a:cubicBezTo>
                  <a:pt x="1002" y="229"/>
                  <a:pt x="1000" y="226"/>
                  <a:pt x="999" y="222"/>
                </a:cubicBezTo>
                <a:cubicBezTo>
                  <a:pt x="983" y="172"/>
                  <a:pt x="961" y="130"/>
                  <a:pt x="941" y="97"/>
                </a:cubicBezTo>
                <a:cubicBezTo>
                  <a:pt x="921" y="64"/>
                  <a:pt x="901" y="40"/>
                  <a:pt x="888" y="24"/>
                </a:cubicBezTo>
                <a:cubicBezTo>
                  <a:pt x="881" y="16"/>
                  <a:pt x="876" y="10"/>
                  <a:pt x="872" y="6"/>
                </a:cubicBezTo>
                <a:cubicBezTo>
                  <a:pt x="869" y="2"/>
                  <a:pt x="867" y="0"/>
                  <a:pt x="867" y="0"/>
                </a:cubicBezTo>
                <a:cubicBezTo>
                  <a:pt x="610" y="275"/>
                  <a:pt x="610" y="275"/>
                  <a:pt x="610" y="275"/>
                </a:cubicBezTo>
                <a:cubicBezTo>
                  <a:pt x="610" y="275"/>
                  <a:pt x="614" y="277"/>
                  <a:pt x="621" y="282"/>
                </a:cubicBezTo>
                <a:cubicBezTo>
                  <a:pt x="627" y="287"/>
                  <a:pt x="637" y="294"/>
                  <a:pt x="648" y="306"/>
                </a:cubicBezTo>
                <a:cubicBezTo>
                  <a:pt x="659" y="317"/>
                  <a:pt x="671" y="332"/>
                  <a:pt x="683" y="351"/>
                </a:cubicBezTo>
                <a:cubicBezTo>
                  <a:pt x="684" y="352"/>
                  <a:pt x="685" y="353"/>
                  <a:pt x="685" y="354"/>
                </a:cubicBezTo>
                <a:cubicBezTo>
                  <a:pt x="686" y="356"/>
                  <a:pt x="687" y="357"/>
                  <a:pt x="687" y="358"/>
                </a:cubicBezTo>
                <a:cubicBezTo>
                  <a:pt x="689" y="361"/>
                  <a:pt x="690" y="363"/>
                  <a:pt x="692" y="366"/>
                </a:cubicBezTo>
                <a:cubicBezTo>
                  <a:pt x="693" y="369"/>
                  <a:pt x="694" y="372"/>
                  <a:pt x="696" y="374"/>
                </a:cubicBezTo>
                <a:cubicBezTo>
                  <a:pt x="697" y="377"/>
                  <a:pt x="698" y="380"/>
                  <a:pt x="700" y="383"/>
                </a:cubicBezTo>
                <a:cubicBezTo>
                  <a:pt x="701" y="386"/>
                  <a:pt x="702" y="389"/>
                  <a:pt x="703" y="392"/>
                </a:cubicBezTo>
                <a:cubicBezTo>
                  <a:pt x="704" y="395"/>
                  <a:pt x="705" y="399"/>
                  <a:pt x="707" y="402"/>
                </a:cubicBezTo>
                <a:cubicBezTo>
                  <a:pt x="708" y="408"/>
                  <a:pt x="710" y="414"/>
                  <a:pt x="712" y="420"/>
                </a:cubicBezTo>
                <a:cubicBezTo>
                  <a:pt x="713" y="422"/>
                  <a:pt x="713" y="423"/>
                  <a:pt x="713" y="424"/>
                </a:cubicBezTo>
                <a:cubicBezTo>
                  <a:pt x="714" y="425"/>
                  <a:pt x="714" y="425"/>
                  <a:pt x="714" y="425"/>
                </a:cubicBezTo>
                <a:cubicBezTo>
                  <a:pt x="714" y="426"/>
                  <a:pt x="714" y="426"/>
                  <a:pt x="714" y="427"/>
                </a:cubicBezTo>
                <a:cubicBezTo>
                  <a:pt x="715" y="431"/>
                  <a:pt x="715" y="431"/>
                  <a:pt x="715" y="431"/>
                </a:cubicBezTo>
                <a:cubicBezTo>
                  <a:pt x="715" y="434"/>
                  <a:pt x="715" y="437"/>
                  <a:pt x="716" y="440"/>
                </a:cubicBezTo>
                <a:cubicBezTo>
                  <a:pt x="716" y="444"/>
                  <a:pt x="716" y="444"/>
                  <a:pt x="716" y="444"/>
                </a:cubicBezTo>
                <a:cubicBezTo>
                  <a:pt x="716" y="447"/>
                  <a:pt x="716" y="447"/>
                  <a:pt x="716" y="447"/>
                </a:cubicBezTo>
                <a:cubicBezTo>
                  <a:pt x="717" y="448"/>
                  <a:pt x="717" y="448"/>
                  <a:pt x="717" y="448"/>
                </a:cubicBezTo>
                <a:cubicBezTo>
                  <a:pt x="717" y="448"/>
                  <a:pt x="717" y="448"/>
                  <a:pt x="717" y="448"/>
                </a:cubicBezTo>
                <a:cubicBezTo>
                  <a:pt x="717" y="449"/>
                  <a:pt x="717" y="441"/>
                  <a:pt x="717" y="445"/>
                </a:cubicBezTo>
                <a:cubicBezTo>
                  <a:pt x="717" y="448"/>
                  <a:pt x="718" y="452"/>
                  <a:pt x="718" y="456"/>
                </a:cubicBezTo>
                <a:cubicBezTo>
                  <a:pt x="719" y="460"/>
                  <a:pt x="719" y="464"/>
                  <a:pt x="719" y="468"/>
                </a:cubicBezTo>
                <a:cubicBezTo>
                  <a:pt x="720" y="484"/>
                  <a:pt x="719" y="501"/>
                  <a:pt x="717" y="519"/>
                </a:cubicBezTo>
                <a:cubicBezTo>
                  <a:pt x="713" y="553"/>
                  <a:pt x="701" y="590"/>
                  <a:pt x="680" y="625"/>
                </a:cubicBezTo>
                <a:cubicBezTo>
                  <a:pt x="670" y="642"/>
                  <a:pt x="657" y="659"/>
                  <a:pt x="642" y="675"/>
                </a:cubicBezTo>
                <a:cubicBezTo>
                  <a:pt x="628" y="691"/>
                  <a:pt x="611" y="705"/>
                  <a:pt x="592" y="718"/>
                </a:cubicBezTo>
                <a:cubicBezTo>
                  <a:pt x="574" y="731"/>
                  <a:pt x="554" y="742"/>
                  <a:pt x="532" y="750"/>
                </a:cubicBezTo>
                <a:cubicBezTo>
                  <a:pt x="527" y="752"/>
                  <a:pt x="521" y="754"/>
                  <a:pt x="516" y="756"/>
                </a:cubicBezTo>
                <a:cubicBezTo>
                  <a:pt x="510" y="758"/>
                  <a:pt x="504" y="760"/>
                  <a:pt x="499" y="761"/>
                </a:cubicBezTo>
                <a:cubicBezTo>
                  <a:pt x="490" y="763"/>
                  <a:pt x="490" y="763"/>
                  <a:pt x="490" y="763"/>
                </a:cubicBezTo>
                <a:cubicBezTo>
                  <a:pt x="486" y="765"/>
                  <a:pt x="486" y="765"/>
                  <a:pt x="486" y="765"/>
                </a:cubicBezTo>
                <a:cubicBezTo>
                  <a:pt x="482" y="765"/>
                  <a:pt x="482" y="765"/>
                  <a:pt x="482" y="765"/>
                </a:cubicBezTo>
                <a:cubicBezTo>
                  <a:pt x="476" y="766"/>
                  <a:pt x="473" y="768"/>
                  <a:pt x="464" y="769"/>
                </a:cubicBezTo>
                <a:cubicBezTo>
                  <a:pt x="453" y="770"/>
                  <a:pt x="453" y="770"/>
                  <a:pt x="453" y="770"/>
                </a:cubicBezTo>
                <a:cubicBezTo>
                  <a:pt x="451" y="770"/>
                  <a:pt x="451" y="770"/>
                  <a:pt x="451" y="770"/>
                </a:cubicBezTo>
                <a:cubicBezTo>
                  <a:pt x="450" y="770"/>
                  <a:pt x="450" y="770"/>
                  <a:pt x="450" y="770"/>
                </a:cubicBezTo>
                <a:cubicBezTo>
                  <a:pt x="450" y="770"/>
                  <a:pt x="454" y="770"/>
                  <a:pt x="452" y="770"/>
                </a:cubicBezTo>
                <a:cubicBezTo>
                  <a:pt x="450" y="771"/>
                  <a:pt x="450" y="771"/>
                  <a:pt x="450" y="771"/>
                </a:cubicBezTo>
                <a:cubicBezTo>
                  <a:pt x="445" y="771"/>
                  <a:pt x="445" y="771"/>
                  <a:pt x="445" y="771"/>
                </a:cubicBezTo>
                <a:cubicBezTo>
                  <a:pt x="436" y="772"/>
                  <a:pt x="436" y="772"/>
                  <a:pt x="436" y="772"/>
                </a:cubicBezTo>
                <a:cubicBezTo>
                  <a:pt x="427" y="772"/>
                  <a:pt x="427" y="772"/>
                  <a:pt x="427" y="772"/>
                </a:cubicBezTo>
                <a:cubicBezTo>
                  <a:pt x="424" y="772"/>
                  <a:pt x="421" y="773"/>
                  <a:pt x="418" y="773"/>
                </a:cubicBezTo>
                <a:cubicBezTo>
                  <a:pt x="409" y="773"/>
                  <a:pt x="409" y="773"/>
                  <a:pt x="409" y="773"/>
                </a:cubicBezTo>
                <a:cubicBezTo>
                  <a:pt x="403" y="773"/>
                  <a:pt x="396" y="772"/>
                  <a:pt x="390" y="772"/>
                </a:cubicBezTo>
                <a:cubicBezTo>
                  <a:pt x="366" y="770"/>
                  <a:pt x="341" y="766"/>
                  <a:pt x="317" y="758"/>
                </a:cubicBezTo>
                <a:cubicBezTo>
                  <a:pt x="270" y="744"/>
                  <a:pt x="225" y="719"/>
                  <a:pt x="187" y="686"/>
                </a:cubicBezTo>
                <a:cubicBezTo>
                  <a:pt x="150" y="653"/>
                  <a:pt x="120" y="612"/>
                  <a:pt x="99" y="569"/>
                </a:cubicBezTo>
                <a:cubicBezTo>
                  <a:pt x="89" y="548"/>
                  <a:pt x="81" y="526"/>
                  <a:pt x="75" y="503"/>
                </a:cubicBezTo>
                <a:cubicBezTo>
                  <a:pt x="74" y="498"/>
                  <a:pt x="73" y="492"/>
                  <a:pt x="71" y="487"/>
                </a:cubicBezTo>
                <a:cubicBezTo>
                  <a:pt x="71" y="484"/>
                  <a:pt x="70" y="481"/>
                  <a:pt x="70" y="479"/>
                </a:cubicBezTo>
                <a:cubicBezTo>
                  <a:pt x="69" y="476"/>
                  <a:pt x="69" y="474"/>
                  <a:pt x="68" y="471"/>
                </a:cubicBezTo>
                <a:cubicBezTo>
                  <a:pt x="67" y="467"/>
                  <a:pt x="67" y="467"/>
                  <a:pt x="67" y="467"/>
                </a:cubicBezTo>
                <a:cubicBezTo>
                  <a:pt x="67" y="465"/>
                  <a:pt x="67" y="465"/>
                  <a:pt x="67" y="465"/>
                </a:cubicBezTo>
                <a:cubicBezTo>
                  <a:pt x="67" y="463"/>
                  <a:pt x="67" y="463"/>
                  <a:pt x="67" y="463"/>
                </a:cubicBezTo>
                <a:cubicBezTo>
                  <a:pt x="66" y="460"/>
                  <a:pt x="66" y="457"/>
                  <a:pt x="66" y="454"/>
                </a:cubicBezTo>
                <a:cubicBezTo>
                  <a:pt x="65" y="451"/>
                  <a:pt x="65" y="448"/>
                  <a:pt x="65" y="445"/>
                </a:cubicBezTo>
                <a:cubicBezTo>
                  <a:pt x="65" y="444"/>
                  <a:pt x="65" y="444"/>
                  <a:pt x="65" y="444"/>
                </a:cubicBezTo>
                <a:cubicBezTo>
                  <a:pt x="65" y="443"/>
                  <a:pt x="65" y="443"/>
                  <a:pt x="65" y="443"/>
                </a:cubicBezTo>
                <a:cubicBezTo>
                  <a:pt x="65" y="445"/>
                  <a:pt x="65" y="444"/>
                  <a:pt x="64" y="444"/>
                </a:cubicBezTo>
                <a:cubicBezTo>
                  <a:pt x="64" y="442"/>
                  <a:pt x="64" y="442"/>
                  <a:pt x="64" y="442"/>
                </a:cubicBezTo>
                <a:cubicBezTo>
                  <a:pt x="64" y="438"/>
                  <a:pt x="64" y="438"/>
                  <a:pt x="64" y="438"/>
                </a:cubicBezTo>
                <a:cubicBezTo>
                  <a:pt x="64" y="432"/>
                  <a:pt x="63" y="427"/>
                  <a:pt x="63" y="422"/>
                </a:cubicBezTo>
                <a:cubicBezTo>
                  <a:pt x="63" y="416"/>
                  <a:pt x="63" y="411"/>
                  <a:pt x="63" y="406"/>
                </a:cubicBezTo>
                <a:cubicBezTo>
                  <a:pt x="63" y="395"/>
                  <a:pt x="63" y="385"/>
                  <a:pt x="64" y="375"/>
                </a:cubicBezTo>
                <a:cubicBezTo>
                  <a:pt x="65" y="355"/>
                  <a:pt x="68" y="336"/>
                  <a:pt x="72" y="319"/>
                </a:cubicBezTo>
                <a:cubicBezTo>
                  <a:pt x="73" y="317"/>
                  <a:pt x="73" y="314"/>
                  <a:pt x="74" y="312"/>
                </a:cubicBezTo>
                <a:cubicBezTo>
                  <a:pt x="74" y="310"/>
                  <a:pt x="75" y="308"/>
                  <a:pt x="75" y="306"/>
                </a:cubicBezTo>
                <a:cubicBezTo>
                  <a:pt x="76" y="302"/>
                  <a:pt x="78" y="297"/>
                  <a:pt x="79" y="293"/>
                </a:cubicBezTo>
                <a:cubicBezTo>
                  <a:pt x="80" y="289"/>
                  <a:pt x="81" y="285"/>
                  <a:pt x="82" y="281"/>
                </a:cubicBezTo>
                <a:cubicBezTo>
                  <a:pt x="83" y="279"/>
                  <a:pt x="84" y="277"/>
                  <a:pt x="84" y="276"/>
                </a:cubicBezTo>
                <a:cubicBezTo>
                  <a:pt x="85" y="274"/>
                  <a:pt x="86" y="272"/>
                  <a:pt x="86" y="270"/>
                </a:cubicBezTo>
                <a:cubicBezTo>
                  <a:pt x="88" y="266"/>
                  <a:pt x="89" y="263"/>
                  <a:pt x="90" y="259"/>
                </a:cubicBezTo>
                <a:cubicBezTo>
                  <a:pt x="92" y="255"/>
                  <a:pt x="93" y="252"/>
                  <a:pt x="95" y="249"/>
                </a:cubicBezTo>
                <a:cubicBezTo>
                  <a:pt x="96" y="245"/>
                  <a:pt x="98" y="242"/>
                  <a:pt x="99" y="239"/>
                </a:cubicBezTo>
                <a:cubicBezTo>
                  <a:pt x="101" y="236"/>
                  <a:pt x="102" y="233"/>
                  <a:pt x="103" y="230"/>
                </a:cubicBezTo>
                <a:cubicBezTo>
                  <a:pt x="115" y="206"/>
                  <a:pt x="127" y="188"/>
                  <a:pt x="135" y="176"/>
                </a:cubicBezTo>
                <a:cubicBezTo>
                  <a:pt x="139" y="170"/>
                  <a:pt x="142" y="166"/>
                  <a:pt x="145" y="163"/>
                </a:cubicBezTo>
                <a:cubicBezTo>
                  <a:pt x="147" y="160"/>
                  <a:pt x="148" y="158"/>
                  <a:pt x="148" y="158"/>
                </a:cubicBezTo>
                <a:lnTo>
                  <a:pt x="145" y="156"/>
                </a:lnTo>
                <a:close/>
              </a:path>
            </a:pathLst>
          </a:custGeom>
          <a:solidFill>
            <a:srgbClr val="6C7176"/>
          </a:solidFill>
          <a:ln>
            <a:noFill/>
          </a:ln>
        </p:spPr>
        <p:txBody>
          <a:bodyPr/>
          <a:lstStyle/>
          <a:p>
            <a:pPr defTabSz="685800">
              <a:defRPr/>
            </a:pPr>
            <a:endParaRPr lang="zh-CN" altLang="en-US" sz="1600" kern="0">
              <a:solidFill>
                <a:srgbClr val="5C5C5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1"/>
          <p:cNvSpPr/>
          <p:nvPr/>
        </p:nvSpPr>
        <p:spPr bwMode="auto">
          <a:xfrm>
            <a:off x="2418856" y="3074298"/>
            <a:ext cx="3123830" cy="2407991"/>
          </a:xfrm>
          <a:custGeom>
            <a:avLst/>
            <a:gdLst>
              <a:gd name="T0" fmla="*/ 138 w 1067"/>
              <a:gd name="T1" fmla="*/ 12 h 823"/>
              <a:gd name="T2" fmla="*/ 102 w 1067"/>
              <a:gd name="T3" fmla="*/ 51 h 823"/>
              <a:gd name="T4" fmla="*/ 14 w 1067"/>
              <a:gd name="T5" fmla="*/ 223 h 823"/>
              <a:gd name="T6" fmla="*/ 1 w 1067"/>
              <a:gd name="T7" fmla="*/ 304 h 823"/>
              <a:gd name="T8" fmla="*/ 0 w 1067"/>
              <a:gd name="T9" fmla="*/ 321 h 823"/>
              <a:gd name="T10" fmla="*/ 0 w 1067"/>
              <a:gd name="T11" fmla="*/ 339 h 823"/>
              <a:gd name="T12" fmla="*/ 33 w 1067"/>
              <a:gd name="T13" fmla="*/ 509 h 823"/>
              <a:gd name="T14" fmla="*/ 270 w 1067"/>
              <a:gd name="T15" fmla="*/ 766 h 823"/>
              <a:gd name="T16" fmla="*/ 458 w 1067"/>
              <a:gd name="T17" fmla="*/ 820 h 823"/>
              <a:gd name="T18" fmla="*/ 463 w 1067"/>
              <a:gd name="T19" fmla="*/ 821 h 823"/>
              <a:gd name="T20" fmla="*/ 466 w 1067"/>
              <a:gd name="T21" fmla="*/ 821 h 823"/>
              <a:gd name="T22" fmla="*/ 480 w 1067"/>
              <a:gd name="T23" fmla="*/ 822 h 823"/>
              <a:gd name="T24" fmla="*/ 485 w 1067"/>
              <a:gd name="T25" fmla="*/ 822 h 823"/>
              <a:gd name="T26" fmla="*/ 512 w 1067"/>
              <a:gd name="T27" fmla="*/ 823 h 823"/>
              <a:gd name="T28" fmla="*/ 524 w 1067"/>
              <a:gd name="T29" fmla="*/ 822 h 823"/>
              <a:gd name="T30" fmla="*/ 572 w 1067"/>
              <a:gd name="T31" fmla="*/ 819 h 823"/>
              <a:gd name="T32" fmla="*/ 619 w 1067"/>
              <a:gd name="T33" fmla="*/ 811 h 823"/>
              <a:gd name="T34" fmla="*/ 809 w 1067"/>
              <a:gd name="T35" fmla="*/ 731 h 823"/>
              <a:gd name="T36" fmla="*/ 940 w 1067"/>
              <a:gd name="T37" fmla="*/ 611 h 823"/>
              <a:gd name="T38" fmla="*/ 958 w 1067"/>
              <a:gd name="T39" fmla="*/ 588 h 823"/>
              <a:gd name="T40" fmla="*/ 988 w 1067"/>
              <a:gd name="T41" fmla="*/ 542 h 823"/>
              <a:gd name="T42" fmla="*/ 1012 w 1067"/>
              <a:gd name="T43" fmla="*/ 496 h 823"/>
              <a:gd name="T44" fmla="*/ 1056 w 1067"/>
              <a:gd name="T45" fmla="*/ 366 h 823"/>
              <a:gd name="T46" fmla="*/ 1064 w 1067"/>
              <a:gd name="T47" fmla="*/ 315 h 823"/>
              <a:gd name="T48" fmla="*/ 691 w 1067"/>
              <a:gd name="T49" fmla="*/ 288 h 823"/>
              <a:gd name="T50" fmla="*/ 695 w 1067"/>
              <a:gd name="T51" fmla="*/ 311 h 823"/>
              <a:gd name="T52" fmla="*/ 696 w 1067"/>
              <a:gd name="T53" fmla="*/ 328 h 823"/>
              <a:gd name="T54" fmla="*/ 690 w 1067"/>
              <a:gd name="T55" fmla="*/ 390 h 823"/>
              <a:gd name="T56" fmla="*/ 686 w 1067"/>
              <a:gd name="T57" fmla="*/ 405 h 823"/>
              <a:gd name="T58" fmla="*/ 677 w 1067"/>
              <a:gd name="T59" fmla="*/ 429 h 823"/>
              <a:gd name="T60" fmla="*/ 673 w 1067"/>
              <a:gd name="T61" fmla="*/ 437 h 823"/>
              <a:gd name="T62" fmla="*/ 629 w 1067"/>
              <a:gd name="T63" fmla="*/ 504 h 823"/>
              <a:gd name="T64" fmla="*/ 509 w 1067"/>
              <a:gd name="T65" fmla="*/ 583 h 823"/>
              <a:gd name="T66" fmla="*/ 493 w 1067"/>
              <a:gd name="T67" fmla="*/ 588 h 823"/>
              <a:gd name="T68" fmla="*/ 484 w 1067"/>
              <a:gd name="T69" fmla="*/ 590 h 823"/>
              <a:gd name="T70" fmla="*/ 477 w 1067"/>
              <a:gd name="T71" fmla="*/ 592 h 823"/>
              <a:gd name="T72" fmla="*/ 470 w 1067"/>
              <a:gd name="T73" fmla="*/ 593 h 823"/>
              <a:gd name="T74" fmla="*/ 458 w 1067"/>
              <a:gd name="T75" fmla="*/ 595 h 823"/>
              <a:gd name="T76" fmla="*/ 459 w 1067"/>
              <a:gd name="T77" fmla="*/ 595 h 823"/>
              <a:gd name="T78" fmla="*/ 455 w 1067"/>
              <a:gd name="T79" fmla="*/ 595 h 823"/>
              <a:gd name="T80" fmla="*/ 229 w 1067"/>
              <a:gd name="T81" fmla="*/ 541 h 823"/>
              <a:gd name="T82" fmla="*/ 89 w 1067"/>
              <a:gd name="T83" fmla="*/ 344 h 823"/>
              <a:gd name="T84" fmla="*/ 84 w 1067"/>
              <a:gd name="T85" fmla="*/ 323 h 823"/>
              <a:gd name="T86" fmla="*/ 81 w 1067"/>
              <a:gd name="T87" fmla="*/ 310 h 823"/>
              <a:gd name="T88" fmla="*/ 79 w 1067"/>
              <a:gd name="T89" fmla="*/ 294 h 823"/>
              <a:gd name="T90" fmla="*/ 78 w 1067"/>
              <a:gd name="T91" fmla="*/ 288 h 823"/>
              <a:gd name="T92" fmla="*/ 78 w 1067"/>
              <a:gd name="T93" fmla="*/ 288 h 823"/>
              <a:gd name="T94" fmla="*/ 75 w 1067"/>
              <a:gd name="T95" fmla="*/ 232 h 823"/>
              <a:gd name="T96" fmla="*/ 118 w 1067"/>
              <a:gd name="T97" fmla="*/ 62 h 823"/>
              <a:gd name="T98" fmla="*/ 144 w 1067"/>
              <a:gd name="T99" fmla="*/ 17 h 823"/>
              <a:gd name="T100" fmla="*/ 152 w 1067"/>
              <a:gd name="T101" fmla="*/ 0 h 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67" h="823">
                <a:moveTo>
                  <a:pt x="152" y="0"/>
                </a:moveTo>
                <a:cubicBezTo>
                  <a:pt x="152" y="0"/>
                  <a:pt x="147" y="4"/>
                  <a:pt x="138" y="12"/>
                </a:cubicBezTo>
                <a:cubicBezTo>
                  <a:pt x="134" y="16"/>
                  <a:pt x="129" y="22"/>
                  <a:pt x="122" y="28"/>
                </a:cubicBezTo>
                <a:cubicBezTo>
                  <a:pt x="116" y="34"/>
                  <a:pt x="109" y="42"/>
                  <a:pt x="102" y="51"/>
                </a:cubicBezTo>
                <a:cubicBezTo>
                  <a:pt x="87" y="68"/>
                  <a:pt x="70" y="91"/>
                  <a:pt x="55" y="120"/>
                </a:cubicBezTo>
                <a:cubicBezTo>
                  <a:pt x="39" y="148"/>
                  <a:pt x="24" y="183"/>
                  <a:pt x="14" y="223"/>
                </a:cubicBezTo>
                <a:cubicBezTo>
                  <a:pt x="9" y="243"/>
                  <a:pt x="5" y="265"/>
                  <a:pt x="2" y="287"/>
                </a:cubicBezTo>
                <a:cubicBezTo>
                  <a:pt x="2" y="293"/>
                  <a:pt x="1" y="298"/>
                  <a:pt x="1" y="304"/>
                </a:cubicBezTo>
                <a:cubicBezTo>
                  <a:pt x="1" y="306"/>
                  <a:pt x="0" y="309"/>
                  <a:pt x="0" y="312"/>
                </a:cubicBezTo>
                <a:cubicBezTo>
                  <a:pt x="0" y="315"/>
                  <a:pt x="0" y="318"/>
                  <a:pt x="0" y="321"/>
                </a:cubicBezTo>
                <a:cubicBezTo>
                  <a:pt x="0" y="324"/>
                  <a:pt x="0" y="327"/>
                  <a:pt x="0" y="330"/>
                </a:cubicBezTo>
                <a:cubicBezTo>
                  <a:pt x="0" y="333"/>
                  <a:pt x="0" y="336"/>
                  <a:pt x="0" y="339"/>
                </a:cubicBezTo>
                <a:cubicBezTo>
                  <a:pt x="0" y="345"/>
                  <a:pt x="0" y="351"/>
                  <a:pt x="0" y="357"/>
                </a:cubicBezTo>
                <a:cubicBezTo>
                  <a:pt x="3" y="406"/>
                  <a:pt x="13" y="458"/>
                  <a:pt x="33" y="509"/>
                </a:cubicBezTo>
                <a:cubicBezTo>
                  <a:pt x="54" y="561"/>
                  <a:pt x="84" y="611"/>
                  <a:pt x="124" y="655"/>
                </a:cubicBezTo>
                <a:cubicBezTo>
                  <a:pt x="164" y="700"/>
                  <a:pt x="214" y="738"/>
                  <a:pt x="270" y="766"/>
                </a:cubicBezTo>
                <a:cubicBezTo>
                  <a:pt x="326" y="795"/>
                  <a:pt x="389" y="814"/>
                  <a:pt x="452" y="820"/>
                </a:cubicBezTo>
                <a:cubicBezTo>
                  <a:pt x="458" y="820"/>
                  <a:pt x="458" y="820"/>
                  <a:pt x="458" y="820"/>
                </a:cubicBezTo>
                <a:cubicBezTo>
                  <a:pt x="459" y="821"/>
                  <a:pt x="459" y="821"/>
                  <a:pt x="459" y="821"/>
                </a:cubicBezTo>
                <a:cubicBezTo>
                  <a:pt x="457" y="821"/>
                  <a:pt x="463" y="821"/>
                  <a:pt x="463" y="821"/>
                </a:cubicBezTo>
                <a:cubicBezTo>
                  <a:pt x="464" y="821"/>
                  <a:pt x="464" y="821"/>
                  <a:pt x="464" y="821"/>
                </a:cubicBezTo>
                <a:cubicBezTo>
                  <a:pt x="466" y="821"/>
                  <a:pt x="466" y="821"/>
                  <a:pt x="466" y="821"/>
                </a:cubicBezTo>
                <a:cubicBezTo>
                  <a:pt x="476" y="822"/>
                  <a:pt x="476" y="822"/>
                  <a:pt x="476" y="822"/>
                </a:cubicBezTo>
                <a:cubicBezTo>
                  <a:pt x="480" y="822"/>
                  <a:pt x="480" y="822"/>
                  <a:pt x="480" y="822"/>
                </a:cubicBezTo>
                <a:cubicBezTo>
                  <a:pt x="483" y="822"/>
                  <a:pt x="483" y="822"/>
                  <a:pt x="483" y="822"/>
                </a:cubicBezTo>
                <a:cubicBezTo>
                  <a:pt x="483" y="822"/>
                  <a:pt x="484" y="822"/>
                  <a:pt x="485" y="822"/>
                </a:cubicBezTo>
                <a:cubicBezTo>
                  <a:pt x="499" y="823"/>
                  <a:pt x="499" y="823"/>
                  <a:pt x="499" y="823"/>
                </a:cubicBezTo>
                <a:cubicBezTo>
                  <a:pt x="512" y="823"/>
                  <a:pt x="512" y="823"/>
                  <a:pt x="512" y="823"/>
                </a:cubicBezTo>
                <a:cubicBezTo>
                  <a:pt x="514" y="823"/>
                  <a:pt x="516" y="823"/>
                  <a:pt x="518" y="823"/>
                </a:cubicBezTo>
                <a:cubicBezTo>
                  <a:pt x="524" y="822"/>
                  <a:pt x="524" y="822"/>
                  <a:pt x="524" y="822"/>
                </a:cubicBezTo>
                <a:cubicBezTo>
                  <a:pt x="532" y="822"/>
                  <a:pt x="540" y="822"/>
                  <a:pt x="548" y="821"/>
                </a:cubicBezTo>
                <a:cubicBezTo>
                  <a:pt x="556" y="820"/>
                  <a:pt x="564" y="820"/>
                  <a:pt x="572" y="819"/>
                </a:cubicBezTo>
                <a:cubicBezTo>
                  <a:pt x="579" y="818"/>
                  <a:pt x="587" y="817"/>
                  <a:pt x="595" y="816"/>
                </a:cubicBezTo>
                <a:cubicBezTo>
                  <a:pt x="603" y="814"/>
                  <a:pt x="611" y="813"/>
                  <a:pt x="619" y="811"/>
                </a:cubicBezTo>
                <a:cubicBezTo>
                  <a:pt x="626" y="810"/>
                  <a:pt x="634" y="808"/>
                  <a:pt x="642" y="806"/>
                </a:cubicBezTo>
                <a:cubicBezTo>
                  <a:pt x="702" y="790"/>
                  <a:pt x="760" y="764"/>
                  <a:pt x="809" y="731"/>
                </a:cubicBezTo>
                <a:cubicBezTo>
                  <a:pt x="858" y="699"/>
                  <a:pt x="900" y="660"/>
                  <a:pt x="934" y="619"/>
                </a:cubicBezTo>
                <a:cubicBezTo>
                  <a:pt x="936" y="616"/>
                  <a:pt x="938" y="614"/>
                  <a:pt x="940" y="611"/>
                </a:cubicBezTo>
                <a:cubicBezTo>
                  <a:pt x="942" y="609"/>
                  <a:pt x="944" y="606"/>
                  <a:pt x="946" y="604"/>
                </a:cubicBezTo>
                <a:cubicBezTo>
                  <a:pt x="950" y="598"/>
                  <a:pt x="954" y="593"/>
                  <a:pt x="958" y="588"/>
                </a:cubicBezTo>
                <a:cubicBezTo>
                  <a:pt x="965" y="578"/>
                  <a:pt x="972" y="568"/>
                  <a:pt x="979" y="557"/>
                </a:cubicBezTo>
                <a:cubicBezTo>
                  <a:pt x="982" y="552"/>
                  <a:pt x="985" y="547"/>
                  <a:pt x="988" y="542"/>
                </a:cubicBezTo>
                <a:cubicBezTo>
                  <a:pt x="991" y="536"/>
                  <a:pt x="994" y="531"/>
                  <a:pt x="997" y="526"/>
                </a:cubicBezTo>
                <a:cubicBezTo>
                  <a:pt x="1002" y="516"/>
                  <a:pt x="1007" y="506"/>
                  <a:pt x="1012" y="496"/>
                </a:cubicBezTo>
                <a:cubicBezTo>
                  <a:pt x="1031" y="456"/>
                  <a:pt x="1043" y="419"/>
                  <a:pt x="1050" y="388"/>
                </a:cubicBezTo>
                <a:cubicBezTo>
                  <a:pt x="1053" y="380"/>
                  <a:pt x="1054" y="373"/>
                  <a:pt x="1056" y="366"/>
                </a:cubicBezTo>
                <a:cubicBezTo>
                  <a:pt x="1057" y="359"/>
                  <a:pt x="1059" y="352"/>
                  <a:pt x="1059" y="346"/>
                </a:cubicBezTo>
                <a:cubicBezTo>
                  <a:pt x="1061" y="334"/>
                  <a:pt x="1063" y="323"/>
                  <a:pt x="1064" y="315"/>
                </a:cubicBezTo>
                <a:cubicBezTo>
                  <a:pt x="1066" y="297"/>
                  <a:pt x="1067" y="288"/>
                  <a:pt x="1067" y="288"/>
                </a:cubicBezTo>
                <a:cubicBezTo>
                  <a:pt x="691" y="288"/>
                  <a:pt x="691" y="288"/>
                  <a:pt x="691" y="288"/>
                </a:cubicBezTo>
                <a:cubicBezTo>
                  <a:pt x="691" y="288"/>
                  <a:pt x="692" y="292"/>
                  <a:pt x="693" y="299"/>
                </a:cubicBezTo>
                <a:cubicBezTo>
                  <a:pt x="694" y="302"/>
                  <a:pt x="694" y="306"/>
                  <a:pt x="695" y="311"/>
                </a:cubicBezTo>
                <a:cubicBezTo>
                  <a:pt x="695" y="314"/>
                  <a:pt x="695" y="316"/>
                  <a:pt x="695" y="319"/>
                </a:cubicBezTo>
                <a:cubicBezTo>
                  <a:pt x="696" y="322"/>
                  <a:pt x="696" y="325"/>
                  <a:pt x="696" y="328"/>
                </a:cubicBezTo>
                <a:cubicBezTo>
                  <a:pt x="696" y="341"/>
                  <a:pt x="696" y="357"/>
                  <a:pt x="693" y="376"/>
                </a:cubicBezTo>
                <a:cubicBezTo>
                  <a:pt x="692" y="380"/>
                  <a:pt x="691" y="385"/>
                  <a:pt x="690" y="390"/>
                </a:cubicBezTo>
                <a:cubicBezTo>
                  <a:pt x="689" y="392"/>
                  <a:pt x="688" y="395"/>
                  <a:pt x="688" y="398"/>
                </a:cubicBezTo>
                <a:cubicBezTo>
                  <a:pt x="687" y="400"/>
                  <a:pt x="686" y="403"/>
                  <a:pt x="686" y="405"/>
                </a:cubicBezTo>
                <a:cubicBezTo>
                  <a:pt x="684" y="410"/>
                  <a:pt x="682" y="415"/>
                  <a:pt x="680" y="421"/>
                </a:cubicBezTo>
                <a:cubicBezTo>
                  <a:pt x="679" y="424"/>
                  <a:pt x="678" y="426"/>
                  <a:pt x="677" y="429"/>
                </a:cubicBezTo>
                <a:cubicBezTo>
                  <a:pt x="677" y="430"/>
                  <a:pt x="676" y="432"/>
                  <a:pt x="675" y="433"/>
                </a:cubicBezTo>
                <a:cubicBezTo>
                  <a:pt x="675" y="434"/>
                  <a:pt x="674" y="436"/>
                  <a:pt x="673" y="437"/>
                </a:cubicBezTo>
                <a:cubicBezTo>
                  <a:pt x="669" y="448"/>
                  <a:pt x="662" y="459"/>
                  <a:pt x="655" y="471"/>
                </a:cubicBezTo>
                <a:cubicBezTo>
                  <a:pt x="648" y="482"/>
                  <a:pt x="639" y="493"/>
                  <a:pt x="629" y="504"/>
                </a:cubicBezTo>
                <a:cubicBezTo>
                  <a:pt x="610" y="526"/>
                  <a:pt x="585" y="546"/>
                  <a:pt x="556" y="562"/>
                </a:cubicBezTo>
                <a:cubicBezTo>
                  <a:pt x="541" y="571"/>
                  <a:pt x="525" y="578"/>
                  <a:pt x="509" y="583"/>
                </a:cubicBezTo>
                <a:cubicBezTo>
                  <a:pt x="504" y="585"/>
                  <a:pt x="500" y="586"/>
                  <a:pt x="496" y="587"/>
                </a:cubicBezTo>
                <a:cubicBezTo>
                  <a:pt x="493" y="588"/>
                  <a:pt x="493" y="588"/>
                  <a:pt x="493" y="588"/>
                </a:cubicBezTo>
                <a:cubicBezTo>
                  <a:pt x="491" y="588"/>
                  <a:pt x="490" y="589"/>
                  <a:pt x="489" y="589"/>
                </a:cubicBezTo>
                <a:cubicBezTo>
                  <a:pt x="484" y="590"/>
                  <a:pt x="484" y="590"/>
                  <a:pt x="484" y="590"/>
                </a:cubicBezTo>
                <a:cubicBezTo>
                  <a:pt x="479" y="592"/>
                  <a:pt x="479" y="592"/>
                  <a:pt x="479" y="592"/>
                </a:cubicBezTo>
                <a:cubicBezTo>
                  <a:pt x="478" y="592"/>
                  <a:pt x="478" y="592"/>
                  <a:pt x="477" y="592"/>
                </a:cubicBezTo>
                <a:cubicBezTo>
                  <a:pt x="474" y="593"/>
                  <a:pt x="474" y="593"/>
                  <a:pt x="474" y="593"/>
                </a:cubicBezTo>
                <a:cubicBezTo>
                  <a:pt x="470" y="593"/>
                  <a:pt x="470" y="593"/>
                  <a:pt x="470" y="593"/>
                </a:cubicBezTo>
                <a:cubicBezTo>
                  <a:pt x="460" y="594"/>
                  <a:pt x="460" y="594"/>
                  <a:pt x="460" y="594"/>
                </a:cubicBezTo>
                <a:cubicBezTo>
                  <a:pt x="458" y="595"/>
                  <a:pt x="458" y="595"/>
                  <a:pt x="458" y="595"/>
                </a:cubicBezTo>
                <a:cubicBezTo>
                  <a:pt x="457" y="595"/>
                  <a:pt x="457" y="595"/>
                  <a:pt x="457" y="595"/>
                </a:cubicBezTo>
                <a:cubicBezTo>
                  <a:pt x="456" y="595"/>
                  <a:pt x="462" y="595"/>
                  <a:pt x="459" y="595"/>
                </a:cubicBezTo>
                <a:cubicBezTo>
                  <a:pt x="459" y="595"/>
                  <a:pt x="459" y="595"/>
                  <a:pt x="459" y="595"/>
                </a:cubicBezTo>
                <a:cubicBezTo>
                  <a:pt x="455" y="595"/>
                  <a:pt x="455" y="595"/>
                  <a:pt x="455" y="595"/>
                </a:cubicBezTo>
                <a:cubicBezTo>
                  <a:pt x="418" y="601"/>
                  <a:pt x="379" y="599"/>
                  <a:pt x="340" y="590"/>
                </a:cubicBezTo>
                <a:cubicBezTo>
                  <a:pt x="301" y="581"/>
                  <a:pt x="263" y="564"/>
                  <a:pt x="229" y="541"/>
                </a:cubicBezTo>
                <a:cubicBezTo>
                  <a:pt x="195" y="517"/>
                  <a:pt x="165" y="487"/>
                  <a:pt x="141" y="454"/>
                </a:cubicBezTo>
                <a:cubicBezTo>
                  <a:pt x="117" y="420"/>
                  <a:pt x="100" y="382"/>
                  <a:pt x="89" y="344"/>
                </a:cubicBezTo>
                <a:cubicBezTo>
                  <a:pt x="88" y="339"/>
                  <a:pt x="87" y="335"/>
                  <a:pt x="85" y="330"/>
                </a:cubicBezTo>
                <a:cubicBezTo>
                  <a:pt x="85" y="327"/>
                  <a:pt x="84" y="325"/>
                  <a:pt x="84" y="323"/>
                </a:cubicBezTo>
                <a:cubicBezTo>
                  <a:pt x="83" y="321"/>
                  <a:pt x="83" y="318"/>
                  <a:pt x="82" y="316"/>
                </a:cubicBezTo>
                <a:cubicBezTo>
                  <a:pt x="82" y="314"/>
                  <a:pt x="81" y="312"/>
                  <a:pt x="81" y="310"/>
                </a:cubicBezTo>
                <a:cubicBezTo>
                  <a:pt x="80" y="307"/>
                  <a:pt x="80" y="304"/>
                  <a:pt x="80" y="302"/>
                </a:cubicBezTo>
                <a:cubicBezTo>
                  <a:pt x="79" y="299"/>
                  <a:pt x="79" y="297"/>
                  <a:pt x="79" y="294"/>
                </a:cubicBezTo>
                <a:cubicBezTo>
                  <a:pt x="78" y="290"/>
                  <a:pt x="78" y="290"/>
                  <a:pt x="78" y="290"/>
                </a:cubicBezTo>
                <a:cubicBezTo>
                  <a:pt x="78" y="288"/>
                  <a:pt x="78" y="288"/>
                  <a:pt x="78" y="288"/>
                </a:cubicBezTo>
                <a:cubicBezTo>
                  <a:pt x="78" y="288"/>
                  <a:pt x="78" y="288"/>
                  <a:pt x="78" y="288"/>
                </a:cubicBezTo>
                <a:cubicBezTo>
                  <a:pt x="78" y="287"/>
                  <a:pt x="78" y="288"/>
                  <a:pt x="78" y="288"/>
                </a:cubicBezTo>
                <a:cubicBezTo>
                  <a:pt x="78" y="287"/>
                  <a:pt x="78" y="287"/>
                  <a:pt x="78" y="287"/>
                </a:cubicBezTo>
                <a:cubicBezTo>
                  <a:pt x="75" y="268"/>
                  <a:pt x="75" y="250"/>
                  <a:pt x="75" y="232"/>
                </a:cubicBezTo>
                <a:cubicBezTo>
                  <a:pt x="76" y="196"/>
                  <a:pt x="81" y="163"/>
                  <a:pt x="90" y="134"/>
                </a:cubicBezTo>
                <a:cubicBezTo>
                  <a:pt x="98" y="106"/>
                  <a:pt x="108" y="81"/>
                  <a:pt x="118" y="62"/>
                </a:cubicBezTo>
                <a:cubicBezTo>
                  <a:pt x="123" y="52"/>
                  <a:pt x="128" y="43"/>
                  <a:pt x="133" y="36"/>
                </a:cubicBezTo>
                <a:cubicBezTo>
                  <a:pt x="137" y="29"/>
                  <a:pt x="141" y="22"/>
                  <a:pt x="144" y="17"/>
                </a:cubicBezTo>
                <a:cubicBezTo>
                  <a:pt x="151" y="8"/>
                  <a:pt x="155" y="2"/>
                  <a:pt x="155" y="2"/>
                </a:cubicBezTo>
                <a:lnTo>
                  <a:pt x="152" y="0"/>
                </a:lnTo>
                <a:close/>
              </a:path>
            </a:pathLst>
          </a:custGeom>
          <a:solidFill>
            <a:srgbClr val="A8A8A8"/>
          </a:solidFill>
          <a:ln>
            <a:noFill/>
          </a:ln>
        </p:spPr>
        <p:txBody>
          <a:bodyPr/>
          <a:lstStyle/>
          <a:p>
            <a:pPr defTabSz="685800">
              <a:defRPr/>
            </a:pPr>
            <a:endParaRPr lang="zh-CN" altLang="en-US" sz="1600" kern="0">
              <a:solidFill>
                <a:srgbClr val="5C5C5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12"/>
          <p:cNvSpPr/>
          <p:nvPr/>
        </p:nvSpPr>
        <p:spPr bwMode="auto">
          <a:xfrm>
            <a:off x="2375755" y="3074298"/>
            <a:ext cx="2327412" cy="2526048"/>
          </a:xfrm>
          <a:custGeom>
            <a:avLst/>
            <a:gdLst>
              <a:gd name="T0" fmla="*/ 144 w 795"/>
              <a:gd name="T1" fmla="*/ 20 h 863"/>
              <a:gd name="T2" fmla="*/ 87 w 795"/>
              <a:gd name="T3" fmla="*/ 83 h 863"/>
              <a:gd name="T4" fmla="*/ 7 w 795"/>
              <a:gd name="T5" fmla="*/ 276 h 863"/>
              <a:gd name="T6" fmla="*/ 5 w 795"/>
              <a:gd name="T7" fmla="*/ 288 h 863"/>
              <a:gd name="T8" fmla="*/ 4 w 795"/>
              <a:gd name="T9" fmla="*/ 291 h 863"/>
              <a:gd name="T10" fmla="*/ 2 w 795"/>
              <a:gd name="T11" fmla="*/ 314 h 863"/>
              <a:gd name="T12" fmla="*/ 0 w 795"/>
              <a:gd name="T13" fmla="*/ 337 h 863"/>
              <a:gd name="T14" fmla="*/ 0 w 795"/>
              <a:gd name="T15" fmla="*/ 364 h 863"/>
              <a:gd name="T16" fmla="*/ 6 w 795"/>
              <a:gd name="T17" fmla="*/ 426 h 863"/>
              <a:gd name="T18" fmla="*/ 12 w 795"/>
              <a:gd name="T19" fmla="*/ 458 h 863"/>
              <a:gd name="T20" fmla="*/ 20 w 795"/>
              <a:gd name="T21" fmla="*/ 490 h 863"/>
              <a:gd name="T22" fmla="*/ 167 w 795"/>
              <a:gd name="T23" fmla="*/ 722 h 863"/>
              <a:gd name="T24" fmla="*/ 443 w 795"/>
              <a:gd name="T25" fmla="*/ 855 h 863"/>
              <a:gd name="T26" fmla="*/ 471 w 795"/>
              <a:gd name="T27" fmla="*/ 859 h 863"/>
              <a:gd name="T28" fmla="*/ 474 w 795"/>
              <a:gd name="T29" fmla="*/ 860 h 863"/>
              <a:gd name="T30" fmla="*/ 508 w 795"/>
              <a:gd name="T31" fmla="*/ 863 h 863"/>
              <a:gd name="T32" fmla="*/ 511 w 795"/>
              <a:gd name="T33" fmla="*/ 863 h 863"/>
              <a:gd name="T34" fmla="*/ 549 w 795"/>
              <a:gd name="T35" fmla="*/ 863 h 863"/>
              <a:gd name="T36" fmla="*/ 592 w 795"/>
              <a:gd name="T37" fmla="*/ 861 h 863"/>
              <a:gd name="T38" fmla="*/ 618 w 795"/>
              <a:gd name="T39" fmla="*/ 858 h 863"/>
              <a:gd name="T40" fmla="*/ 677 w 795"/>
              <a:gd name="T41" fmla="*/ 847 h 863"/>
              <a:gd name="T42" fmla="*/ 725 w 795"/>
              <a:gd name="T43" fmla="*/ 833 h 863"/>
              <a:gd name="T44" fmla="*/ 795 w 795"/>
              <a:gd name="T45" fmla="*/ 804 h 863"/>
              <a:gd name="T46" fmla="*/ 584 w 795"/>
              <a:gd name="T47" fmla="*/ 497 h 863"/>
              <a:gd name="T48" fmla="*/ 562 w 795"/>
              <a:gd name="T49" fmla="*/ 516 h 863"/>
              <a:gd name="T50" fmla="*/ 546 w 795"/>
              <a:gd name="T51" fmla="*/ 527 h 863"/>
              <a:gd name="T52" fmla="*/ 529 w 795"/>
              <a:gd name="T53" fmla="*/ 536 h 863"/>
              <a:gd name="T54" fmla="*/ 509 w 795"/>
              <a:gd name="T55" fmla="*/ 545 h 863"/>
              <a:gd name="T56" fmla="*/ 499 w 795"/>
              <a:gd name="T57" fmla="*/ 550 h 863"/>
              <a:gd name="T58" fmla="*/ 497 w 795"/>
              <a:gd name="T59" fmla="*/ 551 h 863"/>
              <a:gd name="T60" fmla="*/ 474 w 795"/>
              <a:gd name="T61" fmla="*/ 556 h 863"/>
              <a:gd name="T62" fmla="*/ 473 w 795"/>
              <a:gd name="T63" fmla="*/ 556 h 863"/>
              <a:gd name="T64" fmla="*/ 459 w 795"/>
              <a:gd name="T65" fmla="*/ 559 h 863"/>
              <a:gd name="T66" fmla="*/ 297 w 795"/>
              <a:gd name="T67" fmla="*/ 539 h 863"/>
              <a:gd name="T68" fmla="*/ 162 w 795"/>
              <a:gd name="T69" fmla="*/ 427 h 863"/>
              <a:gd name="T70" fmla="*/ 149 w 795"/>
              <a:gd name="T71" fmla="*/ 408 h 863"/>
              <a:gd name="T72" fmla="*/ 138 w 795"/>
              <a:gd name="T73" fmla="*/ 387 h 863"/>
              <a:gd name="T74" fmla="*/ 120 w 795"/>
              <a:gd name="T75" fmla="*/ 345 h 863"/>
              <a:gd name="T76" fmla="*/ 114 w 795"/>
              <a:gd name="T77" fmla="*/ 325 h 863"/>
              <a:gd name="T78" fmla="*/ 110 w 795"/>
              <a:gd name="T79" fmla="*/ 310 h 863"/>
              <a:gd name="T80" fmla="*/ 106 w 795"/>
              <a:gd name="T81" fmla="*/ 288 h 863"/>
              <a:gd name="T82" fmla="*/ 105 w 795"/>
              <a:gd name="T83" fmla="*/ 288 h 863"/>
              <a:gd name="T84" fmla="*/ 104 w 795"/>
              <a:gd name="T85" fmla="*/ 278 h 863"/>
              <a:gd name="T86" fmla="*/ 121 w 795"/>
              <a:gd name="T87" fmla="*/ 100 h 863"/>
              <a:gd name="T88" fmla="*/ 154 w 795"/>
              <a:gd name="T89" fmla="*/ 28 h 863"/>
              <a:gd name="T90" fmla="*/ 167 w 795"/>
              <a:gd name="T91" fmla="*/ 0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95" h="863">
                <a:moveTo>
                  <a:pt x="167" y="0"/>
                </a:moveTo>
                <a:cubicBezTo>
                  <a:pt x="167" y="0"/>
                  <a:pt x="164" y="3"/>
                  <a:pt x="157" y="9"/>
                </a:cubicBezTo>
                <a:cubicBezTo>
                  <a:pt x="153" y="11"/>
                  <a:pt x="149" y="15"/>
                  <a:pt x="144" y="20"/>
                </a:cubicBezTo>
                <a:cubicBezTo>
                  <a:pt x="142" y="22"/>
                  <a:pt x="139" y="24"/>
                  <a:pt x="136" y="27"/>
                </a:cubicBezTo>
                <a:cubicBezTo>
                  <a:pt x="134" y="30"/>
                  <a:pt x="131" y="32"/>
                  <a:pt x="128" y="35"/>
                </a:cubicBezTo>
                <a:cubicBezTo>
                  <a:pt x="116" y="48"/>
                  <a:pt x="101" y="63"/>
                  <a:pt x="87" y="83"/>
                </a:cubicBezTo>
                <a:cubicBezTo>
                  <a:pt x="73" y="102"/>
                  <a:pt x="58" y="126"/>
                  <a:pt x="45" y="154"/>
                </a:cubicBezTo>
                <a:cubicBezTo>
                  <a:pt x="31" y="181"/>
                  <a:pt x="20" y="213"/>
                  <a:pt x="12" y="249"/>
                </a:cubicBezTo>
                <a:cubicBezTo>
                  <a:pt x="10" y="257"/>
                  <a:pt x="8" y="266"/>
                  <a:pt x="7" y="276"/>
                </a:cubicBezTo>
                <a:cubicBezTo>
                  <a:pt x="6" y="278"/>
                  <a:pt x="6" y="280"/>
                  <a:pt x="5" y="283"/>
                </a:cubicBezTo>
                <a:cubicBezTo>
                  <a:pt x="5" y="286"/>
                  <a:pt x="5" y="286"/>
                  <a:pt x="5" y="286"/>
                </a:cubicBezTo>
                <a:cubicBezTo>
                  <a:pt x="5" y="288"/>
                  <a:pt x="5" y="288"/>
                  <a:pt x="5" y="288"/>
                </a:cubicBezTo>
                <a:cubicBezTo>
                  <a:pt x="5" y="289"/>
                  <a:pt x="4" y="287"/>
                  <a:pt x="4" y="290"/>
                </a:cubicBezTo>
                <a:cubicBezTo>
                  <a:pt x="4" y="290"/>
                  <a:pt x="4" y="290"/>
                  <a:pt x="4" y="290"/>
                </a:cubicBezTo>
                <a:cubicBezTo>
                  <a:pt x="4" y="291"/>
                  <a:pt x="4" y="291"/>
                  <a:pt x="4" y="291"/>
                </a:cubicBezTo>
                <a:cubicBezTo>
                  <a:pt x="4" y="295"/>
                  <a:pt x="3" y="299"/>
                  <a:pt x="3" y="304"/>
                </a:cubicBezTo>
                <a:cubicBezTo>
                  <a:pt x="2" y="310"/>
                  <a:pt x="2" y="310"/>
                  <a:pt x="2" y="310"/>
                </a:cubicBezTo>
                <a:cubicBezTo>
                  <a:pt x="2" y="311"/>
                  <a:pt x="2" y="312"/>
                  <a:pt x="2" y="314"/>
                </a:cubicBezTo>
                <a:cubicBezTo>
                  <a:pt x="1" y="317"/>
                  <a:pt x="1" y="317"/>
                  <a:pt x="1" y="317"/>
                </a:cubicBezTo>
                <a:cubicBezTo>
                  <a:pt x="1" y="323"/>
                  <a:pt x="1" y="328"/>
                  <a:pt x="1" y="333"/>
                </a:cubicBezTo>
                <a:cubicBezTo>
                  <a:pt x="0" y="337"/>
                  <a:pt x="0" y="337"/>
                  <a:pt x="0" y="337"/>
                </a:cubicBezTo>
                <a:cubicBezTo>
                  <a:pt x="0" y="341"/>
                  <a:pt x="0" y="341"/>
                  <a:pt x="0" y="341"/>
                </a:cubicBezTo>
                <a:cubicBezTo>
                  <a:pt x="0" y="348"/>
                  <a:pt x="0" y="348"/>
                  <a:pt x="0" y="348"/>
                </a:cubicBezTo>
                <a:cubicBezTo>
                  <a:pt x="0" y="353"/>
                  <a:pt x="0" y="358"/>
                  <a:pt x="0" y="364"/>
                </a:cubicBezTo>
                <a:cubicBezTo>
                  <a:pt x="1" y="374"/>
                  <a:pt x="1" y="384"/>
                  <a:pt x="2" y="395"/>
                </a:cubicBezTo>
                <a:cubicBezTo>
                  <a:pt x="3" y="400"/>
                  <a:pt x="3" y="405"/>
                  <a:pt x="4" y="410"/>
                </a:cubicBezTo>
                <a:cubicBezTo>
                  <a:pt x="4" y="415"/>
                  <a:pt x="5" y="421"/>
                  <a:pt x="6" y="426"/>
                </a:cubicBezTo>
                <a:cubicBezTo>
                  <a:pt x="7" y="434"/>
                  <a:pt x="7" y="434"/>
                  <a:pt x="7" y="434"/>
                </a:cubicBezTo>
                <a:cubicBezTo>
                  <a:pt x="9" y="442"/>
                  <a:pt x="9" y="442"/>
                  <a:pt x="9" y="442"/>
                </a:cubicBezTo>
                <a:cubicBezTo>
                  <a:pt x="10" y="447"/>
                  <a:pt x="11" y="453"/>
                  <a:pt x="12" y="458"/>
                </a:cubicBezTo>
                <a:cubicBezTo>
                  <a:pt x="13" y="463"/>
                  <a:pt x="14" y="469"/>
                  <a:pt x="16" y="474"/>
                </a:cubicBezTo>
                <a:cubicBezTo>
                  <a:pt x="18" y="482"/>
                  <a:pt x="18" y="482"/>
                  <a:pt x="18" y="482"/>
                </a:cubicBezTo>
                <a:cubicBezTo>
                  <a:pt x="20" y="490"/>
                  <a:pt x="20" y="490"/>
                  <a:pt x="20" y="490"/>
                </a:cubicBezTo>
                <a:cubicBezTo>
                  <a:pt x="26" y="511"/>
                  <a:pt x="35" y="532"/>
                  <a:pt x="44" y="553"/>
                </a:cubicBezTo>
                <a:cubicBezTo>
                  <a:pt x="53" y="574"/>
                  <a:pt x="64" y="594"/>
                  <a:pt x="77" y="614"/>
                </a:cubicBezTo>
                <a:cubicBezTo>
                  <a:pt x="102" y="654"/>
                  <a:pt x="132" y="690"/>
                  <a:pt x="167" y="722"/>
                </a:cubicBezTo>
                <a:cubicBezTo>
                  <a:pt x="202" y="754"/>
                  <a:pt x="242" y="781"/>
                  <a:pt x="283" y="802"/>
                </a:cubicBezTo>
                <a:cubicBezTo>
                  <a:pt x="325" y="824"/>
                  <a:pt x="369" y="839"/>
                  <a:pt x="411" y="849"/>
                </a:cubicBezTo>
                <a:cubicBezTo>
                  <a:pt x="422" y="851"/>
                  <a:pt x="433" y="853"/>
                  <a:pt x="443" y="855"/>
                </a:cubicBezTo>
                <a:cubicBezTo>
                  <a:pt x="449" y="856"/>
                  <a:pt x="454" y="857"/>
                  <a:pt x="459" y="858"/>
                </a:cubicBezTo>
                <a:cubicBezTo>
                  <a:pt x="462" y="858"/>
                  <a:pt x="464" y="858"/>
                  <a:pt x="467" y="859"/>
                </a:cubicBezTo>
                <a:cubicBezTo>
                  <a:pt x="471" y="859"/>
                  <a:pt x="471" y="859"/>
                  <a:pt x="471" y="859"/>
                </a:cubicBezTo>
                <a:cubicBezTo>
                  <a:pt x="473" y="859"/>
                  <a:pt x="473" y="859"/>
                  <a:pt x="473" y="859"/>
                </a:cubicBezTo>
                <a:cubicBezTo>
                  <a:pt x="474" y="860"/>
                  <a:pt x="474" y="860"/>
                  <a:pt x="474" y="860"/>
                </a:cubicBezTo>
                <a:cubicBezTo>
                  <a:pt x="474" y="860"/>
                  <a:pt x="474" y="860"/>
                  <a:pt x="474" y="860"/>
                </a:cubicBezTo>
                <a:cubicBezTo>
                  <a:pt x="477" y="860"/>
                  <a:pt x="469" y="860"/>
                  <a:pt x="480" y="860"/>
                </a:cubicBezTo>
                <a:cubicBezTo>
                  <a:pt x="488" y="861"/>
                  <a:pt x="495" y="861"/>
                  <a:pt x="503" y="862"/>
                </a:cubicBezTo>
                <a:cubicBezTo>
                  <a:pt x="504" y="863"/>
                  <a:pt x="506" y="863"/>
                  <a:pt x="508" y="863"/>
                </a:cubicBezTo>
                <a:cubicBezTo>
                  <a:pt x="509" y="863"/>
                  <a:pt x="509" y="863"/>
                  <a:pt x="509" y="863"/>
                </a:cubicBezTo>
                <a:cubicBezTo>
                  <a:pt x="510" y="863"/>
                  <a:pt x="510" y="863"/>
                  <a:pt x="510" y="863"/>
                </a:cubicBezTo>
                <a:cubicBezTo>
                  <a:pt x="511" y="863"/>
                  <a:pt x="511" y="863"/>
                  <a:pt x="511" y="863"/>
                </a:cubicBezTo>
                <a:cubicBezTo>
                  <a:pt x="515" y="863"/>
                  <a:pt x="515" y="863"/>
                  <a:pt x="515" y="863"/>
                </a:cubicBezTo>
                <a:cubicBezTo>
                  <a:pt x="521" y="863"/>
                  <a:pt x="527" y="863"/>
                  <a:pt x="532" y="863"/>
                </a:cubicBezTo>
                <a:cubicBezTo>
                  <a:pt x="538" y="863"/>
                  <a:pt x="543" y="863"/>
                  <a:pt x="549" y="863"/>
                </a:cubicBezTo>
                <a:cubicBezTo>
                  <a:pt x="552" y="863"/>
                  <a:pt x="554" y="863"/>
                  <a:pt x="557" y="863"/>
                </a:cubicBezTo>
                <a:cubicBezTo>
                  <a:pt x="559" y="863"/>
                  <a:pt x="562" y="863"/>
                  <a:pt x="564" y="863"/>
                </a:cubicBezTo>
                <a:cubicBezTo>
                  <a:pt x="574" y="862"/>
                  <a:pt x="583" y="861"/>
                  <a:pt x="592" y="861"/>
                </a:cubicBezTo>
                <a:cubicBezTo>
                  <a:pt x="594" y="861"/>
                  <a:pt x="596" y="860"/>
                  <a:pt x="599" y="860"/>
                </a:cubicBezTo>
                <a:cubicBezTo>
                  <a:pt x="601" y="860"/>
                  <a:pt x="603" y="860"/>
                  <a:pt x="605" y="859"/>
                </a:cubicBezTo>
                <a:cubicBezTo>
                  <a:pt x="610" y="859"/>
                  <a:pt x="614" y="858"/>
                  <a:pt x="618" y="858"/>
                </a:cubicBezTo>
                <a:cubicBezTo>
                  <a:pt x="627" y="856"/>
                  <a:pt x="635" y="856"/>
                  <a:pt x="643" y="854"/>
                </a:cubicBezTo>
                <a:cubicBezTo>
                  <a:pt x="651" y="852"/>
                  <a:pt x="659" y="851"/>
                  <a:pt x="666" y="849"/>
                </a:cubicBezTo>
                <a:cubicBezTo>
                  <a:pt x="670" y="848"/>
                  <a:pt x="674" y="847"/>
                  <a:pt x="677" y="847"/>
                </a:cubicBezTo>
                <a:cubicBezTo>
                  <a:pt x="681" y="846"/>
                  <a:pt x="684" y="845"/>
                  <a:pt x="688" y="844"/>
                </a:cubicBezTo>
                <a:cubicBezTo>
                  <a:pt x="695" y="842"/>
                  <a:pt x="701" y="840"/>
                  <a:pt x="708" y="838"/>
                </a:cubicBezTo>
                <a:cubicBezTo>
                  <a:pt x="714" y="836"/>
                  <a:pt x="720" y="835"/>
                  <a:pt x="725" y="833"/>
                </a:cubicBezTo>
                <a:cubicBezTo>
                  <a:pt x="737" y="829"/>
                  <a:pt x="747" y="825"/>
                  <a:pt x="755" y="822"/>
                </a:cubicBezTo>
                <a:cubicBezTo>
                  <a:pt x="764" y="818"/>
                  <a:pt x="771" y="815"/>
                  <a:pt x="777" y="812"/>
                </a:cubicBezTo>
                <a:cubicBezTo>
                  <a:pt x="789" y="807"/>
                  <a:pt x="795" y="804"/>
                  <a:pt x="795" y="804"/>
                </a:cubicBezTo>
                <a:cubicBezTo>
                  <a:pt x="597" y="485"/>
                  <a:pt x="597" y="485"/>
                  <a:pt x="597" y="485"/>
                </a:cubicBezTo>
                <a:cubicBezTo>
                  <a:pt x="597" y="485"/>
                  <a:pt x="595" y="487"/>
                  <a:pt x="591" y="491"/>
                </a:cubicBezTo>
                <a:cubicBezTo>
                  <a:pt x="589" y="492"/>
                  <a:pt x="587" y="495"/>
                  <a:pt x="584" y="497"/>
                </a:cubicBezTo>
                <a:cubicBezTo>
                  <a:pt x="582" y="500"/>
                  <a:pt x="578" y="503"/>
                  <a:pt x="575" y="506"/>
                </a:cubicBezTo>
                <a:cubicBezTo>
                  <a:pt x="573" y="508"/>
                  <a:pt x="571" y="509"/>
                  <a:pt x="569" y="511"/>
                </a:cubicBezTo>
                <a:cubicBezTo>
                  <a:pt x="567" y="512"/>
                  <a:pt x="564" y="514"/>
                  <a:pt x="562" y="516"/>
                </a:cubicBezTo>
                <a:cubicBezTo>
                  <a:pt x="561" y="517"/>
                  <a:pt x="559" y="518"/>
                  <a:pt x="558" y="519"/>
                </a:cubicBezTo>
                <a:cubicBezTo>
                  <a:pt x="557" y="520"/>
                  <a:pt x="556" y="520"/>
                  <a:pt x="554" y="521"/>
                </a:cubicBezTo>
                <a:cubicBezTo>
                  <a:pt x="551" y="523"/>
                  <a:pt x="549" y="525"/>
                  <a:pt x="546" y="527"/>
                </a:cubicBezTo>
                <a:cubicBezTo>
                  <a:pt x="543" y="529"/>
                  <a:pt x="539" y="530"/>
                  <a:pt x="536" y="532"/>
                </a:cubicBezTo>
                <a:cubicBezTo>
                  <a:pt x="535" y="533"/>
                  <a:pt x="533" y="534"/>
                  <a:pt x="531" y="535"/>
                </a:cubicBezTo>
                <a:cubicBezTo>
                  <a:pt x="529" y="536"/>
                  <a:pt x="529" y="536"/>
                  <a:pt x="529" y="536"/>
                </a:cubicBezTo>
                <a:cubicBezTo>
                  <a:pt x="526" y="538"/>
                  <a:pt x="526" y="538"/>
                  <a:pt x="526" y="538"/>
                </a:cubicBezTo>
                <a:cubicBezTo>
                  <a:pt x="522" y="539"/>
                  <a:pt x="518" y="541"/>
                  <a:pt x="514" y="543"/>
                </a:cubicBezTo>
                <a:cubicBezTo>
                  <a:pt x="513" y="543"/>
                  <a:pt x="511" y="544"/>
                  <a:pt x="509" y="545"/>
                </a:cubicBezTo>
                <a:cubicBezTo>
                  <a:pt x="508" y="546"/>
                  <a:pt x="507" y="546"/>
                  <a:pt x="505" y="547"/>
                </a:cubicBezTo>
                <a:cubicBezTo>
                  <a:pt x="504" y="548"/>
                  <a:pt x="502" y="549"/>
                  <a:pt x="501" y="549"/>
                </a:cubicBezTo>
                <a:cubicBezTo>
                  <a:pt x="499" y="550"/>
                  <a:pt x="499" y="550"/>
                  <a:pt x="499" y="550"/>
                </a:cubicBezTo>
                <a:cubicBezTo>
                  <a:pt x="499" y="550"/>
                  <a:pt x="499" y="550"/>
                  <a:pt x="499" y="550"/>
                </a:cubicBezTo>
                <a:cubicBezTo>
                  <a:pt x="498" y="550"/>
                  <a:pt x="498" y="550"/>
                  <a:pt x="498" y="550"/>
                </a:cubicBezTo>
                <a:cubicBezTo>
                  <a:pt x="497" y="551"/>
                  <a:pt x="497" y="551"/>
                  <a:pt x="497" y="551"/>
                </a:cubicBezTo>
                <a:cubicBezTo>
                  <a:pt x="495" y="551"/>
                  <a:pt x="493" y="551"/>
                  <a:pt x="492" y="552"/>
                </a:cubicBezTo>
                <a:cubicBezTo>
                  <a:pt x="484" y="553"/>
                  <a:pt x="477" y="554"/>
                  <a:pt x="469" y="556"/>
                </a:cubicBezTo>
                <a:cubicBezTo>
                  <a:pt x="480" y="556"/>
                  <a:pt x="472" y="556"/>
                  <a:pt x="474" y="556"/>
                </a:cubicBezTo>
                <a:cubicBezTo>
                  <a:pt x="474" y="556"/>
                  <a:pt x="474" y="556"/>
                  <a:pt x="474" y="556"/>
                </a:cubicBezTo>
                <a:cubicBezTo>
                  <a:pt x="474" y="556"/>
                  <a:pt x="474" y="556"/>
                  <a:pt x="474" y="556"/>
                </a:cubicBezTo>
                <a:cubicBezTo>
                  <a:pt x="473" y="556"/>
                  <a:pt x="473" y="556"/>
                  <a:pt x="473" y="556"/>
                </a:cubicBezTo>
                <a:cubicBezTo>
                  <a:pt x="471" y="557"/>
                  <a:pt x="471" y="557"/>
                  <a:pt x="471" y="557"/>
                </a:cubicBezTo>
                <a:cubicBezTo>
                  <a:pt x="467" y="557"/>
                  <a:pt x="467" y="557"/>
                  <a:pt x="467" y="557"/>
                </a:cubicBezTo>
                <a:cubicBezTo>
                  <a:pt x="465" y="558"/>
                  <a:pt x="462" y="559"/>
                  <a:pt x="459" y="559"/>
                </a:cubicBezTo>
                <a:cubicBezTo>
                  <a:pt x="454" y="560"/>
                  <a:pt x="449" y="561"/>
                  <a:pt x="443" y="561"/>
                </a:cubicBezTo>
                <a:cubicBezTo>
                  <a:pt x="422" y="564"/>
                  <a:pt x="398" y="564"/>
                  <a:pt x="373" y="561"/>
                </a:cubicBezTo>
                <a:cubicBezTo>
                  <a:pt x="349" y="557"/>
                  <a:pt x="323" y="550"/>
                  <a:pt x="297" y="539"/>
                </a:cubicBezTo>
                <a:cubicBezTo>
                  <a:pt x="271" y="528"/>
                  <a:pt x="246" y="513"/>
                  <a:pt x="223" y="494"/>
                </a:cubicBezTo>
                <a:cubicBezTo>
                  <a:pt x="212" y="484"/>
                  <a:pt x="201" y="474"/>
                  <a:pt x="190" y="463"/>
                </a:cubicBezTo>
                <a:cubicBezTo>
                  <a:pt x="180" y="452"/>
                  <a:pt x="170" y="440"/>
                  <a:pt x="162" y="427"/>
                </a:cubicBezTo>
                <a:cubicBezTo>
                  <a:pt x="159" y="422"/>
                  <a:pt x="159" y="422"/>
                  <a:pt x="159" y="422"/>
                </a:cubicBezTo>
                <a:cubicBezTo>
                  <a:pt x="155" y="417"/>
                  <a:pt x="155" y="417"/>
                  <a:pt x="155" y="417"/>
                </a:cubicBezTo>
                <a:cubicBezTo>
                  <a:pt x="153" y="414"/>
                  <a:pt x="151" y="411"/>
                  <a:pt x="149" y="408"/>
                </a:cubicBezTo>
                <a:cubicBezTo>
                  <a:pt x="147" y="404"/>
                  <a:pt x="145" y="401"/>
                  <a:pt x="144" y="397"/>
                </a:cubicBezTo>
                <a:cubicBezTo>
                  <a:pt x="141" y="392"/>
                  <a:pt x="141" y="392"/>
                  <a:pt x="141" y="392"/>
                </a:cubicBezTo>
                <a:cubicBezTo>
                  <a:pt x="138" y="387"/>
                  <a:pt x="138" y="387"/>
                  <a:pt x="138" y="387"/>
                </a:cubicBezTo>
                <a:cubicBezTo>
                  <a:pt x="136" y="384"/>
                  <a:pt x="135" y="380"/>
                  <a:pt x="133" y="377"/>
                </a:cubicBezTo>
                <a:cubicBezTo>
                  <a:pt x="132" y="373"/>
                  <a:pt x="130" y="370"/>
                  <a:pt x="128" y="366"/>
                </a:cubicBezTo>
                <a:cubicBezTo>
                  <a:pt x="125" y="359"/>
                  <a:pt x="123" y="352"/>
                  <a:pt x="120" y="345"/>
                </a:cubicBezTo>
                <a:cubicBezTo>
                  <a:pt x="119" y="341"/>
                  <a:pt x="118" y="337"/>
                  <a:pt x="117" y="334"/>
                </a:cubicBezTo>
                <a:cubicBezTo>
                  <a:pt x="115" y="328"/>
                  <a:pt x="115" y="328"/>
                  <a:pt x="115" y="328"/>
                </a:cubicBezTo>
                <a:cubicBezTo>
                  <a:pt x="114" y="325"/>
                  <a:pt x="114" y="325"/>
                  <a:pt x="114" y="325"/>
                </a:cubicBezTo>
                <a:cubicBezTo>
                  <a:pt x="113" y="323"/>
                  <a:pt x="113" y="323"/>
                  <a:pt x="113" y="323"/>
                </a:cubicBezTo>
                <a:cubicBezTo>
                  <a:pt x="112" y="319"/>
                  <a:pt x="111" y="316"/>
                  <a:pt x="110" y="313"/>
                </a:cubicBezTo>
                <a:cubicBezTo>
                  <a:pt x="110" y="310"/>
                  <a:pt x="110" y="310"/>
                  <a:pt x="110" y="310"/>
                </a:cubicBezTo>
                <a:cubicBezTo>
                  <a:pt x="110" y="309"/>
                  <a:pt x="109" y="308"/>
                  <a:pt x="109" y="307"/>
                </a:cubicBezTo>
                <a:cubicBezTo>
                  <a:pt x="108" y="301"/>
                  <a:pt x="108" y="301"/>
                  <a:pt x="108" y="301"/>
                </a:cubicBezTo>
                <a:cubicBezTo>
                  <a:pt x="107" y="297"/>
                  <a:pt x="106" y="292"/>
                  <a:pt x="106" y="288"/>
                </a:cubicBezTo>
                <a:cubicBezTo>
                  <a:pt x="106" y="287"/>
                  <a:pt x="106" y="287"/>
                  <a:pt x="106" y="287"/>
                </a:cubicBezTo>
                <a:cubicBezTo>
                  <a:pt x="105" y="287"/>
                  <a:pt x="105" y="287"/>
                  <a:pt x="105" y="287"/>
                </a:cubicBezTo>
                <a:cubicBezTo>
                  <a:pt x="105" y="289"/>
                  <a:pt x="105" y="288"/>
                  <a:pt x="105" y="288"/>
                </a:cubicBezTo>
                <a:cubicBezTo>
                  <a:pt x="105" y="287"/>
                  <a:pt x="105" y="287"/>
                  <a:pt x="105" y="287"/>
                </a:cubicBezTo>
                <a:cubicBezTo>
                  <a:pt x="105" y="284"/>
                  <a:pt x="105" y="284"/>
                  <a:pt x="105" y="284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3" y="271"/>
                  <a:pt x="102" y="263"/>
                  <a:pt x="101" y="256"/>
                </a:cubicBezTo>
                <a:cubicBezTo>
                  <a:pt x="99" y="227"/>
                  <a:pt x="100" y="198"/>
                  <a:pt x="104" y="172"/>
                </a:cubicBezTo>
                <a:cubicBezTo>
                  <a:pt x="107" y="146"/>
                  <a:pt x="114" y="122"/>
                  <a:pt x="121" y="100"/>
                </a:cubicBezTo>
                <a:cubicBezTo>
                  <a:pt x="128" y="79"/>
                  <a:pt x="136" y="61"/>
                  <a:pt x="143" y="47"/>
                </a:cubicBezTo>
                <a:cubicBezTo>
                  <a:pt x="145" y="43"/>
                  <a:pt x="147" y="40"/>
                  <a:pt x="149" y="37"/>
                </a:cubicBezTo>
                <a:cubicBezTo>
                  <a:pt x="151" y="33"/>
                  <a:pt x="152" y="31"/>
                  <a:pt x="154" y="28"/>
                </a:cubicBezTo>
                <a:cubicBezTo>
                  <a:pt x="157" y="22"/>
                  <a:pt x="160" y="18"/>
                  <a:pt x="162" y="14"/>
                </a:cubicBezTo>
                <a:cubicBezTo>
                  <a:pt x="167" y="6"/>
                  <a:pt x="170" y="2"/>
                  <a:pt x="170" y="2"/>
                </a:cubicBezTo>
                <a:lnTo>
                  <a:pt x="167" y="0"/>
                </a:lnTo>
                <a:close/>
              </a:path>
            </a:pathLst>
          </a:custGeom>
          <a:solidFill>
            <a:srgbClr val="6C7176"/>
          </a:solidFill>
          <a:ln>
            <a:noFill/>
          </a:ln>
        </p:spPr>
        <p:txBody>
          <a:bodyPr/>
          <a:lstStyle/>
          <a:p>
            <a:pPr defTabSz="685800">
              <a:defRPr/>
            </a:pPr>
            <a:endParaRPr lang="zh-CN" altLang="en-US" sz="1600" kern="0">
              <a:solidFill>
                <a:srgbClr val="5C5C5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7"/>
          <p:cNvSpPr>
            <a:spLocks noEditPoints="1"/>
          </p:cNvSpPr>
          <p:nvPr/>
        </p:nvSpPr>
        <p:spPr bwMode="auto">
          <a:xfrm>
            <a:off x="4013770" y="2510289"/>
            <a:ext cx="402894" cy="417885"/>
          </a:xfrm>
          <a:custGeom>
            <a:avLst/>
            <a:gdLst>
              <a:gd name="T0" fmla="*/ 109 w 215"/>
              <a:gd name="T1" fmla="*/ 0 h 223"/>
              <a:gd name="T2" fmla="*/ 0 w 215"/>
              <a:gd name="T3" fmla="*/ 78 h 223"/>
              <a:gd name="T4" fmla="*/ 0 w 215"/>
              <a:gd name="T5" fmla="*/ 223 h 223"/>
              <a:gd name="T6" fmla="*/ 215 w 215"/>
              <a:gd name="T7" fmla="*/ 223 h 223"/>
              <a:gd name="T8" fmla="*/ 215 w 215"/>
              <a:gd name="T9" fmla="*/ 78 h 223"/>
              <a:gd name="T10" fmla="*/ 109 w 215"/>
              <a:gd name="T11" fmla="*/ 0 h 223"/>
              <a:gd name="T12" fmla="*/ 195 w 215"/>
              <a:gd name="T13" fmla="*/ 214 h 223"/>
              <a:gd name="T14" fmla="*/ 140 w 215"/>
              <a:gd name="T15" fmla="*/ 159 h 223"/>
              <a:gd name="T16" fmla="*/ 75 w 215"/>
              <a:gd name="T17" fmla="*/ 159 h 223"/>
              <a:gd name="T18" fmla="*/ 20 w 215"/>
              <a:gd name="T19" fmla="*/ 214 h 223"/>
              <a:gd name="T20" fmla="*/ 9 w 215"/>
              <a:gd name="T21" fmla="*/ 214 h 223"/>
              <a:gd name="T22" fmla="*/ 75 w 215"/>
              <a:gd name="T23" fmla="*/ 150 h 223"/>
              <a:gd name="T24" fmla="*/ 9 w 215"/>
              <a:gd name="T25" fmla="*/ 85 h 223"/>
              <a:gd name="T26" fmla="*/ 9 w 215"/>
              <a:gd name="T27" fmla="*/ 83 h 223"/>
              <a:gd name="T28" fmla="*/ 109 w 215"/>
              <a:gd name="T29" fmla="*/ 13 h 223"/>
              <a:gd name="T30" fmla="*/ 207 w 215"/>
              <a:gd name="T31" fmla="*/ 83 h 223"/>
              <a:gd name="T32" fmla="*/ 207 w 215"/>
              <a:gd name="T33" fmla="*/ 85 h 223"/>
              <a:gd name="T34" fmla="*/ 142 w 215"/>
              <a:gd name="T35" fmla="*/ 150 h 223"/>
              <a:gd name="T36" fmla="*/ 207 w 215"/>
              <a:gd name="T37" fmla="*/ 214 h 223"/>
              <a:gd name="T38" fmla="*/ 207 w 215"/>
              <a:gd name="T39" fmla="*/ 214 h 223"/>
              <a:gd name="T40" fmla="*/ 195 w 215"/>
              <a:gd name="T41" fmla="*/ 214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15" h="223">
                <a:moveTo>
                  <a:pt x="109" y="0"/>
                </a:moveTo>
                <a:lnTo>
                  <a:pt x="0" y="78"/>
                </a:lnTo>
                <a:lnTo>
                  <a:pt x="0" y="223"/>
                </a:lnTo>
                <a:lnTo>
                  <a:pt x="215" y="223"/>
                </a:lnTo>
                <a:lnTo>
                  <a:pt x="215" y="78"/>
                </a:lnTo>
                <a:lnTo>
                  <a:pt x="109" y="0"/>
                </a:lnTo>
                <a:close/>
                <a:moveTo>
                  <a:pt x="195" y="214"/>
                </a:moveTo>
                <a:lnTo>
                  <a:pt x="140" y="159"/>
                </a:lnTo>
                <a:lnTo>
                  <a:pt x="75" y="159"/>
                </a:lnTo>
                <a:lnTo>
                  <a:pt x="20" y="214"/>
                </a:lnTo>
                <a:lnTo>
                  <a:pt x="9" y="214"/>
                </a:lnTo>
                <a:lnTo>
                  <a:pt x="75" y="150"/>
                </a:lnTo>
                <a:lnTo>
                  <a:pt x="9" y="85"/>
                </a:lnTo>
                <a:lnTo>
                  <a:pt x="9" y="83"/>
                </a:lnTo>
                <a:lnTo>
                  <a:pt x="109" y="13"/>
                </a:lnTo>
                <a:lnTo>
                  <a:pt x="207" y="83"/>
                </a:lnTo>
                <a:lnTo>
                  <a:pt x="207" y="85"/>
                </a:lnTo>
                <a:lnTo>
                  <a:pt x="142" y="150"/>
                </a:lnTo>
                <a:lnTo>
                  <a:pt x="207" y="214"/>
                </a:lnTo>
                <a:lnTo>
                  <a:pt x="207" y="214"/>
                </a:lnTo>
                <a:lnTo>
                  <a:pt x="195" y="21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685800">
              <a:defRPr/>
            </a:pPr>
            <a:endParaRPr lang="zh-CN" altLang="en-US" sz="1350" kern="0">
              <a:solidFill>
                <a:srgbClr val="5C5C5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18"/>
          <p:cNvSpPr>
            <a:spLocks noEditPoints="1"/>
          </p:cNvSpPr>
          <p:nvPr/>
        </p:nvSpPr>
        <p:spPr bwMode="auto">
          <a:xfrm>
            <a:off x="4805296" y="3181112"/>
            <a:ext cx="254854" cy="459112"/>
          </a:xfrm>
          <a:custGeom>
            <a:avLst/>
            <a:gdLst>
              <a:gd name="T0" fmla="*/ 79 w 87"/>
              <a:gd name="T1" fmla="*/ 53 h 157"/>
              <a:gd name="T2" fmla="*/ 61 w 87"/>
              <a:gd name="T3" fmla="*/ 8 h 157"/>
              <a:gd name="T4" fmla="*/ 15 w 87"/>
              <a:gd name="T5" fmla="*/ 26 h 157"/>
              <a:gd name="T6" fmla="*/ 22 w 87"/>
              <a:gd name="T7" fmla="*/ 63 h 157"/>
              <a:gd name="T8" fmla="*/ 18 w 87"/>
              <a:gd name="T9" fmla="*/ 65 h 157"/>
              <a:gd name="T10" fmla="*/ 21 w 87"/>
              <a:gd name="T11" fmla="*/ 73 h 157"/>
              <a:gd name="T12" fmla="*/ 17 w 87"/>
              <a:gd name="T13" fmla="*/ 74 h 157"/>
              <a:gd name="T14" fmla="*/ 21 w 87"/>
              <a:gd name="T15" fmla="*/ 85 h 157"/>
              <a:gd name="T16" fmla="*/ 15 w 87"/>
              <a:gd name="T17" fmla="*/ 88 h 157"/>
              <a:gd name="T18" fmla="*/ 19 w 87"/>
              <a:gd name="T19" fmla="*/ 99 h 157"/>
              <a:gd name="T20" fmla="*/ 13 w 87"/>
              <a:gd name="T21" fmla="*/ 102 h 157"/>
              <a:gd name="T22" fmla="*/ 17 w 87"/>
              <a:gd name="T23" fmla="*/ 112 h 157"/>
              <a:gd name="T24" fmla="*/ 10 w 87"/>
              <a:gd name="T25" fmla="*/ 115 h 157"/>
              <a:gd name="T26" fmla="*/ 13 w 87"/>
              <a:gd name="T27" fmla="*/ 122 h 157"/>
              <a:gd name="T28" fmla="*/ 8 w 87"/>
              <a:gd name="T29" fmla="*/ 124 h 157"/>
              <a:gd name="T30" fmla="*/ 11 w 87"/>
              <a:gd name="T31" fmla="*/ 130 h 157"/>
              <a:gd name="T32" fmla="*/ 10 w 87"/>
              <a:gd name="T33" fmla="*/ 130 h 157"/>
              <a:gd name="T34" fmla="*/ 5 w 87"/>
              <a:gd name="T35" fmla="*/ 133 h 157"/>
              <a:gd name="T36" fmla="*/ 7 w 87"/>
              <a:gd name="T37" fmla="*/ 138 h 157"/>
              <a:gd name="T38" fmla="*/ 6 w 87"/>
              <a:gd name="T39" fmla="*/ 141 h 157"/>
              <a:gd name="T40" fmla="*/ 0 w 87"/>
              <a:gd name="T41" fmla="*/ 143 h 157"/>
              <a:gd name="T42" fmla="*/ 4 w 87"/>
              <a:gd name="T43" fmla="*/ 157 h 157"/>
              <a:gd name="T44" fmla="*/ 17 w 87"/>
              <a:gd name="T45" fmla="*/ 150 h 157"/>
              <a:gd name="T46" fmla="*/ 50 w 87"/>
              <a:gd name="T47" fmla="*/ 74 h 157"/>
              <a:gd name="T48" fmla="*/ 79 w 87"/>
              <a:gd name="T49" fmla="*/ 53 h 157"/>
              <a:gd name="T50" fmla="*/ 55 w 87"/>
              <a:gd name="T51" fmla="*/ 16 h 157"/>
              <a:gd name="T52" fmla="*/ 60 w 87"/>
              <a:gd name="T53" fmla="*/ 29 h 157"/>
              <a:gd name="T54" fmla="*/ 48 w 87"/>
              <a:gd name="T55" fmla="*/ 34 h 157"/>
              <a:gd name="T56" fmla="*/ 43 w 87"/>
              <a:gd name="T57" fmla="*/ 21 h 157"/>
              <a:gd name="T58" fmla="*/ 55 w 87"/>
              <a:gd name="T59" fmla="*/ 16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87" h="157">
                <a:moveTo>
                  <a:pt x="79" y="53"/>
                </a:moveTo>
                <a:cubicBezTo>
                  <a:pt x="87" y="36"/>
                  <a:pt x="78" y="15"/>
                  <a:pt x="61" y="8"/>
                </a:cubicBezTo>
                <a:cubicBezTo>
                  <a:pt x="43" y="0"/>
                  <a:pt x="23" y="8"/>
                  <a:pt x="15" y="26"/>
                </a:cubicBezTo>
                <a:cubicBezTo>
                  <a:pt x="10" y="39"/>
                  <a:pt x="13" y="54"/>
                  <a:pt x="22" y="63"/>
                </a:cubicBezTo>
                <a:cubicBezTo>
                  <a:pt x="18" y="65"/>
                  <a:pt x="18" y="65"/>
                  <a:pt x="18" y="65"/>
                </a:cubicBezTo>
                <a:cubicBezTo>
                  <a:pt x="21" y="73"/>
                  <a:pt x="21" y="73"/>
                  <a:pt x="21" y="73"/>
                </a:cubicBezTo>
                <a:cubicBezTo>
                  <a:pt x="17" y="74"/>
                  <a:pt x="17" y="74"/>
                  <a:pt x="17" y="74"/>
                </a:cubicBezTo>
                <a:cubicBezTo>
                  <a:pt x="21" y="85"/>
                  <a:pt x="21" y="85"/>
                  <a:pt x="21" y="85"/>
                </a:cubicBezTo>
                <a:cubicBezTo>
                  <a:pt x="15" y="88"/>
                  <a:pt x="15" y="88"/>
                  <a:pt x="15" y="88"/>
                </a:cubicBezTo>
                <a:cubicBezTo>
                  <a:pt x="19" y="99"/>
                  <a:pt x="19" y="99"/>
                  <a:pt x="19" y="99"/>
                </a:cubicBezTo>
                <a:cubicBezTo>
                  <a:pt x="13" y="102"/>
                  <a:pt x="13" y="102"/>
                  <a:pt x="13" y="102"/>
                </a:cubicBezTo>
                <a:cubicBezTo>
                  <a:pt x="17" y="112"/>
                  <a:pt x="17" y="112"/>
                  <a:pt x="17" y="112"/>
                </a:cubicBezTo>
                <a:cubicBezTo>
                  <a:pt x="10" y="115"/>
                  <a:pt x="10" y="115"/>
                  <a:pt x="10" y="115"/>
                </a:cubicBezTo>
                <a:cubicBezTo>
                  <a:pt x="13" y="122"/>
                  <a:pt x="13" y="122"/>
                  <a:pt x="13" y="122"/>
                </a:cubicBezTo>
                <a:cubicBezTo>
                  <a:pt x="8" y="124"/>
                  <a:pt x="8" y="124"/>
                  <a:pt x="8" y="124"/>
                </a:cubicBezTo>
                <a:cubicBezTo>
                  <a:pt x="11" y="130"/>
                  <a:pt x="11" y="130"/>
                  <a:pt x="11" y="130"/>
                </a:cubicBezTo>
                <a:cubicBezTo>
                  <a:pt x="10" y="130"/>
                  <a:pt x="10" y="130"/>
                  <a:pt x="10" y="130"/>
                </a:cubicBezTo>
                <a:cubicBezTo>
                  <a:pt x="5" y="133"/>
                  <a:pt x="5" y="133"/>
                  <a:pt x="5" y="133"/>
                </a:cubicBezTo>
                <a:cubicBezTo>
                  <a:pt x="7" y="138"/>
                  <a:pt x="7" y="138"/>
                  <a:pt x="7" y="138"/>
                </a:cubicBezTo>
                <a:cubicBezTo>
                  <a:pt x="6" y="141"/>
                  <a:pt x="6" y="141"/>
                  <a:pt x="6" y="141"/>
                </a:cubicBezTo>
                <a:cubicBezTo>
                  <a:pt x="0" y="143"/>
                  <a:pt x="0" y="143"/>
                  <a:pt x="0" y="143"/>
                </a:cubicBezTo>
                <a:cubicBezTo>
                  <a:pt x="4" y="157"/>
                  <a:pt x="4" y="157"/>
                  <a:pt x="4" y="157"/>
                </a:cubicBezTo>
                <a:cubicBezTo>
                  <a:pt x="17" y="150"/>
                  <a:pt x="17" y="150"/>
                  <a:pt x="17" y="150"/>
                </a:cubicBezTo>
                <a:cubicBezTo>
                  <a:pt x="50" y="74"/>
                  <a:pt x="50" y="74"/>
                  <a:pt x="50" y="74"/>
                </a:cubicBezTo>
                <a:cubicBezTo>
                  <a:pt x="63" y="73"/>
                  <a:pt x="74" y="66"/>
                  <a:pt x="79" y="53"/>
                </a:cubicBezTo>
                <a:close/>
                <a:moveTo>
                  <a:pt x="55" y="16"/>
                </a:moveTo>
                <a:cubicBezTo>
                  <a:pt x="60" y="18"/>
                  <a:pt x="62" y="24"/>
                  <a:pt x="60" y="29"/>
                </a:cubicBezTo>
                <a:cubicBezTo>
                  <a:pt x="58" y="33"/>
                  <a:pt x="53" y="36"/>
                  <a:pt x="48" y="34"/>
                </a:cubicBezTo>
                <a:cubicBezTo>
                  <a:pt x="43" y="31"/>
                  <a:pt x="40" y="26"/>
                  <a:pt x="43" y="21"/>
                </a:cubicBezTo>
                <a:cubicBezTo>
                  <a:pt x="45" y="16"/>
                  <a:pt x="50" y="14"/>
                  <a:pt x="55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685800">
              <a:defRPr/>
            </a:pPr>
            <a:endParaRPr lang="zh-CN" altLang="en-US" sz="1350" kern="0">
              <a:solidFill>
                <a:srgbClr val="5C5C5C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738096" y="4994676"/>
            <a:ext cx="414138" cy="279215"/>
            <a:chOff x="2681093" y="4567497"/>
            <a:chExt cx="414138" cy="279215"/>
          </a:xfrm>
        </p:grpSpPr>
        <p:sp>
          <p:nvSpPr>
            <p:cNvPr id="19" name="Freeform 19@|5FFC:16777215|FBC:16777215|LFC:16777215|LBC:16777215"/>
            <p:cNvSpPr>
              <a:spLocks noEditPoints="1"/>
            </p:cNvSpPr>
            <p:nvPr/>
          </p:nvSpPr>
          <p:spPr bwMode="auto">
            <a:xfrm>
              <a:off x="2681093" y="4567497"/>
              <a:ext cx="414138" cy="279215"/>
            </a:xfrm>
            <a:custGeom>
              <a:avLst/>
              <a:gdLst>
                <a:gd name="T0" fmla="*/ 130 w 142"/>
                <a:gd name="T1" fmla="*/ 15 h 96"/>
                <a:gd name="T2" fmla="*/ 102 w 142"/>
                <a:gd name="T3" fmla="*/ 15 h 96"/>
                <a:gd name="T4" fmla="*/ 102 w 142"/>
                <a:gd name="T5" fmla="*/ 14 h 96"/>
                <a:gd name="T6" fmla="*/ 96 w 142"/>
                <a:gd name="T7" fmla="*/ 5 h 96"/>
                <a:gd name="T8" fmla="*/ 87 w 142"/>
                <a:gd name="T9" fmla="*/ 0 h 96"/>
                <a:gd name="T10" fmla="*/ 55 w 142"/>
                <a:gd name="T11" fmla="*/ 0 h 96"/>
                <a:gd name="T12" fmla="*/ 46 w 142"/>
                <a:gd name="T13" fmla="*/ 5 h 96"/>
                <a:gd name="T14" fmla="*/ 40 w 142"/>
                <a:gd name="T15" fmla="*/ 14 h 96"/>
                <a:gd name="T16" fmla="*/ 40 w 142"/>
                <a:gd name="T17" fmla="*/ 15 h 96"/>
                <a:gd name="T18" fmla="*/ 12 w 142"/>
                <a:gd name="T19" fmla="*/ 15 h 96"/>
                <a:gd name="T20" fmla="*/ 0 w 142"/>
                <a:gd name="T21" fmla="*/ 26 h 96"/>
                <a:gd name="T22" fmla="*/ 0 w 142"/>
                <a:gd name="T23" fmla="*/ 84 h 96"/>
                <a:gd name="T24" fmla="*/ 12 w 142"/>
                <a:gd name="T25" fmla="*/ 96 h 96"/>
                <a:gd name="T26" fmla="*/ 130 w 142"/>
                <a:gd name="T27" fmla="*/ 96 h 96"/>
                <a:gd name="T28" fmla="*/ 142 w 142"/>
                <a:gd name="T29" fmla="*/ 84 h 96"/>
                <a:gd name="T30" fmla="*/ 142 w 142"/>
                <a:gd name="T31" fmla="*/ 26 h 96"/>
                <a:gd name="T32" fmla="*/ 130 w 142"/>
                <a:gd name="T33" fmla="*/ 15 h 96"/>
                <a:gd name="T34" fmla="*/ 30 w 142"/>
                <a:gd name="T35" fmla="*/ 31 h 96"/>
                <a:gd name="T36" fmla="*/ 8 w 142"/>
                <a:gd name="T37" fmla="*/ 31 h 96"/>
                <a:gd name="T38" fmla="*/ 8 w 142"/>
                <a:gd name="T39" fmla="*/ 22 h 96"/>
                <a:gd name="T40" fmla="*/ 30 w 142"/>
                <a:gd name="T41" fmla="*/ 22 h 96"/>
                <a:gd name="T42" fmla="*/ 30 w 142"/>
                <a:gd name="T43" fmla="*/ 31 h 96"/>
                <a:gd name="T44" fmla="*/ 71 w 142"/>
                <a:gd name="T45" fmla="*/ 90 h 96"/>
                <a:gd name="T46" fmla="*/ 36 w 142"/>
                <a:gd name="T47" fmla="*/ 55 h 96"/>
                <a:gd name="T48" fmla="*/ 71 w 142"/>
                <a:gd name="T49" fmla="*/ 20 h 96"/>
                <a:gd name="T50" fmla="*/ 106 w 142"/>
                <a:gd name="T51" fmla="*/ 55 h 96"/>
                <a:gd name="T52" fmla="*/ 71 w 142"/>
                <a:gd name="T53" fmla="*/ 90 h 96"/>
                <a:gd name="T54" fmla="*/ 136 w 142"/>
                <a:gd name="T55" fmla="*/ 30 h 96"/>
                <a:gd name="T56" fmla="*/ 132 w 142"/>
                <a:gd name="T57" fmla="*/ 30 h 96"/>
                <a:gd name="T58" fmla="*/ 132 w 142"/>
                <a:gd name="T59" fmla="*/ 34 h 96"/>
                <a:gd name="T60" fmla="*/ 126 w 142"/>
                <a:gd name="T61" fmla="*/ 34 h 96"/>
                <a:gd name="T62" fmla="*/ 126 w 142"/>
                <a:gd name="T63" fmla="*/ 30 h 96"/>
                <a:gd name="T64" fmla="*/ 121 w 142"/>
                <a:gd name="T65" fmla="*/ 30 h 96"/>
                <a:gd name="T66" fmla="*/ 121 w 142"/>
                <a:gd name="T67" fmla="*/ 24 h 96"/>
                <a:gd name="T68" fmla="*/ 126 w 142"/>
                <a:gd name="T69" fmla="*/ 24 h 96"/>
                <a:gd name="T70" fmla="*/ 126 w 142"/>
                <a:gd name="T71" fmla="*/ 19 h 96"/>
                <a:gd name="T72" fmla="*/ 132 w 142"/>
                <a:gd name="T73" fmla="*/ 19 h 96"/>
                <a:gd name="T74" fmla="*/ 132 w 142"/>
                <a:gd name="T75" fmla="*/ 24 h 96"/>
                <a:gd name="T76" fmla="*/ 136 w 142"/>
                <a:gd name="T77" fmla="*/ 24 h 96"/>
                <a:gd name="T78" fmla="*/ 136 w 142"/>
                <a:gd name="T79" fmla="*/ 3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2" h="96">
                  <a:moveTo>
                    <a:pt x="130" y="15"/>
                  </a:moveTo>
                  <a:cubicBezTo>
                    <a:pt x="102" y="15"/>
                    <a:pt x="102" y="15"/>
                    <a:pt x="102" y="15"/>
                  </a:cubicBezTo>
                  <a:cubicBezTo>
                    <a:pt x="102" y="14"/>
                    <a:pt x="102" y="14"/>
                    <a:pt x="102" y="14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2"/>
                    <a:pt x="90" y="0"/>
                    <a:pt x="8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2" y="0"/>
                    <a:pt x="48" y="2"/>
                    <a:pt x="46" y="5"/>
                  </a:cubicBezTo>
                  <a:cubicBezTo>
                    <a:pt x="40" y="14"/>
                    <a:pt x="40" y="14"/>
                    <a:pt x="40" y="14"/>
                  </a:cubicBezTo>
                  <a:cubicBezTo>
                    <a:pt x="40" y="14"/>
                    <a:pt x="40" y="14"/>
                    <a:pt x="40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5" y="15"/>
                    <a:pt x="0" y="20"/>
                    <a:pt x="0" y="26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1"/>
                    <a:pt x="5" y="96"/>
                    <a:pt x="12" y="96"/>
                  </a:cubicBezTo>
                  <a:cubicBezTo>
                    <a:pt x="130" y="96"/>
                    <a:pt x="130" y="96"/>
                    <a:pt x="130" y="96"/>
                  </a:cubicBezTo>
                  <a:cubicBezTo>
                    <a:pt x="137" y="96"/>
                    <a:pt x="142" y="91"/>
                    <a:pt x="142" y="84"/>
                  </a:cubicBezTo>
                  <a:cubicBezTo>
                    <a:pt x="142" y="26"/>
                    <a:pt x="142" y="26"/>
                    <a:pt x="142" y="26"/>
                  </a:cubicBezTo>
                  <a:cubicBezTo>
                    <a:pt x="142" y="20"/>
                    <a:pt x="137" y="15"/>
                    <a:pt x="130" y="15"/>
                  </a:cubicBezTo>
                  <a:close/>
                  <a:moveTo>
                    <a:pt x="30" y="31"/>
                  </a:moveTo>
                  <a:cubicBezTo>
                    <a:pt x="8" y="31"/>
                    <a:pt x="8" y="31"/>
                    <a:pt x="8" y="31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30" y="22"/>
                    <a:pt x="30" y="22"/>
                    <a:pt x="30" y="22"/>
                  </a:cubicBezTo>
                  <a:lnTo>
                    <a:pt x="30" y="31"/>
                  </a:lnTo>
                  <a:close/>
                  <a:moveTo>
                    <a:pt x="71" y="90"/>
                  </a:moveTo>
                  <a:cubicBezTo>
                    <a:pt x="52" y="90"/>
                    <a:pt x="36" y="74"/>
                    <a:pt x="36" y="55"/>
                  </a:cubicBezTo>
                  <a:cubicBezTo>
                    <a:pt x="36" y="35"/>
                    <a:pt x="52" y="20"/>
                    <a:pt x="71" y="20"/>
                  </a:cubicBezTo>
                  <a:cubicBezTo>
                    <a:pt x="90" y="20"/>
                    <a:pt x="106" y="35"/>
                    <a:pt x="106" y="55"/>
                  </a:cubicBezTo>
                  <a:cubicBezTo>
                    <a:pt x="106" y="74"/>
                    <a:pt x="90" y="90"/>
                    <a:pt x="71" y="90"/>
                  </a:cubicBezTo>
                  <a:close/>
                  <a:moveTo>
                    <a:pt x="136" y="30"/>
                  </a:moveTo>
                  <a:cubicBezTo>
                    <a:pt x="132" y="30"/>
                    <a:pt x="132" y="30"/>
                    <a:pt x="132" y="30"/>
                  </a:cubicBezTo>
                  <a:cubicBezTo>
                    <a:pt x="132" y="34"/>
                    <a:pt x="132" y="34"/>
                    <a:pt x="132" y="34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6" y="30"/>
                    <a:pt x="126" y="30"/>
                    <a:pt x="126" y="30"/>
                  </a:cubicBezTo>
                  <a:cubicBezTo>
                    <a:pt x="121" y="30"/>
                    <a:pt x="121" y="30"/>
                    <a:pt x="121" y="30"/>
                  </a:cubicBezTo>
                  <a:cubicBezTo>
                    <a:pt x="121" y="24"/>
                    <a:pt x="121" y="24"/>
                    <a:pt x="121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6" y="19"/>
                    <a:pt x="126" y="19"/>
                    <a:pt x="126" y="19"/>
                  </a:cubicBezTo>
                  <a:cubicBezTo>
                    <a:pt x="132" y="19"/>
                    <a:pt x="132" y="19"/>
                    <a:pt x="132" y="19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6" y="24"/>
                    <a:pt x="136" y="24"/>
                    <a:pt x="136" y="24"/>
                  </a:cubicBezTo>
                  <a:lnTo>
                    <a:pt x="136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>
                <a:defRPr/>
              </a:pPr>
              <a:endParaRPr lang="zh-CN" altLang="en-US" sz="1350" kern="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0@|5FFC:16777215|FBC:16777215|LFC:16777215|LBC:16777215"/>
            <p:cNvSpPr>
              <a:spLocks noEditPoints="1"/>
            </p:cNvSpPr>
            <p:nvPr/>
          </p:nvSpPr>
          <p:spPr bwMode="auto">
            <a:xfrm>
              <a:off x="2806647" y="4642454"/>
              <a:ext cx="166780" cy="166780"/>
            </a:xfrm>
            <a:custGeom>
              <a:avLst/>
              <a:gdLst>
                <a:gd name="T0" fmla="*/ 28 w 57"/>
                <a:gd name="T1" fmla="*/ 57 h 57"/>
                <a:gd name="T2" fmla="*/ 0 w 57"/>
                <a:gd name="T3" fmla="*/ 29 h 57"/>
                <a:gd name="T4" fmla="*/ 28 w 57"/>
                <a:gd name="T5" fmla="*/ 0 h 57"/>
                <a:gd name="T6" fmla="*/ 57 w 57"/>
                <a:gd name="T7" fmla="*/ 29 h 57"/>
                <a:gd name="T8" fmla="*/ 28 w 57"/>
                <a:gd name="T9" fmla="*/ 57 h 57"/>
                <a:gd name="T10" fmla="*/ 28 w 57"/>
                <a:gd name="T11" fmla="*/ 9 h 57"/>
                <a:gd name="T12" fmla="*/ 9 w 57"/>
                <a:gd name="T13" fmla="*/ 29 h 57"/>
                <a:gd name="T14" fmla="*/ 28 w 57"/>
                <a:gd name="T15" fmla="*/ 48 h 57"/>
                <a:gd name="T16" fmla="*/ 48 w 57"/>
                <a:gd name="T17" fmla="*/ 29 h 57"/>
                <a:gd name="T18" fmla="*/ 28 w 57"/>
                <a:gd name="T19" fmla="*/ 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7">
                  <a:moveTo>
                    <a:pt x="28" y="57"/>
                  </a:moveTo>
                  <a:cubicBezTo>
                    <a:pt x="12" y="57"/>
                    <a:pt x="0" y="44"/>
                    <a:pt x="0" y="29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44"/>
                    <a:pt x="44" y="57"/>
                    <a:pt x="28" y="57"/>
                  </a:cubicBezTo>
                  <a:close/>
                  <a:moveTo>
                    <a:pt x="28" y="9"/>
                  </a:moveTo>
                  <a:cubicBezTo>
                    <a:pt x="17" y="9"/>
                    <a:pt x="9" y="18"/>
                    <a:pt x="9" y="29"/>
                  </a:cubicBezTo>
                  <a:cubicBezTo>
                    <a:pt x="9" y="39"/>
                    <a:pt x="17" y="48"/>
                    <a:pt x="28" y="48"/>
                  </a:cubicBezTo>
                  <a:cubicBezTo>
                    <a:pt x="39" y="48"/>
                    <a:pt x="48" y="39"/>
                    <a:pt x="48" y="29"/>
                  </a:cubicBezTo>
                  <a:cubicBezTo>
                    <a:pt x="48" y="18"/>
                    <a:pt x="39" y="9"/>
                    <a:pt x="28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>
                <a:defRPr/>
              </a:pPr>
              <a:endParaRPr lang="zh-CN" altLang="en-US" sz="1350" kern="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597861" y="4247176"/>
            <a:ext cx="406642" cy="442246"/>
            <a:chOff x="3516863" y="3834794"/>
            <a:chExt cx="406642" cy="442246"/>
          </a:xfrm>
        </p:grpSpPr>
        <p:sp>
          <p:nvSpPr>
            <p:cNvPr id="22" name="Freeform 31@|5FFC:16777215|FBC:16777215|LFC:16777215|LBC:16777215"/>
            <p:cNvSpPr/>
            <p:nvPr/>
          </p:nvSpPr>
          <p:spPr bwMode="auto">
            <a:xfrm>
              <a:off x="3516863" y="3902255"/>
              <a:ext cx="239862" cy="374785"/>
            </a:xfrm>
            <a:custGeom>
              <a:avLst/>
              <a:gdLst>
                <a:gd name="T0" fmla="*/ 0 w 128"/>
                <a:gd name="T1" fmla="*/ 189 h 200"/>
                <a:gd name="T2" fmla="*/ 121 w 128"/>
                <a:gd name="T3" fmla="*/ 0 h 200"/>
                <a:gd name="T4" fmla="*/ 128 w 128"/>
                <a:gd name="T5" fmla="*/ 5 h 200"/>
                <a:gd name="T6" fmla="*/ 19 w 128"/>
                <a:gd name="T7" fmla="*/ 200 h 200"/>
                <a:gd name="T8" fmla="*/ 0 w 128"/>
                <a:gd name="T9" fmla="*/ 18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200">
                  <a:moveTo>
                    <a:pt x="0" y="189"/>
                  </a:moveTo>
                  <a:lnTo>
                    <a:pt x="121" y="0"/>
                  </a:lnTo>
                  <a:lnTo>
                    <a:pt x="128" y="5"/>
                  </a:lnTo>
                  <a:lnTo>
                    <a:pt x="19" y="20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>
                <a:defRPr/>
              </a:pPr>
              <a:endParaRPr lang="zh-CN" altLang="en-US" sz="1350" kern="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32@|5FFC:16777215|FBC:16777215|LFC:16777215|LBC:16777215"/>
            <p:cNvSpPr/>
            <p:nvPr/>
          </p:nvSpPr>
          <p:spPr bwMode="auto">
            <a:xfrm>
              <a:off x="3743608" y="3861029"/>
              <a:ext cx="37478" cy="50596"/>
            </a:xfrm>
            <a:custGeom>
              <a:avLst/>
              <a:gdLst>
                <a:gd name="T0" fmla="*/ 7 w 20"/>
                <a:gd name="T1" fmla="*/ 27 h 27"/>
                <a:gd name="T2" fmla="*/ 0 w 20"/>
                <a:gd name="T3" fmla="*/ 22 h 27"/>
                <a:gd name="T4" fmla="*/ 10 w 20"/>
                <a:gd name="T5" fmla="*/ 0 h 27"/>
                <a:gd name="T6" fmla="*/ 20 w 20"/>
                <a:gd name="T7" fmla="*/ 5 h 27"/>
                <a:gd name="T8" fmla="*/ 7 w 20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7">
                  <a:moveTo>
                    <a:pt x="7" y="27"/>
                  </a:moveTo>
                  <a:lnTo>
                    <a:pt x="0" y="22"/>
                  </a:lnTo>
                  <a:lnTo>
                    <a:pt x="10" y="0"/>
                  </a:lnTo>
                  <a:lnTo>
                    <a:pt x="20" y="5"/>
                  </a:lnTo>
                  <a:lnTo>
                    <a:pt x="7" y="2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>
                <a:defRPr/>
              </a:pPr>
              <a:endParaRPr lang="zh-CN" altLang="en-US" sz="1350" kern="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33@|5FFC:16777215|FBC:16777215|LFC:16777215|LBC:16777215"/>
            <p:cNvSpPr/>
            <p:nvPr/>
          </p:nvSpPr>
          <p:spPr bwMode="auto">
            <a:xfrm>
              <a:off x="3835430" y="4095268"/>
              <a:ext cx="61840" cy="61840"/>
            </a:xfrm>
            <a:custGeom>
              <a:avLst/>
              <a:gdLst>
                <a:gd name="T0" fmla="*/ 19 w 33"/>
                <a:gd name="T1" fmla="*/ 33 h 33"/>
                <a:gd name="T2" fmla="*/ 13 w 33"/>
                <a:gd name="T3" fmla="*/ 24 h 33"/>
                <a:gd name="T4" fmla="*/ 0 w 33"/>
                <a:gd name="T5" fmla="*/ 25 h 33"/>
                <a:gd name="T6" fmla="*/ 7 w 33"/>
                <a:gd name="T7" fmla="*/ 16 h 33"/>
                <a:gd name="T8" fmla="*/ 2 w 33"/>
                <a:gd name="T9" fmla="*/ 5 h 33"/>
                <a:gd name="T10" fmla="*/ 13 w 33"/>
                <a:gd name="T11" fmla="*/ 8 h 33"/>
                <a:gd name="T12" fmla="*/ 22 w 33"/>
                <a:gd name="T13" fmla="*/ 0 h 33"/>
                <a:gd name="T14" fmla="*/ 24 w 33"/>
                <a:gd name="T15" fmla="*/ 11 h 33"/>
                <a:gd name="T16" fmla="*/ 33 w 33"/>
                <a:gd name="T17" fmla="*/ 17 h 33"/>
                <a:gd name="T18" fmla="*/ 22 w 33"/>
                <a:gd name="T19" fmla="*/ 22 h 33"/>
                <a:gd name="T20" fmla="*/ 19 w 33"/>
                <a:gd name="T21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" h="33">
                  <a:moveTo>
                    <a:pt x="19" y="33"/>
                  </a:moveTo>
                  <a:lnTo>
                    <a:pt x="13" y="24"/>
                  </a:lnTo>
                  <a:lnTo>
                    <a:pt x="0" y="25"/>
                  </a:lnTo>
                  <a:lnTo>
                    <a:pt x="7" y="16"/>
                  </a:lnTo>
                  <a:lnTo>
                    <a:pt x="2" y="5"/>
                  </a:lnTo>
                  <a:lnTo>
                    <a:pt x="13" y="8"/>
                  </a:lnTo>
                  <a:lnTo>
                    <a:pt x="22" y="0"/>
                  </a:lnTo>
                  <a:lnTo>
                    <a:pt x="24" y="11"/>
                  </a:lnTo>
                  <a:lnTo>
                    <a:pt x="33" y="17"/>
                  </a:lnTo>
                  <a:lnTo>
                    <a:pt x="22" y="22"/>
                  </a:lnTo>
                  <a:lnTo>
                    <a:pt x="19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>
                <a:defRPr/>
              </a:pPr>
              <a:endParaRPr lang="zh-CN" altLang="en-US" sz="1350" kern="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34@|5FFC:16777215|FBC:16777215|LFC:16777215|LBC:16777215"/>
            <p:cNvSpPr/>
            <p:nvPr/>
          </p:nvSpPr>
          <p:spPr bwMode="auto">
            <a:xfrm>
              <a:off x="3756725" y="3967842"/>
              <a:ext cx="65588" cy="67461"/>
            </a:xfrm>
            <a:custGeom>
              <a:avLst/>
              <a:gdLst>
                <a:gd name="T0" fmla="*/ 25 w 35"/>
                <a:gd name="T1" fmla="*/ 36 h 36"/>
                <a:gd name="T2" fmla="*/ 16 w 35"/>
                <a:gd name="T3" fmla="*/ 28 h 36"/>
                <a:gd name="T4" fmla="*/ 5 w 35"/>
                <a:gd name="T5" fmla="*/ 32 h 36"/>
                <a:gd name="T6" fmla="*/ 8 w 35"/>
                <a:gd name="T7" fmla="*/ 20 h 36"/>
                <a:gd name="T8" fmla="*/ 0 w 35"/>
                <a:gd name="T9" fmla="*/ 11 h 36"/>
                <a:gd name="T10" fmla="*/ 13 w 35"/>
                <a:gd name="T11" fmla="*/ 11 h 36"/>
                <a:gd name="T12" fmla="*/ 19 w 35"/>
                <a:gd name="T13" fmla="*/ 0 h 36"/>
                <a:gd name="T14" fmla="*/ 24 w 35"/>
                <a:gd name="T15" fmla="*/ 12 h 36"/>
                <a:gd name="T16" fmla="*/ 35 w 35"/>
                <a:gd name="T17" fmla="*/ 15 h 36"/>
                <a:gd name="T18" fmla="*/ 25 w 35"/>
                <a:gd name="T19" fmla="*/ 23 h 36"/>
                <a:gd name="T20" fmla="*/ 25 w 35"/>
                <a:gd name="T2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36">
                  <a:moveTo>
                    <a:pt x="25" y="36"/>
                  </a:moveTo>
                  <a:lnTo>
                    <a:pt x="16" y="28"/>
                  </a:lnTo>
                  <a:lnTo>
                    <a:pt x="5" y="32"/>
                  </a:lnTo>
                  <a:lnTo>
                    <a:pt x="8" y="20"/>
                  </a:lnTo>
                  <a:lnTo>
                    <a:pt x="0" y="11"/>
                  </a:lnTo>
                  <a:lnTo>
                    <a:pt x="13" y="11"/>
                  </a:lnTo>
                  <a:lnTo>
                    <a:pt x="19" y="0"/>
                  </a:lnTo>
                  <a:lnTo>
                    <a:pt x="24" y="12"/>
                  </a:lnTo>
                  <a:lnTo>
                    <a:pt x="35" y="15"/>
                  </a:lnTo>
                  <a:lnTo>
                    <a:pt x="25" y="23"/>
                  </a:lnTo>
                  <a:lnTo>
                    <a:pt x="25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>
                <a:defRPr/>
              </a:pPr>
              <a:endParaRPr lang="zh-CN" altLang="en-US" sz="1350" kern="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5@|5FFC:16777215|FBC:16777215|LFC:16777215|LBC:16777215"/>
            <p:cNvSpPr/>
            <p:nvPr/>
          </p:nvSpPr>
          <p:spPr bwMode="auto">
            <a:xfrm>
              <a:off x="3818565" y="3859154"/>
              <a:ext cx="52470" cy="52470"/>
            </a:xfrm>
            <a:custGeom>
              <a:avLst/>
              <a:gdLst>
                <a:gd name="T0" fmla="*/ 20 w 28"/>
                <a:gd name="T1" fmla="*/ 28 h 28"/>
                <a:gd name="T2" fmla="*/ 13 w 28"/>
                <a:gd name="T3" fmla="*/ 22 h 28"/>
                <a:gd name="T4" fmla="*/ 3 w 28"/>
                <a:gd name="T5" fmla="*/ 25 h 28"/>
                <a:gd name="T6" fmla="*/ 6 w 28"/>
                <a:gd name="T7" fmla="*/ 17 h 28"/>
                <a:gd name="T8" fmla="*/ 0 w 28"/>
                <a:gd name="T9" fmla="*/ 9 h 28"/>
                <a:gd name="T10" fmla="*/ 11 w 28"/>
                <a:gd name="T11" fmla="*/ 9 h 28"/>
                <a:gd name="T12" fmla="*/ 16 w 28"/>
                <a:gd name="T13" fmla="*/ 0 h 28"/>
                <a:gd name="T14" fmla="*/ 19 w 28"/>
                <a:gd name="T15" fmla="*/ 9 h 28"/>
                <a:gd name="T16" fmla="*/ 28 w 28"/>
                <a:gd name="T17" fmla="*/ 12 h 28"/>
                <a:gd name="T18" fmla="*/ 20 w 28"/>
                <a:gd name="T19" fmla="*/ 19 h 28"/>
                <a:gd name="T20" fmla="*/ 20 w 28"/>
                <a:gd name="T21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" h="28">
                  <a:moveTo>
                    <a:pt x="20" y="28"/>
                  </a:moveTo>
                  <a:lnTo>
                    <a:pt x="13" y="22"/>
                  </a:lnTo>
                  <a:lnTo>
                    <a:pt x="3" y="25"/>
                  </a:lnTo>
                  <a:lnTo>
                    <a:pt x="6" y="17"/>
                  </a:lnTo>
                  <a:lnTo>
                    <a:pt x="0" y="9"/>
                  </a:lnTo>
                  <a:lnTo>
                    <a:pt x="11" y="9"/>
                  </a:lnTo>
                  <a:lnTo>
                    <a:pt x="16" y="0"/>
                  </a:lnTo>
                  <a:lnTo>
                    <a:pt x="19" y="9"/>
                  </a:lnTo>
                  <a:lnTo>
                    <a:pt x="28" y="12"/>
                  </a:lnTo>
                  <a:lnTo>
                    <a:pt x="20" y="19"/>
                  </a:lnTo>
                  <a:lnTo>
                    <a:pt x="20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>
                <a:defRPr/>
              </a:pPr>
              <a:endParaRPr lang="zh-CN" altLang="en-US" sz="1350" kern="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6@|5FFC:16777215|FBC:16777215|LFC:16777215|LBC:16777215"/>
            <p:cNvSpPr/>
            <p:nvPr/>
          </p:nvSpPr>
          <p:spPr bwMode="auto">
            <a:xfrm>
              <a:off x="3880404" y="3964094"/>
              <a:ext cx="43101" cy="41226"/>
            </a:xfrm>
            <a:custGeom>
              <a:avLst/>
              <a:gdLst>
                <a:gd name="T0" fmla="*/ 23 w 23"/>
                <a:gd name="T1" fmla="*/ 14 h 22"/>
                <a:gd name="T2" fmla="*/ 16 w 23"/>
                <a:gd name="T3" fmla="*/ 16 h 22"/>
                <a:gd name="T4" fmla="*/ 11 w 23"/>
                <a:gd name="T5" fmla="*/ 22 h 22"/>
                <a:gd name="T6" fmla="*/ 8 w 23"/>
                <a:gd name="T7" fmla="*/ 14 h 22"/>
                <a:gd name="T8" fmla="*/ 0 w 23"/>
                <a:gd name="T9" fmla="*/ 13 h 22"/>
                <a:gd name="T10" fmla="*/ 6 w 23"/>
                <a:gd name="T11" fmla="*/ 8 h 22"/>
                <a:gd name="T12" fmla="*/ 6 w 23"/>
                <a:gd name="T13" fmla="*/ 0 h 22"/>
                <a:gd name="T14" fmla="*/ 12 w 23"/>
                <a:gd name="T15" fmla="*/ 5 h 22"/>
                <a:gd name="T16" fmla="*/ 20 w 23"/>
                <a:gd name="T17" fmla="*/ 2 h 22"/>
                <a:gd name="T18" fmla="*/ 19 w 23"/>
                <a:gd name="T19" fmla="*/ 9 h 22"/>
                <a:gd name="T20" fmla="*/ 23 w 23"/>
                <a:gd name="T21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" h="22">
                  <a:moveTo>
                    <a:pt x="23" y="14"/>
                  </a:moveTo>
                  <a:lnTo>
                    <a:pt x="16" y="16"/>
                  </a:lnTo>
                  <a:lnTo>
                    <a:pt x="11" y="22"/>
                  </a:lnTo>
                  <a:lnTo>
                    <a:pt x="8" y="14"/>
                  </a:lnTo>
                  <a:lnTo>
                    <a:pt x="0" y="13"/>
                  </a:lnTo>
                  <a:lnTo>
                    <a:pt x="6" y="8"/>
                  </a:lnTo>
                  <a:lnTo>
                    <a:pt x="6" y="0"/>
                  </a:lnTo>
                  <a:lnTo>
                    <a:pt x="12" y="5"/>
                  </a:lnTo>
                  <a:lnTo>
                    <a:pt x="20" y="2"/>
                  </a:lnTo>
                  <a:lnTo>
                    <a:pt x="19" y="9"/>
                  </a:lnTo>
                  <a:lnTo>
                    <a:pt x="2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>
                <a:defRPr/>
              </a:pPr>
              <a:endParaRPr lang="zh-CN" altLang="en-US" sz="1350" kern="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@|5FFC:16777215|FBC:16777215|LFC:16777215|LBC:16777215"/>
            <p:cNvSpPr/>
            <p:nvPr/>
          </p:nvSpPr>
          <p:spPr bwMode="auto">
            <a:xfrm>
              <a:off x="3698634" y="4125251"/>
              <a:ext cx="44974" cy="43101"/>
            </a:xfrm>
            <a:custGeom>
              <a:avLst/>
              <a:gdLst>
                <a:gd name="T0" fmla="*/ 17 w 24"/>
                <a:gd name="T1" fmla="*/ 23 h 23"/>
                <a:gd name="T2" fmla="*/ 11 w 24"/>
                <a:gd name="T3" fmla="*/ 19 h 23"/>
                <a:gd name="T4" fmla="*/ 3 w 24"/>
                <a:gd name="T5" fmla="*/ 22 h 23"/>
                <a:gd name="T6" fmla="*/ 5 w 24"/>
                <a:gd name="T7" fmla="*/ 14 h 23"/>
                <a:gd name="T8" fmla="*/ 0 w 24"/>
                <a:gd name="T9" fmla="*/ 8 h 23"/>
                <a:gd name="T10" fmla="*/ 8 w 24"/>
                <a:gd name="T11" fmla="*/ 8 h 23"/>
                <a:gd name="T12" fmla="*/ 11 w 24"/>
                <a:gd name="T13" fmla="*/ 0 h 23"/>
                <a:gd name="T14" fmla="*/ 16 w 24"/>
                <a:gd name="T15" fmla="*/ 8 h 23"/>
                <a:gd name="T16" fmla="*/ 24 w 24"/>
                <a:gd name="T17" fmla="*/ 9 h 23"/>
                <a:gd name="T18" fmla="*/ 17 w 24"/>
                <a:gd name="T19" fmla="*/ 14 h 23"/>
                <a:gd name="T20" fmla="*/ 17 w 24"/>
                <a:gd name="T21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" h="23">
                  <a:moveTo>
                    <a:pt x="17" y="23"/>
                  </a:moveTo>
                  <a:lnTo>
                    <a:pt x="11" y="19"/>
                  </a:lnTo>
                  <a:lnTo>
                    <a:pt x="3" y="22"/>
                  </a:lnTo>
                  <a:lnTo>
                    <a:pt x="5" y="14"/>
                  </a:lnTo>
                  <a:lnTo>
                    <a:pt x="0" y="8"/>
                  </a:lnTo>
                  <a:lnTo>
                    <a:pt x="8" y="8"/>
                  </a:lnTo>
                  <a:lnTo>
                    <a:pt x="11" y="0"/>
                  </a:lnTo>
                  <a:lnTo>
                    <a:pt x="16" y="8"/>
                  </a:lnTo>
                  <a:lnTo>
                    <a:pt x="24" y="9"/>
                  </a:lnTo>
                  <a:lnTo>
                    <a:pt x="17" y="14"/>
                  </a:lnTo>
                  <a:lnTo>
                    <a:pt x="17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>
                <a:defRPr/>
              </a:pPr>
              <a:endParaRPr lang="zh-CN" altLang="en-US" sz="1350" kern="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8@|5FFC:16777215|FBC:16777215|LFC:16777215|LBC:16777215"/>
            <p:cNvSpPr/>
            <p:nvPr/>
          </p:nvSpPr>
          <p:spPr bwMode="auto">
            <a:xfrm>
              <a:off x="3567460" y="3984708"/>
              <a:ext cx="37478" cy="35605"/>
            </a:xfrm>
            <a:custGeom>
              <a:avLst/>
              <a:gdLst>
                <a:gd name="T0" fmla="*/ 20 w 20"/>
                <a:gd name="T1" fmla="*/ 11 h 19"/>
                <a:gd name="T2" fmla="*/ 14 w 20"/>
                <a:gd name="T3" fmla="*/ 12 h 19"/>
                <a:gd name="T4" fmla="*/ 11 w 20"/>
                <a:gd name="T5" fmla="*/ 19 h 19"/>
                <a:gd name="T6" fmla="*/ 8 w 20"/>
                <a:gd name="T7" fmla="*/ 12 h 19"/>
                <a:gd name="T8" fmla="*/ 0 w 20"/>
                <a:gd name="T9" fmla="*/ 12 h 19"/>
                <a:gd name="T10" fmla="*/ 4 w 20"/>
                <a:gd name="T11" fmla="*/ 8 h 19"/>
                <a:gd name="T12" fmla="*/ 3 w 20"/>
                <a:gd name="T13" fmla="*/ 0 h 19"/>
                <a:gd name="T14" fmla="*/ 9 w 20"/>
                <a:gd name="T15" fmla="*/ 3 h 19"/>
                <a:gd name="T16" fmla="*/ 15 w 20"/>
                <a:gd name="T17" fmla="*/ 0 h 19"/>
                <a:gd name="T18" fmla="*/ 15 w 20"/>
                <a:gd name="T19" fmla="*/ 6 h 19"/>
                <a:gd name="T20" fmla="*/ 20 w 20"/>
                <a:gd name="T21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" h="19">
                  <a:moveTo>
                    <a:pt x="20" y="11"/>
                  </a:moveTo>
                  <a:lnTo>
                    <a:pt x="14" y="12"/>
                  </a:lnTo>
                  <a:lnTo>
                    <a:pt x="11" y="19"/>
                  </a:lnTo>
                  <a:lnTo>
                    <a:pt x="8" y="12"/>
                  </a:lnTo>
                  <a:lnTo>
                    <a:pt x="0" y="12"/>
                  </a:lnTo>
                  <a:lnTo>
                    <a:pt x="4" y="8"/>
                  </a:lnTo>
                  <a:lnTo>
                    <a:pt x="3" y="0"/>
                  </a:lnTo>
                  <a:lnTo>
                    <a:pt x="9" y="3"/>
                  </a:lnTo>
                  <a:lnTo>
                    <a:pt x="15" y="0"/>
                  </a:lnTo>
                  <a:lnTo>
                    <a:pt x="15" y="6"/>
                  </a:lnTo>
                  <a:lnTo>
                    <a:pt x="20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>
                <a:defRPr/>
              </a:pPr>
              <a:endParaRPr lang="zh-CN" altLang="en-US" sz="1350" kern="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39@|5FFC:16777215|FBC:16777215|LFC:16777215|LBC:16777215"/>
            <p:cNvSpPr/>
            <p:nvPr/>
          </p:nvSpPr>
          <p:spPr bwMode="auto">
            <a:xfrm>
              <a:off x="3608686" y="3834794"/>
              <a:ext cx="63713" cy="67461"/>
            </a:xfrm>
            <a:custGeom>
              <a:avLst/>
              <a:gdLst>
                <a:gd name="T0" fmla="*/ 20 w 34"/>
                <a:gd name="T1" fmla="*/ 36 h 36"/>
                <a:gd name="T2" fmla="*/ 12 w 34"/>
                <a:gd name="T3" fmla="*/ 27 h 36"/>
                <a:gd name="T4" fmla="*/ 0 w 34"/>
                <a:gd name="T5" fmla="*/ 28 h 36"/>
                <a:gd name="T6" fmla="*/ 6 w 34"/>
                <a:gd name="T7" fmla="*/ 18 h 36"/>
                <a:gd name="T8" fmla="*/ 0 w 34"/>
                <a:gd name="T9" fmla="*/ 7 h 36"/>
                <a:gd name="T10" fmla="*/ 12 w 34"/>
                <a:gd name="T11" fmla="*/ 10 h 36"/>
                <a:gd name="T12" fmla="*/ 22 w 34"/>
                <a:gd name="T13" fmla="*/ 0 h 36"/>
                <a:gd name="T14" fmla="*/ 23 w 34"/>
                <a:gd name="T15" fmla="*/ 13 h 36"/>
                <a:gd name="T16" fmla="*/ 34 w 34"/>
                <a:gd name="T17" fmla="*/ 19 h 36"/>
                <a:gd name="T18" fmla="*/ 22 w 34"/>
                <a:gd name="T19" fmla="*/ 24 h 36"/>
                <a:gd name="T20" fmla="*/ 20 w 34"/>
                <a:gd name="T2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6">
                  <a:moveTo>
                    <a:pt x="20" y="36"/>
                  </a:moveTo>
                  <a:lnTo>
                    <a:pt x="12" y="27"/>
                  </a:lnTo>
                  <a:lnTo>
                    <a:pt x="0" y="28"/>
                  </a:lnTo>
                  <a:lnTo>
                    <a:pt x="6" y="18"/>
                  </a:lnTo>
                  <a:lnTo>
                    <a:pt x="0" y="7"/>
                  </a:lnTo>
                  <a:lnTo>
                    <a:pt x="12" y="10"/>
                  </a:lnTo>
                  <a:lnTo>
                    <a:pt x="22" y="0"/>
                  </a:lnTo>
                  <a:lnTo>
                    <a:pt x="23" y="13"/>
                  </a:lnTo>
                  <a:lnTo>
                    <a:pt x="34" y="19"/>
                  </a:lnTo>
                  <a:lnTo>
                    <a:pt x="22" y="24"/>
                  </a:lnTo>
                  <a:lnTo>
                    <a:pt x="2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685800">
                <a:defRPr/>
              </a:pPr>
              <a:endParaRPr lang="zh-CN" altLang="en-US" sz="1350" kern="0">
                <a:solidFill>
                  <a:srgbClr val="5C5C5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TextBox 13"/>
          <p:cNvSpPr txBox="1"/>
          <p:nvPr/>
        </p:nvSpPr>
        <p:spPr>
          <a:xfrm>
            <a:off x="7866051" y="239987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866051" y="2685784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7866051" y="318660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7866051" y="3484460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7866051" y="4026766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7866051" y="4312671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7866051" y="488159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7866051" y="5167504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7108433" y="2273058"/>
            <a:ext cx="766784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en-US" altLang="zh-CN" sz="44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44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7108433" y="3029362"/>
            <a:ext cx="766784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en-US" altLang="zh-CN" sz="44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44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7108433" y="3901639"/>
            <a:ext cx="766784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en-US" altLang="zh-CN" sz="44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44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7108433" y="4731079"/>
            <a:ext cx="766784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en-US" altLang="zh-CN" sz="44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44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Line 29"/>
          <p:cNvSpPr>
            <a:spLocks noChangeShapeType="1"/>
          </p:cNvSpPr>
          <p:nvPr/>
        </p:nvSpPr>
        <p:spPr bwMode="gray">
          <a:xfrm flipH="1">
            <a:off x="-4388" y="6456027"/>
            <a:ext cx="2478834" cy="200986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Line 30"/>
          <p:cNvSpPr>
            <a:spLocks noChangeShapeType="1"/>
          </p:cNvSpPr>
          <p:nvPr/>
        </p:nvSpPr>
        <p:spPr bwMode="gray">
          <a:xfrm flipH="1">
            <a:off x="-4388" y="4312171"/>
            <a:ext cx="535964" cy="2344842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31"/>
          <p:cNvSpPr>
            <a:spLocks noChangeArrowheads="1"/>
          </p:cNvSpPr>
          <p:nvPr/>
        </p:nvSpPr>
        <p:spPr bwMode="gray">
          <a:xfrm>
            <a:off x="1415079" y="3943696"/>
            <a:ext cx="200987" cy="20098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AutoShape 32"/>
          <p:cNvSpPr>
            <a:spLocks noChangeArrowheads="1"/>
          </p:cNvSpPr>
          <p:nvPr/>
        </p:nvSpPr>
        <p:spPr bwMode="gray">
          <a:xfrm>
            <a:off x="2139468" y="4580153"/>
            <a:ext cx="200987" cy="20098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AutoShape 33"/>
          <p:cNvSpPr>
            <a:spLocks noChangeArrowheads="1"/>
          </p:cNvSpPr>
          <p:nvPr/>
        </p:nvSpPr>
        <p:spPr bwMode="gray">
          <a:xfrm>
            <a:off x="2552607" y="5515298"/>
            <a:ext cx="200987" cy="20098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Line 34"/>
          <p:cNvSpPr>
            <a:spLocks noChangeShapeType="1"/>
          </p:cNvSpPr>
          <p:nvPr/>
        </p:nvSpPr>
        <p:spPr bwMode="gray">
          <a:xfrm flipH="1">
            <a:off x="-4388" y="4126538"/>
            <a:ext cx="1464131" cy="2530475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Line 35"/>
          <p:cNvSpPr>
            <a:spLocks noChangeShapeType="1"/>
          </p:cNvSpPr>
          <p:nvPr/>
        </p:nvSpPr>
        <p:spPr bwMode="gray">
          <a:xfrm flipH="1">
            <a:off x="-4388" y="5647894"/>
            <a:ext cx="2545829" cy="1009119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Line 36"/>
          <p:cNvSpPr>
            <a:spLocks noChangeShapeType="1"/>
          </p:cNvSpPr>
          <p:nvPr/>
        </p:nvSpPr>
        <p:spPr bwMode="gray">
          <a:xfrm flipH="1">
            <a:off x="-4388" y="2800585"/>
            <a:ext cx="1641390" cy="3856428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Line 37"/>
          <p:cNvSpPr>
            <a:spLocks noChangeShapeType="1"/>
          </p:cNvSpPr>
          <p:nvPr/>
        </p:nvSpPr>
        <p:spPr bwMode="gray">
          <a:xfrm flipH="1">
            <a:off x="-4388" y="3967424"/>
            <a:ext cx="2030802" cy="268959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Line 38"/>
          <p:cNvSpPr>
            <a:spLocks noChangeShapeType="1"/>
          </p:cNvSpPr>
          <p:nvPr/>
        </p:nvSpPr>
        <p:spPr bwMode="gray">
          <a:xfrm flipH="1">
            <a:off x="-4388" y="5081224"/>
            <a:ext cx="2502562" cy="157579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Line 39"/>
          <p:cNvSpPr>
            <a:spLocks noChangeShapeType="1"/>
          </p:cNvSpPr>
          <p:nvPr/>
        </p:nvSpPr>
        <p:spPr bwMode="gray">
          <a:xfrm flipH="1">
            <a:off x="-4388" y="6001016"/>
            <a:ext cx="3400022" cy="655998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Arc 41@|5FFC:10921638|FBC:16777215|LFC:6902852|LBC:16777215"/>
          <p:cNvSpPr/>
          <p:nvPr/>
        </p:nvSpPr>
        <p:spPr bwMode="gray">
          <a:xfrm>
            <a:off x="645" y="4884157"/>
            <a:ext cx="1999766" cy="196906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ADBACA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Line 42@|9FFC:0|FBC:0|LFC:10921638|LBC:16777215"/>
          <p:cNvSpPr>
            <a:spLocks noChangeShapeType="1"/>
          </p:cNvSpPr>
          <p:nvPr/>
        </p:nvSpPr>
        <p:spPr bwMode="gray">
          <a:xfrm flipH="1">
            <a:off x="-31296" y="4724504"/>
            <a:ext cx="2210852" cy="2076860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Arc 44@|5FFC:14657585|FBC:16777215|LFC:6902852|LBC:16777215"/>
          <p:cNvSpPr/>
          <p:nvPr/>
        </p:nvSpPr>
        <p:spPr bwMode="gray">
          <a:xfrm>
            <a:off x="-744" y="5017884"/>
            <a:ext cx="1870614" cy="1835333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solidFill>
            <a:srgbClr val="6C7176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Box 45@|17FFC:3940327|FBC:16777215|LFC:6902852|LBC:16777215"/>
          <p:cNvSpPr txBox="1">
            <a:spLocks noChangeArrowheads="1"/>
          </p:cNvSpPr>
          <p:nvPr/>
        </p:nvSpPr>
        <p:spPr bwMode="gray">
          <a:xfrm>
            <a:off x="82580" y="5863911"/>
            <a:ext cx="1147088" cy="39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zh-CN" altLang="en-US" sz="2000" b="1" kern="0" dirty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标题</a:t>
            </a:r>
            <a:endParaRPr lang="en-US" altLang="zh-CN" sz="2000" b="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AutoShape 50"/>
          <p:cNvSpPr>
            <a:spLocks noChangeArrowheads="1"/>
          </p:cNvSpPr>
          <p:nvPr/>
        </p:nvSpPr>
        <p:spPr bwMode="gray">
          <a:xfrm>
            <a:off x="3359344" y="5657664"/>
            <a:ext cx="577836" cy="57783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AutoShape 55"/>
          <p:cNvSpPr>
            <a:spLocks noChangeArrowheads="1"/>
          </p:cNvSpPr>
          <p:nvPr/>
        </p:nvSpPr>
        <p:spPr bwMode="gray">
          <a:xfrm>
            <a:off x="1486262" y="2318192"/>
            <a:ext cx="577836" cy="57783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A8A8A8"/>
          </a:solidFill>
          <a:ln w="9525">
            <a:solidFill>
              <a:srgbClr val="FEFFFF"/>
            </a:solidFill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AutoShape 56"/>
          <p:cNvSpPr>
            <a:spLocks noChangeArrowheads="1"/>
          </p:cNvSpPr>
          <p:nvPr/>
        </p:nvSpPr>
        <p:spPr bwMode="gray">
          <a:xfrm>
            <a:off x="1913358" y="3529161"/>
            <a:ext cx="577836" cy="57783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6C7176"/>
          </a:solidFill>
          <a:ln w="9525">
            <a:solidFill>
              <a:srgbClr val="FEFFFF"/>
            </a:solidFill>
            <a:round/>
          </a:ln>
          <a:effectLst/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AutoShape 57"/>
          <p:cNvSpPr>
            <a:spLocks noChangeArrowheads="1"/>
          </p:cNvSpPr>
          <p:nvPr/>
        </p:nvSpPr>
        <p:spPr bwMode="gray">
          <a:xfrm>
            <a:off x="2436761" y="4682042"/>
            <a:ext cx="577836" cy="57783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A8A8A8"/>
          </a:solidFill>
          <a:ln w="9525">
            <a:solidFill>
              <a:srgbClr val="FEFFFF"/>
            </a:solidFill>
            <a:round/>
          </a:ln>
          <a:effectLst/>
        </p:spPr>
        <p:txBody>
          <a:bodyPr wrap="none" anchor="ctr"/>
          <a:lstStyle/>
          <a:p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AutoShape 58"/>
          <p:cNvSpPr>
            <a:spLocks noChangeArrowheads="1"/>
          </p:cNvSpPr>
          <p:nvPr/>
        </p:nvSpPr>
        <p:spPr bwMode="gray">
          <a:xfrm>
            <a:off x="453276" y="4109789"/>
            <a:ext cx="200987" cy="20098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AutoShape 59"/>
          <p:cNvSpPr>
            <a:spLocks noChangeArrowheads="1"/>
          </p:cNvSpPr>
          <p:nvPr/>
        </p:nvSpPr>
        <p:spPr bwMode="gray">
          <a:xfrm>
            <a:off x="2495382" y="6366700"/>
            <a:ext cx="200987" cy="200986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@|17FFC:16777215|FBC:16777215|LFC:16777215|LBC:16777215"/>
          <p:cNvSpPr txBox="1"/>
          <p:nvPr/>
        </p:nvSpPr>
        <p:spPr>
          <a:xfrm>
            <a:off x="2199503" y="235912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@|17FFC:16777215|FBC:16777215|LFC:16777215|LBC:16777215"/>
          <p:cNvSpPr txBox="1"/>
          <p:nvPr/>
        </p:nvSpPr>
        <p:spPr>
          <a:xfrm>
            <a:off x="2203584" y="2645030"/>
            <a:ext cx="540237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@|17FFC:16777215|FBC:16777215|LFC:16777215|LBC:16777215"/>
          <p:cNvSpPr txBox="1"/>
          <p:nvPr/>
        </p:nvSpPr>
        <p:spPr>
          <a:xfrm>
            <a:off x="2696369" y="357083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@|17FFC:16777215|FBC:16777215|LFC:16777215|LBC:16777215"/>
          <p:cNvSpPr txBox="1"/>
          <p:nvPr/>
        </p:nvSpPr>
        <p:spPr>
          <a:xfrm>
            <a:off x="2700450" y="3856739"/>
            <a:ext cx="540237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@|17FFC:16777215|FBC:16777215|LFC:16777215|LBC:16777215"/>
          <p:cNvSpPr txBox="1"/>
          <p:nvPr/>
        </p:nvSpPr>
        <p:spPr>
          <a:xfrm>
            <a:off x="3176000" y="472718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@|17FFC:16777215|FBC:16777215|LFC:16777215|LBC:16777215"/>
          <p:cNvSpPr txBox="1"/>
          <p:nvPr/>
        </p:nvSpPr>
        <p:spPr>
          <a:xfrm>
            <a:off x="3180081" y="5013092"/>
            <a:ext cx="540237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@|17FFC:16777215|FBC:16777215|LFC:16777215|LBC:16777215"/>
          <p:cNvSpPr txBox="1"/>
          <p:nvPr/>
        </p:nvSpPr>
        <p:spPr>
          <a:xfrm>
            <a:off x="4152498" y="568839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@|17FFC:16777215|FBC:16777215|LFC:16777215|LBC:16777215"/>
          <p:cNvSpPr txBox="1"/>
          <p:nvPr/>
        </p:nvSpPr>
        <p:spPr>
          <a:xfrm>
            <a:off x="4156579" y="5974302"/>
            <a:ext cx="5402378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email"/>
          <a:srcRect r="-10288"/>
          <a:stretch>
            <a:fillRect/>
          </a:stretch>
        </p:blipFill>
        <p:spPr>
          <a:xfrm>
            <a:off x="-280386" y="-396949"/>
            <a:ext cx="10544523" cy="74720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2927648" y="404664"/>
            <a:ext cx="4881868" cy="208823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9586361" y="2920517"/>
            <a:ext cx="1124197" cy="2754597"/>
            <a:chOff x="9285384" y="3284984"/>
            <a:chExt cx="1124197" cy="2754597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9516739" y="3284984"/>
              <a:ext cx="0" cy="24482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10409581" y="3284984"/>
              <a:ext cx="0" cy="24482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9285384" y="3501008"/>
              <a:ext cx="1015663" cy="253857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这一页可以做过渡页，无需太多文字</a:t>
              </a:r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118625" y="913023"/>
            <a:ext cx="1951133" cy="1809020"/>
            <a:chOff x="8680417" y="803845"/>
            <a:chExt cx="1951133" cy="1809020"/>
          </a:xfrm>
        </p:grpSpPr>
        <p:grpSp>
          <p:nvGrpSpPr>
            <p:cNvPr id="16" name="组合 15"/>
            <p:cNvGrpSpPr/>
            <p:nvPr/>
          </p:nvGrpSpPr>
          <p:grpSpPr>
            <a:xfrm>
              <a:off x="8680417" y="1383865"/>
              <a:ext cx="630580" cy="1199215"/>
              <a:chOff x="6069389" y="2459361"/>
              <a:chExt cx="630580" cy="1199215"/>
            </a:xfrm>
          </p:grpSpPr>
          <p:pic>
            <p:nvPicPr>
              <p:cNvPr id="19" name="Picture 4" descr="印章 源底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9389" y="2459361"/>
                <a:ext cx="630580" cy="119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文本框 19"/>
              <p:cNvSpPr txBox="1"/>
              <p:nvPr/>
            </p:nvSpPr>
            <p:spPr>
              <a:xfrm>
                <a:off x="6160205" y="2664216"/>
                <a:ext cx="2160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>
                    <a:solidFill>
                      <a:prstClr val="white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内容</a:t>
                </a:r>
                <a:endParaRPr lang="zh-CN" altLang="en-US" sz="2400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6" cstate="email"/>
            <a:srcRect l="19706" t="10118" r="20783" b="16976"/>
            <a:stretch>
              <a:fillRect/>
            </a:stretch>
          </p:blipFill>
          <p:spPr>
            <a:xfrm>
              <a:off x="9339943" y="803845"/>
              <a:ext cx="1291607" cy="180902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271464" y="109684"/>
            <a:ext cx="3726743" cy="262746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965101" y="0"/>
            <a:ext cx="4226899" cy="184482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4096796"/>
            <a:ext cx="3624079" cy="248412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985391" y="3349173"/>
            <a:ext cx="2655328" cy="1841972"/>
            <a:chOff x="2652016" y="2727201"/>
            <a:chExt cx="2655328" cy="1841972"/>
          </a:xfrm>
        </p:grpSpPr>
        <p:grpSp>
          <p:nvGrpSpPr>
            <p:cNvPr id="2" name="组合 1"/>
            <p:cNvGrpSpPr/>
            <p:nvPr/>
          </p:nvGrpSpPr>
          <p:grpSpPr>
            <a:xfrm>
              <a:off x="2652016" y="2727201"/>
              <a:ext cx="2655328" cy="1301963"/>
              <a:chOff x="2652016" y="2727201"/>
              <a:chExt cx="2655328" cy="1301963"/>
            </a:xfrm>
          </p:grpSpPr>
          <p:sp>
            <p:nvSpPr>
              <p:cNvPr id="9" name="文本框 8"/>
              <p:cNvSpPr txBox="1"/>
              <p:nvPr/>
            </p:nvSpPr>
            <p:spPr>
              <a:xfrm>
                <a:off x="2652016" y="2727201"/>
                <a:ext cx="23762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36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【</a:t>
                </a:r>
                <a:r>
                  <a:rPr lang="zh-CN" altLang="en-US" sz="3600" b="1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产品篇</a:t>
                </a:r>
                <a:r>
                  <a:rPr lang="en-US" altLang="zh-CN" sz="3600" b="1" dirty="0" smtClean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】</a:t>
                </a:r>
                <a:endParaRPr lang="zh-CN" altLang="en-US" sz="36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2776772" y="3429000"/>
                <a:ext cx="2530572" cy="6001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11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单击此处添加标题单击此处添加标题</a:t>
                </a:r>
                <a:endParaRPr lang="zh-CN" alt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1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单击此处添加标题单击此处添加标题</a:t>
                </a:r>
                <a:endParaRPr lang="zh-CN" alt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r>
                  <a:rPr lang="zh-CN" altLang="en-US" sz="1100" dirty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单击此处添加标题单击此处添加</a:t>
                </a:r>
                <a:r>
                  <a:rPr lang="zh-CN" altLang="en-US" sz="1100" dirty="0" smtClean="0">
                    <a:solidFill>
                      <a:prstClr val="black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  <a:endParaRPr lang="zh-CN" alt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矩形 10"/>
            <p:cNvSpPr/>
            <p:nvPr/>
          </p:nvSpPr>
          <p:spPr>
            <a:xfrm>
              <a:off x="2776772" y="3969009"/>
              <a:ext cx="253057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单击此处添加标题单击此处添加标题</a:t>
              </a:r>
              <a:endPara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单击此处添加标题单击此处添加标题</a:t>
              </a:r>
              <a:endPara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sz="11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单击此处添加标题单击此处添加</a:t>
              </a:r>
              <a:r>
                <a:rPr lang="zh-CN" altLang="en-US" sz="11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  <a:endPara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7344181" y="4327309"/>
            <a:ext cx="31277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7344181" y="3204301"/>
            <a:ext cx="3877973" cy="1065858"/>
            <a:chOff x="5282798" y="2737911"/>
            <a:chExt cx="3877973" cy="1065858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5282798" y="2737911"/>
              <a:ext cx="3877973" cy="1065858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48" name="Freeform 3"/>
          <p:cNvSpPr>
            <a:spLocks noChangeArrowheads="1"/>
          </p:cNvSpPr>
          <p:nvPr/>
        </p:nvSpPr>
        <p:spPr bwMode="auto">
          <a:xfrm rot="13978264">
            <a:off x="3977388" y="3152446"/>
            <a:ext cx="2086632" cy="2117038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6C7176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 smtClea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3"/>
          <p:cNvSpPr>
            <a:spLocks noChangeArrowheads="1"/>
          </p:cNvSpPr>
          <p:nvPr/>
        </p:nvSpPr>
        <p:spPr bwMode="auto">
          <a:xfrm rot="19397468">
            <a:off x="4473131" y="1667188"/>
            <a:ext cx="2086904" cy="2116762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A8A8A8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 smtClea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Freeform 3"/>
          <p:cNvSpPr>
            <a:spLocks noChangeArrowheads="1"/>
          </p:cNvSpPr>
          <p:nvPr/>
        </p:nvSpPr>
        <p:spPr bwMode="auto">
          <a:xfrm rot="3202081">
            <a:off x="5946127" y="2160267"/>
            <a:ext cx="2086632" cy="2117038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6C7176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 smtClea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Freeform 3"/>
          <p:cNvSpPr>
            <a:spLocks noChangeArrowheads="1"/>
          </p:cNvSpPr>
          <p:nvPr/>
        </p:nvSpPr>
        <p:spPr bwMode="auto">
          <a:xfrm rot="8579122">
            <a:off x="5449334" y="3635442"/>
            <a:ext cx="2086904" cy="2116762"/>
          </a:xfrm>
          <a:custGeom>
            <a:avLst/>
            <a:gdLst>
              <a:gd name="T0" fmla="*/ 3563 w 10688"/>
              <a:gd name="T1" fmla="*/ 7062 h 10844"/>
              <a:gd name="T2" fmla="*/ 3563 w 10688"/>
              <a:gd name="T3" fmla="*/ 7062 h 10844"/>
              <a:gd name="T4" fmla="*/ 4563 w 10688"/>
              <a:gd name="T5" fmla="*/ 10749 h 10844"/>
              <a:gd name="T6" fmla="*/ 7937 w 10688"/>
              <a:gd name="T7" fmla="*/ 9812 h 10844"/>
              <a:gd name="T8" fmla="*/ 9062 w 10688"/>
              <a:gd name="T9" fmla="*/ 2782 h 10844"/>
              <a:gd name="T10" fmla="*/ 2032 w 10688"/>
              <a:gd name="T11" fmla="*/ 1626 h 10844"/>
              <a:gd name="T12" fmla="*/ 0 w 10688"/>
              <a:gd name="T13" fmla="*/ 4907 h 10844"/>
              <a:gd name="T14" fmla="*/ 3563 w 10688"/>
              <a:gd name="T15" fmla="*/ 7062 h 10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A8A8A8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3560">
              <a:defRPr/>
            </a:pPr>
            <a:endParaRPr lang="en-US" sz="2150" kern="0" smtClean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22"/>
          <p:cNvSpPr txBox="1"/>
          <p:nvPr/>
        </p:nvSpPr>
        <p:spPr>
          <a:xfrm>
            <a:off x="4813481" y="2157307"/>
            <a:ext cx="1319494" cy="954069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3560"/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S</a:t>
            </a:r>
            <a:endParaRPr lang="ru-RU" sz="5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53" name="TextBox 24"/>
          <p:cNvSpPr txBox="1"/>
          <p:nvPr/>
        </p:nvSpPr>
        <p:spPr>
          <a:xfrm>
            <a:off x="5815402" y="4418450"/>
            <a:ext cx="1319494" cy="954069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3560"/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T</a:t>
            </a:r>
            <a:endParaRPr lang="ru-RU" sz="5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54" name="TextBox 25"/>
          <p:cNvSpPr txBox="1"/>
          <p:nvPr/>
        </p:nvSpPr>
        <p:spPr>
          <a:xfrm>
            <a:off x="6450609" y="2820124"/>
            <a:ext cx="1319494" cy="954069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3560"/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W</a:t>
            </a:r>
            <a:endParaRPr lang="ru-RU" sz="5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55" name="TextBox 33"/>
          <p:cNvSpPr txBox="1"/>
          <p:nvPr/>
        </p:nvSpPr>
        <p:spPr>
          <a:xfrm>
            <a:off x="4326832" y="3766264"/>
            <a:ext cx="1319494" cy="954069"/>
          </a:xfrm>
          <a:prstGeom prst="rect">
            <a:avLst/>
          </a:prstGeom>
          <a:noFill/>
        </p:spPr>
        <p:txBody>
          <a:bodyPr wrap="square" lIns="121884" tIns="60941" rIns="121884" bIns="60941" rtlCol="0">
            <a:spAutoFit/>
          </a:bodyPr>
          <a:lstStyle/>
          <a:p>
            <a:pPr algn="ctr" defTabSz="543560"/>
            <a:r>
              <a:rPr lang="en-US" sz="54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Roboto Black"/>
                <a:sym typeface="Arial" panose="020B0604020202020204" pitchFamily="34" charset="0"/>
              </a:rPr>
              <a:t>O</a:t>
            </a:r>
            <a:endParaRPr lang="ru-RU" sz="54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Roboto Black"/>
              <a:sym typeface="Arial" panose="020B0604020202020204" pitchFamily="34" charset="0"/>
            </a:endParaRPr>
          </a:p>
        </p:txBody>
      </p:sp>
      <p:sp>
        <p:nvSpPr>
          <p:cNvPr id="56" name="TextBox 13"/>
          <p:cNvSpPr txBox="1"/>
          <p:nvPr/>
        </p:nvSpPr>
        <p:spPr>
          <a:xfrm>
            <a:off x="1834562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13"/>
          <p:cNvSpPr txBox="1"/>
          <p:nvPr/>
        </p:nvSpPr>
        <p:spPr>
          <a:xfrm>
            <a:off x="1834562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Box 13"/>
          <p:cNvSpPr txBox="1"/>
          <p:nvPr/>
        </p:nvSpPr>
        <p:spPr>
          <a:xfrm>
            <a:off x="1834562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Box 13"/>
          <p:cNvSpPr txBox="1"/>
          <p:nvPr/>
        </p:nvSpPr>
        <p:spPr>
          <a:xfrm>
            <a:off x="1834562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13"/>
          <p:cNvSpPr txBox="1"/>
          <p:nvPr/>
        </p:nvSpPr>
        <p:spPr>
          <a:xfrm>
            <a:off x="8280763" y="21988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8280763" y="2497031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TextBox 13"/>
          <p:cNvSpPr txBox="1"/>
          <p:nvPr/>
        </p:nvSpPr>
        <p:spPr>
          <a:xfrm>
            <a:off x="8280763" y="423910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/>
          <p:nvPr/>
        </p:nvSpPr>
        <p:spPr>
          <a:xfrm>
            <a:off x="8280763" y="4537306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AutoShape 28@|1FFC:0|FBC:0|LFC:0|LBC:16777215"/>
          <p:cNvSpPr>
            <a:spLocks noChangeArrowheads="1"/>
          </p:cNvSpPr>
          <p:nvPr/>
        </p:nvSpPr>
        <p:spPr bwMode="auto">
          <a:xfrm rot="17972679">
            <a:off x="2899211" y="2547387"/>
            <a:ext cx="2612936" cy="2917045"/>
          </a:xfrm>
          <a:prstGeom prst="parallelogram">
            <a:avLst>
              <a:gd name="adj" fmla="val 63426"/>
            </a:avLst>
          </a:prstGeom>
          <a:solidFill>
            <a:srgbClr val="A8A8A8"/>
          </a:solidFill>
          <a:ln>
            <a:noFill/>
          </a:ln>
          <a:effectLst/>
        </p:spPr>
        <p:txBody>
          <a:bodyPr wrap="none" lIns="98082" tIns="49041" rIns="98082" bIns="49041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zh-CN" sz="2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zh-CN" sz="2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KMA1D1FEAF@|1FFC:0|FBC:0|LFC:0|LBC:16777215"/>
          <p:cNvSpPr>
            <a:spLocks noChangeArrowheads="1"/>
          </p:cNvSpPr>
          <p:nvPr/>
        </p:nvSpPr>
        <p:spPr bwMode="auto">
          <a:xfrm rot="3600000">
            <a:off x="3559191" y="3922271"/>
            <a:ext cx="1282459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</a:pPr>
            <a:r>
              <a:rPr lang="zh-CN" altLang="en-US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25@|1FFC:0|FBC:0|LFC:0|LBC:16777215"/>
          <p:cNvSpPr>
            <a:spLocks noChangeArrowheads="1"/>
          </p:cNvSpPr>
          <p:nvPr/>
        </p:nvSpPr>
        <p:spPr bwMode="auto">
          <a:xfrm>
            <a:off x="974521" y="2167250"/>
            <a:ext cx="2634945" cy="2889035"/>
          </a:xfrm>
          <a:prstGeom prst="parallelogram">
            <a:avLst>
              <a:gd name="adj" fmla="val 63426"/>
            </a:avLst>
          </a:prstGeom>
          <a:solidFill>
            <a:srgbClr val="A8A8A8"/>
          </a:solidFill>
          <a:ln>
            <a:noFill/>
          </a:ln>
          <a:effectLst/>
        </p:spPr>
        <p:txBody>
          <a:bodyPr wrap="none" lIns="98082" tIns="49041" rIns="98082" bIns="49041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zh-CN" sz="2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KMA1D1FEAF@|1FFC:0|FBC:0|LFC:0|LBC:16777215"/>
          <p:cNvSpPr>
            <a:spLocks noChangeArrowheads="1"/>
          </p:cNvSpPr>
          <p:nvPr/>
        </p:nvSpPr>
        <p:spPr bwMode="auto">
          <a:xfrm rot="18000000">
            <a:off x="1694562" y="3603472"/>
            <a:ext cx="1017927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</a:pPr>
            <a:r>
              <a:rPr lang="zh-CN" altLang="en-US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AutoShape 26@|1FFC:2381804|FBC:16777215|LFC:0|LBC:16777215"/>
          <p:cNvSpPr>
            <a:spLocks noChangeArrowheads="1"/>
          </p:cNvSpPr>
          <p:nvPr/>
        </p:nvSpPr>
        <p:spPr bwMode="auto">
          <a:xfrm flipH="1">
            <a:off x="974521" y="5052284"/>
            <a:ext cx="3863385" cy="804288"/>
          </a:xfrm>
          <a:prstGeom prst="parallelogram">
            <a:avLst>
              <a:gd name="adj" fmla="val 58865"/>
            </a:avLst>
          </a:prstGeom>
          <a:solidFill>
            <a:srgbClr val="6C7176"/>
          </a:solidFill>
          <a:ln>
            <a:noFill/>
          </a:ln>
          <a:effectLst/>
        </p:spPr>
        <p:txBody>
          <a:bodyPr wrap="none" lIns="98082" tIns="49041" rIns="98082" bIns="49041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endParaRPr lang="zh-CN" altLang="zh-CN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KMA1D1FEAF@|1FFC:16777215|FBC:16777215|LFC:0|LBC:16777215"/>
          <p:cNvSpPr>
            <a:spLocks noChangeArrowheads="1"/>
          </p:cNvSpPr>
          <p:nvPr/>
        </p:nvSpPr>
        <p:spPr bwMode="auto">
          <a:xfrm>
            <a:off x="2327006" y="5316693"/>
            <a:ext cx="128246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</a:pPr>
            <a:r>
              <a:rPr lang="zh-CN" altLang="en-US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zh-CN" altLang="en-US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42711" y="2766682"/>
            <a:ext cx="4781754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042711" y="3893802"/>
            <a:ext cx="4781754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42711" y="5025434"/>
            <a:ext cx="4781754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042711" y="2520461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042711" y="3669235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042711" y="4818883"/>
            <a:ext cx="125797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6959600" y="1917700"/>
            <a:ext cx="5245100" cy="4940300"/>
          </a:xfrm>
          <a:custGeom>
            <a:avLst/>
            <a:gdLst>
              <a:gd name="connsiteX0" fmla="*/ 0 w 5232400"/>
              <a:gd name="connsiteY0" fmla="*/ 0 h 4165600"/>
              <a:gd name="connsiteX1" fmla="*/ 5232400 w 5232400"/>
              <a:gd name="connsiteY1" fmla="*/ 0 h 4165600"/>
              <a:gd name="connsiteX2" fmla="*/ 5232400 w 5232400"/>
              <a:gd name="connsiteY2" fmla="*/ 4165600 h 4165600"/>
              <a:gd name="connsiteX3" fmla="*/ 0 w 5232400"/>
              <a:gd name="connsiteY3" fmla="*/ 4165600 h 4165600"/>
              <a:gd name="connsiteX4" fmla="*/ 0 w 5232400"/>
              <a:gd name="connsiteY4" fmla="*/ 0 h 4165600"/>
              <a:gd name="connsiteX0-1" fmla="*/ 0 w 5245100"/>
              <a:gd name="connsiteY0-2" fmla="*/ 774700 h 4940300"/>
              <a:gd name="connsiteX1-3" fmla="*/ 5245100 w 5245100"/>
              <a:gd name="connsiteY1-4" fmla="*/ 0 h 4940300"/>
              <a:gd name="connsiteX2-5" fmla="*/ 5232400 w 5245100"/>
              <a:gd name="connsiteY2-6" fmla="*/ 4940300 h 4940300"/>
              <a:gd name="connsiteX3-7" fmla="*/ 0 w 5245100"/>
              <a:gd name="connsiteY3-8" fmla="*/ 4940300 h 4940300"/>
              <a:gd name="connsiteX4-9" fmla="*/ 0 w 5245100"/>
              <a:gd name="connsiteY4-10" fmla="*/ 774700 h 4940300"/>
              <a:gd name="connsiteX0-11" fmla="*/ 863600 w 5245100"/>
              <a:gd name="connsiteY0-12" fmla="*/ 1524000 h 4940300"/>
              <a:gd name="connsiteX1-13" fmla="*/ 5245100 w 5245100"/>
              <a:gd name="connsiteY1-14" fmla="*/ 0 h 4940300"/>
              <a:gd name="connsiteX2-15" fmla="*/ 5232400 w 5245100"/>
              <a:gd name="connsiteY2-16" fmla="*/ 4940300 h 4940300"/>
              <a:gd name="connsiteX3-17" fmla="*/ 0 w 5245100"/>
              <a:gd name="connsiteY3-18" fmla="*/ 4940300 h 4940300"/>
              <a:gd name="connsiteX4-19" fmla="*/ 863600 w 5245100"/>
              <a:gd name="connsiteY4-20" fmla="*/ 1524000 h 49403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5245100" h="4940300">
                <a:moveTo>
                  <a:pt x="863600" y="1524000"/>
                </a:moveTo>
                <a:lnTo>
                  <a:pt x="5245100" y="0"/>
                </a:lnTo>
                <a:cubicBezTo>
                  <a:pt x="5240867" y="1646767"/>
                  <a:pt x="5236633" y="3293533"/>
                  <a:pt x="5232400" y="4940300"/>
                </a:cubicBezTo>
                <a:lnTo>
                  <a:pt x="0" y="4940300"/>
                </a:lnTo>
                <a:lnTo>
                  <a:pt x="863600" y="1524000"/>
                </a:lnTo>
                <a:close/>
              </a:path>
            </a:pathLst>
          </a:custGeom>
          <a:solidFill>
            <a:schemeClr val="tx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817839" y="4584223"/>
            <a:ext cx="3637241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8467114" y="418014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Shape 2191"/>
          <p:cNvSpPr/>
          <p:nvPr/>
        </p:nvSpPr>
        <p:spPr>
          <a:xfrm rot="16200000" flipV="1">
            <a:off x="5845240" y="1914507"/>
            <a:ext cx="0" cy="3012936"/>
          </a:xfrm>
          <a:prstGeom prst="line">
            <a:avLst/>
          </a:prstGeom>
          <a:ln w="12700">
            <a:solidFill>
              <a:srgbClr val="ADBACA"/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2191"/>
          <p:cNvSpPr/>
          <p:nvPr/>
        </p:nvSpPr>
        <p:spPr>
          <a:xfrm rot="10800000" flipV="1">
            <a:off x="7351708" y="1939290"/>
            <a:ext cx="0" cy="2952750"/>
          </a:xfrm>
          <a:prstGeom prst="line">
            <a:avLst/>
          </a:prstGeom>
          <a:noFill/>
          <a:ln w="12700" cap="flat">
            <a:solidFill>
              <a:srgbClr val="ADBACA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2196"/>
          <p:cNvSpPr/>
          <p:nvPr/>
        </p:nvSpPr>
        <p:spPr>
          <a:xfrm>
            <a:off x="7351707" y="4892040"/>
            <a:ext cx="350437" cy="0"/>
          </a:xfrm>
          <a:prstGeom prst="line">
            <a:avLst/>
          </a:prstGeom>
          <a:noFill/>
          <a:ln w="12700" cap="flat">
            <a:solidFill>
              <a:srgbClr val="ADBACA"/>
            </a:solidFill>
            <a:prstDash val="solid"/>
            <a:miter lim="400000"/>
            <a:tailEnd type="oval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2196"/>
          <p:cNvSpPr/>
          <p:nvPr/>
        </p:nvSpPr>
        <p:spPr>
          <a:xfrm>
            <a:off x="7351707" y="3939540"/>
            <a:ext cx="350437" cy="0"/>
          </a:xfrm>
          <a:prstGeom prst="line">
            <a:avLst/>
          </a:prstGeom>
          <a:noFill/>
          <a:ln w="12700" cap="flat">
            <a:solidFill>
              <a:srgbClr val="ADBACA"/>
            </a:solidFill>
            <a:prstDash val="solid"/>
            <a:miter lim="400000"/>
            <a:tailEnd type="oval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2196"/>
          <p:cNvSpPr/>
          <p:nvPr/>
        </p:nvSpPr>
        <p:spPr>
          <a:xfrm>
            <a:off x="7351707" y="2942590"/>
            <a:ext cx="350437" cy="0"/>
          </a:xfrm>
          <a:prstGeom prst="line">
            <a:avLst/>
          </a:prstGeom>
          <a:noFill/>
          <a:ln w="12700" cap="flat">
            <a:solidFill>
              <a:srgbClr val="ADBACA"/>
            </a:solidFill>
            <a:prstDash val="solid"/>
            <a:miter lim="400000"/>
            <a:tailEnd type="oval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2196"/>
          <p:cNvSpPr/>
          <p:nvPr/>
        </p:nvSpPr>
        <p:spPr>
          <a:xfrm>
            <a:off x="7351707" y="1949291"/>
            <a:ext cx="350437" cy="0"/>
          </a:xfrm>
          <a:prstGeom prst="line">
            <a:avLst/>
          </a:prstGeom>
          <a:noFill/>
          <a:ln w="12700" cap="flat">
            <a:solidFill>
              <a:srgbClr val="ADBACA"/>
            </a:solidFill>
            <a:prstDash val="solid"/>
            <a:miter lim="400000"/>
            <a:tailEnd type="oval" w="med" len="med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84036" y="3072224"/>
            <a:ext cx="2317998" cy="706989"/>
          </a:xfrm>
          <a:prstGeom prst="rect">
            <a:avLst/>
          </a:prstGeom>
          <a:solidFill>
            <a:srgbClr val="A8A8A8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kern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18"/>
          <p:cNvSpPr/>
          <p:nvPr/>
        </p:nvSpPr>
        <p:spPr>
          <a:xfrm>
            <a:off x="4797320" y="2569425"/>
            <a:ext cx="2317998" cy="702414"/>
          </a:xfrm>
          <a:prstGeom prst="rect">
            <a:avLst/>
          </a:prstGeom>
          <a:solidFill>
            <a:srgbClr val="6C7176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kern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797320" y="3561809"/>
            <a:ext cx="2317998" cy="706989"/>
          </a:xfrm>
          <a:prstGeom prst="rect">
            <a:avLst/>
          </a:prstGeom>
          <a:solidFill>
            <a:srgbClr val="6C7176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kern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889538" y="2565448"/>
            <a:ext cx="2317998" cy="706989"/>
          </a:xfrm>
          <a:prstGeom prst="rect">
            <a:avLst/>
          </a:prstGeom>
          <a:solidFill>
            <a:srgbClr val="A8A8A8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kern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ectangle 14"/>
          <p:cNvSpPr/>
          <p:nvPr/>
        </p:nvSpPr>
        <p:spPr>
          <a:xfrm>
            <a:off x="7889538" y="1569050"/>
            <a:ext cx="2317998" cy="706989"/>
          </a:xfrm>
          <a:prstGeom prst="rect">
            <a:avLst/>
          </a:prstGeom>
          <a:solidFill>
            <a:srgbClr val="A8A8A8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kern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7"/>
          <p:cNvSpPr/>
          <p:nvPr/>
        </p:nvSpPr>
        <p:spPr>
          <a:xfrm>
            <a:off x="7889538" y="3561809"/>
            <a:ext cx="2317998" cy="706989"/>
          </a:xfrm>
          <a:prstGeom prst="rect">
            <a:avLst/>
          </a:prstGeom>
          <a:solidFill>
            <a:srgbClr val="A8A8A8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kern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889538" y="4558170"/>
            <a:ext cx="2317998" cy="706989"/>
          </a:xfrm>
          <a:prstGeom prst="rect">
            <a:avLst/>
          </a:prstGeom>
          <a:solidFill>
            <a:srgbClr val="A8A8A8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600" kern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889025" y="328721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764935" y="378377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764935" y="278044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7869456" y="279453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869456" y="179120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889538" y="475354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889538" y="375021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020773" y="5637962"/>
            <a:ext cx="8329727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cxnSp>
        <p:nvCxnSpPr>
          <p:cNvPr id="5" name="Straight Connector 15"/>
          <p:cNvCxnSpPr>
            <a:cxnSpLocks noChangeAspect="1"/>
          </p:cNvCxnSpPr>
          <p:nvPr/>
        </p:nvCxnSpPr>
        <p:spPr>
          <a:xfrm>
            <a:off x="975008" y="3693200"/>
            <a:ext cx="9927771" cy="0"/>
          </a:xfrm>
          <a:prstGeom prst="line">
            <a:avLst/>
          </a:prstGeom>
          <a:ln w="28575">
            <a:solidFill>
              <a:srgbClr val="ADBACA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20"/>
          <p:cNvSpPr/>
          <p:nvPr/>
        </p:nvSpPr>
        <p:spPr>
          <a:xfrm flipV="1">
            <a:off x="3741226" y="4253919"/>
            <a:ext cx="1123913" cy="1123915"/>
          </a:xfrm>
          <a:prstGeom prst="ellipse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Isosceles Triangle 21"/>
          <p:cNvSpPr/>
          <p:nvPr/>
        </p:nvSpPr>
        <p:spPr>
          <a:xfrm>
            <a:off x="4181407" y="4100681"/>
            <a:ext cx="243551" cy="230954"/>
          </a:xfrm>
          <a:prstGeom prst="triangle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Straight Connector 22"/>
          <p:cNvCxnSpPr/>
          <p:nvPr/>
        </p:nvCxnSpPr>
        <p:spPr>
          <a:xfrm flipV="1">
            <a:off x="4303183" y="3686622"/>
            <a:ext cx="0" cy="470968"/>
          </a:xfrm>
          <a:prstGeom prst="line">
            <a:avLst/>
          </a:prstGeom>
          <a:solidFill>
            <a:schemeClr val="accent4"/>
          </a:solidFill>
          <a:ln>
            <a:solidFill>
              <a:srgbClr val="6C7176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16"/>
          <p:cNvSpPr>
            <a:spLocks noEditPoints="1"/>
          </p:cNvSpPr>
          <p:nvPr/>
        </p:nvSpPr>
        <p:spPr bwMode="auto">
          <a:xfrm>
            <a:off x="4084512" y="4597456"/>
            <a:ext cx="437340" cy="436842"/>
          </a:xfrm>
          <a:custGeom>
            <a:avLst/>
            <a:gdLst>
              <a:gd name="T0" fmla="*/ 183 w 371"/>
              <a:gd name="T1" fmla="*/ 1 h 370"/>
              <a:gd name="T2" fmla="*/ 2 w 371"/>
              <a:gd name="T3" fmla="*/ 187 h 370"/>
              <a:gd name="T4" fmla="*/ 188 w 371"/>
              <a:gd name="T5" fmla="*/ 369 h 370"/>
              <a:gd name="T6" fmla="*/ 370 w 371"/>
              <a:gd name="T7" fmla="*/ 182 h 370"/>
              <a:gd name="T8" fmla="*/ 183 w 371"/>
              <a:gd name="T9" fmla="*/ 1 h 370"/>
              <a:gd name="T10" fmla="*/ 184 w 371"/>
              <a:gd name="T11" fmla="*/ 25 h 370"/>
              <a:gd name="T12" fmla="*/ 260 w 371"/>
              <a:gd name="T13" fmla="*/ 43 h 370"/>
              <a:gd name="T14" fmla="*/ 235 w 371"/>
              <a:gd name="T15" fmla="*/ 84 h 370"/>
              <a:gd name="T16" fmla="*/ 186 w 371"/>
              <a:gd name="T17" fmla="*/ 73 h 370"/>
              <a:gd name="T18" fmla="*/ 137 w 371"/>
              <a:gd name="T19" fmla="*/ 84 h 370"/>
              <a:gd name="T20" fmla="*/ 112 w 371"/>
              <a:gd name="T21" fmla="*/ 43 h 370"/>
              <a:gd name="T22" fmla="*/ 184 w 371"/>
              <a:gd name="T23" fmla="*/ 25 h 370"/>
              <a:gd name="T24" fmla="*/ 85 w 371"/>
              <a:gd name="T25" fmla="*/ 234 h 370"/>
              <a:gd name="T26" fmla="*/ 44 w 371"/>
              <a:gd name="T27" fmla="*/ 259 h 370"/>
              <a:gd name="T28" fmla="*/ 26 w 371"/>
              <a:gd name="T29" fmla="*/ 187 h 370"/>
              <a:gd name="T30" fmla="*/ 44 w 371"/>
              <a:gd name="T31" fmla="*/ 111 h 370"/>
              <a:gd name="T32" fmla="*/ 85 w 371"/>
              <a:gd name="T33" fmla="*/ 136 h 370"/>
              <a:gd name="T34" fmla="*/ 74 w 371"/>
              <a:gd name="T35" fmla="*/ 185 h 370"/>
              <a:gd name="T36" fmla="*/ 85 w 371"/>
              <a:gd name="T37" fmla="*/ 234 h 370"/>
              <a:gd name="T38" fmla="*/ 188 w 371"/>
              <a:gd name="T39" fmla="*/ 345 h 370"/>
              <a:gd name="T40" fmla="*/ 112 w 371"/>
              <a:gd name="T41" fmla="*/ 327 h 370"/>
              <a:gd name="T42" fmla="*/ 137 w 371"/>
              <a:gd name="T43" fmla="*/ 286 h 370"/>
              <a:gd name="T44" fmla="*/ 186 w 371"/>
              <a:gd name="T45" fmla="*/ 297 h 370"/>
              <a:gd name="T46" fmla="*/ 235 w 371"/>
              <a:gd name="T47" fmla="*/ 286 h 370"/>
              <a:gd name="T48" fmla="*/ 260 w 371"/>
              <a:gd name="T49" fmla="*/ 327 h 370"/>
              <a:gd name="T50" fmla="*/ 188 w 371"/>
              <a:gd name="T51" fmla="*/ 345 h 370"/>
              <a:gd name="T52" fmla="*/ 186 w 371"/>
              <a:gd name="T53" fmla="*/ 273 h 370"/>
              <a:gd name="T54" fmla="*/ 98 w 371"/>
              <a:gd name="T55" fmla="*/ 185 h 370"/>
              <a:gd name="T56" fmla="*/ 186 w 371"/>
              <a:gd name="T57" fmla="*/ 97 h 370"/>
              <a:gd name="T58" fmla="*/ 274 w 371"/>
              <a:gd name="T59" fmla="*/ 185 h 370"/>
              <a:gd name="T60" fmla="*/ 186 w 371"/>
              <a:gd name="T61" fmla="*/ 273 h 370"/>
              <a:gd name="T62" fmla="*/ 286 w 371"/>
              <a:gd name="T63" fmla="*/ 234 h 370"/>
              <a:gd name="T64" fmla="*/ 298 w 371"/>
              <a:gd name="T65" fmla="*/ 185 h 370"/>
              <a:gd name="T66" fmla="*/ 286 w 371"/>
              <a:gd name="T67" fmla="*/ 136 h 370"/>
              <a:gd name="T68" fmla="*/ 328 w 371"/>
              <a:gd name="T69" fmla="*/ 111 h 370"/>
              <a:gd name="T70" fmla="*/ 346 w 371"/>
              <a:gd name="T71" fmla="*/ 183 h 370"/>
              <a:gd name="T72" fmla="*/ 328 w 371"/>
              <a:gd name="T73" fmla="*/ 259 h 370"/>
              <a:gd name="T74" fmla="*/ 286 w 371"/>
              <a:gd name="T75" fmla="*/ 234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71" h="370">
                <a:moveTo>
                  <a:pt x="183" y="1"/>
                </a:moveTo>
                <a:cubicBezTo>
                  <a:pt x="82" y="2"/>
                  <a:pt x="0" y="86"/>
                  <a:pt x="2" y="187"/>
                </a:cubicBezTo>
                <a:cubicBezTo>
                  <a:pt x="3" y="289"/>
                  <a:pt x="87" y="370"/>
                  <a:pt x="188" y="369"/>
                </a:cubicBezTo>
                <a:cubicBezTo>
                  <a:pt x="290" y="368"/>
                  <a:pt x="371" y="284"/>
                  <a:pt x="370" y="182"/>
                </a:cubicBezTo>
                <a:cubicBezTo>
                  <a:pt x="368" y="81"/>
                  <a:pt x="285" y="0"/>
                  <a:pt x="183" y="1"/>
                </a:cubicBezTo>
                <a:close/>
                <a:moveTo>
                  <a:pt x="184" y="25"/>
                </a:moveTo>
                <a:cubicBezTo>
                  <a:pt x="211" y="25"/>
                  <a:pt x="237" y="31"/>
                  <a:pt x="260" y="43"/>
                </a:cubicBezTo>
                <a:cubicBezTo>
                  <a:pt x="235" y="84"/>
                  <a:pt x="235" y="84"/>
                  <a:pt x="235" y="84"/>
                </a:cubicBezTo>
                <a:cubicBezTo>
                  <a:pt x="220" y="77"/>
                  <a:pt x="203" y="73"/>
                  <a:pt x="186" y="73"/>
                </a:cubicBezTo>
                <a:cubicBezTo>
                  <a:pt x="168" y="73"/>
                  <a:pt x="151" y="77"/>
                  <a:pt x="137" y="84"/>
                </a:cubicBezTo>
                <a:cubicBezTo>
                  <a:pt x="112" y="43"/>
                  <a:pt x="112" y="43"/>
                  <a:pt x="112" y="43"/>
                </a:cubicBezTo>
                <a:cubicBezTo>
                  <a:pt x="133" y="32"/>
                  <a:pt x="158" y="25"/>
                  <a:pt x="184" y="25"/>
                </a:cubicBezTo>
                <a:close/>
                <a:moveTo>
                  <a:pt x="85" y="234"/>
                </a:moveTo>
                <a:cubicBezTo>
                  <a:pt x="44" y="259"/>
                  <a:pt x="44" y="259"/>
                  <a:pt x="44" y="259"/>
                </a:cubicBezTo>
                <a:cubicBezTo>
                  <a:pt x="33" y="237"/>
                  <a:pt x="26" y="213"/>
                  <a:pt x="26" y="187"/>
                </a:cubicBezTo>
                <a:cubicBezTo>
                  <a:pt x="25" y="160"/>
                  <a:pt x="32" y="134"/>
                  <a:pt x="44" y="111"/>
                </a:cubicBezTo>
                <a:cubicBezTo>
                  <a:pt x="85" y="136"/>
                  <a:pt x="85" y="136"/>
                  <a:pt x="85" y="136"/>
                </a:cubicBezTo>
                <a:cubicBezTo>
                  <a:pt x="78" y="151"/>
                  <a:pt x="74" y="167"/>
                  <a:pt x="74" y="185"/>
                </a:cubicBezTo>
                <a:cubicBezTo>
                  <a:pt x="74" y="203"/>
                  <a:pt x="78" y="219"/>
                  <a:pt x="85" y="234"/>
                </a:cubicBezTo>
                <a:close/>
                <a:moveTo>
                  <a:pt x="188" y="345"/>
                </a:moveTo>
                <a:cubicBezTo>
                  <a:pt x="161" y="345"/>
                  <a:pt x="135" y="339"/>
                  <a:pt x="112" y="327"/>
                </a:cubicBezTo>
                <a:cubicBezTo>
                  <a:pt x="137" y="286"/>
                  <a:pt x="137" y="286"/>
                  <a:pt x="137" y="286"/>
                </a:cubicBezTo>
                <a:cubicBezTo>
                  <a:pt x="151" y="293"/>
                  <a:pt x="168" y="297"/>
                  <a:pt x="186" y="297"/>
                </a:cubicBezTo>
                <a:cubicBezTo>
                  <a:pt x="203" y="297"/>
                  <a:pt x="220" y="293"/>
                  <a:pt x="235" y="286"/>
                </a:cubicBezTo>
                <a:cubicBezTo>
                  <a:pt x="260" y="327"/>
                  <a:pt x="260" y="327"/>
                  <a:pt x="260" y="327"/>
                </a:cubicBezTo>
                <a:cubicBezTo>
                  <a:pt x="238" y="338"/>
                  <a:pt x="214" y="345"/>
                  <a:pt x="188" y="345"/>
                </a:cubicBezTo>
                <a:close/>
                <a:moveTo>
                  <a:pt x="186" y="273"/>
                </a:moveTo>
                <a:cubicBezTo>
                  <a:pt x="137" y="273"/>
                  <a:pt x="98" y="233"/>
                  <a:pt x="98" y="185"/>
                </a:cubicBezTo>
                <a:cubicBezTo>
                  <a:pt x="98" y="136"/>
                  <a:pt x="137" y="97"/>
                  <a:pt x="186" y="97"/>
                </a:cubicBezTo>
                <a:cubicBezTo>
                  <a:pt x="234" y="97"/>
                  <a:pt x="274" y="136"/>
                  <a:pt x="274" y="185"/>
                </a:cubicBezTo>
                <a:cubicBezTo>
                  <a:pt x="274" y="233"/>
                  <a:pt x="234" y="273"/>
                  <a:pt x="186" y="273"/>
                </a:cubicBezTo>
                <a:close/>
                <a:moveTo>
                  <a:pt x="286" y="234"/>
                </a:moveTo>
                <a:cubicBezTo>
                  <a:pt x="294" y="219"/>
                  <a:pt x="298" y="203"/>
                  <a:pt x="298" y="185"/>
                </a:cubicBezTo>
                <a:cubicBezTo>
                  <a:pt x="298" y="167"/>
                  <a:pt x="294" y="151"/>
                  <a:pt x="286" y="136"/>
                </a:cubicBezTo>
                <a:cubicBezTo>
                  <a:pt x="328" y="111"/>
                  <a:pt x="328" y="111"/>
                  <a:pt x="328" y="111"/>
                </a:cubicBezTo>
                <a:cubicBezTo>
                  <a:pt x="339" y="133"/>
                  <a:pt x="345" y="157"/>
                  <a:pt x="346" y="183"/>
                </a:cubicBezTo>
                <a:cubicBezTo>
                  <a:pt x="346" y="210"/>
                  <a:pt x="340" y="236"/>
                  <a:pt x="328" y="259"/>
                </a:cubicBezTo>
                <a:lnTo>
                  <a:pt x="286" y="2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27"/>
          <p:cNvSpPr/>
          <p:nvPr/>
        </p:nvSpPr>
        <p:spPr>
          <a:xfrm flipV="1">
            <a:off x="7150617" y="4253919"/>
            <a:ext cx="1123913" cy="1123915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Isosceles Triangle 29"/>
          <p:cNvSpPr/>
          <p:nvPr/>
        </p:nvSpPr>
        <p:spPr>
          <a:xfrm>
            <a:off x="7590798" y="4100681"/>
            <a:ext cx="243551" cy="230954"/>
          </a:xfrm>
          <a:prstGeom prst="triangl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5" name="Straight Connector 30"/>
          <p:cNvCxnSpPr/>
          <p:nvPr/>
        </p:nvCxnSpPr>
        <p:spPr>
          <a:xfrm flipV="1">
            <a:off x="7712574" y="3686622"/>
            <a:ext cx="0" cy="470968"/>
          </a:xfrm>
          <a:prstGeom prst="line">
            <a:avLst/>
          </a:prstGeom>
          <a:solidFill>
            <a:schemeClr val="accent5"/>
          </a:solidFill>
          <a:ln>
            <a:solidFill>
              <a:srgbClr val="A8A8A8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26"/>
          <p:cNvSpPr>
            <a:spLocks noEditPoints="1"/>
          </p:cNvSpPr>
          <p:nvPr/>
        </p:nvSpPr>
        <p:spPr bwMode="auto">
          <a:xfrm>
            <a:off x="7552169" y="4625976"/>
            <a:ext cx="320810" cy="401650"/>
          </a:xfrm>
          <a:custGeom>
            <a:avLst/>
            <a:gdLst>
              <a:gd name="T0" fmla="*/ 311 w 321"/>
              <a:gd name="T1" fmla="*/ 99 h 402"/>
              <a:gd name="T2" fmla="*/ 189 w 321"/>
              <a:gd name="T3" fmla="*/ 11 h 402"/>
              <a:gd name="T4" fmla="*/ 94 w 321"/>
              <a:gd name="T5" fmla="*/ 126 h 402"/>
              <a:gd name="T6" fmla="*/ 109 w 321"/>
              <a:gd name="T7" fmla="*/ 174 h 402"/>
              <a:gd name="T8" fmla="*/ 6 w 321"/>
              <a:gd name="T9" fmla="*/ 328 h 402"/>
              <a:gd name="T10" fmla="*/ 1 w 321"/>
              <a:gd name="T11" fmla="*/ 351 h 402"/>
              <a:gd name="T12" fmla="*/ 8 w 321"/>
              <a:gd name="T13" fmla="*/ 390 h 402"/>
              <a:gd name="T14" fmla="*/ 22 w 321"/>
              <a:gd name="T15" fmla="*/ 401 h 402"/>
              <a:gd name="T16" fmla="*/ 52 w 321"/>
              <a:gd name="T17" fmla="*/ 395 h 402"/>
              <a:gd name="T18" fmla="*/ 71 w 321"/>
              <a:gd name="T19" fmla="*/ 382 h 402"/>
              <a:gd name="T20" fmla="*/ 111 w 321"/>
              <a:gd name="T21" fmla="*/ 316 h 402"/>
              <a:gd name="T22" fmla="*/ 112 w 321"/>
              <a:gd name="T23" fmla="*/ 316 h 402"/>
              <a:gd name="T24" fmla="*/ 140 w 321"/>
              <a:gd name="T25" fmla="*/ 311 h 402"/>
              <a:gd name="T26" fmla="*/ 187 w 321"/>
              <a:gd name="T27" fmla="*/ 233 h 402"/>
              <a:gd name="T28" fmla="*/ 239 w 321"/>
              <a:gd name="T29" fmla="*/ 232 h 402"/>
              <a:gd name="T30" fmla="*/ 311 w 321"/>
              <a:gd name="T31" fmla="*/ 99 h 402"/>
              <a:gd name="T32" fmla="*/ 260 w 321"/>
              <a:gd name="T33" fmla="*/ 130 h 402"/>
              <a:gd name="T34" fmla="*/ 206 w 321"/>
              <a:gd name="T35" fmla="*/ 120 h 402"/>
              <a:gd name="T36" fmla="*/ 179 w 321"/>
              <a:gd name="T37" fmla="*/ 71 h 402"/>
              <a:gd name="T38" fmla="*/ 248 w 321"/>
              <a:gd name="T39" fmla="*/ 58 h 402"/>
              <a:gd name="T40" fmla="*/ 260 w 321"/>
              <a:gd name="T41" fmla="*/ 13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21" h="402">
                <a:moveTo>
                  <a:pt x="311" y="99"/>
                </a:moveTo>
                <a:cubicBezTo>
                  <a:pt x="301" y="40"/>
                  <a:pt x="246" y="0"/>
                  <a:pt x="189" y="11"/>
                </a:cubicBezTo>
                <a:cubicBezTo>
                  <a:pt x="132" y="21"/>
                  <a:pt x="84" y="67"/>
                  <a:pt x="94" y="126"/>
                </a:cubicBezTo>
                <a:cubicBezTo>
                  <a:pt x="96" y="139"/>
                  <a:pt x="102" y="159"/>
                  <a:pt x="109" y="174"/>
                </a:cubicBezTo>
                <a:cubicBezTo>
                  <a:pt x="6" y="328"/>
                  <a:pt x="6" y="328"/>
                  <a:pt x="6" y="328"/>
                </a:cubicBezTo>
                <a:cubicBezTo>
                  <a:pt x="2" y="334"/>
                  <a:pt x="0" y="344"/>
                  <a:pt x="1" y="351"/>
                </a:cubicBezTo>
                <a:cubicBezTo>
                  <a:pt x="8" y="390"/>
                  <a:pt x="8" y="390"/>
                  <a:pt x="8" y="390"/>
                </a:cubicBezTo>
                <a:cubicBezTo>
                  <a:pt x="9" y="397"/>
                  <a:pt x="15" y="402"/>
                  <a:pt x="22" y="401"/>
                </a:cubicBezTo>
                <a:cubicBezTo>
                  <a:pt x="52" y="395"/>
                  <a:pt x="52" y="395"/>
                  <a:pt x="52" y="395"/>
                </a:cubicBezTo>
                <a:cubicBezTo>
                  <a:pt x="59" y="394"/>
                  <a:pt x="67" y="388"/>
                  <a:pt x="71" y="382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12" y="316"/>
                  <a:pt x="112" y="316"/>
                  <a:pt x="112" y="316"/>
                </a:cubicBezTo>
                <a:cubicBezTo>
                  <a:pt x="140" y="311"/>
                  <a:pt x="140" y="311"/>
                  <a:pt x="140" y="311"/>
                </a:cubicBezTo>
                <a:cubicBezTo>
                  <a:pt x="187" y="233"/>
                  <a:pt x="187" y="233"/>
                  <a:pt x="187" y="233"/>
                </a:cubicBezTo>
                <a:cubicBezTo>
                  <a:pt x="203" y="236"/>
                  <a:pt x="226" y="235"/>
                  <a:pt x="239" y="232"/>
                </a:cubicBezTo>
                <a:cubicBezTo>
                  <a:pt x="296" y="222"/>
                  <a:pt x="321" y="159"/>
                  <a:pt x="311" y="99"/>
                </a:cubicBezTo>
                <a:close/>
                <a:moveTo>
                  <a:pt x="260" y="130"/>
                </a:moveTo>
                <a:cubicBezTo>
                  <a:pt x="244" y="153"/>
                  <a:pt x="228" y="137"/>
                  <a:pt x="206" y="120"/>
                </a:cubicBezTo>
                <a:cubicBezTo>
                  <a:pt x="184" y="104"/>
                  <a:pt x="163" y="94"/>
                  <a:pt x="179" y="71"/>
                </a:cubicBezTo>
                <a:cubicBezTo>
                  <a:pt x="195" y="47"/>
                  <a:pt x="226" y="42"/>
                  <a:pt x="248" y="58"/>
                </a:cubicBezTo>
                <a:cubicBezTo>
                  <a:pt x="270" y="74"/>
                  <a:pt x="276" y="107"/>
                  <a:pt x="260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35"/>
          <p:cNvSpPr/>
          <p:nvPr/>
        </p:nvSpPr>
        <p:spPr>
          <a:xfrm>
            <a:off x="1988149" y="1999398"/>
            <a:ext cx="1123913" cy="1123913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Isosceles Triangle 36"/>
          <p:cNvSpPr/>
          <p:nvPr/>
        </p:nvSpPr>
        <p:spPr>
          <a:xfrm flipV="1">
            <a:off x="2414042" y="3045595"/>
            <a:ext cx="243551" cy="230954"/>
          </a:xfrm>
          <a:prstGeom prst="triangl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9" name="Straight Connector 37"/>
          <p:cNvCxnSpPr/>
          <p:nvPr/>
        </p:nvCxnSpPr>
        <p:spPr>
          <a:xfrm>
            <a:off x="2535592" y="3219640"/>
            <a:ext cx="0" cy="470967"/>
          </a:xfrm>
          <a:prstGeom prst="line">
            <a:avLst/>
          </a:prstGeom>
          <a:ln>
            <a:solidFill>
              <a:srgbClr val="A8A8A8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6"/>
          <p:cNvSpPr>
            <a:spLocks noEditPoints="1"/>
          </p:cNvSpPr>
          <p:nvPr/>
        </p:nvSpPr>
        <p:spPr bwMode="auto">
          <a:xfrm>
            <a:off x="2354754" y="2350530"/>
            <a:ext cx="383318" cy="42165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43"/>
          <p:cNvSpPr/>
          <p:nvPr/>
        </p:nvSpPr>
        <p:spPr>
          <a:xfrm>
            <a:off x="5472193" y="1999394"/>
            <a:ext cx="1123913" cy="1123913"/>
          </a:xfrm>
          <a:prstGeom prst="ellipse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Isosceles Triangle 44"/>
          <p:cNvSpPr/>
          <p:nvPr/>
        </p:nvSpPr>
        <p:spPr>
          <a:xfrm flipV="1">
            <a:off x="5912374" y="3045591"/>
            <a:ext cx="243551" cy="230954"/>
          </a:xfrm>
          <a:prstGeom prst="triangle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Straight Connector 45"/>
          <p:cNvCxnSpPr/>
          <p:nvPr/>
        </p:nvCxnSpPr>
        <p:spPr>
          <a:xfrm>
            <a:off x="6033924" y="3219636"/>
            <a:ext cx="0" cy="470967"/>
          </a:xfrm>
          <a:prstGeom prst="line">
            <a:avLst/>
          </a:prstGeom>
          <a:solidFill>
            <a:schemeClr val="accent2"/>
          </a:solidFill>
          <a:ln>
            <a:solidFill>
              <a:srgbClr val="6C7176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reeform 11"/>
          <p:cNvSpPr/>
          <p:nvPr/>
        </p:nvSpPr>
        <p:spPr bwMode="auto">
          <a:xfrm>
            <a:off x="5803815" y="2407670"/>
            <a:ext cx="472785" cy="307361"/>
          </a:xfrm>
          <a:custGeom>
            <a:avLst/>
            <a:gdLst>
              <a:gd name="T0" fmla="*/ 304 w 400"/>
              <a:gd name="T1" fmla="*/ 73 h 260"/>
              <a:gd name="T2" fmla="*/ 288 w 400"/>
              <a:gd name="T3" fmla="*/ 74 h 260"/>
              <a:gd name="T4" fmla="*/ 186 w 400"/>
              <a:gd name="T5" fmla="*/ 0 h 260"/>
              <a:gd name="T6" fmla="*/ 80 w 400"/>
              <a:gd name="T7" fmla="*/ 104 h 260"/>
              <a:gd name="T8" fmla="*/ 81 w 400"/>
              <a:gd name="T9" fmla="*/ 119 h 260"/>
              <a:gd name="T10" fmla="*/ 72 w 400"/>
              <a:gd name="T11" fmla="*/ 118 h 260"/>
              <a:gd name="T12" fmla="*/ 0 w 400"/>
              <a:gd name="T13" fmla="*/ 189 h 260"/>
              <a:gd name="T14" fmla="*/ 72 w 400"/>
              <a:gd name="T15" fmla="*/ 260 h 260"/>
              <a:gd name="T16" fmla="*/ 172 w 400"/>
              <a:gd name="T17" fmla="*/ 260 h 260"/>
              <a:gd name="T18" fmla="*/ 172 w 400"/>
              <a:gd name="T19" fmla="*/ 184 h 260"/>
              <a:gd name="T20" fmla="*/ 130 w 400"/>
              <a:gd name="T21" fmla="*/ 184 h 260"/>
              <a:gd name="T22" fmla="*/ 200 w 400"/>
              <a:gd name="T23" fmla="*/ 92 h 260"/>
              <a:gd name="T24" fmla="*/ 270 w 400"/>
              <a:gd name="T25" fmla="*/ 184 h 260"/>
              <a:gd name="T26" fmla="*/ 228 w 400"/>
              <a:gd name="T27" fmla="*/ 184 h 260"/>
              <a:gd name="T28" fmla="*/ 228 w 400"/>
              <a:gd name="T29" fmla="*/ 260 h 260"/>
              <a:gd name="T30" fmla="*/ 304 w 400"/>
              <a:gd name="T31" fmla="*/ 260 h 260"/>
              <a:gd name="T32" fmla="*/ 400 w 400"/>
              <a:gd name="T33" fmla="*/ 166 h 260"/>
              <a:gd name="T34" fmla="*/ 304 w 400"/>
              <a:gd name="T35" fmla="*/ 73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60">
                <a:moveTo>
                  <a:pt x="304" y="73"/>
                </a:moveTo>
                <a:cubicBezTo>
                  <a:pt x="298" y="73"/>
                  <a:pt x="293" y="73"/>
                  <a:pt x="288" y="74"/>
                </a:cubicBezTo>
                <a:cubicBezTo>
                  <a:pt x="275" y="31"/>
                  <a:pt x="234" y="0"/>
                  <a:pt x="186" y="0"/>
                </a:cubicBezTo>
                <a:cubicBezTo>
                  <a:pt x="127" y="0"/>
                  <a:pt x="80" y="46"/>
                  <a:pt x="80" y="104"/>
                </a:cubicBezTo>
                <a:cubicBezTo>
                  <a:pt x="80" y="109"/>
                  <a:pt x="80" y="114"/>
                  <a:pt x="81" y="119"/>
                </a:cubicBezTo>
                <a:cubicBezTo>
                  <a:pt x="78" y="119"/>
                  <a:pt x="75" y="118"/>
                  <a:pt x="72" y="118"/>
                </a:cubicBezTo>
                <a:cubicBezTo>
                  <a:pt x="32" y="118"/>
                  <a:pt x="0" y="150"/>
                  <a:pt x="0" y="189"/>
                </a:cubicBezTo>
                <a:cubicBezTo>
                  <a:pt x="0" y="228"/>
                  <a:pt x="32" y="260"/>
                  <a:pt x="72" y="260"/>
                </a:cubicBezTo>
                <a:cubicBezTo>
                  <a:pt x="172" y="260"/>
                  <a:pt x="172" y="260"/>
                  <a:pt x="172" y="260"/>
                </a:cubicBezTo>
                <a:cubicBezTo>
                  <a:pt x="172" y="184"/>
                  <a:pt x="172" y="184"/>
                  <a:pt x="172" y="184"/>
                </a:cubicBezTo>
                <a:cubicBezTo>
                  <a:pt x="130" y="184"/>
                  <a:pt x="130" y="184"/>
                  <a:pt x="130" y="184"/>
                </a:cubicBezTo>
                <a:cubicBezTo>
                  <a:pt x="200" y="92"/>
                  <a:pt x="200" y="92"/>
                  <a:pt x="200" y="92"/>
                </a:cubicBezTo>
                <a:cubicBezTo>
                  <a:pt x="270" y="184"/>
                  <a:pt x="270" y="184"/>
                  <a:pt x="270" y="184"/>
                </a:cubicBezTo>
                <a:cubicBezTo>
                  <a:pt x="228" y="184"/>
                  <a:pt x="228" y="184"/>
                  <a:pt x="228" y="184"/>
                </a:cubicBezTo>
                <a:cubicBezTo>
                  <a:pt x="228" y="260"/>
                  <a:pt x="228" y="260"/>
                  <a:pt x="228" y="260"/>
                </a:cubicBezTo>
                <a:cubicBezTo>
                  <a:pt x="304" y="260"/>
                  <a:pt x="304" y="260"/>
                  <a:pt x="304" y="260"/>
                </a:cubicBezTo>
                <a:cubicBezTo>
                  <a:pt x="357" y="260"/>
                  <a:pt x="400" y="218"/>
                  <a:pt x="400" y="166"/>
                </a:cubicBezTo>
                <a:cubicBezTo>
                  <a:pt x="400" y="115"/>
                  <a:pt x="357" y="73"/>
                  <a:pt x="304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Oval 50"/>
          <p:cNvSpPr/>
          <p:nvPr/>
        </p:nvSpPr>
        <p:spPr>
          <a:xfrm>
            <a:off x="8818275" y="1999398"/>
            <a:ext cx="1123913" cy="1123913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51"/>
          <p:cNvSpPr/>
          <p:nvPr/>
        </p:nvSpPr>
        <p:spPr>
          <a:xfrm flipV="1">
            <a:off x="9258456" y="3045595"/>
            <a:ext cx="243551" cy="230954"/>
          </a:xfrm>
          <a:prstGeom prst="triangl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7" name="Straight Connector 52"/>
          <p:cNvCxnSpPr/>
          <p:nvPr/>
        </p:nvCxnSpPr>
        <p:spPr>
          <a:xfrm>
            <a:off x="9380006" y="3219640"/>
            <a:ext cx="0" cy="470967"/>
          </a:xfrm>
          <a:prstGeom prst="line">
            <a:avLst/>
          </a:prstGeom>
          <a:solidFill>
            <a:srgbClr val="C00000"/>
          </a:solidFill>
          <a:ln>
            <a:solidFill>
              <a:srgbClr val="A8A8A8"/>
            </a:solidFill>
            <a:headEnd type="none" w="med" len="med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1"/>
          <p:cNvSpPr>
            <a:spLocks noEditPoints="1"/>
          </p:cNvSpPr>
          <p:nvPr/>
        </p:nvSpPr>
        <p:spPr bwMode="auto">
          <a:xfrm>
            <a:off x="9167428" y="2378084"/>
            <a:ext cx="435476" cy="387651"/>
          </a:xfrm>
          <a:custGeom>
            <a:avLst/>
            <a:gdLst>
              <a:gd name="T0" fmla="*/ 62 w 401"/>
              <a:gd name="T1" fmla="*/ 116 h 357"/>
              <a:gd name="T2" fmla="*/ 117 w 401"/>
              <a:gd name="T3" fmla="*/ 135 h 357"/>
              <a:gd name="T4" fmla="*/ 124 w 401"/>
              <a:gd name="T5" fmla="*/ 133 h 357"/>
              <a:gd name="T6" fmla="*/ 155 w 401"/>
              <a:gd name="T7" fmla="*/ 106 h 357"/>
              <a:gd name="T8" fmla="*/ 156 w 401"/>
              <a:gd name="T9" fmla="*/ 100 h 357"/>
              <a:gd name="T10" fmla="*/ 141 w 401"/>
              <a:gd name="T11" fmla="*/ 81 h 357"/>
              <a:gd name="T12" fmla="*/ 219 w 401"/>
              <a:gd name="T13" fmla="*/ 1 h 357"/>
              <a:gd name="T14" fmla="*/ 160 w 401"/>
              <a:gd name="T15" fmla="*/ 1 h 357"/>
              <a:gd name="T16" fmla="*/ 86 w 401"/>
              <a:gd name="T17" fmla="*/ 39 h 357"/>
              <a:gd name="T18" fmla="*/ 55 w 401"/>
              <a:gd name="T19" fmla="*/ 63 h 357"/>
              <a:gd name="T20" fmla="*/ 43 w 401"/>
              <a:gd name="T21" fmla="*/ 90 h 357"/>
              <a:gd name="T22" fmla="*/ 18 w 401"/>
              <a:gd name="T23" fmla="*/ 98 h 357"/>
              <a:gd name="T24" fmla="*/ 3 w 401"/>
              <a:gd name="T25" fmla="*/ 110 h 357"/>
              <a:gd name="T26" fmla="*/ 2 w 401"/>
              <a:gd name="T27" fmla="*/ 120 h 357"/>
              <a:gd name="T28" fmla="*/ 30 w 401"/>
              <a:gd name="T29" fmla="*/ 150 h 357"/>
              <a:gd name="T30" fmla="*/ 41 w 401"/>
              <a:gd name="T31" fmla="*/ 152 h 357"/>
              <a:gd name="T32" fmla="*/ 55 w 401"/>
              <a:gd name="T33" fmla="*/ 139 h 357"/>
              <a:gd name="T34" fmla="*/ 62 w 401"/>
              <a:gd name="T35" fmla="*/ 116 h 357"/>
              <a:gd name="T36" fmla="*/ 177 w 401"/>
              <a:gd name="T37" fmla="*/ 126 h 357"/>
              <a:gd name="T38" fmla="*/ 169 w 401"/>
              <a:gd name="T39" fmla="*/ 125 h 357"/>
              <a:gd name="T40" fmla="*/ 140 w 401"/>
              <a:gd name="T41" fmla="*/ 150 h 357"/>
              <a:gd name="T42" fmla="*/ 139 w 401"/>
              <a:gd name="T43" fmla="*/ 158 h 357"/>
              <a:gd name="T44" fmla="*/ 305 w 401"/>
              <a:gd name="T45" fmla="*/ 347 h 357"/>
              <a:gd name="T46" fmla="*/ 320 w 401"/>
              <a:gd name="T47" fmla="*/ 348 h 357"/>
              <a:gd name="T48" fmla="*/ 340 w 401"/>
              <a:gd name="T49" fmla="*/ 332 h 357"/>
              <a:gd name="T50" fmla="*/ 341 w 401"/>
              <a:gd name="T51" fmla="*/ 317 h 357"/>
              <a:gd name="T52" fmla="*/ 177 w 401"/>
              <a:gd name="T53" fmla="*/ 126 h 357"/>
              <a:gd name="T54" fmla="*/ 398 w 401"/>
              <a:gd name="T55" fmla="*/ 46 h 357"/>
              <a:gd name="T56" fmla="*/ 389 w 401"/>
              <a:gd name="T57" fmla="*/ 42 h 357"/>
              <a:gd name="T58" fmla="*/ 369 w 401"/>
              <a:gd name="T59" fmla="*/ 72 h 357"/>
              <a:gd name="T60" fmla="*/ 331 w 401"/>
              <a:gd name="T61" fmla="*/ 80 h 357"/>
              <a:gd name="T62" fmla="*/ 320 w 401"/>
              <a:gd name="T63" fmla="*/ 45 h 357"/>
              <a:gd name="T64" fmla="*/ 338 w 401"/>
              <a:gd name="T65" fmla="*/ 13 h 357"/>
              <a:gd name="T66" fmla="*/ 330 w 401"/>
              <a:gd name="T67" fmla="*/ 6 h 357"/>
              <a:gd name="T68" fmla="*/ 274 w 401"/>
              <a:gd name="T69" fmla="*/ 51 h 357"/>
              <a:gd name="T70" fmla="*/ 257 w 401"/>
              <a:gd name="T71" fmla="*/ 121 h 357"/>
              <a:gd name="T72" fmla="*/ 230 w 401"/>
              <a:gd name="T73" fmla="*/ 149 h 357"/>
              <a:gd name="T74" fmla="*/ 257 w 401"/>
              <a:gd name="T75" fmla="*/ 181 h 357"/>
              <a:gd name="T76" fmla="*/ 290 w 401"/>
              <a:gd name="T77" fmla="*/ 149 h 357"/>
              <a:gd name="T78" fmla="*/ 330 w 401"/>
              <a:gd name="T79" fmla="*/ 137 h 357"/>
              <a:gd name="T80" fmla="*/ 391 w 401"/>
              <a:gd name="T81" fmla="*/ 112 h 357"/>
              <a:gd name="T82" fmla="*/ 398 w 401"/>
              <a:gd name="T83" fmla="*/ 46 h 357"/>
              <a:gd name="T84" fmla="*/ 55 w 401"/>
              <a:gd name="T85" fmla="*/ 319 h 357"/>
              <a:gd name="T86" fmla="*/ 55 w 401"/>
              <a:gd name="T87" fmla="*/ 334 h 357"/>
              <a:gd name="T88" fmla="*/ 74 w 401"/>
              <a:gd name="T89" fmla="*/ 353 h 357"/>
              <a:gd name="T90" fmla="*/ 89 w 401"/>
              <a:gd name="T91" fmla="*/ 351 h 357"/>
              <a:gd name="T92" fmla="*/ 187 w 401"/>
              <a:gd name="T93" fmla="*/ 254 h 357"/>
              <a:gd name="T94" fmla="*/ 157 w 401"/>
              <a:gd name="T95" fmla="*/ 220 h 357"/>
              <a:gd name="T96" fmla="*/ 55 w 401"/>
              <a:gd name="T97" fmla="*/ 319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01" h="357">
                <a:moveTo>
                  <a:pt x="62" y="116"/>
                </a:moveTo>
                <a:cubicBezTo>
                  <a:pt x="81" y="101"/>
                  <a:pt x="97" y="111"/>
                  <a:pt x="117" y="135"/>
                </a:cubicBezTo>
                <a:cubicBezTo>
                  <a:pt x="120" y="138"/>
                  <a:pt x="123" y="135"/>
                  <a:pt x="124" y="133"/>
                </a:cubicBezTo>
                <a:cubicBezTo>
                  <a:pt x="126" y="132"/>
                  <a:pt x="154" y="107"/>
                  <a:pt x="155" y="106"/>
                </a:cubicBezTo>
                <a:cubicBezTo>
                  <a:pt x="156" y="105"/>
                  <a:pt x="158" y="102"/>
                  <a:pt x="156" y="100"/>
                </a:cubicBezTo>
                <a:cubicBezTo>
                  <a:pt x="154" y="98"/>
                  <a:pt x="146" y="88"/>
                  <a:pt x="141" y="81"/>
                </a:cubicBezTo>
                <a:cubicBezTo>
                  <a:pt x="105" y="34"/>
                  <a:pt x="240" y="2"/>
                  <a:pt x="219" y="1"/>
                </a:cubicBezTo>
                <a:cubicBezTo>
                  <a:pt x="208" y="1"/>
                  <a:pt x="166" y="0"/>
                  <a:pt x="160" y="1"/>
                </a:cubicBezTo>
                <a:cubicBezTo>
                  <a:pt x="134" y="4"/>
                  <a:pt x="102" y="28"/>
                  <a:pt x="86" y="39"/>
                </a:cubicBezTo>
                <a:cubicBezTo>
                  <a:pt x="64" y="53"/>
                  <a:pt x="57" y="62"/>
                  <a:pt x="55" y="63"/>
                </a:cubicBezTo>
                <a:cubicBezTo>
                  <a:pt x="49" y="68"/>
                  <a:pt x="54" y="80"/>
                  <a:pt x="43" y="90"/>
                </a:cubicBezTo>
                <a:cubicBezTo>
                  <a:pt x="32" y="100"/>
                  <a:pt x="25" y="92"/>
                  <a:pt x="18" y="98"/>
                </a:cubicBezTo>
                <a:cubicBezTo>
                  <a:pt x="15" y="101"/>
                  <a:pt x="5" y="108"/>
                  <a:pt x="3" y="110"/>
                </a:cubicBezTo>
                <a:cubicBezTo>
                  <a:pt x="0" y="113"/>
                  <a:pt x="0" y="117"/>
                  <a:pt x="2" y="120"/>
                </a:cubicBezTo>
                <a:cubicBezTo>
                  <a:pt x="2" y="120"/>
                  <a:pt x="28" y="148"/>
                  <a:pt x="30" y="150"/>
                </a:cubicBezTo>
                <a:cubicBezTo>
                  <a:pt x="32" y="153"/>
                  <a:pt x="38" y="155"/>
                  <a:pt x="41" y="152"/>
                </a:cubicBezTo>
                <a:cubicBezTo>
                  <a:pt x="45" y="149"/>
                  <a:pt x="54" y="141"/>
                  <a:pt x="55" y="139"/>
                </a:cubicBezTo>
                <a:cubicBezTo>
                  <a:pt x="57" y="138"/>
                  <a:pt x="54" y="122"/>
                  <a:pt x="62" y="116"/>
                </a:cubicBezTo>
                <a:close/>
                <a:moveTo>
                  <a:pt x="177" y="126"/>
                </a:moveTo>
                <a:cubicBezTo>
                  <a:pt x="174" y="123"/>
                  <a:pt x="171" y="123"/>
                  <a:pt x="169" y="125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38" y="152"/>
                  <a:pt x="137" y="156"/>
                  <a:pt x="139" y="158"/>
                </a:cubicBezTo>
                <a:cubicBezTo>
                  <a:pt x="305" y="347"/>
                  <a:pt x="305" y="347"/>
                  <a:pt x="305" y="347"/>
                </a:cubicBezTo>
                <a:cubicBezTo>
                  <a:pt x="309" y="352"/>
                  <a:pt x="316" y="352"/>
                  <a:pt x="320" y="348"/>
                </a:cubicBezTo>
                <a:cubicBezTo>
                  <a:pt x="340" y="332"/>
                  <a:pt x="340" y="332"/>
                  <a:pt x="340" y="332"/>
                </a:cubicBezTo>
                <a:cubicBezTo>
                  <a:pt x="344" y="328"/>
                  <a:pt x="345" y="321"/>
                  <a:pt x="341" y="317"/>
                </a:cubicBezTo>
                <a:lnTo>
                  <a:pt x="177" y="126"/>
                </a:lnTo>
                <a:close/>
                <a:moveTo>
                  <a:pt x="398" y="46"/>
                </a:moveTo>
                <a:cubicBezTo>
                  <a:pt x="396" y="36"/>
                  <a:pt x="391" y="38"/>
                  <a:pt x="389" y="42"/>
                </a:cubicBezTo>
                <a:cubicBezTo>
                  <a:pt x="386" y="46"/>
                  <a:pt x="374" y="64"/>
                  <a:pt x="369" y="72"/>
                </a:cubicBezTo>
                <a:cubicBezTo>
                  <a:pt x="364" y="80"/>
                  <a:pt x="353" y="96"/>
                  <a:pt x="331" y="80"/>
                </a:cubicBezTo>
                <a:cubicBezTo>
                  <a:pt x="308" y="64"/>
                  <a:pt x="316" y="53"/>
                  <a:pt x="320" y="45"/>
                </a:cubicBezTo>
                <a:cubicBezTo>
                  <a:pt x="324" y="38"/>
                  <a:pt x="336" y="16"/>
                  <a:pt x="338" y="13"/>
                </a:cubicBezTo>
                <a:cubicBezTo>
                  <a:pt x="340" y="11"/>
                  <a:pt x="338" y="3"/>
                  <a:pt x="330" y="6"/>
                </a:cubicBezTo>
                <a:cubicBezTo>
                  <a:pt x="323" y="9"/>
                  <a:pt x="280" y="27"/>
                  <a:pt x="274" y="51"/>
                </a:cubicBezTo>
                <a:cubicBezTo>
                  <a:pt x="268" y="76"/>
                  <a:pt x="279" y="99"/>
                  <a:pt x="257" y="121"/>
                </a:cubicBezTo>
                <a:cubicBezTo>
                  <a:pt x="230" y="149"/>
                  <a:pt x="230" y="149"/>
                  <a:pt x="230" y="149"/>
                </a:cubicBezTo>
                <a:cubicBezTo>
                  <a:pt x="257" y="181"/>
                  <a:pt x="257" y="181"/>
                  <a:pt x="257" y="181"/>
                </a:cubicBezTo>
                <a:cubicBezTo>
                  <a:pt x="290" y="149"/>
                  <a:pt x="290" y="149"/>
                  <a:pt x="290" y="149"/>
                </a:cubicBezTo>
                <a:cubicBezTo>
                  <a:pt x="298" y="141"/>
                  <a:pt x="315" y="134"/>
                  <a:pt x="330" y="137"/>
                </a:cubicBezTo>
                <a:cubicBezTo>
                  <a:pt x="363" y="144"/>
                  <a:pt x="381" y="132"/>
                  <a:pt x="391" y="112"/>
                </a:cubicBezTo>
                <a:cubicBezTo>
                  <a:pt x="401" y="94"/>
                  <a:pt x="399" y="56"/>
                  <a:pt x="398" y="46"/>
                </a:cubicBezTo>
                <a:close/>
                <a:moveTo>
                  <a:pt x="55" y="319"/>
                </a:moveTo>
                <a:cubicBezTo>
                  <a:pt x="50" y="323"/>
                  <a:pt x="50" y="330"/>
                  <a:pt x="55" y="334"/>
                </a:cubicBezTo>
                <a:cubicBezTo>
                  <a:pt x="74" y="353"/>
                  <a:pt x="74" y="353"/>
                  <a:pt x="74" y="353"/>
                </a:cubicBezTo>
                <a:cubicBezTo>
                  <a:pt x="78" y="357"/>
                  <a:pt x="84" y="355"/>
                  <a:pt x="89" y="351"/>
                </a:cubicBezTo>
                <a:cubicBezTo>
                  <a:pt x="187" y="254"/>
                  <a:pt x="187" y="254"/>
                  <a:pt x="187" y="254"/>
                </a:cubicBezTo>
                <a:cubicBezTo>
                  <a:pt x="157" y="220"/>
                  <a:pt x="157" y="220"/>
                  <a:pt x="157" y="220"/>
                </a:cubicBezTo>
                <a:lnTo>
                  <a:pt x="55" y="3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3172637" y="278815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3176718" y="307405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465975" y="38995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470056" y="41854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4956532" y="38995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4960613" y="41854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270448" y="38995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274529" y="41854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537925" y="278815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6542006" y="307405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Rectangle 44"/>
          <p:cNvSpPr/>
          <p:nvPr/>
        </p:nvSpPr>
        <p:spPr>
          <a:xfrm rot="3455767">
            <a:off x="8329551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Rectangle 35"/>
          <p:cNvSpPr/>
          <p:nvPr/>
        </p:nvSpPr>
        <p:spPr>
          <a:xfrm rot="18144233" flipH="1">
            <a:off x="4172793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39"/>
          <p:cNvSpPr/>
          <p:nvPr/>
        </p:nvSpPr>
        <p:spPr>
          <a:xfrm rot="3455767">
            <a:off x="5544218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42"/>
          <p:cNvSpPr/>
          <p:nvPr/>
        </p:nvSpPr>
        <p:spPr>
          <a:xfrm rot="18144233" flipH="1">
            <a:off x="6958126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Rectangle 17"/>
          <p:cNvSpPr/>
          <p:nvPr/>
        </p:nvSpPr>
        <p:spPr>
          <a:xfrm rot="3455767">
            <a:off x="2758885" y="3048265"/>
            <a:ext cx="884442" cy="1695360"/>
          </a:xfrm>
          <a:prstGeom prst="rect">
            <a:avLst/>
          </a:prstGeom>
          <a:solidFill>
            <a:srgbClr val="C1C7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Straight Connector 21"/>
          <p:cNvCxnSpPr/>
          <p:nvPr/>
        </p:nvCxnSpPr>
        <p:spPr>
          <a:xfrm>
            <a:off x="2499998" y="3043185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9"/>
          <p:cNvCxnSpPr/>
          <p:nvPr/>
        </p:nvCxnSpPr>
        <p:spPr>
          <a:xfrm flipV="1">
            <a:off x="3880217" y="3344767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58"/>
          <p:cNvCxnSpPr/>
          <p:nvPr/>
        </p:nvCxnSpPr>
        <p:spPr>
          <a:xfrm>
            <a:off x="5298532" y="3043185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61"/>
          <p:cNvCxnSpPr/>
          <p:nvPr/>
        </p:nvCxnSpPr>
        <p:spPr>
          <a:xfrm>
            <a:off x="8066359" y="3043185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64"/>
          <p:cNvCxnSpPr/>
          <p:nvPr/>
        </p:nvCxnSpPr>
        <p:spPr>
          <a:xfrm flipV="1">
            <a:off x="6691952" y="3344767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67"/>
          <p:cNvCxnSpPr/>
          <p:nvPr/>
        </p:nvCxnSpPr>
        <p:spPr>
          <a:xfrm flipV="1">
            <a:off x="9484642" y="3344767"/>
            <a:ext cx="0" cy="1368355"/>
          </a:xfrm>
          <a:prstGeom prst="line">
            <a:avLst/>
          </a:prstGeom>
          <a:ln w="12700">
            <a:solidFill>
              <a:srgbClr val="8497B0"/>
            </a:solidFill>
            <a:head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46"/>
          <p:cNvSpPr/>
          <p:nvPr/>
        </p:nvSpPr>
        <p:spPr>
          <a:xfrm>
            <a:off x="9036505" y="3002398"/>
            <a:ext cx="884442" cy="884442"/>
          </a:xfrm>
          <a:prstGeom prst="ellipse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</a:t>
            </a:r>
            <a:endParaRPr 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6"/>
          <p:cNvSpPr/>
          <p:nvPr/>
        </p:nvSpPr>
        <p:spPr>
          <a:xfrm>
            <a:off x="2066572" y="3886840"/>
            <a:ext cx="884442" cy="884442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</a:t>
            </a:r>
            <a:endParaRPr lang="en-AU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Oval 122"/>
          <p:cNvSpPr/>
          <p:nvPr/>
        </p:nvSpPr>
        <p:spPr>
          <a:xfrm>
            <a:off x="3465839" y="3002398"/>
            <a:ext cx="884442" cy="884442"/>
          </a:xfrm>
          <a:prstGeom prst="ellipse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</a:t>
            </a:r>
            <a:endParaRPr lang="en-AU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Oval 36"/>
          <p:cNvSpPr/>
          <p:nvPr/>
        </p:nvSpPr>
        <p:spPr>
          <a:xfrm flipH="1">
            <a:off x="4865105" y="3886840"/>
            <a:ext cx="884442" cy="884442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AU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41"/>
          <p:cNvSpPr/>
          <p:nvPr/>
        </p:nvSpPr>
        <p:spPr>
          <a:xfrm>
            <a:off x="6251172" y="3002398"/>
            <a:ext cx="884442" cy="884442"/>
          </a:xfrm>
          <a:prstGeom prst="ellipse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</a:t>
            </a:r>
            <a:endParaRPr lang="en-AU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43"/>
          <p:cNvSpPr/>
          <p:nvPr/>
        </p:nvSpPr>
        <p:spPr>
          <a:xfrm flipH="1">
            <a:off x="7650439" y="3886840"/>
            <a:ext cx="884442" cy="884442"/>
          </a:xfrm>
          <a:prstGeom prst="ellipse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lang="en-US" sz="28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064877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733246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4895149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4563518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7680483" y="239864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348852" y="2684546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495883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3164252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6251172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5919541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9036505" y="4866455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704874" y="5152360"/>
            <a:ext cx="153069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email"/>
          <a:srcRect r="-10288"/>
          <a:stretch>
            <a:fillRect/>
          </a:stretch>
        </p:blipFill>
        <p:spPr>
          <a:xfrm>
            <a:off x="-280386" y="-396949"/>
            <a:ext cx="10544523" cy="74720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2927648" y="404664"/>
            <a:ext cx="4881868" cy="2088233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9833802" y="2376493"/>
            <a:ext cx="1124197" cy="2754597"/>
            <a:chOff x="9285384" y="3284984"/>
            <a:chExt cx="1124197" cy="2754597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9516739" y="3284984"/>
              <a:ext cx="0" cy="24482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0409581" y="3284984"/>
              <a:ext cx="0" cy="24482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9285384" y="3501008"/>
              <a:ext cx="1015663" cy="253857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这一页可以做过渡页，无需太多文字</a:t>
              </a:r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173015" y="1460192"/>
            <a:ext cx="1883585" cy="3339652"/>
            <a:chOff x="684335" y="945876"/>
            <a:chExt cx="1883585" cy="3339652"/>
          </a:xfrm>
        </p:grpSpPr>
        <p:grpSp>
          <p:nvGrpSpPr>
            <p:cNvPr id="21" name="组合 20"/>
            <p:cNvGrpSpPr/>
            <p:nvPr/>
          </p:nvGrpSpPr>
          <p:grpSpPr>
            <a:xfrm>
              <a:off x="684335" y="3086313"/>
              <a:ext cx="630580" cy="1199215"/>
              <a:chOff x="6069389" y="2459361"/>
              <a:chExt cx="630580" cy="1199215"/>
            </a:xfrm>
          </p:grpSpPr>
          <p:pic>
            <p:nvPicPr>
              <p:cNvPr id="23" name="Picture 4" descr="印章 源底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9389" y="2459361"/>
                <a:ext cx="630580" cy="119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文本框 23"/>
              <p:cNvSpPr txBox="1"/>
              <p:nvPr/>
            </p:nvSpPr>
            <p:spPr>
              <a:xfrm>
                <a:off x="6160205" y="2664216"/>
                <a:ext cx="2160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>
                    <a:solidFill>
                      <a:prstClr val="white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内容</a:t>
                </a:r>
                <a:endParaRPr lang="zh-CN" altLang="en-US" sz="2400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6" cstate="email"/>
            <a:srcRect l="13735" t="17896" r="14848" b="28416"/>
            <a:stretch>
              <a:fillRect/>
            </a:stretch>
          </p:blipFill>
          <p:spPr>
            <a:xfrm>
              <a:off x="695712" y="945876"/>
              <a:ext cx="1872208" cy="864096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234637" y="1306274"/>
            <a:ext cx="5442388" cy="426290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-28738" y="5868988"/>
            <a:ext cx="12192000" cy="1015403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0" y="0"/>
            <a:ext cx="2340869" cy="197206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832826" y="4390342"/>
            <a:ext cx="55661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832826" y="3594528"/>
            <a:ext cx="55661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832826" y="2471520"/>
            <a:ext cx="3877973" cy="1065858"/>
            <a:chOff x="5282798" y="2737911"/>
            <a:chExt cx="3877973" cy="106585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email"/>
            <a:stretch>
              <a:fillRect/>
            </a:stretch>
          </p:blipFill>
          <p:spPr>
            <a:xfrm>
              <a:off x="5282798" y="2737911"/>
              <a:ext cx="3877973" cy="1065858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5667376" y="3028950"/>
              <a:ext cx="16573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Freeform 500"/>
          <p:cNvSpPr>
            <a:spLocks noEditPoints="1"/>
          </p:cNvSpPr>
          <p:nvPr/>
        </p:nvSpPr>
        <p:spPr bwMode="auto">
          <a:xfrm>
            <a:off x="2577440" y="4100576"/>
            <a:ext cx="298450" cy="755650"/>
          </a:xfrm>
          <a:custGeom>
            <a:avLst/>
            <a:gdLst/>
            <a:ahLst/>
            <a:cxnLst>
              <a:cxn ang="0">
                <a:pos x="170" y="147"/>
              </a:cxn>
              <a:cxn ang="0">
                <a:pos x="210" y="107"/>
              </a:cxn>
              <a:cxn ang="0">
                <a:pos x="214" y="60"/>
              </a:cxn>
              <a:cxn ang="0">
                <a:pos x="182" y="13"/>
              </a:cxn>
              <a:cxn ang="0">
                <a:pos x="141" y="0"/>
              </a:cxn>
              <a:cxn ang="0">
                <a:pos x="88" y="22"/>
              </a:cxn>
              <a:cxn ang="0">
                <a:pos x="66" y="76"/>
              </a:cxn>
              <a:cxn ang="0">
                <a:pos x="79" y="119"/>
              </a:cxn>
              <a:cxn ang="0">
                <a:pos x="126" y="153"/>
              </a:cxn>
              <a:cxn ang="0">
                <a:pos x="266" y="336"/>
              </a:cxn>
              <a:cxn ang="0">
                <a:pos x="248" y="216"/>
              </a:cxn>
              <a:cxn ang="0">
                <a:pos x="244" y="201"/>
              </a:cxn>
              <a:cxn ang="0">
                <a:pos x="226" y="182"/>
              </a:cxn>
              <a:cxn ang="0">
                <a:pos x="170" y="162"/>
              </a:cxn>
              <a:cxn ang="0">
                <a:pos x="125" y="160"/>
              </a:cxn>
              <a:cxn ang="0">
                <a:pos x="57" y="175"/>
              </a:cxn>
              <a:cxn ang="0">
                <a:pos x="32" y="198"/>
              </a:cxn>
              <a:cxn ang="0">
                <a:pos x="13" y="325"/>
              </a:cxn>
              <a:cxn ang="0">
                <a:pos x="0" y="428"/>
              </a:cxn>
              <a:cxn ang="0">
                <a:pos x="7" y="451"/>
              </a:cxn>
              <a:cxn ang="0">
                <a:pos x="21" y="452"/>
              </a:cxn>
              <a:cxn ang="0">
                <a:pos x="37" y="433"/>
              </a:cxn>
              <a:cxn ang="0">
                <a:pos x="59" y="361"/>
              </a:cxn>
              <a:cxn ang="0">
                <a:pos x="37" y="498"/>
              </a:cxn>
              <a:cxn ang="0">
                <a:pos x="50" y="513"/>
              </a:cxn>
              <a:cxn ang="0">
                <a:pos x="79" y="679"/>
              </a:cxn>
              <a:cxn ang="0">
                <a:pos x="82" y="693"/>
              </a:cxn>
              <a:cxn ang="0">
                <a:pos x="94" y="708"/>
              </a:cxn>
              <a:cxn ang="0">
                <a:pos x="109" y="710"/>
              </a:cxn>
              <a:cxn ang="0">
                <a:pos x="125" y="696"/>
              </a:cxn>
              <a:cxn ang="0">
                <a:pos x="128" y="685"/>
              </a:cxn>
              <a:cxn ang="0">
                <a:pos x="131" y="645"/>
              </a:cxn>
              <a:cxn ang="0">
                <a:pos x="134" y="577"/>
              </a:cxn>
              <a:cxn ang="0">
                <a:pos x="144" y="514"/>
              </a:cxn>
              <a:cxn ang="0">
                <a:pos x="147" y="577"/>
              </a:cxn>
              <a:cxn ang="0">
                <a:pos x="150" y="645"/>
              </a:cxn>
              <a:cxn ang="0">
                <a:pos x="153" y="685"/>
              </a:cxn>
              <a:cxn ang="0">
                <a:pos x="156" y="696"/>
              </a:cxn>
              <a:cxn ang="0">
                <a:pos x="172" y="710"/>
              </a:cxn>
              <a:cxn ang="0">
                <a:pos x="186" y="708"/>
              </a:cxn>
              <a:cxn ang="0">
                <a:pos x="198" y="693"/>
              </a:cxn>
              <a:cxn ang="0">
                <a:pos x="211" y="514"/>
              </a:cxn>
              <a:cxn ang="0">
                <a:pos x="232" y="513"/>
              </a:cxn>
              <a:cxn ang="0">
                <a:pos x="245" y="498"/>
              </a:cxn>
              <a:cxn ang="0">
                <a:pos x="219" y="361"/>
              </a:cxn>
              <a:cxn ang="0">
                <a:pos x="241" y="430"/>
              </a:cxn>
              <a:cxn ang="0">
                <a:pos x="257" y="452"/>
              </a:cxn>
              <a:cxn ang="0">
                <a:pos x="270" y="450"/>
              </a:cxn>
              <a:cxn ang="0">
                <a:pos x="276" y="426"/>
              </a:cxn>
            </a:cxnLst>
            <a:rect l="0" t="0" r="r" b="b"/>
            <a:pathLst>
              <a:path w="276" h="710">
                <a:moveTo>
                  <a:pt x="141" y="154"/>
                </a:moveTo>
                <a:lnTo>
                  <a:pt x="141" y="154"/>
                </a:lnTo>
                <a:lnTo>
                  <a:pt x="156" y="153"/>
                </a:lnTo>
                <a:lnTo>
                  <a:pt x="170" y="147"/>
                </a:lnTo>
                <a:lnTo>
                  <a:pt x="182" y="141"/>
                </a:lnTo>
                <a:lnTo>
                  <a:pt x="194" y="131"/>
                </a:lnTo>
                <a:lnTo>
                  <a:pt x="203" y="119"/>
                </a:lnTo>
                <a:lnTo>
                  <a:pt x="210" y="107"/>
                </a:lnTo>
                <a:lnTo>
                  <a:pt x="214" y="93"/>
                </a:lnTo>
                <a:lnTo>
                  <a:pt x="216" y="76"/>
                </a:lnTo>
                <a:lnTo>
                  <a:pt x="216" y="76"/>
                </a:lnTo>
                <a:lnTo>
                  <a:pt x="214" y="60"/>
                </a:lnTo>
                <a:lnTo>
                  <a:pt x="210" y="47"/>
                </a:lnTo>
                <a:lnTo>
                  <a:pt x="203" y="34"/>
                </a:lnTo>
                <a:lnTo>
                  <a:pt x="194" y="22"/>
                </a:lnTo>
                <a:lnTo>
                  <a:pt x="182" y="13"/>
                </a:lnTo>
                <a:lnTo>
                  <a:pt x="170" y="6"/>
                </a:lnTo>
                <a:lnTo>
                  <a:pt x="156" y="2"/>
                </a:lnTo>
                <a:lnTo>
                  <a:pt x="141" y="0"/>
                </a:lnTo>
                <a:lnTo>
                  <a:pt x="141" y="0"/>
                </a:lnTo>
                <a:lnTo>
                  <a:pt x="126" y="2"/>
                </a:lnTo>
                <a:lnTo>
                  <a:pt x="112" y="6"/>
                </a:lnTo>
                <a:lnTo>
                  <a:pt x="98" y="13"/>
                </a:lnTo>
                <a:lnTo>
                  <a:pt x="88" y="22"/>
                </a:lnTo>
                <a:lnTo>
                  <a:pt x="79" y="34"/>
                </a:lnTo>
                <a:lnTo>
                  <a:pt x="72" y="47"/>
                </a:lnTo>
                <a:lnTo>
                  <a:pt x="68" y="60"/>
                </a:lnTo>
                <a:lnTo>
                  <a:pt x="66" y="76"/>
                </a:lnTo>
                <a:lnTo>
                  <a:pt x="66" y="76"/>
                </a:lnTo>
                <a:lnTo>
                  <a:pt x="68" y="93"/>
                </a:lnTo>
                <a:lnTo>
                  <a:pt x="72" y="107"/>
                </a:lnTo>
                <a:lnTo>
                  <a:pt x="79" y="119"/>
                </a:lnTo>
                <a:lnTo>
                  <a:pt x="88" y="131"/>
                </a:lnTo>
                <a:lnTo>
                  <a:pt x="98" y="141"/>
                </a:lnTo>
                <a:lnTo>
                  <a:pt x="112" y="147"/>
                </a:lnTo>
                <a:lnTo>
                  <a:pt x="126" y="153"/>
                </a:lnTo>
                <a:lnTo>
                  <a:pt x="141" y="154"/>
                </a:lnTo>
                <a:lnTo>
                  <a:pt x="141" y="154"/>
                </a:lnTo>
                <a:close/>
                <a:moveTo>
                  <a:pt x="276" y="426"/>
                </a:moveTo>
                <a:lnTo>
                  <a:pt x="266" y="336"/>
                </a:lnTo>
                <a:lnTo>
                  <a:pt x="266" y="336"/>
                </a:lnTo>
                <a:lnTo>
                  <a:pt x="264" y="328"/>
                </a:lnTo>
                <a:lnTo>
                  <a:pt x="248" y="216"/>
                </a:lnTo>
                <a:lnTo>
                  <a:pt x="248" y="216"/>
                </a:lnTo>
                <a:lnTo>
                  <a:pt x="247" y="213"/>
                </a:lnTo>
                <a:lnTo>
                  <a:pt x="247" y="206"/>
                </a:lnTo>
                <a:lnTo>
                  <a:pt x="247" y="206"/>
                </a:lnTo>
                <a:lnTo>
                  <a:pt x="244" y="201"/>
                </a:lnTo>
                <a:lnTo>
                  <a:pt x="244" y="201"/>
                </a:lnTo>
                <a:lnTo>
                  <a:pt x="241" y="195"/>
                </a:lnTo>
                <a:lnTo>
                  <a:pt x="236" y="191"/>
                </a:lnTo>
                <a:lnTo>
                  <a:pt x="226" y="182"/>
                </a:lnTo>
                <a:lnTo>
                  <a:pt x="214" y="175"/>
                </a:lnTo>
                <a:lnTo>
                  <a:pt x="201" y="169"/>
                </a:lnTo>
                <a:lnTo>
                  <a:pt x="185" y="165"/>
                </a:lnTo>
                <a:lnTo>
                  <a:pt x="170" y="162"/>
                </a:lnTo>
                <a:lnTo>
                  <a:pt x="156" y="160"/>
                </a:lnTo>
                <a:lnTo>
                  <a:pt x="141" y="160"/>
                </a:lnTo>
                <a:lnTo>
                  <a:pt x="141" y="160"/>
                </a:lnTo>
                <a:lnTo>
                  <a:pt x="125" y="160"/>
                </a:lnTo>
                <a:lnTo>
                  <a:pt x="107" y="162"/>
                </a:lnTo>
                <a:lnTo>
                  <a:pt x="90" y="165"/>
                </a:lnTo>
                <a:lnTo>
                  <a:pt x="72" y="169"/>
                </a:lnTo>
                <a:lnTo>
                  <a:pt x="57" y="175"/>
                </a:lnTo>
                <a:lnTo>
                  <a:pt x="44" y="182"/>
                </a:lnTo>
                <a:lnTo>
                  <a:pt x="40" y="188"/>
                </a:lnTo>
                <a:lnTo>
                  <a:pt x="35" y="192"/>
                </a:lnTo>
                <a:lnTo>
                  <a:pt x="32" y="198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13" y="325"/>
                </a:lnTo>
                <a:lnTo>
                  <a:pt x="13" y="325"/>
                </a:lnTo>
                <a:lnTo>
                  <a:pt x="12" y="335"/>
                </a:lnTo>
                <a:lnTo>
                  <a:pt x="0" y="428"/>
                </a:lnTo>
                <a:lnTo>
                  <a:pt x="0" y="428"/>
                </a:lnTo>
                <a:lnTo>
                  <a:pt x="0" y="436"/>
                </a:lnTo>
                <a:lnTo>
                  <a:pt x="3" y="445"/>
                </a:lnTo>
                <a:lnTo>
                  <a:pt x="4" y="448"/>
                </a:lnTo>
                <a:lnTo>
                  <a:pt x="7" y="451"/>
                </a:lnTo>
                <a:lnTo>
                  <a:pt x="12" y="452"/>
                </a:lnTo>
                <a:lnTo>
                  <a:pt x="16" y="452"/>
                </a:lnTo>
                <a:lnTo>
                  <a:pt x="16" y="452"/>
                </a:lnTo>
                <a:lnTo>
                  <a:pt x="21" y="452"/>
                </a:lnTo>
                <a:lnTo>
                  <a:pt x="25" y="450"/>
                </a:lnTo>
                <a:lnTo>
                  <a:pt x="28" y="447"/>
                </a:lnTo>
                <a:lnTo>
                  <a:pt x="31" y="442"/>
                </a:lnTo>
                <a:lnTo>
                  <a:pt x="37" y="433"/>
                </a:lnTo>
                <a:lnTo>
                  <a:pt x="40" y="425"/>
                </a:lnTo>
                <a:lnTo>
                  <a:pt x="57" y="358"/>
                </a:lnTo>
                <a:lnTo>
                  <a:pt x="57" y="358"/>
                </a:lnTo>
                <a:lnTo>
                  <a:pt x="59" y="361"/>
                </a:lnTo>
                <a:lnTo>
                  <a:pt x="35" y="486"/>
                </a:lnTo>
                <a:lnTo>
                  <a:pt x="35" y="486"/>
                </a:lnTo>
                <a:lnTo>
                  <a:pt x="35" y="492"/>
                </a:lnTo>
                <a:lnTo>
                  <a:pt x="37" y="498"/>
                </a:lnTo>
                <a:lnTo>
                  <a:pt x="38" y="502"/>
                </a:lnTo>
                <a:lnTo>
                  <a:pt x="41" y="507"/>
                </a:lnTo>
                <a:lnTo>
                  <a:pt x="45" y="510"/>
                </a:lnTo>
                <a:lnTo>
                  <a:pt x="50" y="513"/>
                </a:lnTo>
                <a:lnTo>
                  <a:pt x="56" y="514"/>
                </a:lnTo>
                <a:lnTo>
                  <a:pt x="62" y="514"/>
                </a:lnTo>
                <a:lnTo>
                  <a:pt x="69" y="514"/>
                </a:lnTo>
                <a:lnTo>
                  <a:pt x="79" y="679"/>
                </a:lnTo>
                <a:lnTo>
                  <a:pt x="81" y="688"/>
                </a:lnTo>
                <a:lnTo>
                  <a:pt x="81" y="688"/>
                </a:lnTo>
                <a:lnTo>
                  <a:pt x="81" y="688"/>
                </a:lnTo>
                <a:lnTo>
                  <a:pt x="82" y="693"/>
                </a:lnTo>
                <a:lnTo>
                  <a:pt x="85" y="701"/>
                </a:lnTo>
                <a:lnTo>
                  <a:pt x="87" y="704"/>
                </a:lnTo>
                <a:lnTo>
                  <a:pt x="90" y="707"/>
                </a:lnTo>
                <a:lnTo>
                  <a:pt x="94" y="708"/>
                </a:lnTo>
                <a:lnTo>
                  <a:pt x="100" y="710"/>
                </a:lnTo>
                <a:lnTo>
                  <a:pt x="100" y="710"/>
                </a:lnTo>
                <a:lnTo>
                  <a:pt x="104" y="710"/>
                </a:lnTo>
                <a:lnTo>
                  <a:pt x="109" y="710"/>
                </a:lnTo>
                <a:lnTo>
                  <a:pt x="109" y="710"/>
                </a:lnTo>
                <a:lnTo>
                  <a:pt x="116" y="707"/>
                </a:lnTo>
                <a:lnTo>
                  <a:pt x="120" y="702"/>
                </a:lnTo>
                <a:lnTo>
                  <a:pt x="125" y="696"/>
                </a:lnTo>
                <a:lnTo>
                  <a:pt x="126" y="689"/>
                </a:lnTo>
                <a:lnTo>
                  <a:pt x="126" y="689"/>
                </a:lnTo>
                <a:lnTo>
                  <a:pt x="128" y="685"/>
                </a:lnTo>
                <a:lnTo>
                  <a:pt x="128" y="685"/>
                </a:lnTo>
                <a:lnTo>
                  <a:pt x="129" y="668"/>
                </a:lnTo>
                <a:lnTo>
                  <a:pt x="129" y="668"/>
                </a:lnTo>
                <a:lnTo>
                  <a:pt x="131" y="645"/>
                </a:lnTo>
                <a:lnTo>
                  <a:pt x="131" y="645"/>
                </a:lnTo>
                <a:lnTo>
                  <a:pt x="132" y="613"/>
                </a:lnTo>
                <a:lnTo>
                  <a:pt x="132" y="613"/>
                </a:lnTo>
                <a:lnTo>
                  <a:pt x="134" y="577"/>
                </a:lnTo>
                <a:lnTo>
                  <a:pt x="134" y="577"/>
                </a:lnTo>
                <a:lnTo>
                  <a:pt x="135" y="539"/>
                </a:lnTo>
                <a:lnTo>
                  <a:pt x="135" y="539"/>
                </a:lnTo>
                <a:lnTo>
                  <a:pt x="137" y="514"/>
                </a:lnTo>
                <a:lnTo>
                  <a:pt x="144" y="514"/>
                </a:lnTo>
                <a:lnTo>
                  <a:pt x="144" y="514"/>
                </a:lnTo>
                <a:lnTo>
                  <a:pt x="145" y="539"/>
                </a:lnTo>
                <a:lnTo>
                  <a:pt x="145" y="539"/>
                </a:lnTo>
                <a:lnTo>
                  <a:pt x="147" y="577"/>
                </a:lnTo>
                <a:lnTo>
                  <a:pt x="147" y="577"/>
                </a:lnTo>
                <a:lnTo>
                  <a:pt x="148" y="613"/>
                </a:lnTo>
                <a:lnTo>
                  <a:pt x="148" y="613"/>
                </a:lnTo>
                <a:lnTo>
                  <a:pt x="150" y="645"/>
                </a:lnTo>
                <a:lnTo>
                  <a:pt x="150" y="645"/>
                </a:lnTo>
                <a:lnTo>
                  <a:pt x="151" y="668"/>
                </a:lnTo>
                <a:lnTo>
                  <a:pt x="151" y="668"/>
                </a:lnTo>
                <a:lnTo>
                  <a:pt x="153" y="685"/>
                </a:lnTo>
                <a:lnTo>
                  <a:pt x="153" y="685"/>
                </a:lnTo>
                <a:lnTo>
                  <a:pt x="154" y="689"/>
                </a:lnTo>
                <a:lnTo>
                  <a:pt x="154" y="689"/>
                </a:lnTo>
                <a:lnTo>
                  <a:pt x="156" y="696"/>
                </a:lnTo>
                <a:lnTo>
                  <a:pt x="160" y="702"/>
                </a:lnTo>
                <a:lnTo>
                  <a:pt x="164" y="707"/>
                </a:lnTo>
                <a:lnTo>
                  <a:pt x="172" y="710"/>
                </a:lnTo>
                <a:lnTo>
                  <a:pt x="172" y="710"/>
                </a:lnTo>
                <a:lnTo>
                  <a:pt x="176" y="710"/>
                </a:lnTo>
                <a:lnTo>
                  <a:pt x="182" y="710"/>
                </a:lnTo>
                <a:lnTo>
                  <a:pt x="182" y="710"/>
                </a:lnTo>
                <a:lnTo>
                  <a:pt x="186" y="708"/>
                </a:lnTo>
                <a:lnTo>
                  <a:pt x="191" y="707"/>
                </a:lnTo>
                <a:lnTo>
                  <a:pt x="194" y="704"/>
                </a:lnTo>
                <a:lnTo>
                  <a:pt x="195" y="701"/>
                </a:lnTo>
                <a:lnTo>
                  <a:pt x="198" y="693"/>
                </a:lnTo>
                <a:lnTo>
                  <a:pt x="200" y="688"/>
                </a:lnTo>
                <a:lnTo>
                  <a:pt x="200" y="688"/>
                </a:lnTo>
                <a:lnTo>
                  <a:pt x="201" y="679"/>
                </a:lnTo>
                <a:lnTo>
                  <a:pt x="211" y="514"/>
                </a:lnTo>
                <a:lnTo>
                  <a:pt x="220" y="514"/>
                </a:lnTo>
                <a:lnTo>
                  <a:pt x="220" y="514"/>
                </a:lnTo>
                <a:lnTo>
                  <a:pt x="226" y="514"/>
                </a:lnTo>
                <a:lnTo>
                  <a:pt x="232" y="513"/>
                </a:lnTo>
                <a:lnTo>
                  <a:pt x="236" y="510"/>
                </a:lnTo>
                <a:lnTo>
                  <a:pt x="241" y="507"/>
                </a:lnTo>
                <a:lnTo>
                  <a:pt x="244" y="502"/>
                </a:lnTo>
                <a:lnTo>
                  <a:pt x="245" y="498"/>
                </a:lnTo>
                <a:lnTo>
                  <a:pt x="247" y="492"/>
                </a:lnTo>
                <a:lnTo>
                  <a:pt x="245" y="486"/>
                </a:lnTo>
                <a:lnTo>
                  <a:pt x="219" y="361"/>
                </a:lnTo>
                <a:lnTo>
                  <a:pt x="219" y="361"/>
                </a:lnTo>
                <a:lnTo>
                  <a:pt x="220" y="358"/>
                </a:lnTo>
                <a:lnTo>
                  <a:pt x="239" y="422"/>
                </a:lnTo>
                <a:lnTo>
                  <a:pt x="239" y="422"/>
                </a:lnTo>
                <a:lnTo>
                  <a:pt x="241" y="430"/>
                </a:lnTo>
                <a:lnTo>
                  <a:pt x="247" y="441"/>
                </a:lnTo>
                <a:lnTo>
                  <a:pt x="250" y="447"/>
                </a:lnTo>
                <a:lnTo>
                  <a:pt x="253" y="450"/>
                </a:lnTo>
                <a:lnTo>
                  <a:pt x="257" y="452"/>
                </a:lnTo>
                <a:lnTo>
                  <a:pt x="261" y="452"/>
                </a:lnTo>
                <a:lnTo>
                  <a:pt x="261" y="452"/>
                </a:lnTo>
                <a:lnTo>
                  <a:pt x="266" y="451"/>
                </a:lnTo>
                <a:lnTo>
                  <a:pt x="270" y="450"/>
                </a:lnTo>
                <a:lnTo>
                  <a:pt x="273" y="447"/>
                </a:lnTo>
                <a:lnTo>
                  <a:pt x="275" y="444"/>
                </a:lnTo>
                <a:lnTo>
                  <a:pt x="276" y="435"/>
                </a:lnTo>
                <a:lnTo>
                  <a:pt x="276" y="426"/>
                </a:lnTo>
                <a:lnTo>
                  <a:pt x="276" y="426"/>
                </a:ln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500"/>
          <p:cNvSpPr>
            <a:spLocks noEditPoints="1"/>
          </p:cNvSpPr>
          <p:nvPr/>
        </p:nvSpPr>
        <p:spPr bwMode="auto">
          <a:xfrm>
            <a:off x="4049052" y="3903726"/>
            <a:ext cx="358775" cy="954088"/>
          </a:xfrm>
          <a:custGeom>
            <a:avLst/>
            <a:gdLst/>
            <a:ahLst/>
            <a:cxnLst>
              <a:cxn ang="0">
                <a:pos x="170" y="147"/>
              </a:cxn>
              <a:cxn ang="0">
                <a:pos x="210" y="107"/>
              </a:cxn>
              <a:cxn ang="0">
                <a:pos x="214" y="60"/>
              </a:cxn>
              <a:cxn ang="0">
                <a:pos x="182" y="13"/>
              </a:cxn>
              <a:cxn ang="0">
                <a:pos x="141" y="0"/>
              </a:cxn>
              <a:cxn ang="0">
                <a:pos x="88" y="22"/>
              </a:cxn>
              <a:cxn ang="0">
                <a:pos x="66" y="76"/>
              </a:cxn>
              <a:cxn ang="0">
                <a:pos x="79" y="119"/>
              </a:cxn>
              <a:cxn ang="0">
                <a:pos x="126" y="153"/>
              </a:cxn>
              <a:cxn ang="0">
                <a:pos x="266" y="336"/>
              </a:cxn>
              <a:cxn ang="0">
                <a:pos x="248" y="216"/>
              </a:cxn>
              <a:cxn ang="0">
                <a:pos x="244" y="201"/>
              </a:cxn>
              <a:cxn ang="0">
                <a:pos x="226" y="182"/>
              </a:cxn>
              <a:cxn ang="0">
                <a:pos x="170" y="162"/>
              </a:cxn>
              <a:cxn ang="0">
                <a:pos x="125" y="160"/>
              </a:cxn>
              <a:cxn ang="0">
                <a:pos x="57" y="175"/>
              </a:cxn>
              <a:cxn ang="0">
                <a:pos x="32" y="198"/>
              </a:cxn>
              <a:cxn ang="0">
                <a:pos x="13" y="325"/>
              </a:cxn>
              <a:cxn ang="0">
                <a:pos x="0" y="428"/>
              </a:cxn>
              <a:cxn ang="0">
                <a:pos x="7" y="451"/>
              </a:cxn>
              <a:cxn ang="0">
                <a:pos x="21" y="452"/>
              </a:cxn>
              <a:cxn ang="0">
                <a:pos x="37" y="433"/>
              </a:cxn>
              <a:cxn ang="0">
                <a:pos x="59" y="361"/>
              </a:cxn>
              <a:cxn ang="0">
                <a:pos x="37" y="498"/>
              </a:cxn>
              <a:cxn ang="0">
                <a:pos x="50" y="513"/>
              </a:cxn>
              <a:cxn ang="0">
                <a:pos x="79" y="679"/>
              </a:cxn>
              <a:cxn ang="0">
                <a:pos x="82" y="693"/>
              </a:cxn>
              <a:cxn ang="0">
                <a:pos x="94" y="708"/>
              </a:cxn>
              <a:cxn ang="0">
                <a:pos x="109" y="710"/>
              </a:cxn>
              <a:cxn ang="0">
                <a:pos x="125" y="696"/>
              </a:cxn>
              <a:cxn ang="0">
                <a:pos x="128" y="685"/>
              </a:cxn>
              <a:cxn ang="0">
                <a:pos x="131" y="645"/>
              </a:cxn>
              <a:cxn ang="0">
                <a:pos x="134" y="577"/>
              </a:cxn>
              <a:cxn ang="0">
                <a:pos x="144" y="514"/>
              </a:cxn>
              <a:cxn ang="0">
                <a:pos x="147" y="577"/>
              </a:cxn>
              <a:cxn ang="0">
                <a:pos x="150" y="645"/>
              </a:cxn>
              <a:cxn ang="0">
                <a:pos x="153" y="685"/>
              </a:cxn>
              <a:cxn ang="0">
                <a:pos x="156" y="696"/>
              </a:cxn>
              <a:cxn ang="0">
                <a:pos x="172" y="710"/>
              </a:cxn>
              <a:cxn ang="0">
                <a:pos x="186" y="708"/>
              </a:cxn>
              <a:cxn ang="0">
                <a:pos x="198" y="693"/>
              </a:cxn>
              <a:cxn ang="0">
                <a:pos x="211" y="514"/>
              </a:cxn>
              <a:cxn ang="0">
                <a:pos x="232" y="513"/>
              </a:cxn>
              <a:cxn ang="0">
                <a:pos x="245" y="498"/>
              </a:cxn>
              <a:cxn ang="0">
                <a:pos x="219" y="361"/>
              </a:cxn>
              <a:cxn ang="0">
                <a:pos x="241" y="430"/>
              </a:cxn>
              <a:cxn ang="0">
                <a:pos x="257" y="452"/>
              </a:cxn>
              <a:cxn ang="0">
                <a:pos x="270" y="450"/>
              </a:cxn>
              <a:cxn ang="0">
                <a:pos x="276" y="426"/>
              </a:cxn>
            </a:cxnLst>
            <a:rect l="0" t="0" r="r" b="b"/>
            <a:pathLst>
              <a:path w="276" h="710">
                <a:moveTo>
                  <a:pt x="141" y="154"/>
                </a:moveTo>
                <a:lnTo>
                  <a:pt x="141" y="154"/>
                </a:lnTo>
                <a:lnTo>
                  <a:pt x="156" y="153"/>
                </a:lnTo>
                <a:lnTo>
                  <a:pt x="170" y="147"/>
                </a:lnTo>
                <a:lnTo>
                  <a:pt x="182" y="141"/>
                </a:lnTo>
                <a:lnTo>
                  <a:pt x="194" y="131"/>
                </a:lnTo>
                <a:lnTo>
                  <a:pt x="203" y="119"/>
                </a:lnTo>
                <a:lnTo>
                  <a:pt x="210" y="107"/>
                </a:lnTo>
                <a:lnTo>
                  <a:pt x="214" y="93"/>
                </a:lnTo>
                <a:lnTo>
                  <a:pt x="216" y="76"/>
                </a:lnTo>
                <a:lnTo>
                  <a:pt x="216" y="76"/>
                </a:lnTo>
                <a:lnTo>
                  <a:pt x="214" y="60"/>
                </a:lnTo>
                <a:lnTo>
                  <a:pt x="210" y="47"/>
                </a:lnTo>
                <a:lnTo>
                  <a:pt x="203" y="34"/>
                </a:lnTo>
                <a:lnTo>
                  <a:pt x="194" y="22"/>
                </a:lnTo>
                <a:lnTo>
                  <a:pt x="182" y="13"/>
                </a:lnTo>
                <a:lnTo>
                  <a:pt x="170" y="6"/>
                </a:lnTo>
                <a:lnTo>
                  <a:pt x="156" y="2"/>
                </a:lnTo>
                <a:lnTo>
                  <a:pt x="141" y="0"/>
                </a:lnTo>
                <a:lnTo>
                  <a:pt x="141" y="0"/>
                </a:lnTo>
                <a:lnTo>
                  <a:pt x="126" y="2"/>
                </a:lnTo>
                <a:lnTo>
                  <a:pt x="112" y="6"/>
                </a:lnTo>
                <a:lnTo>
                  <a:pt x="98" y="13"/>
                </a:lnTo>
                <a:lnTo>
                  <a:pt x="88" y="22"/>
                </a:lnTo>
                <a:lnTo>
                  <a:pt x="79" y="34"/>
                </a:lnTo>
                <a:lnTo>
                  <a:pt x="72" y="47"/>
                </a:lnTo>
                <a:lnTo>
                  <a:pt x="68" y="60"/>
                </a:lnTo>
                <a:lnTo>
                  <a:pt x="66" y="76"/>
                </a:lnTo>
                <a:lnTo>
                  <a:pt x="66" y="76"/>
                </a:lnTo>
                <a:lnTo>
                  <a:pt x="68" y="93"/>
                </a:lnTo>
                <a:lnTo>
                  <a:pt x="72" y="107"/>
                </a:lnTo>
                <a:lnTo>
                  <a:pt x="79" y="119"/>
                </a:lnTo>
                <a:lnTo>
                  <a:pt x="88" y="131"/>
                </a:lnTo>
                <a:lnTo>
                  <a:pt x="98" y="141"/>
                </a:lnTo>
                <a:lnTo>
                  <a:pt x="112" y="147"/>
                </a:lnTo>
                <a:lnTo>
                  <a:pt x="126" y="153"/>
                </a:lnTo>
                <a:lnTo>
                  <a:pt x="141" y="154"/>
                </a:lnTo>
                <a:lnTo>
                  <a:pt x="141" y="154"/>
                </a:lnTo>
                <a:close/>
                <a:moveTo>
                  <a:pt x="276" y="426"/>
                </a:moveTo>
                <a:lnTo>
                  <a:pt x="266" y="336"/>
                </a:lnTo>
                <a:lnTo>
                  <a:pt x="266" y="336"/>
                </a:lnTo>
                <a:lnTo>
                  <a:pt x="264" y="328"/>
                </a:lnTo>
                <a:lnTo>
                  <a:pt x="248" y="216"/>
                </a:lnTo>
                <a:lnTo>
                  <a:pt x="248" y="216"/>
                </a:lnTo>
                <a:lnTo>
                  <a:pt x="247" y="213"/>
                </a:lnTo>
                <a:lnTo>
                  <a:pt x="247" y="206"/>
                </a:lnTo>
                <a:lnTo>
                  <a:pt x="247" y="206"/>
                </a:lnTo>
                <a:lnTo>
                  <a:pt x="244" y="201"/>
                </a:lnTo>
                <a:lnTo>
                  <a:pt x="244" y="201"/>
                </a:lnTo>
                <a:lnTo>
                  <a:pt x="241" y="195"/>
                </a:lnTo>
                <a:lnTo>
                  <a:pt x="236" y="191"/>
                </a:lnTo>
                <a:lnTo>
                  <a:pt x="226" y="182"/>
                </a:lnTo>
                <a:lnTo>
                  <a:pt x="214" y="175"/>
                </a:lnTo>
                <a:lnTo>
                  <a:pt x="201" y="169"/>
                </a:lnTo>
                <a:lnTo>
                  <a:pt x="185" y="165"/>
                </a:lnTo>
                <a:lnTo>
                  <a:pt x="170" y="162"/>
                </a:lnTo>
                <a:lnTo>
                  <a:pt x="156" y="160"/>
                </a:lnTo>
                <a:lnTo>
                  <a:pt x="141" y="160"/>
                </a:lnTo>
                <a:lnTo>
                  <a:pt x="141" y="160"/>
                </a:lnTo>
                <a:lnTo>
                  <a:pt x="125" y="160"/>
                </a:lnTo>
                <a:lnTo>
                  <a:pt x="107" y="162"/>
                </a:lnTo>
                <a:lnTo>
                  <a:pt x="90" y="165"/>
                </a:lnTo>
                <a:lnTo>
                  <a:pt x="72" y="169"/>
                </a:lnTo>
                <a:lnTo>
                  <a:pt x="57" y="175"/>
                </a:lnTo>
                <a:lnTo>
                  <a:pt x="44" y="182"/>
                </a:lnTo>
                <a:lnTo>
                  <a:pt x="40" y="188"/>
                </a:lnTo>
                <a:lnTo>
                  <a:pt x="35" y="192"/>
                </a:lnTo>
                <a:lnTo>
                  <a:pt x="32" y="198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13" y="325"/>
                </a:lnTo>
                <a:lnTo>
                  <a:pt x="13" y="325"/>
                </a:lnTo>
                <a:lnTo>
                  <a:pt x="12" y="335"/>
                </a:lnTo>
                <a:lnTo>
                  <a:pt x="0" y="428"/>
                </a:lnTo>
                <a:lnTo>
                  <a:pt x="0" y="428"/>
                </a:lnTo>
                <a:lnTo>
                  <a:pt x="0" y="436"/>
                </a:lnTo>
                <a:lnTo>
                  <a:pt x="3" y="445"/>
                </a:lnTo>
                <a:lnTo>
                  <a:pt x="4" y="448"/>
                </a:lnTo>
                <a:lnTo>
                  <a:pt x="7" y="451"/>
                </a:lnTo>
                <a:lnTo>
                  <a:pt x="12" y="452"/>
                </a:lnTo>
                <a:lnTo>
                  <a:pt x="16" y="452"/>
                </a:lnTo>
                <a:lnTo>
                  <a:pt x="16" y="452"/>
                </a:lnTo>
                <a:lnTo>
                  <a:pt x="21" y="452"/>
                </a:lnTo>
                <a:lnTo>
                  <a:pt x="25" y="450"/>
                </a:lnTo>
                <a:lnTo>
                  <a:pt x="28" y="447"/>
                </a:lnTo>
                <a:lnTo>
                  <a:pt x="31" y="442"/>
                </a:lnTo>
                <a:lnTo>
                  <a:pt x="37" y="433"/>
                </a:lnTo>
                <a:lnTo>
                  <a:pt x="40" y="425"/>
                </a:lnTo>
                <a:lnTo>
                  <a:pt x="57" y="358"/>
                </a:lnTo>
                <a:lnTo>
                  <a:pt x="57" y="358"/>
                </a:lnTo>
                <a:lnTo>
                  <a:pt x="59" y="361"/>
                </a:lnTo>
                <a:lnTo>
                  <a:pt x="35" y="486"/>
                </a:lnTo>
                <a:lnTo>
                  <a:pt x="35" y="486"/>
                </a:lnTo>
                <a:lnTo>
                  <a:pt x="35" y="492"/>
                </a:lnTo>
                <a:lnTo>
                  <a:pt x="37" y="498"/>
                </a:lnTo>
                <a:lnTo>
                  <a:pt x="38" y="502"/>
                </a:lnTo>
                <a:lnTo>
                  <a:pt x="41" y="507"/>
                </a:lnTo>
                <a:lnTo>
                  <a:pt x="45" y="510"/>
                </a:lnTo>
                <a:lnTo>
                  <a:pt x="50" y="513"/>
                </a:lnTo>
                <a:lnTo>
                  <a:pt x="56" y="514"/>
                </a:lnTo>
                <a:lnTo>
                  <a:pt x="62" y="514"/>
                </a:lnTo>
                <a:lnTo>
                  <a:pt x="69" y="514"/>
                </a:lnTo>
                <a:lnTo>
                  <a:pt x="79" y="679"/>
                </a:lnTo>
                <a:lnTo>
                  <a:pt x="81" y="688"/>
                </a:lnTo>
                <a:lnTo>
                  <a:pt x="81" y="688"/>
                </a:lnTo>
                <a:lnTo>
                  <a:pt x="81" y="688"/>
                </a:lnTo>
                <a:lnTo>
                  <a:pt x="82" y="693"/>
                </a:lnTo>
                <a:lnTo>
                  <a:pt x="85" y="701"/>
                </a:lnTo>
                <a:lnTo>
                  <a:pt x="87" y="704"/>
                </a:lnTo>
                <a:lnTo>
                  <a:pt x="90" y="707"/>
                </a:lnTo>
                <a:lnTo>
                  <a:pt x="94" y="708"/>
                </a:lnTo>
                <a:lnTo>
                  <a:pt x="100" y="710"/>
                </a:lnTo>
                <a:lnTo>
                  <a:pt x="100" y="710"/>
                </a:lnTo>
                <a:lnTo>
                  <a:pt x="104" y="710"/>
                </a:lnTo>
                <a:lnTo>
                  <a:pt x="109" y="710"/>
                </a:lnTo>
                <a:lnTo>
                  <a:pt x="109" y="710"/>
                </a:lnTo>
                <a:lnTo>
                  <a:pt x="116" y="707"/>
                </a:lnTo>
                <a:lnTo>
                  <a:pt x="120" y="702"/>
                </a:lnTo>
                <a:lnTo>
                  <a:pt x="125" y="696"/>
                </a:lnTo>
                <a:lnTo>
                  <a:pt x="126" y="689"/>
                </a:lnTo>
                <a:lnTo>
                  <a:pt x="126" y="689"/>
                </a:lnTo>
                <a:lnTo>
                  <a:pt x="128" y="685"/>
                </a:lnTo>
                <a:lnTo>
                  <a:pt x="128" y="685"/>
                </a:lnTo>
                <a:lnTo>
                  <a:pt x="129" y="668"/>
                </a:lnTo>
                <a:lnTo>
                  <a:pt x="129" y="668"/>
                </a:lnTo>
                <a:lnTo>
                  <a:pt x="131" y="645"/>
                </a:lnTo>
                <a:lnTo>
                  <a:pt x="131" y="645"/>
                </a:lnTo>
                <a:lnTo>
                  <a:pt x="132" y="613"/>
                </a:lnTo>
                <a:lnTo>
                  <a:pt x="132" y="613"/>
                </a:lnTo>
                <a:lnTo>
                  <a:pt x="134" y="577"/>
                </a:lnTo>
                <a:lnTo>
                  <a:pt x="134" y="577"/>
                </a:lnTo>
                <a:lnTo>
                  <a:pt x="135" y="539"/>
                </a:lnTo>
                <a:lnTo>
                  <a:pt x="135" y="539"/>
                </a:lnTo>
                <a:lnTo>
                  <a:pt x="137" y="514"/>
                </a:lnTo>
                <a:lnTo>
                  <a:pt x="144" y="514"/>
                </a:lnTo>
                <a:lnTo>
                  <a:pt x="144" y="514"/>
                </a:lnTo>
                <a:lnTo>
                  <a:pt x="145" y="539"/>
                </a:lnTo>
                <a:lnTo>
                  <a:pt x="145" y="539"/>
                </a:lnTo>
                <a:lnTo>
                  <a:pt x="147" y="577"/>
                </a:lnTo>
                <a:lnTo>
                  <a:pt x="147" y="577"/>
                </a:lnTo>
                <a:lnTo>
                  <a:pt x="148" y="613"/>
                </a:lnTo>
                <a:lnTo>
                  <a:pt x="148" y="613"/>
                </a:lnTo>
                <a:lnTo>
                  <a:pt x="150" y="645"/>
                </a:lnTo>
                <a:lnTo>
                  <a:pt x="150" y="645"/>
                </a:lnTo>
                <a:lnTo>
                  <a:pt x="151" y="668"/>
                </a:lnTo>
                <a:lnTo>
                  <a:pt x="151" y="668"/>
                </a:lnTo>
                <a:lnTo>
                  <a:pt x="153" y="685"/>
                </a:lnTo>
                <a:lnTo>
                  <a:pt x="153" y="685"/>
                </a:lnTo>
                <a:lnTo>
                  <a:pt x="154" y="689"/>
                </a:lnTo>
                <a:lnTo>
                  <a:pt x="154" y="689"/>
                </a:lnTo>
                <a:lnTo>
                  <a:pt x="156" y="696"/>
                </a:lnTo>
                <a:lnTo>
                  <a:pt x="160" y="702"/>
                </a:lnTo>
                <a:lnTo>
                  <a:pt x="164" y="707"/>
                </a:lnTo>
                <a:lnTo>
                  <a:pt x="172" y="710"/>
                </a:lnTo>
                <a:lnTo>
                  <a:pt x="172" y="710"/>
                </a:lnTo>
                <a:lnTo>
                  <a:pt x="176" y="710"/>
                </a:lnTo>
                <a:lnTo>
                  <a:pt x="182" y="710"/>
                </a:lnTo>
                <a:lnTo>
                  <a:pt x="182" y="710"/>
                </a:lnTo>
                <a:lnTo>
                  <a:pt x="186" y="708"/>
                </a:lnTo>
                <a:lnTo>
                  <a:pt x="191" y="707"/>
                </a:lnTo>
                <a:lnTo>
                  <a:pt x="194" y="704"/>
                </a:lnTo>
                <a:lnTo>
                  <a:pt x="195" y="701"/>
                </a:lnTo>
                <a:lnTo>
                  <a:pt x="198" y="693"/>
                </a:lnTo>
                <a:lnTo>
                  <a:pt x="200" y="688"/>
                </a:lnTo>
                <a:lnTo>
                  <a:pt x="200" y="688"/>
                </a:lnTo>
                <a:lnTo>
                  <a:pt x="201" y="679"/>
                </a:lnTo>
                <a:lnTo>
                  <a:pt x="211" y="514"/>
                </a:lnTo>
                <a:lnTo>
                  <a:pt x="220" y="514"/>
                </a:lnTo>
                <a:lnTo>
                  <a:pt x="220" y="514"/>
                </a:lnTo>
                <a:lnTo>
                  <a:pt x="226" y="514"/>
                </a:lnTo>
                <a:lnTo>
                  <a:pt x="232" y="513"/>
                </a:lnTo>
                <a:lnTo>
                  <a:pt x="236" y="510"/>
                </a:lnTo>
                <a:lnTo>
                  <a:pt x="241" y="507"/>
                </a:lnTo>
                <a:lnTo>
                  <a:pt x="244" y="502"/>
                </a:lnTo>
                <a:lnTo>
                  <a:pt x="245" y="498"/>
                </a:lnTo>
                <a:lnTo>
                  <a:pt x="247" y="492"/>
                </a:lnTo>
                <a:lnTo>
                  <a:pt x="245" y="486"/>
                </a:lnTo>
                <a:lnTo>
                  <a:pt x="219" y="361"/>
                </a:lnTo>
                <a:lnTo>
                  <a:pt x="219" y="361"/>
                </a:lnTo>
                <a:lnTo>
                  <a:pt x="220" y="358"/>
                </a:lnTo>
                <a:lnTo>
                  <a:pt x="239" y="422"/>
                </a:lnTo>
                <a:lnTo>
                  <a:pt x="239" y="422"/>
                </a:lnTo>
                <a:lnTo>
                  <a:pt x="241" y="430"/>
                </a:lnTo>
                <a:lnTo>
                  <a:pt x="247" y="441"/>
                </a:lnTo>
                <a:lnTo>
                  <a:pt x="250" y="447"/>
                </a:lnTo>
                <a:lnTo>
                  <a:pt x="253" y="450"/>
                </a:lnTo>
                <a:lnTo>
                  <a:pt x="257" y="452"/>
                </a:lnTo>
                <a:lnTo>
                  <a:pt x="261" y="452"/>
                </a:lnTo>
                <a:lnTo>
                  <a:pt x="261" y="452"/>
                </a:lnTo>
                <a:lnTo>
                  <a:pt x="266" y="451"/>
                </a:lnTo>
                <a:lnTo>
                  <a:pt x="270" y="450"/>
                </a:lnTo>
                <a:lnTo>
                  <a:pt x="273" y="447"/>
                </a:lnTo>
                <a:lnTo>
                  <a:pt x="275" y="444"/>
                </a:lnTo>
                <a:lnTo>
                  <a:pt x="276" y="435"/>
                </a:lnTo>
                <a:lnTo>
                  <a:pt x="276" y="426"/>
                </a:lnTo>
                <a:lnTo>
                  <a:pt x="276" y="426"/>
                </a:lnTo>
                <a:close/>
              </a:path>
            </a:pathLst>
          </a:custGeom>
          <a:solidFill>
            <a:srgbClr val="6C7176"/>
          </a:solidFill>
          <a:ln w="9525">
            <a:noFill/>
            <a:rou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500"/>
          <p:cNvSpPr>
            <a:spLocks noEditPoints="1"/>
          </p:cNvSpPr>
          <p:nvPr/>
        </p:nvSpPr>
        <p:spPr bwMode="auto">
          <a:xfrm>
            <a:off x="5560352" y="3691001"/>
            <a:ext cx="436563" cy="1169988"/>
          </a:xfrm>
          <a:custGeom>
            <a:avLst/>
            <a:gdLst/>
            <a:ahLst/>
            <a:cxnLst>
              <a:cxn ang="0">
                <a:pos x="170" y="147"/>
              </a:cxn>
              <a:cxn ang="0">
                <a:pos x="210" y="107"/>
              </a:cxn>
              <a:cxn ang="0">
                <a:pos x="214" y="60"/>
              </a:cxn>
              <a:cxn ang="0">
                <a:pos x="182" y="13"/>
              </a:cxn>
              <a:cxn ang="0">
                <a:pos x="141" y="0"/>
              </a:cxn>
              <a:cxn ang="0">
                <a:pos x="88" y="22"/>
              </a:cxn>
              <a:cxn ang="0">
                <a:pos x="66" y="76"/>
              </a:cxn>
              <a:cxn ang="0">
                <a:pos x="79" y="119"/>
              </a:cxn>
              <a:cxn ang="0">
                <a:pos x="126" y="153"/>
              </a:cxn>
              <a:cxn ang="0">
                <a:pos x="266" y="336"/>
              </a:cxn>
              <a:cxn ang="0">
                <a:pos x="248" y="216"/>
              </a:cxn>
              <a:cxn ang="0">
                <a:pos x="244" y="201"/>
              </a:cxn>
              <a:cxn ang="0">
                <a:pos x="226" y="182"/>
              </a:cxn>
              <a:cxn ang="0">
                <a:pos x="170" y="162"/>
              </a:cxn>
              <a:cxn ang="0">
                <a:pos x="125" y="160"/>
              </a:cxn>
              <a:cxn ang="0">
                <a:pos x="57" y="175"/>
              </a:cxn>
              <a:cxn ang="0">
                <a:pos x="32" y="198"/>
              </a:cxn>
              <a:cxn ang="0">
                <a:pos x="13" y="325"/>
              </a:cxn>
              <a:cxn ang="0">
                <a:pos x="0" y="428"/>
              </a:cxn>
              <a:cxn ang="0">
                <a:pos x="7" y="451"/>
              </a:cxn>
              <a:cxn ang="0">
                <a:pos x="21" y="452"/>
              </a:cxn>
              <a:cxn ang="0">
                <a:pos x="37" y="433"/>
              </a:cxn>
              <a:cxn ang="0">
                <a:pos x="59" y="361"/>
              </a:cxn>
              <a:cxn ang="0">
                <a:pos x="37" y="498"/>
              </a:cxn>
              <a:cxn ang="0">
                <a:pos x="50" y="513"/>
              </a:cxn>
              <a:cxn ang="0">
                <a:pos x="79" y="679"/>
              </a:cxn>
              <a:cxn ang="0">
                <a:pos x="82" y="693"/>
              </a:cxn>
              <a:cxn ang="0">
                <a:pos x="94" y="708"/>
              </a:cxn>
              <a:cxn ang="0">
                <a:pos x="109" y="710"/>
              </a:cxn>
              <a:cxn ang="0">
                <a:pos x="125" y="696"/>
              </a:cxn>
              <a:cxn ang="0">
                <a:pos x="128" y="685"/>
              </a:cxn>
              <a:cxn ang="0">
                <a:pos x="131" y="645"/>
              </a:cxn>
              <a:cxn ang="0">
                <a:pos x="134" y="577"/>
              </a:cxn>
              <a:cxn ang="0">
                <a:pos x="144" y="514"/>
              </a:cxn>
              <a:cxn ang="0">
                <a:pos x="147" y="577"/>
              </a:cxn>
              <a:cxn ang="0">
                <a:pos x="150" y="645"/>
              </a:cxn>
              <a:cxn ang="0">
                <a:pos x="153" y="685"/>
              </a:cxn>
              <a:cxn ang="0">
                <a:pos x="156" y="696"/>
              </a:cxn>
              <a:cxn ang="0">
                <a:pos x="172" y="710"/>
              </a:cxn>
              <a:cxn ang="0">
                <a:pos x="186" y="708"/>
              </a:cxn>
              <a:cxn ang="0">
                <a:pos x="198" y="693"/>
              </a:cxn>
              <a:cxn ang="0">
                <a:pos x="211" y="514"/>
              </a:cxn>
              <a:cxn ang="0">
                <a:pos x="232" y="513"/>
              </a:cxn>
              <a:cxn ang="0">
                <a:pos x="245" y="498"/>
              </a:cxn>
              <a:cxn ang="0">
                <a:pos x="219" y="361"/>
              </a:cxn>
              <a:cxn ang="0">
                <a:pos x="241" y="430"/>
              </a:cxn>
              <a:cxn ang="0">
                <a:pos x="257" y="452"/>
              </a:cxn>
              <a:cxn ang="0">
                <a:pos x="270" y="450"/>
              </a:cxn>
              <a:cxn ang="0">
                <a:pos x="276" y="426"/>
              </a:cxn>
            </a:cxnLst>
            <a:rect l="0" t="0" r="r" b="b"/>
            <a:pathLst>
              <a:path w="276" h="710">
                <a:moveTo>
                  <a:pt x="141" y="154"/>
                </a:moveTo>
                <a:lnTo>
                  <a:pt x="141" y="154"/>
                </a:lnTo>
                <a:lnTo>
                  <a:pt x="156" y="153"/>
                </a:lnTo>
                <a:lnTo>
                  <a:pt x="170" y="147"/>
                </a:lnTo>
                <a:lnTo>
                  <a:pt x="182" y="141"/>
                </a:lnTo>
                <a:lnTo>
                  <a:pt x="194" y="131"/>
                </a:lnTo>
                <a:lnTo>
                  <a:pt x="203" y="119"/>
                </a:lnTo>
                <a:lnTo>
                  <a:pt x="210" y="107"/>
                </a:lnTo>
                <a:lnTo>
                  <a:pt x="214" y="93"/>
                </a:lnTo>
                <a:lnTo>
                  <a:pt x="216" y="76"/>
                </a:lnTo>
                <a:lnTo>
                  <a:pt x="216" y="76"/>
                </a:lnTo>
                <a:lnTo>
                  <a:pt x="214" y="60"/>
                </a:lnTo>
                <a:lnTo>
                  <a:pt x="210" y="47"/>
                </a:lnTo>
                <a:lnTo>
                  <a:pt x="203" y="34"/>
                </a:lnTo>
                <a:lnTo>
                  <a:pt x="194" y="22"/>
                </a:lnTo>
                <a:lnTo>
                  <a:pt x="182" y="13"/>
                </a:lnTo>
                <a:lnTo>
                  <a:pt x="170" y="6"/>
                </a:lnTo>
                <a:lnTo>
                  <a:pt x="156" y="2"/>
                </a:lnTo>
                <a:lnTo>
                  <a:pt x="141" y="0"/>
                </a:lnTo>
                <a:lnTo>
                  <a:pt x="141" y="0"/>
                </a:lnTo>
                <a:lnTo>
                  <a:pt x="126" y="2"/>
                </a:lnTo>
                <a:lnTo>
                  <a:pt x="112" y="6"/>
                </a:lnTo>
                <a:lnTo>
                  <a:pt x="98" y="13"/>
                </a:lnTo>
                <a:lnTo>
                  <a:pt x="88" y="22"/>
                </a:lnTo>
                <a:lnTo>
                  <a:pt x="79" y="34"/>
                </a:lnTo>
                <a:lnTo>
                  <a:pt x="72" y="47"/>
                </a:lnTo>
                <a:lnTo>
                  <a:pt x="68" y="60"/>
                </a:lnTo>
                <a:lnTo>
                  <a:pt x="66" y="76"/>
                </a:lnTo>
                <a:lnTo>
                  <a:pt x="66" y="76"/>
                </a:lnTo>
                <a:lnTo>
                  <a:pt x="68" y="93"/>
                </a:lnTo>
                <a:lnTo>
                  <a:pt x="72" y="107"/>
                </a:lnTo>
                <a:lnTo>
                  <a:pt x="79" y="119"/>
                </a:lnTo>
                <a:lnTo>
                  <a:pt x="88" y="131"/>
                </a:lnTo>
                <a:lnTo>
                  <a:pt x="98" y="141"/>
                </a:lnTo>
                <a:lnTo>
                  <a:pt x="112" y="147"/>
                </a:lnTo>
                <a:lnTo>
                  <a:pt x="126" y="153"/>
                </a:lnTo>
                <a:lnTo>
                  <a:pt x="141" y="154"/>
                </a:lnTo>
                <a:lnTo>
                  <a:pt x="141" y="154"/>
                </a:lnTo>
                <a:close/>
                <a:moveTo>
                  <a:pt x="276" y="426"/>
                </a:moveTo>
                <a:lnTo>
                  <a:pt x="266" y="336"/>
                </a:lnTo>
                <a:lnTo>
                  <a:pt x="266" y="336"/>
                </a:lnTo>
                <a:lnTo>
                  <a:pt x="264" y="328"/>
                </a:lnTo>
                <a:lnTo>
                  <a:pt x="248" y="216"/>
                </a:lnTo>
                <a:lnTo>
                  <a:pt x="248" y="216"/>
                </a:lnTo>
                <a:lnTo>
                  <a:pt x="247" y="213"/>
                </a:lnTo>
                <a:lnTo>
                  <a:pt x="247" y="206"/>
                </a:lnTo>
                <a:lnTo>
                  <a:pt x="247" y="206"/>
                </a:lnTo>
                <a:lnTo>
                  <a:pt x="244" y="201"/>
                </a:lnTo>
                <a:lnTo>
                  <a:pt x="244" y="201"/>
                </a:lnTo>
                <a:lnTo>
                  <a:pt x="241" y="195"/>
                </a:lnTo>
                <a:lnTo>
                  <a:pt x="236" y="191"/>
                </a:lnTo>
                <a:lnTo>
                  <a:pt x="226" y="182"/>
                </a:lnTo>
                <a:lnTo>
                  <a:pt x="214" y="175"/>
                </a:lnTo>
                <a:lnTo>
                  <a:pt x="201" y="169"/>
                </a:lnTo>
                <a:lnTo>
                  <a:pt x="185" y="165"/>
                </a:lnTo>
                <a:lnTo>
                  <a:pt x="170" y="162"/>
                </a:lnTo>
                <a:lnTo>
                  <a:pt x="156" y="160"/>
                </a:lnTo>
                <a:lnTo>
                  <a:pt x="141" y="160"/>
                </a:lnTo>
                <a:lnTo>
                  <a:pt x="141" y="160"/>
                </a:lnTo>
                <a:lnTo>
                  <a:pt x="125" y="160"/>
                </a:lnTo>
                <a:lnTo>
                  <a:pt x="107" y="162"/>
                </a:lnTo>
                <a:lnTo>
                  <a:pt x="90" y="165"/>
                </a:lnTo>
                <a:lnTo>
                  <a:pt x="72" y="169"/>
                </a:lnTo>
                <a:lnTo>
                  <a:pt x="57" y="175"/>
                </a:lnTo>
                <a:lnTo>
                  <a:pt x="44" y="182"/>
                </a:lnTo>
                <a:lnTo>
                  <a:pt x="40" y="188"/>
                </a:lnTo>
                <a:lnTo>
                  <a:pt x="35" y="192"/>
                </a:lnTo>
                <a:lnTo>
                  <a:pt x="32" y="198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13" y="325"/>
                </a:lnTo>
                <a:lnTo>
                  <a:pt x="13" y="325"/>
                </a:lnTo>
                <a:lnTo>
                  <a:pt x="12" y="335"/>
                </a:lnTo>
                <a:lnTo>
                  <a:pt x="0" y="428"/>
                </a:lnTo>
                <a:lnTo>
                  <a:pt x="0" y="428"/>
                </a:lnTo>
                <a:lnTo>
                  <a:pt x="0" y="436"/>
                </a:lnTo>
                <a:lnTo>
                  <a:pt x="3" y="445"/>
                </a:lnTo>
                <a:lnTo>
                  <a:pt x="4" y="448"/>
                </a:lnTo>
                <a:lnTo>
                  <a:pt x="7" y="451"/>
                </a:lnTo>
                <a:lnTo>
                  <a:pt x="12" y="452"/>
                </a:lnTo>
                <a:lnTo>
                  <a:pt x="16" y="452"/>
                </a:lnTo>
                <a:lnTo>
                  <a:pt x="16" y="452"/>
                </a:lnTo>
                <a:lnTo>
                  <a:pt x="21" y="452"/>
                </a:lnTo>
                <a:lnTo>
                  <a:pt x="25" y="450"/>
                </a:lnTo>
                <a:lnTo>
                  <a:pt x="28" y="447"/>
                </a:lnTo>
                <a:lnTo>
                  <a:pt x="31" y="442"/>
                </a:lnTo>
                <a:lnTo>
                  <a:pt x="37" y="433"/>
                </a:lnTo>
                <a:lnTo>
                  <a:pt x="40" y="425"/>
                </a:lnTo>
                <a:lnTo>
                  <a:pt x="57" y="358"/>
                </a:lnTo>
                <a:lnTo>
                  <a:pt x="57" y="358"/>
                </a:lnTo>
                <a:lnTo>
                  <a:pt x="59" y="361"/>
                </a:lnTo>
                <a:lnTo>
                  <a:pt x="35" y="486"/>
                </a:lnTo>
                <a:lnTo>
                  <a:pt x="35" y="486"/>
                </a:lnTo>
                <a:lnTo>
                  <a:pt x="35" y="492"/>
                </a:lnTo>
                <a:lnTo>
                  <a:pt x="37" y="498"/>
                </a:lnTo>
                <a:lnTo>
                  <a:pt x="38" y="502"/>
                </a:lnTo>
                <a:lnTo>
                  <a:pt x="41" y="507"/>
                </a:lnTo>
                <a:lnTo>
                  <a:pt x="45" y="510"/>
                </a:lnTo>
                <a:lnTo>
                  <a:pt x="50" y="513"/>
                </a:lnTo>
                <a:lnTo>
                  <a:pt x="56" y="514"/>
                </a:lnTo>
                <a:lnTo>
                  <a:pt x="62" y="514"/>
                </a:lnTo>
                <a:lnTo>
                  <a:pt x="69" y="514"/>
                </a:lnTo>
                <a:lnTo>
                  <a:pt x="79" y="679"/>
                </a:lnTo>
                <a:lnTo>
                  <a:pt x="81" y="688"/>
                </a:lnTo>
                <a:lnTo>
                  <a:pt x="81" y="688"/>
                </a:lnTo>
                <a:lnTo>
                  <a:pt x="81" y="688"/>
                </a:lnTo>
                <a:lnTo>
                  <a:pt x="82" y="693"/>
                </a:lnTo>
                <a:lnTo>
                  <a:pt x="85" y="701"/>
                </a:lnTo>
                <a:lnTo>
                  <a:pt x="87" y="704"/>
                </a:lnTo>
                <a:lnTo>
                  <a:pt x="90" y="707"/>
                </a:lnTo>
                <a:lnTo>
                  <a:pt x="94" y="708"/>
                </a:lnTo>
                <a:lnTo>
                  <a:pt x="100" y="710"/>
                </a:lnTo>
                <a:lnTo>
                  <a:pt x="100" y="710"/>
                </a:lnTo>
                <a:lnTo>
                  <a:pt x="104" y="710"/>
                </a:lnTo>
                <a:lnTo>
                  <a:pt x="109" y="710"/>
                </a:lnTo>
                <a:lnTo>
                  <a:pt x="109" y="710"/>
                </a:lnTo>
                <a:lnTo>
                  <a:pt x="116" y="707"/>
                </a:lnTo>
                <a:lnTo>
                  <a:pt x="120" y="702"/>
                </a:lnTo>
                <a:lnTo>
                  <a:pt x="125" y="696"/>
                </a:lnTo>
                <a:lnTo>
                  <a:pt x="126" y="689"/>
                </a:lnTo>
                <a:lnTo>
                  <a:pt x="126" y="689"/>
                </a:lnTo>
                <a:lnTo>
                  <a:pt x="128" y="685"/>
                </a:lnTo>
                <a:lnTo>
                  <a:pt x="128" y="685"/>
                </a:lnTo>
                <a:lnTo>
                  <a:pt x="129" y="668"/>
                </a:lnTo>
                <a:lnTo>
                  <a:pt x="129" y="668"/>
                </a:lnTo>
                <a:lnTo>
                  <a:pt x="131" y="645"/>
                </a:lnTo>
                <a:lnTo>
                  <a:pt x="131" y="645"/>
                </a:lnTo>
                <a:lnTo>
                  <a:pt x="132" y="613"/>
                </a:lnTo>
                <a:lnTo>
                  <a:pt x="132" y="613"/>
                </a:lnTo>
                <a:lnTo>
                  <a:pt x="134" y="577"/>
                </a:lnTo>
                <a:lnTo>
                  <a:pt x="134" y="577"/>
                </a:lnTo>
                <a:lnTo>
                  <a:pt x="135" y="539"/>
                </a:lnTo>
                <a:lnTo>
                  <a:pt x="135" y="539"/>
                </a:lnTo>
                <a:lnTo>
                  <a:pt x="137" y="514"/>
                </a:lnTo>
                <a:lnTo>
                  <a:pt x="144" y="514"/>
                </a:lnTo>
                <a:lnTo>
                  <a:pt x="144" y="514"/>
                </a:lnTo>
                <a:lnTo>
                  <a:pt x="145" y="539"/>
                </a:lnTo>
                <a:lnTo>
                  <a:pt x="145" y="539"/>
                </a:lnTo>
                <a:lnTo>
                  <a:pt x="147" y="577"/>
                </a:lnTo>
                <a:lnTo>
                  <a:pt x="147" y="577"/>
                </a:lnTo>
                <a:lnTo>
                  <a:pt x="148" y="613"/>
                </a:lnTo>
                <a:lnTo>
                  <a:pt x="148" y="613"/>
                </a:lnTo>
                <a:lnTo>
                  <a:pt x="150" y="645"/>
                </a:lnTo>
                <a:lnTo>
                  <a:pt x="150" y="645"/>
                </a:lnTo>
                <a:lnTo>
                  <a:pt x="151" y="668"/>
                </a:lnTo>
                <a:lnTo>
                  <a:pt x="151" y="668"/>
                </a:lnTo>
                <a:lnTo>
                  <a:pt x="153" y="685"/>
                </a:lnTo>
                <a:lnTo>
                  <a:pt x="153" y="685"/>
                </a:lnTo>
                <a:lnTo>
                  <a:pt x="154" y="689"/>
                </a:lnTo>
                <a:lnTo>
                  <a:pt x="154" y="689"/>
                </a:lnTo>
                <a:lnTo>
                  <a:pt x="156" y="696"/>
                </a:lnTo>
                <a:lnTo>
                  <a:pt x="160" y="702"/>
                </a:lnTo>
                <a:lnTo>
                  <a:pt x="164" y="707"/>
                </a:lnTo>
                <a:lnTo>
                  <a:pt x="172" y="710"/>
                </a:lnTo>
                <a:lnTo>
                  <a:pt x="172" y="710"/>
                </a:lnTo>
                <a:lnTo>
                  <a:pt x="176" y="710"/>
                </a:lnTo>
                <a:lnTo>
                  <a:pt x="182" y="710"/>
                </a:lnTo>
                <a:lnTo>
                  <a:pt x="182" y="710"/>
                </a:lnTo>
                <a:lnTo>
                  <a:pt x="186" y="708"/>
                </a:lnTo>
                <a:lnTo>
                  <a:pt x="191" y="707"/>
                </a:lnTo>
                <a:lnTo>
                  <a:pt x="194" y="704"/>
                </a:lnTo>
                <a:lnTo>
                  <a:pt x="195" y="701"/>
                </a:lnTo>
                <a:lnTo>
                  <a:pt x="198" y="693"/>
                </a:lnTo>
                <a:lnTo>
                  <a:pt x="200" y="688"/>
                </a:lnTo>
                <a:lnTo>
                  <a:pt x="200" y="688"/>
                </a:lnTo>
                <a:lnTo>
                  <a:pt x="201" y="679"/>
                </a:lnTo>
                <a:lnTo>
                  <a:pt x="211" y="514"/>
                </a:lnTo>
                <a:lnTo>
                  <a:pt x="220" y="514"/>
                </a:lnTo>
                <a:lnTo>
                  <a:pt x="220" y="514"/>
                </a:lnTo>
                <a:lnTo>
                  <a:pt x="226" y="514"/>
                </a:lnTo>
                <a:lnTo>
                  <a:pt x="232" y="513"/>
                </a:lnTo>
                <a:lnTo>
                  <a:pt x="236" y="510"/>
                </a:lnTo>
                <a:lnTo>
                  <a:pt x="241" y="507"/>
                </a:lnTo>
                <a:lnTo>
                  <a:pt x="244" y="502"/>
                </a:lnTo>
                <a:lnTo>
                  <a:pt x="245" y="498"/>
                </a:lnTo>
                <a:lnTo>
                  <a:pt x="247" y="492"/>
                </a:lnTo>
                <a:lnTo>
                  <a:pt x="245" y="486"/>
                </a:lnTo>
                <a:lnTo>
                  <a:pt x="219" y="361"/>
                </a:lnTo>
                <a:lnTo>
                  <a:pt x="219" y="361"/>
                </a:lnTo>
                <a:lnTo>
                  <a:pt x="220" y="358"/>
                </a:lnTo>
                <a:lnTo>
                  <a:pt x="239" y="422"/>
                </a:lnTo>
                <a:lnTo>
                  <a:pt x="239" y="422"/>
                </a:lnTo>
                <a:lnTo>
                  <a:pt x="241" y="430"/>
                </a:lnTo>
                <a:lnTo>
                  <a:pt x="247" y="441"/>
                </a:lnTo>
                <a:lnTo>
                  <a:pt x="250" y="447"/>
                </a:lnTo>
                <a:lnTo>
                  <a:pt x="253" y="450"/>
                </a:lnTo>
                <a:lnTo>
                  <a:pt x="257" y="452"/>
                </a:lnTo>
                <a:lnTo>
                  <a:pt x="261" y="452"/>
                </a:lnTo>
                <a:lnTo>
                  <a:pt x="261" y="452"/>
                </a:lnTo>
                <a:lnTo>
                  <a:pt x="266" y="451"/>
                </a:lnTo>
                <a:lnTo>
                  <a:pt x="270" y="450"/>
                </a:lnTo>
                <a:lnTo>
                  <a:pt x="273" y="447"/>
                </a:lnTo>
                <a:lnTo>
                  <a:pt x="275" y="444"/>
                </a:lnTo>
                <a:lnTo>
                  <a:pt x="276" y="435"/>
                </a:lnTo>
                <a:lnTo>
                  <a:pt x="276" y="426"/>
                </a:lnTo>
                <a:lnTo>
                  <a:pt x="276" y="426"/>
                </a:ln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500"/>
          <p:cNvSpPr>
            <a:spLocks noEditPoints="1"/>
          </p:cNvSpPr>
          <p:nvPr/>
        </p:nvSpPr>
        <p:spPr bwMode="auto">
          <a:xfrm>
            <a:off x="7028790" y="3451289"/>
            <a:ext cx="511175" cy="1414462"/>
          </a:xfrm>
          <a:custGeom>
            <a:avLst/>
            <a:gdLst/>
            <a:ahLst/>
            <a:cxnLst>
              <a:cxn ang="0">
                <a:pos x="170" y="147"/>
              </a:cxn>
              <a:cxn ang="0">
                <a:pos x="210" y="107"/>
              </a:cxn>
              <a:cxn ang="0">
                <a:pos x="214" y="60"/>
              </a:cxn>
              <a:cxn ang="0">
                <a:pos x="182" y="13"/>
              </a:cxn>
              <a:cxn ang="0">
                <a:pos x="141" y="0"/>
              </a:cxn>
              <a:cxn ang="0">
                <a:pos x="88" y="22"/>
              </a:cxn>
              <a:cxn ang="0">
                <a:pos x="66" y="76"/>
              </a:cxn>
              <a:cxn ang="0">
                <a:pos x="79" y="119"/>
              </a:cxn>
              <a:cxn ang="0">
                <a:pos x="126" y="153"/>
              </a:cxn>
              <a:cxn ang="0">
                <a:pos x="266" y="336"/>
              </a:cxn>
              <a:cxn ang="0">
                <a:pos x="248" y="216"/>
              </a:cxn>
              <a:cxn ang="0">
                <a:pos x="244" y="201"/>
              </a:cxn>
              <a:cxn ang="0">
                <a:pos x="226" y="182"/>
              </a:cxn>
              <a:cxn ang="0">
                <a:pos x="170" y="162"/>
              </a:cxn>
              <a:cxn ang="0">
                <a:pos x="125" y="160"/>
              </a:cxn>
              <a:cxn ang="0">
                <a:pos x="57" y="175"/>
              </a:cxn>
              <a:cxn ang="0">
                <a:pos x="32" y="198"/>
              </a:cxn>
              <a:cxn ang="0">
                <a:pos x="13" y="325"/>
              </a:cxn>
              <a:cxn ang="0">
                <a:pos x="0" y="428"/>
              </a:cxn>
              <a:cxn ang="0">
                <a:pos x="7" y="451"/>
              </a:cxn>
              <a:cxn ang="0">
                <a:pos x="21" y="452"/>
              </a:cxn>
              <a:cxn ang="0">
                <a:pos x="37" y="433"/>
              </a:cxn>
              <a:cxn ang="0">
                <a:pos x="59" y="361"/>
              </a:cxn>
              <a:cxn ang="0">
                <a:pos x="37" y="498"/>
              </a:cxn>
              <a:cxn ang="0">
                <a:pos x="50" y="513"/>
              </a:cxn>
              <a:cxn ang="0">
                <a:pos x="79" y="679"/>
              </a:cxn>
              <a:cxn ang="0">
                <a:pos x="82" y="693"/>
              </a:cxn>
              <a:cxn ang="0">
                <a:pos x="94" y="708"/>
              </a:cxn>
              <a:cxn ang="0">
                <a:pos x="109" y="710"/>
              </a:cxn>
              <a:cxn ang="0">
                <a:pos x="125" y="696"/>
              </a:cxn>
              <a:cxn ang="0">
                <a:pos x="128" y="685"/>
              </a:cxn>
              <a:cxn ang="0">
                <a:pos x="131" y="645"/>
              </a:cxn>
              <a:cxn ang="0">
                <a:pos x="134" y="577"/>
              </a:cxn>
              <a:cxn ang="0">
                <a:pos x="144" y="514"/>
              </a:cxn>
              <a:cxn ang="0">
                <a:pos x="147" y="577"/>
              </a:cxn>
              <a:cxn ang="0">
                <a:pos x="150" y="645"/>
              </a:cxn>
              <a:cxn ang="0">
                <a:pos x="153" y="685"/>
              </a:cxn>
              <a:cxn ang="0">
                <a:pos x="156" y="696"/>
              </a:cxn>
              <a:cxn ang="0">
                <a:pos x="172" y="710"/>
              </a:cxn>
              <a:cxn ang="0">
                <a:pos x="186" y="708"/>
              </a:cxn>
              <a:cxn ang="0">
                <a:pos x="198" y="693"/>
              </a:cxn>
              <a:cxn ang="0">
                <a:pos x="211" y="514"/>
              </a:cxn>
              <a:cxn ang="0">
                <a:pos x="232" y="513"/>
              </a:cxn>
              <a:cxn ang="0">
                <a:pos x="245" y="498"/>
              </a:cxn>
              <a:cxn ang="0">
                <a:pos x="219" y="361"/>
              </a:cxn>
              <a:cxn ang="0">
                <a:pos x="241" y="430"/>
              </a:cxn>
              <a:cxn ang="0">
                <a:pos x="257" y="452"/>
              </a:cxn>
              <a:cxn ang="0">
                <a:pos x="270" y="450"/>
              </a:cxn>
              <a:cxn ang="0">
                <a:pos x="276" y="426"/>
              </a:cxn>
            </a:cxnLst>
            <a:rect l="0" t="0" r="r" b="b"/>
            <a:pathLst>
              <a:path w="276" h="710">
                <a:moveTo>
                  <a:pt x="141" y="154"/>
                </a:moveTo>
                <a:lnTo>
                  <a:pt x="141" y="154"/>
                </a:lnTo>
                <a:lnTo>
                  <a:pt x="156" y="153"/>
                </a:lnTo>
                <a:lnTo>
                  <a:pt x="170" y="147"/>
                </a:lnTo>
                <a:lnTo>
                  <a:pt x="182" y="141"/>
                </a:lnTo>
                <a:lnTo>
                  <a:pt x="194" y="131"/>
                </a:lnTo>
                <a:lnTo>
                  <a:pt x="203" y="119"/>
                </a:lnTo>
                <a:lnTo>
                  <a:pt x="210" y="107"/>
                </a:lnTo>
                <a:lnTo>
                  <a:pt x="214" y="93"/>
                </a:lnTo>
                <a:lnTo>
                  <a:pt x="216" y="76"/>
                </a:lnTo>
                <a:lnTo>
                  <a:pt x="216" y="76"/>
                </a:lnTo>
                <a:lnTo>
                  <a:pt x="214" y="60"/>
                </a:lnTo>
                <a:lnTo>
                  <a:pt x="210" y="47"/>
                </a:lnTo>
                <a:lnTo>
                  <a:pt x="203" y="34"/>
                </a:lnTo>
                <a:lnTo>
                  <a:pt x="194" y="22"/>
                </a:lnTo>
                <a:lnTo>
                  <a:pt x="182" y="13"/>
                </a:lnTo>
                <a:lnTo>
                  <a:pt x="170" y="6"/>
                </a:lnTo>
                <a:lnTo>
                  <a:pt x="156" y="2"/>
                </a:lnTo>
                <a:lnTo>
                  <a:pt x="141" y="0"/>
                </a:lnTo>
                <a:lnTo>
                  <a:pt x="141" y="0"/>
                </a:lnTo>
                <a:lnTo>
                  <a:pt x="126" y="2"/>
                </a:lnTo>
                <a:lnTo>
                  <a:pt x="112" y="6"/>
                </a:lnTo>
                <a:lnTo>
                  <a:pt x="98" y="13"/>
                </a:lnTo>
                <a:lnTo>
                  <a:pt x="88" y="22"/>
                </a:lnTo>
                <a:lnTo>
                  <a:pt x="79" y="34"/>
                </a:lnTo>
                <a:lnTo>
                  <a:pt x="72" y="47"/>
                </a:lnTo>
                <a:lnTo>
                  <a:pt x="68" y="60"/>
                </a:lnTo>
                <a:lnTo>
                  <a:pt x="66" y="76"/>
                </a:lnTo>
                <a:lnTo>
                  <a:pt x="66" y="76"/>
                </a:lnTo>
                <a:lnTo>
                  <a:pt x="68" y="93"/>
                </a:lnTo>
                <a:lnTo>
                  <a:pt x="72" y="107"/>
                </a:lnTo>
                <a:lnTo>
                  <a:pt x="79" y="119"/>
                </a:lnTo>
                <a:lnTo>
                  <a:pt x="88" y="131"/>
                </a:lnTo>
                <a:lnTo>
                  <a:pt x="98" y="141"/>
                </a:lnTo>
                <a:lnTo>
                  <a:pt x="112" y="147"/>
                </a:lnTo>
                <a:lnTo>
                  <a:pt x="126" y="153"/>
                </a:lnTo>
                <a:lnTo>
                  <a:pt x="141" y="154"/>
                </a:lnTo>
                <a:lnTo>
                  <a:pt x="141" y="154"/>
                </a:lnTo>
                <a:close/>
                <a:moveTo>
                  <a:pt x="276" y="426"/>
                </a:moveTo>
                <a:lnTo>
                  <a:pt x="266" y="336"/>
                </a:lnTo>
                <a:lnTo>
                  <a:pt x="266" y="336"/>
                </a:lnTo>
                <a:lnTo>
                  <a:pt x="264" y="328"/>
                </a:lnTo>
                <a:lnTo>
                  <a:pt x="248" y="216"/>
                </a:lnTo>
                <a:lnTo>
                  <a:pt x="248" y="216"/>
                </a:lnTo>
                <a:lnTo>
                  <a:pt x="247" y="213"/>
                </a:lnTo>
                <a:lnTo>
                  <a:pt x="247" y="206"/>
                </a:lnTo>
                <a:lnTo>
                  <a:pt x="247" y="206"/>
                </a:lnTo>
                <a:lnTo>
                  <a:pt x="244" y="201"/>
                </a:lnTo>
                <a:lnTo>
                  <a:pt x="244" y="201"/>
                </a:lnTo>
                <a:lnTo>
                  <a:pt x="241" y="195"/>
                </a:lnTo>
                <a:lnTo>
                  <a:pt x="236" y="191"/>
                </a:lnTo>
                <a:lnTo>
                  <a:pt x="226" y="182"/>
                </a:lnTo>
                <a:lnTo>
                  <a:pt x="214" y="175"/>
                </a:lnTo>
                <a:lnTo>
                  <a:pt x="201" y="169"/>
                </a:lnTo>
                <a:lnTo>
                  <a:pt x="185" y="165"/>
                </a:lnTo>
                <a:lnTo>
                  <a:pt x="170" y="162"/>
                </a:lnTo>
                <a:lnTo>
                  <a:pt x="156" y="160"/>
                </a:lnTo>
                <a:lnTo>
                  <a:pt x="141" y="160"/>
                </a:lnTo>
                <a:lnTo>
                  <a:pt x="141" y="160"/>
                </a:lnTo>
                <a:lnTo>
                  <a:pt x="125" y="160"/>
                </a:lnTo>
                <a:lnTo>
                  <a:pt x="107" y="162"/>
                </a:lnTo>
                <a:lnTo>
                  <a:pt x="90" y="165"/>
                </a:lnTo>
                <a:lnTo>
                  <a:pt x="72" y="169"/>
                </a:lnTo>
                <a:lnTo>
                  <a:pt x="57" y="175"/>
                </a:lnTo>
                <a:lnTo>
                  <a:pt x="44" y="182"/>
                </a:lnTo>
                <a:lnTo>
                  <a:pt x="40" y="188"/>
                </a:lnTo>
                <a:lnTo>
                  <a:pt x="35" y="192"/>
                </a:lnTo>
                <a:lnTo>
                  <a:pt x="32" y="198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13" y="325"/>
                </a:lnTo>
                <a:lnTo>
                  <a:pt x="13" y="325"/>
                </a:lnTo>
                <a:lnTo>
                  <a:pt x="12" y="335"/>
                </a:lnTo>
                <a:lnTo>
                  <a:pt x="0" y="428"/>
                </a:lnTo>
                <a:lnTo>
                  <a:pt x="0" y="428"/>
                </a:lnTo>
                <a:lnTo>
                  <a:pt x="0" y="436"/>
                </a:lnTo>
                <a:lnTo>
                  <a:pt x="3" y="445"/>
                </a:lnTo>
                <a:lnTo>
                  <a:pt x="4" y="448"/>
                </a:lnTo>
                <a:lnTo>
                  <a:pt x="7" y="451"/>
                </a:lnTo>
                <a:lnTo>
                  <a:pt x="12" y="452"/>
                </a:lnTo>
                <a:lnTo>
                  <a:pt x="16" y="452"/>
                </a:lnTo>
                <a:lnTo>
                  <a:pt x="16" y="452"/>
                </a:lnTo>
                <a:lnTo>
                  <a:pt x="21" y="452"/>
                </a:lnTo>
                <a:lnTo>
                  <a:pt x="25" y="450"/>
                </a:lnTo>
                <a:lnTo>
                  <a:pt x="28" y="447"/>
                </a:lnTo>
                <a:lnTo>
                  <a:pt x="31" y="442"/>
                </a:lnTo>
                <a:lnTo>
                  <a:pt x="37" y="433"/>
                </a:lnTo>
                <a:lnTo>
                  <a:pt x="40" y="425"/>
                </a:lnTo>
                <a:lnTo>
                  <a:pt x="57" y="358"/>
                </a:lnTo>
                <a:lnTo>
                  <a:pt x="57" y="358"/>
                </a:lnTo>
                <a:lnTo>
                  <a:pt x="59" y="361"/>
                </a:lnTo>
                <a:lnTo>
                  <a:pt x="35" y="486"/>
                </a:lnTo>
                <a:lnTo>
                  <a:pt x="35" y="486"/>
                </a:lnTo>
                <a:lnTo>
                  <a:pt x="35" y="492"/>
                </a:lnTo>
                <a:lnTo>
                  <a:pt x="37" y="498"/>
                </a:lnTo>
                <a:lnTo>
                  <a:pt x="38" y="502"/>
                </a:lnTo>
                <a:lnTo>
                  <a:pt x="41" y="507"/>
                </a:lnTo>
                <a:lnTo>
                  <a:pt x="45" y="510"/>
                </a:lnTo>
                <a:lnTo>
                  <a:pt x="50" y="513"/>
                </a:lnTo>
                <a:lnTo>
                  <a:pt x="56" y="514"/>
                </a:lnTo>
                <a:lnTo>
                  <a:pt x="62" y="514"/>
                </a:lnTo>
                <a:lnTo>
                  <a:pt x="69" y="514"/>
                </a:lnTo>
                <a:lnTo>
                  <a:pt x="79" y="679"/>
                </a:lnTo>
                <a:lnTo>
                  <a:pt x="81" y="688"/>
                </a:lnTo>
                <a:lnTo>
                  <a:pt x="81" y="688"/>
                </a:lnTo>
                <a:lnTo>
                  <a:pt x="81" y="688"/>
                </a:lnTo>
                <a:lnTo>
                  <a:pt x="82" y="693"/>
                </a:lnTo>
                <a:lnTo>
                  <a:pt x="85" y="701"/>
                </a:lnTo>
                <a:lnTo>
                  <a:pt x="87" y="704"/>
                </a:lnTo>
                <a:lnTo>
                  <a:pt x="90" y="707"/>
                </a:lnTo>
                <a:lnTo>
                  <a:pt x="94" y="708"/>
                </a:lnTo>
                <a:lnTo>
                  <a:pt x="100" y="710"/>
                </a:lnTo>
                <a:lnTo>
                  <a:pt x="100" y="710"/>
                </a:lnTo>
                <a:lnTo>
                  <a:pt x="104" y="710"/>
                </a:lnTo>
                <a:lnTo>
                  <a:pt x="109" y="710"/>
                </a:lnTo>
                <a:lnTo>
                  <a:pt x="109" y="710"/>
                </a:lnTo>
                <a:lnTo>
                  <a:pt x="116" y="707"/>
                </a:lnTo>
                <a:lnTo>
                  <a:pt x="120" y="702"/>
                </a:lnTo>
                <a:lnTo>
                  <a:pt x="125" y="696"/>
                </a:lnTo>
                <a:lnTo>
                  <a:pt x="126" y="689"/>
                </a:lnTo>
                <a:lnTo>
                  <a:pt x="126" y="689"/>
                </a:lnTo>
                <a:lnTo>
                  <a:pt x="128" y="685"/>
                </a:lnTo>
                <a:lnTo>
                  <a:pt x="128" y="685"/>
                </a:lnTo>
                <a:lnTo>
                  <a:pt x="129" y="668"/>
                </a:lnTo>
                <a:lnTo>
                  <a:pt x="129" y="668"/>
                </a:lnTo>
                <a:lnTo>
                  <a:pt x="131" y="645"/>
                </a:lnTo>
                <a:lnTo>
                  <a:pt x="131" y="645"/>
                </a:lnTo>
                <a:lnTo>
                  <a:pt x="132" y="613"/>
                </a:lnTo>
                <a:lnTo>
                  <a:pt x="132" y="613"/>
                </a:lnTo>
                <a:lnTo>
                  <a:pt x="134" y="577"/>
                </a:lnTo>
                <a:lnTo>
                  <a:pt x="134" y="577"/>
                </a:lnTo>
                <a:lnTo>
                  <a:pt x="135" y="539"/>
                </a:lnTo>
                <a:lnTo>
                  <a:pt x="135" y="539"/>
                </a:lnTo>
                <a:lnTo>
                  <a:pt x="137" y="514"/>
                </a:lnTo>
                <a:lnTo>
                  <a:pt x="144" y="514"/>
                </a:lnTo>
                <a:lnTo>
                  <a:pt x="144" y="514"/>
                </a:lnTo>
                <a:lnTo>
                  <a:pt x="145" y="539"/>
                </a:lnTo>
                <a:lnTo>
                  <a:pt x="145" y="539"/>
                </a:lnTo>
                <a:lnTo>
                  <a:pt x="147" y="577"/>
                </a:lnTo>
                <a:lnTo>
                  <a:pt x="147" y="577"/>
                </a:lnTo>
                <a:lnTo>
                  <a:pt x="148" y="613"/>
                </a:lnTo>
                <a:lnTo>
                  <a:pt x="148" y="613"/>
                </a:lnTo>
                <a:lnTo>
                  <a:pt x="150" y="645"/>
                </a:lnTo>
                <a:lnTo>
                  <a:pt x="150" y="645"/>
                </a:lnTo>
                <a:lnTo>
                  <a:pt x="151" y="668"/>
                </a:lnTo>
                <a:lnTo>
                  <a:pt x="151" y="668"/>
                </a:lnTo>
                <a:lnTo>
                  <a:pt x="153" y="685"/>
                </a:lnTo>
                <a:lnTo>
                  <a:pt x="153" y="685"/>
                </a:lnTo>
                <a:lnTo>
                  <a:pt x="154" y="689"/>
                </a:lnTo>
                <a:lnTo>
                  <a:pt x="154" y="689"/>
                </a:lnTo>
                <a:lnTo>
                  <a:pt x="156" y="696"/>
                </a:lnTo>
                <a:lnTo>
                  <a:pt x="160" y="702"/>
                </a:lnTo>
                <a:lnTo>
                  <a:pt x="164" y="707"/>
                </a:lnTo>
                <a:lnTo>
                  <a:pt x="172" y="710"/>
                </a:lnTo>
                <a:lnTo>
                  <a:pt x="172" y="710"/>
                </a:lnTo>
                <a:lnTo>
                  <a:pt x="176" y="710"/>
                </a:lnTo>
                <a:lnTo>
                  <a:pt x="182" y="710"/>
                </a:lnTo>
                <a:lnTo>
                  <a:pt x="182" y="710"/>
                </a:lnTo>
                <a:lnTo>
                  <a:pt x="186" y="708"/>
                </a:lnTo>
                <a:lnTo>
                  <a:pt x="191" y="707"/>
                </a:lnTo>
                <a:lnTo>
                  <a:pt x="194" y="704"/>
                </a:lnTo>
                <a:lnTo>
                  <a:pt x="195" y="701"/>
                </a:lnTo>
                <a:lnTo>
                  <a:pt x="198" y="693"/>
                </a:lnTo>
                <a:lnTo>
                  <a:pt x="200" y="688"/>
                </a:lnTo>
                <a:lnTo>
                  <a:pt x="200" y="688"/>
                </a:lnTo>
                <a:lnTo>
                  <a:pt x="201" y="679"/>
                </a:lnTo>
                <a:lnTo>
                  <a:pt x="211" y="514"/>
                </a:lnTo>
                <a:lnTo>
                  <a:pt x="220" y="514"/>
                </a:lnTo>
                <a:lnTo>
                  <a:pt x="220" y="514"/>
                </a:lnTo>
                <a:lnTo>
                  <a:pt x="226" y="514"/>
                </a:lnTo>
                <a:lnTo>
                  <a:pt x="232" y="513"/>
                </a:lnTo>
                <a:lnTo>
                  <a:pt x="236" y="510"/>
                </a:lnTo>
                <a:lnTo>
                  <a:pt x="241" y="507"/>
                </a:lnTo>
                <a:lnTo>
                  <a:pt x="244" y="502"/>
                </a:lnTo>
                <a:lnTo>
                  <a:pt x="245" y="498"/>
                </a:lnTo>
                <a:lnTo>
                  <a:pt x="247" y="492"/>
                </a:lnTo>
                <a:lnTo>
                  <a:pt x="245" y="486"/>
                </a:lnTo>
                <a:lnTo>
                  <a:pt x="219" y="361"/>
                </a:lnTo>
                <a:lnTo>
                  <a:pt x="219" y="361"/>
                </a:lnTo>
                <a:lnTo>
                  <a:pt x="220" y="358"/>
                </a:lnTo>
                <a:lnTo>
                  <a:pt x="239" y="422"/>
                </a:lnTo>
                <a:lnTo>
                  <a:pt x="239" y="422"/>
                </a:lnTo>
                <a:lnTo>
                  <a:pt x="241" y="430"/>
                </a:lnTo>
                <a:lnTo>
                  <a:pt x="247" y="441"/>
                </a:lnTo>
                <a:lnTo>
                  <a:pt x="250" y="447"/>
                </a:lnTo>
                <a:lnTo>
                  <a:pt x="253" y="450"/>
                </a:lnTo>
                <a:lnTo>
                  <a:pt x="257" y="452"/>
                </a:lnTo>
                <a:lnTo>
                  <a:pt x="261" y="452"/>
                </a:lnTo>
                <a:lnTo>
                  <a:pt x="261" y="452"/>
                </a:lnTo>
                <a:lnTo>
                  <a:pt x="266" y="451"/>
                </a:lnTo>
                <a:lnTo>
                  <a:pt x="270" y="450"/>
                </a:lnTo>
                <a:lnTo>
                  <a:pt x="273" y="447"/>
                </a:lnTo>
                <a:lnTo>
                  <a:pt x="275" y="444"/>
                </a:lnTo>
                <a:lnTo>
                  <a:pt x="276" y="435"/>
                </a:lnTo>
                <a:lnTo>
                  <a:pt x="276" y="426"/>
                </a:lnTo>
                <a:lnTo>
                  <a:pt x="276" y="426"/>
                </a:lnTo>
                <a:close/>
              </a:path>
            </a:pathLst>
          </a:custGeom>
          <a:solidFill>
            <a:srgbClr val="6C7176"/>
          </a:solidFill>
          <a:ln w="9525">
            <a:noFill/>
            <a:rou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500"/>
          <p:cNvSpPr>
            <a:spLocks noEditPoints="1"/>
          </p:cNvSpPr>
          <p:nvPr/>
        </p:nvSpPr>
        <p:spPr bwMode="auto">
          <a:xfrm>
            <a:off x="8492465" y="3246501"/>
            <a:ext cx="576262" cy="1619250"/>
          </a:xfrm>
          <a:custGeom>
            <a:avLst/>
            <a:gdLst/>
            <a:ahLst/>
            <a:cxnLst>
              <a:cxn ang="0">
                <a:pos x="170" y="147"/>
              </a:cxn>
              <a:cxn ang="0">
                <a:pos x="210" y="107"/>
              </a:cxn>
              <a:cxn ang="0">
                <a:pos x="214" y="60"/>
              </a:cxn>
              <a:cxn ang="0">
                <a:pos x="182" y="13"/>
              </a:cxn>
              <a:cxn ang="0">
                <a:pos x="141" y="0"/>
              </a:cxn>
              <a:cxn ang="0">
                <a:pos x="88" y="22"/>
              </a:cxn>
              <a:cxn ang="0">
                <a:pos x="66" y="76"/>
              </a:cxn>
              <a:cxn ang="0">
                <a:pos x="79" y="119"/>
              </a:cxn>
              <a:cxn ang="0">
                <a:pos x="126" y="153"/>
              </a:cxn>
              <a:cxn ang="0">
                <a:pos x="266" y="336"/>
              </a:cxn>
              <a:cxn ang="0">
                <a:pos x="248" y="216"/>
              </a:cxn>
              <a:cxn ang="0">
                <a:pos x="244" y="201"/>
              </a:cxn>
              <a:cxn ang="0">
                <a:pos x="226" y="182"/>
              </a:cxn>
              <a:cxn ang="0">
                <a:pos x="170" y="162"/>
              </a:cxn>
              <a:cxn ang="0">
                <a:pos x="125" y="160"/>
              </a:cxn>
              <a:cxn ang="0">
                <a:pos x="57" y="175"/>
              </a:cxn>
              <a:cxn ang="0">
                <a:pos x="32" y="198"/>
              </a:cxn>
              <a:cxn ang="0">
                <a:pos x="13" y="325"/>
              </a:cxn>
              <a:cxn ang="0">
                <a:pos x="0" y="428"/>
              </a:cxn>
              <a:cxn ang="0">
                <a:pos x="7" y="451"/>
              </a:cxn>
              <a:cxn ang="0">
                <a:pos x="21" y="452"/>
              </a:cxn>
              <a:cxn ang="0">
                <a:pos x="37" y="433"/>
              </a:cxn>
              <a:cxn ang="0">
                <a:pos x="59" y="361"/>
              </a:cxn>
              <a:cxn ang="0">
                <a:pos x="37" y="498"/>
              </a:cxn>
              <a:cxn ang="0">
                <a:pos x="50" y="513"/>
              </a:cxn>
              <a:cxn ang="0">
                <a:pos x="79" y="679"/>
              </a:cxn>
              <a:cxn ang="0">
                <a:pos x="82" y="693"/>
              </a:cxn>
              <a:cxn ang="0">
                <a:pos x="94" y="708"/>
              </a:cxn>
              <a:cxn ang="0">
                <a:pos x="109" y="710"/>
              </a:cxn>
              <a:cxn ang="0">
                <a:pos x="125" y="696"/>
              </a:cxn>
              <a:cxn ang="0">
                <a:pos x="128" y="685"/>
              </a:cxn>
              <a:cxn ang="0">
                <a:pos x="131" y="645"/>
              </a:cxn>
              <a:cxn ang="0">
                <a:pos x="134" y="577"/>
              </a:cxn>
              <a:cxn ang="0">
                <a:pos x="144" y="514"/>
              </a:cxn>
              <a:cxn ang="0">
                <a:pos x="147" y="577"/>
              </a:cxn>
              <a:cxn ang="0">
                <a:pos x="150" y="645"/>
              </a:cxn>
              <a:cxn ang="0">
                <a:pos x="153" y="685"/>
              </a:cxn>
              <a:cxn ang="0">
                <a:pos x="156" y="696"/>
              </a:cxn>
              <a:cxn ang="0">
                <a:pos x="172" y="710"/>
              </a:cxn>
              <a:cxn ang="0">
                <a:pos x="186" y="708"/>
              </a:cxn>
              <a:cxn ang="0">
                <a:pos x="198" y="693"/>
              </a:cxn>
              <a:cxn ang="0">
                <a:pos x="211" y="514"/>
              </a:cxn>
              <a:cxn ang="0">
                <a:pos x="232" y="513"/>
              </a:cxn>
              <a:cxn ang="0">
                <a:pos x="245" y="498"/>
              </a:cxn>
              <a:cxn ang="0">
                <a:pos x="219" y="361"/>
              </a:cxn>
              <a:cxn ang="0">
                <a:pos x="241" y="430"/>
              </a:cxn>
              <a:cxn ang="0">
                <a:pos x="257" y="452"/>
              </a:cxn>
              <a:cxn ang="0">
                <a:pos x="270" y="450"/>
              </a:cxn>
              <a:cxn ang="0">
                <a:pos x="276" y="426"/>
              </a:cxn>
            </a:cxnLst>
            <a:rect l="0" t="0" r="r" b="b"/>
            <a:pathLst>
              <a:path w="276" h="710">
                <a:moveTo>
                  <a:pt x="141" y="154"/>
                </a:moveTo>
                <a:lnTo>
                  <a:pt x="141" y="154"/>
                </a:lnTo>
                <a:lnTo>
                  <a:pt x="156" y="153"/>
                </a:lnTo>
                <a:lnTo>
                  <a:pt x="170" y="147"/>
                </a:lnTo>
                <a:lnTo>
                  <a:pt x="182" y="141"/>
                </a:lnTo>
                <a:lnTo>
                  <a:pt x="194" y="131"/>
                </a:lnTo>
                <a:lnTo>
                  <a:pt x="203" y="119"/>
                </a:lnTo>
                <a:lnTo>
                  <a:pt x="210" y="107"/>
                </a:lnTo>
                <a:lnTo>
                  <a:pt x="214" y="93"/>
                </a:lnTo>
                <a:lnTo>
                  <a:pt x="216" y="76"/>
                </a:lnTo>
                <a:lnTo>
                  <a:pt x="216" y="76"/>
                </a:lnTo>
                <a:lnTo>
                  <a:pt x="214" y="60"/>
                </a:lnTo>
                <a:lnTo>
                  <a:pt x="210" y="47"/>
                </a:lnTo>
                <a:lnTo>
                  <a:pt x="203" y="34"/>
                </a:lnTo>
                <a:lnTo>
                  <a:pt x="194" y="22"/>
                </a:lnTo>
                <a:lnTo>
                  <a:pt x="182" y="13"/>
                </a:lnTo>
                <a:lnTo>
                  <a:pt x="170" y="6"/>
                </a:lnTo>
                <a:lnTo>
                  <a:pt x="156" y="2"/>
                </a:lnTo>
                <a:lnTo>
                  <a:pt x="141" y="0"/>
                </a:lnTo>
                <a:lnTo>
                  <a:pt x="141" y="0"/>
                </a:lnTo>
                <a:lnTo>
                  <a:pt x="126" y="2"/>
                </a:lnTo>
                <a:lnTo>
                  <a:pt x="112" y="6"/>
                </a:lnTo>
                <a:lnTo>
                  <a:pt x="98" y="13"/>
                </a:lnTo>
                <a:lnTo>
                  <a:pt x="88" y="22"/>
                </a:lnTo>
                <a:lnTo>
                  <a:pt x="79" y="34"/>
                </a:lnTo>
                <a:lnTo>
                  <a:pt x="72" y="47"/>
                </a:lnTo>
                <a:lnTo>
                  <a:pt x="68" y="60"/>
                </a:lnTo>
                <a:lnTo>
                  <a:pt x="66" y="76"/>
                </a:lnTo>
                <a:lnTo>
                  <a:pt x="66" y="76"/>
                </a:lnTo>
                <a:lnTo>
                  <a:pt x="68" y="93"/>
                </a:lnTo>
                <a:lnTo>
                  <a:pt x="72" y="107"/>
                </a:lnTo>
                <a:lnTo>
                  <a:pt x="79" y="119"/>
                </a:lnTo>
                <a:lnTo>
                  <a:pt x="88" y="131"/>
                </a:lnTo>
                <a:lnTo>
                  <a:pt x="98" y="141"/>
                </a:lnTo>
                <a:lnTo>
                  <a:pt x="112" y="147"/>
                </a:lnTo>
                <a:lnTo>
                  <a:pt x="126" y="153"/>
                </a:lnTo>
                <a:lnTo>
                  <a:pt x="141" y="154"/>
                </a:lnTo>
                <a:lnTo>
                  <a:pt x="141" y="154"/>
                </a:lnTo>
                <a:close/>
                <a:moveTo>
                  <a:pt x="276" y="426"/>
                </a:moveTo>
                <a:lnTo>
                  <a:pt x="266" y="336"/>
                </a:lnTo>
                <a:lnTo>
                  <a:pt x="266" y="336"/>
                </a:lnTo>
                <a:lnTo>
                  <a:pt x="264" y="328"/>
                </a:lnTo>
                <a:lnTo>
                  <a:pt x="248" y="216"/>
                </a:lnTo>
                <a:lnTo>
                  <a:pt x="248" y="216"/>
                </a:lnTo>
                <a:lnTo>
                  <a:pt x="247" y="213"/>
                </a:lnTo>
                <a:lnTo>
                  <a:pt x="247" y="206"/>
                </a:lnTo>
                <a:lnTo>
                  <a:pt x="247" y="206"/>
                </a:lnTo>
                <a:lnTo>
                  <a:pt x="244" y="201"/>
                </a:lnTo>
                <a:lnTo>
                  <a:pt x="244" y="201"/>
                </a:lnTo>
                <a:lnTo>
                  <a:pt x="241" y="195"/>
                </a:lnTo>
                <a:lnTo>
                  <a:pt x="236" y="191"/>
                </a:lnTo>
                <a:lnTo>
                  <a:pt x="226" y="182"/>
                </a:lnTo>
                <a:lnTo>
                  <a:pt x="214" y="175"/>
                </a:lnTo>
                <a:lnTo>
                  <a:pt x="201" y="169"/>
                </a:lnTo>
                <a:lnTo>
                  <a:pt x="185" y="165"/>
                </a:lnTo>
                <a:lnTo>
                  <a:pt x="170" y="162"/>
                </a:lnTo>
                <a:lnTo>
                  <a:pt x="156" y="160"/>
                </a:lnTo>
                <a:lnTo>
                  <a:pt x="141" y="160"/>
                </a:lnTo>
                <a:lnTo>
                  <a:pt x="141" y="160"/>
                </a:lnTo>
                <a:lnTo>
                  <a:pt x="125" y="160"/>
                </a:lnTo>
                <a:lnTo>
                  <a:pt x="107" y="162"/>
                </a:lnTo>
                <a:lnTo>
                  <a:pt x="90" y="165"/>
                </a:lnTo>
                <a:lnTo>
                  <a:pt x="72" y="169"/>
                </a:lnTo>
                <a:lnTo>
                  <a:pt x="57" y="175"/>
                </a:lnTo>
                <a:lnTo>
                  <a:pt x="44" y="182"/>
                </a:lnTo>
                <a:lnTo>
                  <a:pt x="40" y="188"/>
                </a:lnTo>
                <a:lnTo>
                  <a:pt x="35" y="192"/>
                </a:lnTo>
                <a:lnTo>
                  <a:pt x="32" y="198"/>
                </a:lnTo>
                <a:lnTo>
                  <a:pt x="29" y="206"/>
                </a:lnTo>
                <a:lnTo>
                  <a:pt x="29" y="206"/>
                </a:lnTo>
                <a:lnTo>
                  <a:pt x="29" y="207"/>
                </a:lnTo>
                <a:lnTo>
                  <a:pt x="13" y="325"/>
                </a:lnTo>
                <a:lnTo>
                  <a:pt x="13" y="325"/>
                </a:lnTo>
                <a:lnTo>
                  <a:pt x="12" y="335"/>
                </a:lnTo>
                <a:lnTo>
                  <a:pt x="0" y="428"/>
                </a:lnTo>
                <a:lnTo>
                  <a:pt x="0" y="428"/>
                </a:lnTo>
                <a:lnTo>
                  <a:pt x="0" y="436"/>
                </a:lnTo>
                <a:lnTo>
                  <a:pt x="3" y="445"/>
                </a:lnTo>
                <a:lnTo>
                  <a:pt x="4" y="448"/>
                </a:lnTo>
                <a:lnTo>
                  <a:pt x="7" y="451"/>
                </a:lnTo>
                <a:lnTo>
                  <a:pt x="12" y="452"/>
                </a:lnTo>
                <a:lnTo>
                  <a:pt x="16" y="452"/>
                </a:lnTo>
                <a:lnTo>
                  <a:pt x="16" y="452"/>
                </a:lnTo>
                <a:lnTo>
                  <a:pt x="21" y="452"/>
                </a:lnTo>
                <a:lnTo>
                  <a:pt x="25" y="450"/>
                </a:lnTo>
                <a:lnTo>
                  <a:pt x="28" y="447"/>
                </a:lnTo>
                <a:lnTo>
                  <a:pt x="31" y="442"/>
                </a:lnTo>
                <a:lnTo>
                  <a:pt x="37" y="433"/>
                </a:lnTo>
                <a:lnTo>
                  <a:pt x="40" y="425"/>
                </a:lnTo>
                <a:lnTo>
                  <a:pt x="57" y="358"/>
                </a:lnTo>
                <a:lnTo>
                  <a:pt x="57" y="358"/>
                </a:lnTo>
                <a:lnTo>
                  <a:pt x="59" y="361"/>
                </a:lnTo>
                <a:lnTo>
                  <a:pt x="35" y="486"/>
                </a:lnTo>
                <a:lnTo>
                  <a:pt x="35" y="486"/>
                </a:lnTo>
                <a:lnTo>
                  <a:pt x="35" y="492"/>
                </a:lnTo>
                <a:lnTo>
                  <a:pt x="37" y="498"/>
                </a:lnTo>
                <a:lnTo>
                  <a:pt x="38" y="502"/>
                </a:lnTo>
                <a:lnTo>
                  <a:pt x="41" y="507"/>
                </a:lnTo>
                <a:lnTo>
                  <a:pt x="45" y="510"/>
                </a:lnTo>
                <a:lnTo>
                  <a:pt x="50" y="513"/>
                </a:lnTo>
                <a:lnTo>
                  <a:pt x="56" y="514"/>
                </a:lnTo>
                <a:lnTo>
                  <a:pt x="62" y="514"/>
                </a:lnTo>
                <a:lnTo>
                  <a:pt x="69" y="514"/>
                </a:lnTo>
                <a:lnTo>
                  <a:pt x="79" y="679"/>
                </a:lnTo>
                <a:lnTo>
                  <a:pt x="81" y="688"/>
                </a:lnTo>
                <a:lnTo>
                  <a:pt x="81" y="688"/>
                </a:lnTo>
                <a:lnTo>
                  <a:pt x="81" y="688"/>
                </a:lnTo>
                <a:lnTo>
                  <a:pt x="82" y="693"/>
                </a:lnTo>
                <a:lnTo>
                  <a:pt x="85" y="701"/>
                </a:lnTo>
                <a:lnTo>
                  <a:pt x="87" y="704"/>
                </a:lnTo>
                <a:lnTo>
                  <a:pt x="90" y="707"/>
                </a:lnTo>
                <a:lnTo>
                  <a:pt x="94" y="708"/>
                </a:lnTo>
                <a:lnTo>
                  <a:pt x="100" y="710"/>
                </a:lnTo>
                <a:lnTo>
                  <a:pt x="100" y="710"/>
                </a:lnTo>
                <a:lnTo>
                  <a:pt x="104" y="710"/>
                </a:lnTo>
                <a:lnTo>
                  <a:pt x="109" y="710"/>
                </a:lnTo>
                <a:lnTo>
                  <a:pt x="109" y="710"/>
                </a:lnTo>
                <a:lnTo>
                  <a:pt x="116" y="707"/>
                </a:lnTo>
                <a:lnTo>
                  <a:pt x="120" y="702"/>
                </a:lnTo>
                <a:lnTo>
                  <a:pt x="125" y="696"/>
                </a:lnTo>
                <a:lnTo>
                  <a:pt x="126" y="689"/>
                </a:lnTo>
                <a:lnTo>
                  <a:pt x="126" y="689"/>
                </a:lnTo>
                <a:lnTo>
                  <a:pt x="128" y="685"/>
                </a:lnTo>
                <a:lnTo>
                  <a:pt x="128" y="685"/>
                </a:lnTo>
                <a:lnTo>
                  <a:pt x="129" y="668"/>
                </a:lnTo>
                <a:lnTo>
                  <a:pt x="129" y="668"/>
                </a:lnTo>
                <a:lnTo>
                  <a:pt x="131" y="645"/>
                </a:lnTo>
                <a:lnTo>
                  <a:pt x="131" y="645"/>
                </a:lnTo>
                <a:lnTo>
                  <a:pt x="132" y="613"/>
                </a:lnTo>
                <a:lnTo>
                  <a:pt x="132" y="613"/>
                </a:lnTo>
                <a:lnTo>
                  <a:pt x="134" y="577"/>
                </a:lnTo>
                <a:lnTo>
                  <a:pt x="134" y="577"/>
                </a:lnTo>
                <a:lnTo>
                  <a:pt x="135" y="539"/>
                </a:lnTo>
                <a:lnTo>
                  <a:pt x="135" y="539"/>
                </a:lnTo>
                <a:lnTo>
                  <a:pt x="137" y="514"/>
                </a:lnTo>
                <a:lnTo>
                  <a:pt x="144" y="514"/>
                </a:lnTo>
                <a:lnTo>
                  <a:pt x="144" y="514"/>
                </a:lnTo>
                <a:lnTo>
                  <a:pt x="145" y="539"/>
                </a:lnTo>
                <a:lnTo>
                  <a:pt x="145" y="539"/>
                </a:lnTo>
                <a:lnTo>
                  <a:pt x="147" y="577"/>
                </a:lnTo>
                <a:lnTo>
                  <a:pt x="147" y="577"/>
                </a:lnTo>
                <a:lnTo>
                  <a:pt x="148" y="613"/>
                </a:lnTo>
                <a:lnTo>
                  <a:pt x="148" y="613"/>
                </a:lnTo>
                <a:lnTo>
                  <a:pt x="150" y="645"/>
                </a:lnTo>
                <a:lnTo>
                  <a:pt x="150" y="645"/>
                </a:lnTo>
                <a:lnTo>
                  <a:pt x="151" y="668"/>
                </a:lnTo>
                <a:lnTo>
                  <a:pt x="151" y="668"/>
                </a:lnTo>
                <a:lnTo>
                  <a:pt x="153" y="685"/>
                </a:lnTo>
                <a:lnTo>
                  <a:pt x="153" y="685"/>
                </a:lnTo>
                <a:lnTo>
                  <a:pt x="154" y="689"/>
                </a:lnTo>
                <a:lnTo>
                  <a:pt x="154" y="689"/>
                </a:lnTo>
                <a:lnTo>
                  <a:pt x="156" y="696"/>
                </a:lnTo>
                <a:lnTo>
                  <a:pt x="160" y="702"/>
                </a:lnTo>
                <a:lnTo>
                  <a:pt x="164" y="707"/>
                </a:lnTo>
                <a:lnTo>
                  <a:pt x="172" y="710"/>
                </a:lnTo>
                <a:lnTo>
                  <a:pt x="172" y="710"/>
                </a:lnTo>
                <a:lnTo>
                  <a:pt x="176" y="710"/>
                </a:lnTo>
                <a:lnTo>
                  <a:pt x="182" y="710"/>
                </a:lnTo>
                <a:lnTo>
                  <a:pt x="182" y="710"/>
                </a:lnTo>
                <a:lnTo>
                  <a:pt x="186" y="708"/>
                </a:lnTo>
                <a:lnTo>
                  <a:pt x="191" y="707"/>
                </a:lnTo>
                <a:lnTo>
                  <a:pt x="194" y="704"/>
                </a:lnTo>
                <a:lnTo>
                  <a:pt x="195" y="701"/>
                </a:lnTo>
                <a:lnTo>
                  <a:pt x="198" y="693"/>
                </a:lnTo>
                <a:lnTo>
                  <a:pt x="200" y="688"/>
                </a:lnTo>
                <a:lnTo>
                  <a:pt x="200" y="688"/>
                </a:lnTo>
                <a:lnTo>
                  <a:pt x="201" y="679"/>
                </a:lnTo>
                <a:lnTo>
                  <a:pt x="211" y="514"/>
                </a:lnTo>
                <a:lnTo>
                  <a:pt x="220" y="514"/>
                </a:lnTo>
                <a:lnTo>
                  <a:pt x="220" y="514"/>
                </a:lnTo>
                <a:lnTo>
                  <a:pt x="226" y="514"/>
                </a:lnTo>
                <a:lnTo>
                  <a:pt x="232" y="513"/>
                </a:lnTo>
                <a:lnTo>
                  <a:pt x="236" y="510"/>
                </a:lnTo>
                <a:lnTo>
                  <a:pt x="241" y="507"/>
                </a:lnTo>
                <a:lnTo>
                  <a:pt x="244" y="502"/>
                </a:lnTo>
                <a:lnTo>
                  <a:pt x="245" y="498"/>
                </a:lnTo>
                <a:lnTo>
                  <a:pt x="247" y="492"/>
                </a:lnTo>
                <a:lnTo>
                  <a:pt x="245" y="486"/>
                </a:lnTo>
                <a:lnTo>
                  <a:pt x="219" y="361"/>
                </a:lnTo>
                <a:lnTo>
                  <a:pt x="219" y="361"/>
                </a:lnTo>
                <a:lnTo>
                  <a:pt x="220" y="358"/>
                </a:lnTo>
                <a:lnTo>
                  <a:pt x="239" y="422"/>
                </a:lnTo>
                <a:lnTo>
                  <a:pt x="239" y="422"/>
                </a:lnTo>
                <a:lnTo>
                  <a:pt x="241" y="430"/>
                </a:lnTo>
                <a:lnTo>
                  <a:pt x="247" y="441"/>
                </a:lnTo>
                <a:lnTo>
                  <a:pt x="250" y="447"/>
                </a:lnTo>
                <a:lnTo>
                  <a:pt x="253" y="450"/>
                </a:lnTo>
                <a:lnTo>
                  <a:pt x="257" y="452"/>
                </a:lnTo>
                <a:lnTo>
                  <a:pt x="261" y="452"/>
                </a:lnTo>
                <a:lnTo>
                  <a:pt x="261" y="452"/>
                </a:lnTo>
                <a:lnTo>
                  <a:pt x="266" y="451"/>
                </a:lnTo>
                <a:lnTo>
                  <a:pt x="270" y="450"/>
                </a:lnTo>
                <a:lnTo>
                  <a:pt x="273" y="447"/>
                </a:lnTo>
                <a:lnTo>
                  <a:pt x="275" y="444"/>
                </a:lnTo>
                <a:lnTo>
                  <a:pt x="276" y="435"/>
                </a:lnTo>
                <a:lnTo>
                  <a:pt x="276" y="426"/>
                </a:lnTo>
                <a:lnTo>
                  <a:pt x="276" y="426"/>
                </a:lnTo>
                <a:close/>
              </a:path>
            </a:pathLst>
          </a:custGeom>
          <a:solidFill>
            <a:srgbClr val="A8A8A8"/>
          </a:solidFill>
          <a:ln w="9525">
            <a:noFill/>
            <a:rou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눈물 방울 87"/>
          <p:cNvSpPr/>
          <p:nvPr/>
        </p:nvSpPr>
        <p:spPr bwMode="auto">
          <a:xfrm rot="8100000">
            <a:off x="6857340" y="2335276"/>
            <a:ext cx="868363" cy="868363"/>
          </a:xfrm>
          <a:prstGeom prst="teardrop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직사각형 85"/>
          <p:cNvSpPr>
            <a:spLocks noChangeArrowheads="1"/>
          </p:cNvSpPr>
          <p:nvPr/>
        </p:nvSpPr>
        <p:spPr bwMode="auto">
          <a:xfrm>
            <a:off x="6639852" y="2554349"/>
            <a:ext cx="1331913" cy="523472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r>
              <a:rPr kumimoji="0" lang="en-US" altLang="ko-KR" sz="28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kumimoji="0" lang="ko-KR" altLang="en-US" sz="2800" b="1">
              <a:solidFill>
                <a:schemeClr val="bg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눈물 방울 112"/>
          <p:cNvSpPr/>
          <p:nvPr/>
        </p:nvSpPr>
        <p:spPr bwMode="auto">
          <a:xfrm rot="8100000">
            <a:off x="5422240" y="2754376"/>
            <a:ext cx="708025" cy="709613"/>
          </a:xfrm>
          <a:prstGeom prst="teardrop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직사각형 108"/>
          <p:cNvSpPr>
            <a:spLocks noChangeArrowheads="1"/>
          </p:cNvSpPr>
          <p:nvPr/>
        </p:nvSpPr>
        <p:spPr bwMode="auto">
          <a:xfrm>
            <a:off x="5270010" y="2918594"/>
            <a:ext cx="1065042" cy="446808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r>
              <a:rPr kumimoji="0" lang="en-US" altLang="ko-KR" sz="23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kumimoji="0" lang="ko-KR" altLang="en-US" sz="23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눈물 방울 134"/>
          <p:cNvSpPr/>
          <p:nvPr/>
        </p:nvSpPr>
        <p:spPr bwMode="auto">
          <a:xfrm rot="8100000">
            <a:off x="3928402" y="3098865"/>
            <a:ext cx="611188" cy="620711"/>
          </a:xfrm>
          <a:prstGeom prst="teardrop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직사각형 120"/>
          <p:cNvSpPr>
            <a:spLocks noChangeArrowheads="1"/>
          </p:cNvSpPr>
          <p:nvPr/>
        </p:nvSpPr>
        <p:spPr bwMode="auto">
          <a:xfrm>
            <a:off x="3674402" y="3243627"/>
            <a:ext cx="1152525" cy="399708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r>
              <a:rPr kumimoji="0" lang="en-US" altLang="ko-KR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kumimoji="0" lang="ko-KR" altLang="en-US" sz="2000" b="1">
              <a:solidFill>
                <a:schemeClr val="bg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눈물 방울 139"/>
          <p:cNvSpPr/>
          <p:nvPr/>
        </p:nvSpPr>
        <p:spPr bwMode="auto">
          <a:xfrm rot="8100000">
            <a:off x="2471077" y="3436999"/>
            <a:ext cx="523875" cy="525463"/>
          </a:xfrm>
          <a:prstGeom prst="teardrop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직사각형 138"/>
          <p:cNvSpPr>
            <a:spLocks noChangeArrowheads="1"/>
          </p:cNvSpPr>
          <p:nvPr/>
        </p:nvSpPr>
        <p:spPr bwMode="auto">
          <a:xfrm>
            <a:off x="2161515" y="3585653"/>
            <a:ext cx="1152525" cy="323327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r>
              <a:rPr kumimoji="0" lang="en-US" altLang="ko-KR" sz="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kumimoji="0" lang="ko-KR" altLang="en-US" sz="15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눈물 방울 87"/>
          <p:cNvSpPr/>
          <p:nvPr/>
        </p:nvSpPr>
        <p:spPr bwMode="auto">
          <a:xfrm rot="8100000">
            <a:off x="8332127" y="2050231"/>
            <a:ext cx="868363" cy="868363"/>
          </a:xfrm>
          <a:prstGeom prst="teardrop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직사각형 85"/>
          <p:cNvSpPr>
            <a:spLocks noChangeArrowheads="1"/>
          </p:cNvSpPr>
          <p:nvPr/>
        </p:nvSpPr>
        <p:spPr bwMode="auto">
          <a:xfrm>
            <a:off x="8114639" y="2269304"/>
            <a:ext cx="1331913" cy="523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5pPr>
            <a:lvl6pPr marL="25146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6pPr>
            <a:lvl7pPr marL="29718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7pPr>
            <a:lvl8pPr marL="34290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8pPr>
            <a:lvl9pPr marL="3886200" indent="-228600" fontAlgn="base" latinLnBrk="1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algun Gothic" panose="020B0503020000020004" pitchFamily="34" charset="-127"/>
                <a:ea typeface="Malgun Gothic" panose="020B0503020000020004" pitchFamily="34" charset="-127"/>
              </a:defRPr>
            </a:lvl9pPr>
          </a:lstStyle>
          <a:p>
            <a:pPr algn="ctr"/>
            <a:r>
              <a:rPr kumimoji="0" lang="en-US" altLang="ko-KR" sz="28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kumimoji="0" lang="ko-KR" altLang="en-US" sz="2800" b="1">
              <a:solidFill>
                <a:schemeClr val="bg1"/>
              </a:solidFill>
              <a:latin typeface="Arial" panose="020B0604020202020204" pitchFamily="34" charset="0"/>
              <a:ea typeface="+mn-ea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2362017" y="5186171"/>
            <a:ext cx="70361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898856" y="5186171"/>
            <a:ext cx="70361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5424444" y="5186171"/>
            <a:ext cx="70361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932569" y="5186171"/>
            <a:ext cx="70361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492465" y="5186171"/>
            <a:ext cx="703615" cy="24622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8" name="直接箭头连接符 27"/>
          <p:cNvCxnSpPr/>
          <p:nvPr/>
        </p:nvCxnSpPr>
        <p:spPr>
          <a:xfrm flipV="1">
            <a:off x="2161515" y="2142669"/>
            <a:ext cx="0" cy="2921000"/>
          </a:xfrm>
          <a:prstGeom prst="straightConnector1">
            <a:avLst/>
          </a:prstGeom>
          <a:ln>
            <a:solidFill>
              <a:srgbClr val="ADBAC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/>
          <p:cNvCxnSpPr/>
          <p:nvPr/>
        </p:nvCxnSpPr>
        <p:spPr>
          <a:xfrm>
            <a:off x="2161515" y="5063669"/>
            <a:ext cx="7579385" cy="0"/>
          </a:xfrm>
          <a:prstGeom prst="straightConnector1">
            <a:avLst/>
          </a:prstGeom>
          <a:ln>
            <a:solidFill>
              <a:srgbClr val="ADBAC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75" y="1109662"/>
            <a:ext cx="8705850" cy="46386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743075" y="-1"/>
            <a:ext cx="3371850" cy="6858000"/>
          </a:xfrm>
          <a:prstGeom prst="rect">
            <a:avLst/>
          </a:prstGeom>
          <a:solidFill>
            <a:schemeClr val="bg1">
              <a:lumMod val="75000"/>
              <a:alpha val="7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066925" y="2045951"/>
            <a:ext cx="2895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单击此处编辑您要的内容，建议您在展示时采用微软雅黑字体，本模版所有图形线条及其相应素材均可自由编辑、改色、替换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2724150" y="3505200"/>
            <a:ext cx="2238376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矩形 4"/>
          <p:cNvSpPr/>
          <p:nvPr/>
        </p:nvSpPr>
        <p:spPr>
          <a:xfrm>
            <a:off x="2161360" y="4671827"/>
            <a:ext cx="1944216" cy="792088"/>
          </a:xfrm>
          <a:prstGeom prst="rect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091617" y="4167771"/>
            <a:ext cx="1944216" cy="1291771"/>
          </a:xfrm>
          <a:prstGeom prst="rect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035833" y="3663716"/>
            <a:ext cx="1944216" cy="1791454"/>
          </a:xfrm>
          <a:prstGeom prst="rect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80049" y="2871627"/>
            <a:ext cx="1944216" cy="2592288"/>
          </a:xfrm>
          <a:prstGeom prst="rect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628564" y="3857026"/>
            <a:ext cx="886404" cy="787961"/>
            <a:chOff x="4419600" y="627063"/>
            <a:chExt cx="6392863" cy="5773737"/>
          </a:xfrm>
        </p:grpSpPr>
        <p:sp>
          <p:nvSpPr>
            <p:cNvPr id="11" name="Freeform 145@|5FFC:2303014|FBC:16777215|LFC:0|LBC:16777215"/>
            <p:cNvSpPr/>
            <p:nvPr/>
          </p:nvSpPr>
          <p:spPr bwMode="auto">
            <a:xfrm>
              <a:off x="6346825" y="3440113"/>
              <a:ext cx="3068638" cy="2022475"/>
            </a:xfrm>
            <a:custGeom>
              <a:avLst/>
              <a:gdLst>
                <a:gd name="T0" fmla="*/ 54 w 817"/>
                <a:gd name="T1" fmla="*/ 538 h 538"/>
                <a:gd name="T2" fmla="*/ 0 w 817"/>
                <a:gd name="T3" fmla="*/ 418 h 538"/>
                <a:gd name="T4" fmla="*/ 27 w 817"/>
                <a:gd name="T5" fmla="*/ 391 h 538"/>
                <a:gd name="T6" fmla="*/ 113 w 817"/>
                <a:gd name="T7" fmla="*/ 359 h 538"/>
                <a:gd name="T8" fmla="*/ 449 w 817"/>
                <a:gd name="T9" fmla="*/ 223 h 538"/>
                <a:gd name="T10" fmla="*/ 300 w 817"/>
                <a:gd name="T11" fmla="*/ 209 h 538"/>
                <a:gd name="T12" fmla="*/ 504 w 817"/>
                <a:gd name="T13" fmla="*/ 5 h 538"/>
                <a:gd name="T14" fmla="*/ 586 w 817"/>
                <a:gd name="T15" fmla="*/ 52 h 538"/>
                <a:gd name="T16" fmla="*/ 706 w 817"/>
                <a:gd name="T17" fmla="*/ 123 h 538"/>
                <a:gd name="T18" fmla="*/ 817 w 817"/>
                <a:gd name="T19" fmla="*/ 225 h 538"/>
                <a:gd name="T20" fmla="*/ 808 w 817"/>
                <a:gd name="T21" fmla="*/ 302 h 538"/>
                <a:gd name="T22" fmla="*/ 647 w 817"/>
                <a:gd name="T23" fmla="*/ 350 h 538"/>
                <a:gd name="T24" fmla="*/ 429 w 817"/>
                <a:gd name="T25" fmla="*/ 404 h 538"/>
                <a:gd name="T26" fmla="*/ 261 w 817"/>
                <a:gd name="T27" fmla="*/ 486 h 538"/>
                <a:gd name="T28" fmla="*/ 54 w 817"/>
                <a:gd name="T29" fmla="*/ 538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17" h="538">
                  <a:moveTo>
                    <a:pt x="54" y="538"/>
                  </a:moveTo>
                  <a:cubicBezTo>
                    <a:pt x="52" y="529"/>
                    <a:pt x="0" y="418"/>
                    <a:pt x="0" y="418"/>
                  </a:cubicBezTo>
                  <a:cubicBezTo>
                    <a:pt x="27" y="391"/>
                    <a:pt x="27" y="391"/>
                    <a:pt x="27" y="391"/>
                  </a:cubicBezTo>
                  <a:cubicBezTo>
                    <a:pt x="113" y="359"/>
                    <a:pt x="113" y="359"/>
                    <a:pt x="113" y="359"/>
                  </a:cubicBezTo>
                  <a:cubicBezTo>
                    <a:pt x="113" y="359"/>
                    <a:pt x="420" y="227"/>
                    <a:pt x="449" y="223"/>
                  </a:cubicBezTo>
                  <a:cubicBezTo>
                    <a:pt x="300" y="209"/>
                    <a:pt x="300" y="209"/>
                    <a:pt x="300" y="209"/>
                  </a:cubicBezTo>
                  <a:cubicBezTo>
                    <a:pt x="300" y="209"/>
                    <a:pt x="477" y="0"/>
                    <a:pt x="504" y="5"/>
                  </a:cubicBezTo>
                  <a:cubicBezTo>
                    <a:pt x="531" y="9"/>
                    <a:pt x="579" y="54"/>
                    <a:pt x="586" y="52"/>
                  </a:cubicBezTo>
                  <a:cubicBezTo>
                    <a:pt x="592" y="50"/>
                    <a:pt x="706" y="123"/>
                    <a:pt x="706" y="123"/>
                  </a:cubicBezTo>
                  <a:cubicBezTo>
                    <a:pt x="706" y="123"/>
                    <a:pt x="813" y="196"/>
                    <a:pt x="817" y="225"/>
                  </a:cubicBezTo>
                  <a:cubicBezTo>
                    <a:pt x="808" y="302"/>
                    <a:pt x="808" y="302"/>
                    <a:pt x="808" y="302"/>
                  </a:cubicBezTo>
                  <a:cubicBezTo>
                    <a:pt x="808" y="302"/>
                    <a:pt x="669" y="352"/>
                    <a:pt x="647" y="350"/>
                  </a:cubicBezTo>
                  <a:cubicBezTo>
                    <a:pt x="624" y="348"/>
                    <a:pt x="447" y="398"/>
                    <a:pt x="429" y="404"/>
                  </a:cubicBezTo>
                  <a:cubicBezTo>
                    <a:pt x="411" y="411"/>
                    <a:pt x="270" y="486"/>
                    <a:pt x="261" y="486"/>
                  </a:cubicBezTo>
                  <a:cubicBezTo>
                    <a:pt x="252" y="486"/>
                    <a:pt x="54" y="538"/>
                    <a:pt x="54" y="53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46@|5FFC:4737356|FBC:16777215|LFC:0|LBC:16777215"/>
            <p:cNvSpPr/>
            <p:nvPr/>
          </p:nvSpPr>
          <p:spPr bwMode="auto">
            <a:xfrm>
              <a:off x="7589838" y="3962400"/>
              <a:ext cx="1187450" cy="1179512"/>
            </a:xfrm>
            <a:custGeom>
              <a:avLst/>
              <a:gdLst>
                <a:gd name="T0" fmla="*/ 16 w 316"/>
                <a:gd name="T1" fmla="*/ 222 h 314"/>
                <a:gd name="T2" fmla="*/ 184 w 316"/>
                <a:gd name="T3" fmla="*/ 104 h 314"/>
                <a:gd name="T4" fmla="*/ 282 w 316"/>
                <a:gd name="T5" fmla="*/ 143 h 314"/>
                <a:gd name="T6" fmla="*/ 196 w 316"/>
                <a:gd name="T7" fmla="*/ 82 h 314"/>
                <a:gd name="T8" fmla="*/ 200 w 316"/>
                <a:gd name="T9" fmla="*/ 0 h 314"/>
                <a:gd name="T10" fmla="*/ 273 w 316"/>
                <a:gd name="T11" fmla="*/ 0 h 314"/>
                <a:gd name="T12" fmla="*/ 316 w 316"/>
                <a:gd name="T13" fmla="*/ 133 h 314"/>
                <a:gd name="T14" fmla="*/ 286 w 316"/>
                <a:gd name="T15" fmla="*/ 189 h 314"/>
                <a:gd name="T16" fmla="*/ 276 w 316"/>
                <a:gd name="T17" fmla="*/ 217 h 314"/>
                <a:gd name="T18" fmla="*/ 98 w 316"/>
                <a:gd name="T19" fmla="*/ 265 h 314"/>
                <a:gd name="T20" fmla="*/ 1 w 316"/>
                <a:gd name="T21" fmla="*/ 314 h 314"/>
                <a:gd name="T22" fmla="*/ 16 w 316"/>
                <a:gd name="T23" fmla="*/ 222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6" h="314">
                  <a:moveTo>
                    <a:pt x="16" y="222"/>
                  </a:moveTo>
                  <a:cubicBezTo>
                    <a:pt x="41" y="209"/>
                    <a:pt x="184" y="104"/>
                    <a:pt x="184" y="104"/>
                  </a:cubicBezTo>
                  <a:cubicBezTo>
                    <a:pt x="282" y="143"/>
                    <a:pt x="282" y="143"/>
                    <a:pt x="282" y="143"/>
                  </a:cubicBezTo>
                  <a:cubicBezTo>
                    <a:pt x="196" y="82"/>
                    <a:pt x="196" y="82"/>
                    <a:pt x="196" y="82"/>
                  </a:cubicBezTo>
                  <a:cubicBezTo>
                    <a:pt x="196" y="82"/>
                    <a:pt x="189" y="0"/>
                    <a:pt x="200" y="0"/>
                  </a:cubicBezTo>
                  <a:cubicBezTo>
                    <a:pt x="211" y="0"/>
                    <a:pt x="273" y="0"/>
                    <a:pt x="273" y="0"/>
                  </a:cubicBezTo>
                  <a:cubicBezTo>
                    <a:pt x="316" y="133"/>
                    <a:pt x="316" y="133"/>
                    <a:pt x="316" y="133"/>
                  </a:cubicBezTo>
                  <a:cubicBezTo>
                    <a:pt x="316" y="133"/>
                    <a:pt x="293" y="190"/>
                    <a:pt x="286" y="189"/>
                  </a:cubicBezTo>
                  <a:cubicBezTo>
                    <a:pt x="283" y="189"/>
                    <a:pt x="279" y="202"/>
                    <a:pt x="276" y="217"/>
                  </a:cubicBezTo>
                  <a:cubicBezTo>
                    <a:pt x="216" y="231"/>
                    <a:pt x="112" y="260"/>
                    <a:pt x="98" y="265"/>
                  </a:cubicBezTo>
                  <a:cubicBezTo>
                    <a:pt x="88" y="269"/>
                    <a:pt x="43" y="293"/>
                    <a:pt x="1" y="314"/>
                  </a:cubicBezTo>
                  <a:cubicBezTo>
                    <a:pt x="0" y="274"/>
                    <a:pt x="3" y="230"/>
                    <a:pt x="16" y="22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7@|5FFC:0|FBC:16777215|LFC:0|LBC:16777215"/>
            <p:cNvSpPr/>
            <p:nvPr/>
          </p:nvSpPr>
          <p:spPr bwMode="auto">
            <a:xfrm>
              <a:off x="6346825" y="4668838"/>
              <a:ext cx="890588" cy="793750"/>
            </a:xfrm>
            <a:custGeom>
              <a:avLst/>
              <a:gdLst>
                <a:gd name="T0" fmla="*/ 0 w 237"/>
                <a:gd name="T1" fmla="*/ 91 h 211"/>
                <a:gd name="T2" fmla="*/ 27 w 237"/>
                <a:gd name="T3" fmla="*/ 64 h 211"/>
                <a:gd name="T4" fmla="*/ 113 w 237"/>
                <a:gd name="T5" fmla="*/ 32 h 211"/>
                <a:gd name="T6" fmla="*/ 188 w 237"/>
                <a:gd name="T7" fmla="*/ 0 h 211"/>
                <a:gd name="T8" fmla="*/ 237 w 237"/>
                <a:gd name="T9" fmla="*/ 164 h 211"/>
                <a:gd name="T10" fmla="*/ 54 w 237"/>
                <a:gd name="T11" fmla="*/ 211 h 211"/>
                <a:gd name="T12" fmla="*/ 0 w 237"/>
                <a:gd name="T13" fmla="*/ 9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211">
                  <a:moveTo>
                    <a:pt x="0" y="91"/>
                  </a:moveTo>
                  <a:cubicBezTo>
                    <a:pt x="27" y="64"/>
                    <a:pt x="27" y="64"/>
                    <a:pt x="27" y="64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3" y="32"/>
                    <a:pt x="145" y="19"/>
                    <a:pt x="188" y="0"/>
                  </a:cubicBezTo>
                  <a:cubicBezTo>
                    <a:pt x="201" y="44"/>
                    <a:pt x="220" y="109"/>
                    <a:pt x="237" y="164"/>
                  </a:cubicBezTo>
                  <a:cubicBezTo>
                    <a:pt x="183" y="177"/>
                    <a:pt x="54" y="211"/>
                    <a:pt x="54" y="211"/>
                  </a:cubicBezTo>
                  <a:cubicBezTo>
                    <a:pt x="52" y="202"/>
                    <a:pt x="0" y="91"/>
                    <a:pt x="0" y="9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48@|5FFC:9350382|FBC:16777215|LFC:0|LBC:16777215"/>
            <p:cNvSpPr/>
            <p:nvPr/>
          </p:nvSpPr>
          <p:spPr bwMode="auto">
            <a:xfrm>
              <a:off x="9190038" y="5089525"/>
              <a:ext cx="830263" cy="709612"/>
            </a:xfrm>
            <a:custGeom>
              <a:avLst/>
              <a:gdLst>
                <a:gd name="T0" fmla="*/ 221 w 221"/>
                <a:gd name="T1" fmla="*/ 179 h 189"/>
                <a:gd name="T2" fmla="*/ 142 w 221"/>
                <a:gd name="T3" fmla="*/ 165 h 189"/>
                <a:gd name="T4" fmla="*/ 55 w 221"/>
                <a:gd name="T5" fmla="*/ 151 h 189"/>
                <a:gd name="T6" fmla="*/ 0 w 221"/>
                <a:gd name="T7" fmla="*/ 184 h 189"/>
                <a:gd name="T8" fmla="*/ 31 w 221"/>
                <a:gd name="T9" fmla="*/ 89 h 189"/>
                <a:gd name="T10" fmla="*/ 52 w 221"/>
                <a:gd name="T11" fmla="*/ 0 h 189"/>
                <a:gd name="T12" fmla="*/ 90 w 221"/>
                <a:gd name="T13" fmla="*/ 51 h 189"/>
                <a:gd name="T14" fmla="*/ 113 w 221"/>
                <a:gd name="T15" fmla="*/ 77 h 189"/>
                <a:gd name="T16" fmla="*/ 159 w 221"/>
                <a:gd name="T17" fmla="*/ 140 h 189"/>
                <a:gd name="T18" fmla="*/ 221 w 221"/>
                <a:gd name="T19" fmla="*/ 17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1" h="189">
                  <a:moveTo>
                    <a:pt x="221" y="179"/>
                  </a:moveTo>
                  <a:cubicBezTo>
                    <a:pt x="221" y="179"/>
                    <a:pt x="169" y="185"/>
                    <a:pt x="142" y="165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51"/>
                    <a:pt x="27" y="189"/>
                    <a:pt x="0" y="184"/>
                  </a:cubicBezTo>
                  <a:cubicBezTo>
                    <a:pt x="0" y="184"/>
                    <a:pt x="28" y="97"/>
                    <a:pt x="31" y="89"/>
                  </a:cubicBezTo>
                  <a:cubicBezTo>
                    <a:pt x="33" y="81"/>
                    <a:pt x="52" y="0"/>
                    <a:pt x="52" y="0"/>
                  </a:cubicBezTo>
                  <a:cubicBezTo>
                    <a:pt x="90" y="51"/>
                    <a:pt x="90" y="51"/>
                    <a:pt x="90" y="51"/>
                  </a:cubicBezTo>
                  <a:cubicBezTo>
                    <a:pt x="90" y="51"/>
                    <a:pt x="101" y="65"/>
                    <a:pt x="113" y="77"/>
                  </a:cubicBezTo>
                  <a:cubicBezTo>
                    <a:pt x="126" y="88"/>
                    <a:pt x="138" y="133"/>
                    <a:pt x="159" y="140"/>
                  </a:cubicBezTo>
                  <a:cubicBezTo>
                    <a:pt x="159" y="140"/>
                    <a:pt x="221" y="156"/>
                    <a:pt x="221" y="17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49@|5FFC:9683704|FBC:16777215|LFC:0|LBC:16777215"/>
            <p:cNvSpPr/>
            <p:nvPr/>
          </p:nvSpPr>
          <p:spPr bwMode="auto">
            <a:xfrm>
              <a:off x="9190038" y="5141913"/>
              <a:ext cx="1071563" cy="1258887"/>
            </a:xfrm>
            <a:custGeom>
              <a:avLst/>
              <a:gdLst>
                <a:gd name="T0" fmla="*/ 64 w 285"/>
                <a:gd name="T1" fmla="*/ 0 h 335"/>
                <a:gd name="T2" fmla="*/ 94 w 285"/>
                <a:gd name="T3" fmla="*/ 97 h 335"/>
                <a:gd name="T4" fmla="*/ 176 w 285"/>
                <a:gd name="T5" fmla="*/ 208 h 335"/>
                <a:gd name="T6" fmla="*/ 273 w 285"/>
                <a:gd name="T7" fmla="*/ 297 h 335"/>
                <a:gd name="T8" fmla="*/ 274 w 285"/>
                <a:gd name="T9" fmla="*/ 328 h 335"/>
                <a:gd name="T10" fmla="*/ 219 w 285"/>
                <a:gd name="T11" fmla="*/ 294 h 335"/>
                <a:gd name="T12" fmla="*/ 160 w 285"/>
                <a:gd name="T13" fmla="*/ 251 h 335"/>
                <a:gd name="T14" fmla="*/ 171 w 285"/>
                <a:gd name="T15" fmla="*/ 294 h 335"/>
                <a:gd name="T16" fmla="*/ 201 w 285"/>
                <a:gd name="T17" fmla="*/ 329 h 335"/>
                <a:gd name="T18" fmla="*/ 155 w 285"/>
                <a:gd name="T19" fmla="*/ 306 h 335"/>
                <a:gd name="T20" fmla="*/ 113 w 285"/>
                <a:gd name="T21" fmla="*/ 249 h 335"/>
                <a:gd name="T22" fmla="*/ 79 w 285"/>
                <a:gd name="T23" fmla="*/ 265 h 335"/>
                <a:gd name="T24" fmla="*/ 77 w 285"/>
                <a:gd name="T25" fmla="*/ 330 h 335"/>
                <a:gd name="T26" fmla="*/ 52 w 285"/>
                <a:gd name="T27" fmla="*/ 290 h 335"/>
                <a:gd name="T28" fmla="*/ 31 w 285"/>
                <a:gd name="T29" fmla="*/ 287 h 335"/>
                <a:gd name="T30" fmla="*/ 52 w 285"/>
                <a:gd name="T31" fmla="*/ 222 h 335"/>
                <a:gd name="T32" fmla="*/ 40 w 285"/>
                <a:gd name="T33" fmla="*/ 154 h 335"/>
                <a:gd name="T34" fmla="*/ 16 w 285"/>
                <a:gd name="T35" fmla="*/ 85 h 335"/>
                <a:gd name="T36" fmla="*/ 0 w 285"/>
                <a:gd name="T37" fmla="*/ 0 h 335"/>
                <a:gd name="T38" fmla="*/ 64 w 285"/>
                <a:gd name="T39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5" h="335">
                  <a:moveTo>
                    <a:pt x="64" y="0"/>
                  </a:moveTo>
                  <a:cubicBezTo>
                    <a:pt x="94" y="97"/>
                    <a:pt x="94" y="97"/>
                    <a:pt x="94" y="97"/>
                  </a:cubicBezTo>
                  <a:cubicBezTo>
                    <a:pt x="94" y="97"/>
                    <a:pt x="149" y="188"/>
                    <a:pt x="176" y="208"/>
                  </a:cubicBezTo>
                  <a:cubicBezTo>
                    <a:pt x="176" y="208"/>
                    <a:pt x="280" y="278"/>
                    <a:pt x="273" y="297"/>
                  </a:cubicBezTo>
                  <a:cubicBezTo>
                    <a:pt x="273" y="297"/>
                    <a:pt x="285" y="324"/>
                    <a:pt x="274" y="328"/>
                  </a:cubicBezTo>
                  <a:cubicBezTo>
                    <a:pt x="262" y="333"/>
                    <a:pt x="219" y="294"/>
                    <a:pt x="219" y="294"/>
                  </a:cubicBezTo>
                  <a:cubicBezTo>
                    <a:pt x="160" y="251"/>
                    <a:pt x="160" y="251"/>
                    <a:pt x="160" y="251"/>
                  </a:cubicBezTo>
                  <a:cubicBezTo>
                    <a:pt x="171" y="294"/>
                    <a:pt x="171" y="294"/>
                    <a:pt x="171" y="294"/>
                  </a:cubicBezTo>
                  <a:cubicBezTo>
                    <a:pt x="171" y="294"/>
                    <a:pt x="208" y="322"/>
                    <a:pt x="201" y="329"/>
                  </a:cubicBezTo>
                  <a:cubicBezTo>
                    <a:pt x="194" y="335"/>
                    <a:pt x="158" y="312"/>
                    <a:pt x="155" y="306"/>
                  </a:cubicBezTo>
                  <a:cubicBezTo>
                    <a:pt x="153" y="299"/>
                    <a:pt x="126" y="253"/>
                    <a:pt x="113" y="249"/>
                  </a:cubicBezTo>
                  <a:cubicBezTo>
                    <a:pt x="101" y="244"/>
                    <a:pt x="79" y="265"/>
                    <a:pt x="79" y="265"/>
                  </a:cubicBezTo>
                  <a:cubicBezTo>
                    <a:pt x="79" y="265"/>
                    <a:pt x="89" y="334"/>
                    <a:pt x="77" y="330"/>
                  </a:cubicBezTo>
                  <a:cubicBezTo>
                    <a:pt x="77" y="330"/>
                    <a:pt x="54" y="324"/>
                    <a:pt x="52" y="290"/>
                  </a:cubicBezTo>
                  <a:cubicBezTo>
                    <a:pt x="52" y="290"/>
                    <a:pt x="31" y="299"/>
                    <a:pt x="31" y="287"/>
                  </a:cubicBezTo>
                  <a:cubicBezTo>
                    <a:pt x="31" y="287"/>
                    <a:pt x="58" y="237"/>
                    <a:pt x="52" y="222"/>
                  </a:cubicBezTo>
                  <a:cubicBezTo>
                    <a:pt x="46" y="206"/>
                    <a:pt x="32" y="188"/>
                    <a:pt x="40" y="154"/>
                  </a:cubicBezTo>
                  <a:cubicBezTo>
                    <a:pt x="40" y="154"/>
                    <a:pt x="22" y="108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50@|5FFC:9350382|FBC:16777215|LFC:0|LBC:16777215"/>
            <p:cNvSpPr/>
            <p:nvPr/>
          </p:nvSpPr>
          <p:spPr bwMode="auto">
            <a:xfrm>
              <a:off x="9307513" y="5781675"/>
              <a:ext cx="179388" cy="498475"/>
            </a:xfrm>
            <a:custGeom>
              <a:avLst/>
              <a:gdLst>
                <a:gd name="T0" fmla="*/ 23 w 48"/>
                <a:gd name="T1" fmla="*/ 133 h 133"/>
                <a:gd name="T2" fmla="*/ 21 w 48"/>
                <a:gd name="T3" fmla="*/ 120 h 133"/>
                <a:gd name="T4" fmla="*/ 0 w 48"/>
                <a:gd name="T5" fmla="*/ 117 h 133"/>
                <a:gd name="T6" fmla="*/ 21 w 48"/>
                <a:gd name="T7" fmla="*/ 52 h 133"/>
                <a:gd name="T8" fmla="*/ 7 w 48"/>
                <a:gd name="T9" fmla="*/ 0 h 133"/>
                <a:gd name="T10" fmla="*/ 48 w 48"/>
                <a:gd name="T11" fmla="*/ 49 h 133"/>
                <a:gd name="T12" fmla="*/ 23 w 48"/>
                <a:gd name="T13" fmla="*/ 1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33">
                  <a:moveTo>
                    <a:pt x="23" y="133"/>
                  </a:moveTo>
                  <a:cubicBezTo>
                    <a:pt x="22" y="129"/>
                    <a:pt x="21" y="125"/>
                    <a:pt x="21" y="120"/>
                  </a:cubicBezTo>
                  <a:cubicBezTo>
                    <a:pt x="21" y="120"/>
                    <a:pt x="0" y="129"/>
                    <a:pt x="0" y="117"/>
                  </a:cubicBezTo>
                  <a:cubicBezTo>
                    <a:pt x="0" y="117"/>
                    <a:pt x="27" y="67"/>
                    <a:pt x="21" y="52"/>
                  </a:cubicBezTo>
                  <a:cubicBezTo>
                    <a:pt x="17" y="38"/>
                    <a:pt x="6" y="24"/>
                    <a:pt x="7" y="0"/>
                  </a:cubicBezTo>
                  <a:cubicBezTo>
                    <a:pt x="29" y="14"/>
                    <a:pt x="48" y="49"/>
                    <a:pt x="48" y="49"/>
                  </a:cubicBezTo>
                  <a:cubicBezTo>
                    <a:pt x="32" y="69"/>
                    <a:pt x="26" y="107"/>
                    <a:pt x="23" y="13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51@|5FFC:9350382|FBC:16777215|LFC:0|LBC:16777215"/>
            <p:cNvSpPr/>
            <p:nvPr/>
          </p:nvSpPr>
          <p:spPr bwMode="auto">
            <a:xfrm>
              <a:off x="9577388" y="5969000"/>
              <a:ext cx="209550" cy="330200"/>
            </a:xfrm>
            <a:custGeom>
              <a:avLst/>
              <a:gdLst>
                <a:gd name="T0" fmla="*/ 12 w 56"/>
                <a:gd name="T1" fmla="*/ 0 h 88"/>
                <a:gd name="T2" fmla="*/ 56 w 56"/>
                <a:gd name="T3" fmla="*/ 88 h 88"/>
                <a:gd name="T4" fmla="*/ 54 w 56"/>
                <a:gd name="T5" fmla="*/ 84 h 88"/>
                <a:gd name="T6" fmla="*/ 12 w 56"/>
                <a:gd name="T7" fmla="*/ 28 h 88"/>
                <a:gd name="T8" fmla="*/ 0 w 56"/>
                <a:gd name="T9" fmla="*/ 29 h 88"/>
                <a:gd name="T10" fmla="*/ 12 w 56"/>
                <a:gd name="T11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88">
                  <a:moveTo>
                    <a:pt x="12" y="0"/>
                  </a:moveTo>
                  <a:cubicBezTo>
                    <a:pt x="29" y="13"/>
                    <a:pt x="47" y="60"/>
                    <a:pt x="56" y="88"/>
                  </a:cubicBezTo>
                  <a:cubicBezTo>
                    <a:pt x="55" y="86"/>
                    <a:pt x="54" y="85"/>
                    <a:pt x="54" y="84"/>
                  </a:cubicBezTo>
                  <a:cubicBezTo>
                    <a:pt x="51" y="78"/>
                    <a:pt x="24" y="32"/>
                    <a:pt x="12" y="28"/>
                  </a:cubicBezTo>
                  <a:cubicBezTo>
                    <a:pt x="8" y="26"/>
                    <a:pt x="4" y="27"/>
                    <a:pt x="0" y="29"/>
                  </a:cubicBezTo>
                  <a:cubicBezTo>
                    <a:pt x="6" y="14"/>
                    <a:pt x="12" y="0"/>
                    <a:pt x="1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52@|5FFC:9350382|FBC:16777215|LFC:0|LBC:16777215"/>
            <p:cNvSpPr/>
            <p:nvPr/>
          </p:nvSpPr>
          <p:spPr bwMode="auto">
            <a:xfrm>
              <a:off x="9709150" y="5908675"/>
              <a:ext cx="22225" cy="26987"/>
            </a:xfrm>
            <a:custGeom>
              <a:avLst/>
              <a:gdLst>
                <a:gd name="T0" fmla="*/ 3 w 6"/>
                <a:gd name="T1" fmla="*/ 0 h 7"/>
                <a:gd name="T2" fmla="*/ 6 w 6"/>
                <a:gd name="T3" fmla="*/ 7 h 7"/>
                <a:gd name="T4" fmla="*/ 3 w 6"/>
                <a:gd name="T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6" h="7">
                  <a:moveTo>
                    <a:pt x="3" y="0"/>
                  </a:moveTo>
                  <a:cubicBezTo>
                    <a:pt x="3" y="0"/>
                    <a:pt x="4" y="3"/>
                    <a:pt x="6" y="7"/>
                  </a:cubicBezTo>
                  <a:cubicBezTo>
                    <a:pt x="0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153@|5FFC:9350382|FBC:16777215|LFC:0|LBC:16777215"/>
            <p:cNvSpPr/>
            <p:nvPr/>
          </p:nvSpPr>
          <p:spPr bwMode="auto">
            <a:xfrm>
              <a:off x="9731375" y="5935663"/>
              <a:ext cx="530225" cy="454025"/>
            </a:xfrm>
            <a:custGeom>
              <a:avLst/>
              <a:gdLst>
                <a:gd name="T0" fmla="*/ 27 w 141"/>
                <a:gd name="T1" fmla="*/ 46 h 121"/>
                <a:gd name="T2" fmla="*/ 0 w 141"/>
                <a:gd name="T3" fmla="*/ 0 h 121"/>
                <a:gd name="T4" fmla="*/ 26 w 141"/>
                <a:gd name="T5" fmla="*/ 20 h 121"/>
                <a:gd name="T6" fmla="*/ 132 w 141"/>
                <a:gd name="T7" fmla="*/ 87 h 121"/>
                <a:gd name="T8" fmla="*/ 131 w 141"/>
                <a:gd name="T9" fmla="*/ 116 h 121"/>
                <a:gd name="T10" fmla="*/ 76 w 141"/>
                <a:gd name="T11" fmla="*/ 82 h 121"/>
                <a:gd name="T12" fmla="*/ 27 w 141"/>
                <a:gd name="T13" fmla="*/ 4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1" h="121">
                  <a:moveTo>
                    <a:pt x="27" y="46"/>
                  </a:moveTo>
                  <a:cubicBezTo>
                    <a:pt x="14" y="26"/>
                    <a:pt x="5" y="9"/>
                    <a:pt x="0" y="0"/>
                  </a:cubicBezTo>
                  <a:cubicBezTo>
                    <a:pt x="4" y="4"/>
                    <a:pt x="12" y="10"/>
                    <a:pt x="26" y="20"/>
                  </a:cubicBezTo>
                  <a:cubicBezTo>
                    <a:pt x="50" y="35"/>
                    <a:pt x="100" y="67"/>
                    <a:pt x="132" y="87"/>
                  </a:cubicBezTo>
                  <a:cubicBezTo>
                    <a:pt x="134" y="94"/>
                    <a:pt x="141" y="112"/>
                    <a:pt x="131" y="116"/>
                  </a:cubicBezTo>
                  <a:cubicBezTo>
                    <a:pt x="119" y="121"/>
                    <a:pt x="76" y="82"/>
                    <a:pt x="76" y="82"/>
                  </a:cubicBezTo>
                  <a:lnTo>
                    <a:pt x="27" y="46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154@|5FFC:9350382|FBC:16777215|LFC:0|LBC:16777215"/>
            <p:cNvSpPr/>
            <p:nvPr/>
          </p:nvSpPr>
          <p:spPr bwMode="auto">
            <a:xfrm>
              <a:off x="9190038" y="5141913"/>
              <a:ext cx="271463" cy="568325"/>
            </a:xfrm>
            <a:custGeom>
              <a:avLst/>
              <a:gdLst>
                <a:gd name="T0" fmla="*/ 64 w 72"/>
                <a:gd name="T1" fmla="*/ 104 h 151"/>
                <a:gd name="T2" fmla="*/ 39 w 72"/>
                <a:gd name="T3" fmla="*/ 151 h 151"/>
                <a:gd name="T4" fmla="*/ 16 w 72"/>
                <a:gd name="T5" fmla="*/ 85 h 151"/>
                <a:gd name="T6" fmla="*/ 0 w 72"/>
                <a:gd name="T7" fmla="*/ 0 h 151"/>
                <a:gd name="T8" fmla="*/ 46 w 72"/>
                <a:gd name="T9" fmla="*/ 0 h 151"/>
                <a:gd name="T10" fmla="*/ 64 w 72"/>
                <a:gd name="T11" fmla="*/ 10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151">
                  <a:moveTo>
                    <a:pt x="64" y="104"/>
                  </a:moveTo>
                  <a:cubicBezTo>
                    <a:pt x="72" y="112"/>
                    <a:pt x="61" y="135"/>
                    <a:pt x="39" y="151"/>
                  </a:cubicBezTo>
                  <a:cubicBezTo>
                    <a:pt x="36" y="142"/>
                    <a:pt x="21" y="105"/>
                    <a:pt x="16" y="85"/>
                  </a:cubicBezTo>
                  <a:cubicBezTo>
                    <a:pt x="10" y="63"/>
                    <a:pt x="0" y="0"/>
                    <a:pt x="0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9" y="36"/>
                    <a:pt x="55" y="93"/>
                    <a:pt x="64" y="10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155@|5FFC:15724527|FBC:16777215|LFC:0|LBC:16777215"/>
            <p:cNvSpPr/>
            <p:nvPr/>
          </p:nvSpPr>
          <p:spPr bwMode="auto">
            <a:xfrm>
              <a:off x="8934450" y="4770438"/>
              <a:ext cx="552450" cy="536575"/>
            </a:xfrm>
            <a:custGeom>
              <a:avLst/>
              <a:gdLst>
                <a:gd name="T0" fmla="*/ 128 w 147"/>
                <a:gd name="T1" fmla="*/ 8 h 143"/>
                <a:gd name="T2" fmla="*/ 147 w 147"/>
                <a:gd name="T3" fmla="*/ 115 h 143"/>
                <a:gd name="T4" fmla="*/ 68 w 147"/>
                <a:gd name="T5" fmla="*/ 134 h 143"/>
                <a:gd name="T6" fmla="*/ 28 w 147"/>
                <a:gd name="T7" fmla="*/ 0 h 143"/>
                <a:gd name="T8" fmla="*/ 128 w 147"/>
                <a:gd name="T9" fmla="*/ 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143">
                  <a:moveTo>
                    <a:pt x="128" y="8"/>
                  </a:moveTo>
                  <a:cubicBezTo>
                    <a:pt x="147" y="115"/>
                    <a:pt x="147" y="115"/>
                    <a:pt x="147" y="115"/>
                  </a:cubicBezTo>
                  <a:cubicBezTo>
                    <a:pt x="147" y="115"/>
                    <a:pt x="129" y="143"/>
                    <a:pt x="68" y="134"/>
                  </a:cubicBezTo>
                  <a:cubicBezTo>
                    <a:pt x="68" y="134"/>
                    <a:pt x="0" y="31"/>
                    <a:pt x="28" y="0"/>
                  </a:cubicBezTo>
                  <a:lnTo>
                    <a:pt x="128" y="8"/>
                  </a:ln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156@|5FFC:0|FBC:16777215|LFC:0|LBC:16777215"/>
            <p:cNvSpPr/>
            <p:nvPr/>
          </p:nvSpPr>
          <p:spPr bwMode="auto">
            <a:xfrm>
              <a:off x="4419600" y="4360863"/>
              <a:ext cx="1044575" cy="1652587"/>
            </a:xfrm>
            <a:custGeom>
              <a:avLst/>
              <a:gdLst>
                <a:gd name="T0" fmla="*/ 173 w 278"/>
                <a:gd name="T1" fmla="*/ 36 h 440"/>
                <a:gd name="T2" fmla="*/ 74 w 278"/>
                <a:gd name="T3" fmla="*/ 10 h 440"/>
                <a:gd name="T4" fmla="*/ 32 w 278"/>
                <a:gd name="T5" fmla="*/ 131 h 440"/>
                <a:gd name="T6" fmla="*/ 53 w 278"/>
                <a:gd name="T7" fmla="*/ 131 h 440"/>
                <a:gd name="T8" fmla="*/ 6 w 278"/>
                <a:gd name="T9" fmla="*/ 314 h 440"/>
                <a:gd name="T10" fmla="*/ 89 w 278"/>
                <a:gd name="T11" fmla="*/ 440 h 440"/>
                <a:gd name="T12" fmla="*/ 121 w 278"/>
                <a:gd name="T13" fmla="*/ 325 h 440"/>
                <a:gd name="T14" fmla="*/ 205 w 278"/>
                <a:gd name="T15" fmla="*/ 224 h 440"/>
                <a:gd name="T16" fmla="*/ 247 w 278"/>
                <a:gd name="T17" fmla="*/ 241 h 440"/>
                <a:gd name="T18" fmla="*/ 278 w 278"/>
                <a:gd name="T19" fmla="*/ 94 h 440"/>
                <a:gd name="T20" fmla="*/ 173 w 278"/>
                <a:gd name="T21" fmla="*/ 36 h 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8" h="440">
                  <a:moveTo>
                    <a:pt x="173" y="36"/>
                  </a:moveTo>
                  <a:cubicBezTo>
                    <a:pt x="173" y="36"/>
                    <a:pt x="105" y="0"/>
                    <a:pt x="74" y="10"/>
                  </a:cubicBezTo>
                  <a:cubicBezTo>
                    <a:pt x="74" y="10"/>
                    <a:pt x="21" y="0"/>
                    <a:pt x="32" y="131"/>
                  </a:cubicBezTo>
                  <a:cubicBezTo>
                    <a:pt x="53" y="131"/>
                    <a:pt x="53" y="131"/>
                    <a:pt x="53" y="131"/>
                  </a:cubicBezTo>
                  <a:cubicBezTo>
                    <a:pt x="53" y="131"/>
                    <a:pt x="0" y="277"/>
                    <a:pt x="6" y="314"/>
                  </a:cubicBezTo>
                  <a:cubicBezTo>
                    <a:pt x="11" y="351"/>
                    <a:pt x="52" y="429"/>
                    <a:pt x="89" y="440"/>
                  </a:cubicBezTo>
                  <a:cubicBezTo>
                    <a:pt x="89" y="440"/>
                    <a:pt x="105" y="346"/>
                    <a:pt x="121" y="325"/>
                  </a:cubicBezTo>
                  <a:cubicBezTo>
                    <a:pt x="137" y="304"/>
                    <a:pt x="163" y="207"/>
                    <a:pt x="205" y="224"/>
                  </a:cubicBezTo>
                  <a:cubicBezTo>
                    <a:pt x="247" y="241"/>
                    <a:pt x="247" y="241"/>
                    <a:pt x="247" y="241"/>
                  </a:cubicBezTo>
                  <a:cubicBezTo>
                    <a:pt x="278" y="94"/>
                    <a:pt x="278" y="94"/>
                    <a:pt x="278" y="94"/>
                  </a:cubicBezTo>
                  <a:lnTo>
                    <a:pt x="173" y="3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57@|5FFC:2303014|FBC:16777215|LFC:0|LBC:16777215"/>
            <p:cNvSpPr/>
            <p:nvPr/>
          </p:nvSpPr>
          <p:spPr bwMode="auto">
            <a:xfrm>
              <a:off x="5211763" y="2922588"/>
              <a:ext cx="2551113" cy="3230562"/>
            </a:xfrm>
            <a:custGeom>
              <a:avLst/>
              <a:gdLst>
                <a:gd name="T0" fmla="*/ 634 w 679"/>
                <a:gd name="T1" fmla="*/ 277 h 860"/>
                <a:gd name="T2" fmla="*/ 676 w 679"/>
                <a:gd name="T3" fmla="*/ 482 h 860"/>
                <a:gd name="T4" fmla="*/ 676 w 679"/>
                <a:gd name="T5" fmla="*/ 754 h 860"/>
                <a:gd name="T6" fmla="*/ 602 w 679"/>
                <a:gd name="T7" fmla="*/ 856 h 860"/>
                <a:gd name="T8" fmla="*/ 470 w 679"/>
                <a:gd name="T9" fmla="*/ 823 h 860"/>
                <a:gd name="T10" fmla="*/ 0 w 679"/>
                <a:gd name="T11" fmla="*/ 629 h 860"/>
                <a:gd name="T12" fmla="*/ 52 w 679"/>
                <a:gd name="T13" fmla="*/ 449 h 860"/>
                <a:gd name="T14" fmla="*/ 188 w 679"/>
                <a:gd name="T15" fmla="*/ 508 h 860"/>
                <a:gd name="T16" fmla="*/ 452 w 679"/>
                <a:gd name="T17" fmla="*/ 607 h 860"/>
                <a:gd name="T18" fmla="*/ 390 w 679"/>
                <a:gd name="T19" fmla="*/ 483 h 860"/>
                <a:gd name="T20" fmla="*/ 261 w 679"/>
                <a:gd name="T21" fmla="*/ 143 h 860"/>
                <a:gd name="T22" fmla="*/ 302 w 679"/>
                <a:gd name="T23" fmla="*/ 0 h 860"/>
                <a:gd name="T24" fmla="*/ 634 w 679"/>
                <a:gd name="T25" fmla="*/ 277 h 8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79" h="860">
                  <a:moveTo>
                    <a:pt x="634" y="277"/>
                  </a:moveTo>
                  <a:cubicBezTo>
                    <a:pt x="634" y="277"/>
                    <a:pt x="676" y="464"/>
                    <a:pt x="676" y="482"/>
                  </a:cubicBezTo>
                  <a:cubicBezTo>
                    <a:pt x="676" y="499"/>
                    <a:pt x="674" y="733"/>
                    <a:pt x="676" y="754"/>
                  </a:cubicBezTo>
                  <a:cubicBezTo>
                    <a:pt x="679" y="774"/>
                    <a:pt x="631" y="851"/>
                    <a:pt x="602" y="856"/>
                  </a:cubicBezTo>
                  <a:cubicBezTo>
                    <a:pt x="572" y="860"/>
                    <a:pt x="483" y="838"/>
                    <a:pt x="470" y="823"/>
                  </a:cubicBezTo>
                  <a:cubicBezTo>
                    <a:pt x="456" y="808"/>
                    <a:pt x="11" y="629"/>
                    <a:pt x="0" y="629"/>
                  </a:cubicBezTo>
                  <a:cubicBezTo>
                    <a:pt x="0" y="629"/>
                    <a:pt x="27" y="465"/>
                    <a:pt x="52" y="449"/>
                  </a:cubicBezTo>
                  <a:cubicBezTo>
                    <a:pt x="52" y="449"/>
                    <a:pt x="182" y="508"/>
                    <a:pt x="188" y="508"/>
                  </a:cubicBezTo>
                  <a:cubicBezTo>
                    <a:pt x="195" y="508"/>
                    <a:pt x="449" y="597"/>
                    <a:pt x="452" y="607"/>
                  </a:cubicBezTo>
                  <a:cubicBezTo>
                    <a:pt x="452" y="607"/>
                    <a:pt x="399" y="495"/>
                    <a:pt x="390" y="483"/>
                  </a:cubicBezTo>
                  <a:cubicBezTo>
                    <a:pt x="381" y="472"/>
                    <a:pt x="254" y="181"/>
                    <a:pt x="261" y="143"/>
                  </a:cubicBezTo>
                  <a:cubicBezTo>
                    <a:pt x="261" y="143"/>
                    <a:pt x="261" y="34"/>
                    <a:pt x="302" y="0"/>
                  </a:cubicBezTo>
                  <a:cubicBezTo>
                    <a:pt x="302" y="0"/>
                    <a:pt x="605" y="254"/>
                    <a:pt x="634" y="277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158@|5FFC:4737356|FBC:16777215|LFC:0|LBC:16777215"/>
            <p:cNvSpPr/>
            <p:nvPr/>
          </p:nvSpPr>
          <p:spPr bwMode="auto">
            <a:xfrm>
              <a:off x="5387975" y="3459163"/>
              <a:ext cx="2374900" cy="2693987"/>
            </a:xfrm>
            <a:custGeom>
              <a:avLst/>
              <a:gdLst>
                <a:gd name="T0" fmla="*/ 555 w 632"/>
                <a:gd name="T1" fmla="*/ 713 h 717"/>
                <a:gd name="T2" fmla="*/ 423 w 632"/>
                <a:gd name="T3" fmla="*/ 680 h 717"/>
                <a:gd name="T4" fmla="*/ 416 w 632"/>
                <a:gd name="T5" fmla="*/ 676 h 717"/>
                <a:gd name="T6" fmla="*/ 400 w 632"/>
                <a:gd name="T7" fmla="*/ 622 h 717"/>
                <a:gd name="T8" fmla="*/ 28 w 632"/>
                <a:gd name="T9" fmla="*/ 448 h 717"/>
                <a:gd name="T10" fmla="*/ 37 w 632"/>
                <a:gd name="T11" fmla="*/ 384 h 717"/>
                <a:gd name="T12" fmla="*/ 89 w 632"/>
                <a:gd name="T13" fmla="*/ 381 h 717"/>
                <a:gd name="T14" fmla="*/ 427 w 632"/>
                <a:gd name="T15" fmla="*/ 533 h 717"/>
                <a:gd name="T16" fmla="*/ 498 w 632"/>
                <a:gd name="T17" fmla="*/ 680 h 717"/>
                <a:gd name="T18" fmla="*/ 471 w 632"/>
                <a:gd name="T19" fmla="*/ 577 h 717"/>
                <a:gd name="T20" fmla="*/ 555 w 632"/>
                <a:gd name="T21" fmla="*/ 680 h 717"/>
                <a:gd name="T22" fmla="*/ 509 w 632"/>
                <a:gd name="T23" fmla="*/ 590 h 717"/>
                <a:gd name="T24" fmla="*/ 587 w 632"/>
                <a:gd name="T25" fmla="*/ 613 h 717"/>
                <a:gd name="T26" fmla="*/ 484 w 632"/>
                <a:gd name="T27" fmla="*/ 533 h 717"/>
                <a:gd name="T28" fmla="*/ 407 w 632"/>
                <a:gd name="T29" fmla="*/ 311 h 717"/>
                <a:gd name="T30" fmla="*/ 266 w 632"/>
                <a:gd name="T31" fmla="*/ 0 h 717"/>
                <a:gd name="T32" fmla="*/ 414 w 632"/>
                <a:gd name="T33" fmla="*/ 234 h 717"/>
                <a:gd name="T34" fmla="*/ 473 w 632"/>
                <a:gd name="T35" fmla="*/ 267 h 717"/>
                <a:gd name="T36" fmla="*/ 611 w 632"/>
                <a:gd name="T37" fmla="*/ 244 h 717"/>
                <a:gd name="T38" fmla="*/ 629 w 632"/>
                <a:gd name="T39" fmla="*/ 339 h 717"/>
                <a:gd name="T40" fmla="*/ 629 w 632"/>
                <a:gd name="T41" fmla="*/ 611 h 717"/>
                <a:gd name="T42" fmla="*/ 555 w 632"/>
                <a:gd name="T43" fmla="*/ 713 h 7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32" h="717">
                  <a:moveTo>
                    <a:pt x="555" y="713"/>
                  </a:moveTo>
                  <a:cubicBezTo>
                    <a:pt x="525" y="717"/>
                    <a:pt x="436" y="695"/>
                    <a:pt x="423" y="680"/>
                  </a:cubicBezTo>
                  <a:cubicBezTo>
                    <a:pt x="422" y="679"/>
                    <a:pt x="420" y="678"/>
                    <a:pt x="416" y="676"/>
                  </a:cubicBezTo>
                  <a:cubicBezTo>
                    <a:pt x="418" y="655"/>
                    <a:pt x="414" y="632"/>
                    <a:pt x="400" y="622"/>
                  </a:cubicBezTo>
                  <a:cubicBezTo>
                    <a:pt x="373" y="602"/>
                    <a:pt x="56" y="467"/>
                    <a:pt x="28" y="448"/>
                  </a:cubicBezTo>
                  <a:cubicBezTo>
                    <a:pt x="0" y="428"/>
                    <a:pt x="37" y="384"/>
                    <a:pt x="37" y="384"/>
                  </a:cubicBezTo>
                  <a:cubicBezTo>
                    <a:pt x="37" y="384"/>
                    <a:pt x="78" y="374"/>
                    <a:pt x="89" y="381"/>
                  </a:cubicBezTo>
                  <a:cubicBezTo>
                    <a:pt x="100" y="388"/>
                    <a:pt x="411" y="515"/>
                    <a:pt x="427" y="533"/>
                  </a:cubicBezTo>
                  <a:cubicBezTo>
                    <a:pt x="443" y="552"/>
                    <a:pt x="475" y="670"/>
                    <a:pt x="498" y="680"/>
                  </a:cubicBezTo>
                  <a:cubicBezTo>
                    <a:pt x="498" y="680"/>
                    <a:pt x="448" y="579"/>
                    <a:pt x="471" y="577"/>
                  </a:cubicBezTo>
                  <a:cubicBezTo>
                    <a:pt x="493" y="574"/>
                    <a:pt x="505" y="663"/>
                    <a:pt x="555" y="680"/>
                  </a:cubicBezTo>
                  <a:cubicBezTo>
                    <a:pt x="555" y="680"/>
                    <a:pt x="497" y="603"/>
                    <a:pt x="509" y="590"/>
                  </a:cubicBezTo>
                  <a:cubicBezTo>
                    <a:pt x="509" y="590"/>
                    <a:pt x="545" y="615"/>
                    <a:pt x="587" y="613"/>
                  </a:cubicBezTo>
                  <a:cubicBezTo>
                    <a:pt x="587" y="613"/>
                    <a:pt x="507" y="586"/>
                    <a:pt x="484" y="533"/>
                  </a:cubicBezTo>
                  <a:cubicBezTo>
                    <a:pt x="461" y="481"/>
                    <a:pt x="407" y="311"/>
                    <a:pt x="407" y="311"/>
                  </a:cubicBezTo>
                  <a:cubicBezTo>
                    <a:pt x="407" y="311"/>
                    <a:pt x="257" y="36"/>
                    <a:pt x="266" y="0"/>
                  </a:cubicBezTo>
                  <a:cubicBezTo>
                    <a:pt x="266" y="0"/>
                    <a:pt x="380" y="225"/>
                    <a:pt x="414" y="234"/>
                  </a:cubicBezTo>
                  <a:cubicBezTo>
                    <a:pt x="414" y="234"/>
                    <a:pt x="450" y="268"/>
                    <a:pt x="473" y="267"/>
                  </a:cubicBezTo>
                  <a:cubicBezTo>
                    <a:pt x="611" y="244"/>
                    <a:pt x="611" y="244"/>
                    <a:pt x="611" y="244"/>
                  </a:cubicBezTo>
                  <a:cubicBezTo>
                    <a:pt x="620" y="289"/>
                    <a:pt x="629" y="331"/>
                    <a:pt x="629" y="339"/>
                  </a:cubicBezTo>
                  <a:cubicBezTo>
                    <a:pt x="629" y="356"/>
                    <a:pt x="627" y="590"/>
                    <a:pt x="629" y="611"/>
                  </a:cubicBezTo>
                  <a:cubicBezTo>
                    <a:pt x="632" y="631"/>
                    <a:pt x="584" y="708"/>
                    <a:pt x="555" y="71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159@|5FFC:9683704|FBC:16777215|LFC:0|LBC:16777215"/>
            <p:cNvSpPr/>
            <p:nvPr/>
          </p:nvSpPr>
          <p:spPr bwMode="auto">
            <a:xfrm>
              <a:off x="9415463" y="900113"/>
              <a:ext cx="1314450" cy="1365250"/>
            </a:xfrm>
            <a:custGeom>
              <a:avLst/>
              <a:gdLst>
                <a:gd name="T0" fmla="*/ 55 w 350"/>
                <a:gd name="T1" fmla="*/ 356 h 363"/>
                <a:gd name="T2" fmla="*/ 170 w 350"/>
                <a:gd name="T3" fmla="*/ 327 h 363"/>
                <a:gd name="T4" fmla="*/ 241 w 350"/>
                <a:gd name="T5" fmla="*/ 356 h 363"/>
                <a:gd name="T6" fmla="*/ 257 w 350"/>
                <a:gd name="T7" fmla="*/ 326 h 363"/>
                <a:gd name="T8" fmla="*/ 277 w 350"/>
                <a:gd name="T9" fmla="*/ 315 h 363"/>
                <a:gd name="T10" fmla="*/ 277 w 350"/>
                <a:gd name="T11" fmla="*/ 300 h 363"/>
                <a:gd name="T12" fmla="*/ 297 w 350"/>
                <a:gd name="T13" fmla="*/ 300 h 363"/>
                <a:gd name="T14" fmla="*/ 297 w 350"/>
                <a:gd name="T15" fmla="*/ 272 h 363"/>
                <a:gd name="T16" fmla="*/ 331 w 350"/>
                <a:gd name="T17" fmla="*/ 272 h 363"/>
                <a:gd name="T18" fmla="*/ 320 w 350"/>
                <a:gd name="T19" fmla="*/ 177 h 363"/>
                <a:gd name="T20" fmla="*/ 343 w 350"/>
                <a:gd name="T21" fmla="*/ 166 h 363"/>
                <a:gd name="T22" fmla="*/ 343 w 350"/>
                <a:gd name="T23" fmla="*/ 73 h 363"/>
                <a:gd name="T24" fmla="*/ 227 w 350"/>
                <a:gd name="T25" fmla="*/ 9 h 363"/>
                <a:gd name="T26" fmla="*/ 89 w 350"/>
                <a:gd name="T27" fmla="*/ 77 h 363"/>
                <a:gd name="T28" fmla="*/ 0 w 350"/>
                <a:gd name="T29" fmla="*/ 159 h 363"/>
                <a:gd name="T30" fmla="*/ 55 w 350"/>
                <a:gd name="T31" fmla="*/ 356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0" h="363">
                  <a:moveTo>
                    <a:pt x="55" y="356"/>
                  </a:moveTo>
                  <a:cubicBezTo>
                    <a:pt x="55" y="356"/>
                    <a:pt x="148" y="322"/>
                    <a:pt x="170" y="327"/>
                  </a:cubicBezTo>
                  <a:cubicBezTo>
                    <a:pt x="170" y="327"/>
                    <a:pt x="213" y="363"/>
                    <a:pt x="241" y="356"/>
                  </a:cubicBezTo>
                  <a:cubicBezTo>
                    <a:pt x="257" y="326"/>
                    <a:pt x="257" y="326"/>
                    <a:pt x="257" y="326"/>
                  </a:cubicBezTo>
                  <a:cubicBezTo>
                    <a:pt x="277" y="315"/>
                    <a:pt x="277" y="315"/>
                    <a:pt x="277" y="315"/>
                  </a:cubicBezTo>
                  <a:cubicBezTo>
                    <a:pt x="277" y="300"/>
                    <a:pt x="277" y="300"/>
                    <a:pt x="277" y="300"/>
                  </a:cubicBezTo>
                  <a:cubicBezTo>
                    <a:pt x="277" y="300"/>
                    <a:pt x="288" y="311"/>
                    <a:pt x="297" y="300"/>
                  </a:cubicBezTo>
                  <a:cubicBezTo>
                    <a:pt x="297" y="272"/>
                    <a:pt x="297" y="272"/>
                    <a:pt x="297" y="272"/>
                  </a:cubicBezTo>
                  <a:cubicBezTo>
                    <a:pt x="297" y="272"/>
                    <a:pt x="329" y="281"/>
                    <a:pt x="331" y="272"/>
                  </a:cubicBezTo>
                  <a:cubicBezTo>
                    <a:pt x="334" y="263"/>
                    <a:pt x="316" y="188"/>
                    <a:pt x="320" y="177"/>
                  </a:cubicBezTo>
                  <a:cubicBezTo>
                    <a:pt x="343" y="166"/>
                    <a:pt x="343" y="166"/>
                    <a:pt x="343" y="166"/>
                  </a:cubicBezTo>
                  <a:cubicBezTo>
                    <a:pt x="343" y="166"/>
                    <a:pt x="350" y="113"/>
                    <a:pt x="343" y="73"/>
                  </a:cubicBezTo>
                  <a:cubicBezTo>
                    <a:pt x="336" y="32"/>
                    <a:pt x="259" y="0"/>
                    <a:pt x="227" y="9"/>
                  </a:cubicBezTo>
                  <a:cubicBezTo>
                    <a:pt x="195" y="18"/>
                    <a:pt x="98" y="54"/>
                    <a:pt x="89" y="77"/>
                  </a:cubicBezTo>
                  <a:cubicBezTo>
                    <a:pt x="80" y="100"/>
                    <a:pt x="0" y="159"/>
                    <a:pt x="0" y="159"/>
                  </a:cubicBezTo>
                  <a:lnTo>
                    <a:pt x="55" y="356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160@|5FFC:9350382|FBC:16777215|LFC:0|LBC:16777215"/>
            <p:cNvSpPr/>
            <p:nvPr/>
          </p:nvSpPr>
          <p:spPr bwMode="auto">
            <a:xfrm>
              <a:off x="9431338" y="1155700"/>
              <a:ext cx="1276350" cy="1104900"/>
            </a:xfrm>
            <a:custGeom>
              <a:avLst/>
              <a:gdLst>
                <a:gd name="T0" fmla="*/ 169 w 340"/>
                <a:gd name="T1" fmla="*/ 134 h 294"/>
                <a:gd name="T2" fmla="*/ 91 w 340"/>
                <a:gd name="T3" fmla="*/ 157 h 294"/>
                <a:gd name="T4" fmla="*/ 29 w 340"/>
                <a:gd name="T5" fmla="*/ 211 h 294"/>
                <a:gd name="T6" fmla="*/ 0 w 340"/>
                <a:gd name="T7" fmla="*/ 105 h 294"/>
                <a:gd name="T8" fmla="*/ 101 w 340"/>
                <a:gd name="T9" fmla="*/ 30 h 294"/>
                <a:gd name="T10" fmla="*/ 214 w 340"/>
                <a:gd name="T11" fmla="*/ 0 h 294"/>
                <a:gd name="T12" fmla="*/ 312 w 340"/>
                <a:gd name="T13" fmla="*/ 14 h 294"/>
                <a:gd name="T14" fmla="*/ 340 w 340"/>
                <a:gd name="T15" fmla="*/ 91 h 294"/>
                <a:gd name="T16" fmla="*/ 339 w 340"/>
                <a:gd name="T17" fmla="*/ 98 h 294"/>
                <a:gd name="T18" fmla="*/ 339 w 340"/>
                <a:gd name="T19" fmla="*/ 98 h 294"/>
                <a:gd name="T20" fmla="*/ 257 w 340"/>
                <a:gd name="T21" fmla="*/ 114 h 294"/>
                <a:gd name="T22" fmla="*/ 209 w 340"/>
                <a:gd name="T23" fmla="*/ 125 h 294"/>
                <a:gd name="T24" fmla="*/ 189 w 340"/>
                <a:gd name="T25" fmla="*/ 220 h 294"/>
                <a:gd name="T26" fmla="*/ 235 w 340"/>
                <a:gd name="T27" fmla="*/ 289 h 294"/>
                <a:gd name="T28" fmla="*/ 166 w 340"/>
                <a:gd name="T29" fmla="*/ 259 h 294"/>
                <a:gd name="T30" fmla="*/ 163 w 340"/>
                <a:gd name="T31" fmla="*/ 258 h 294"/>
                <a:gd name="T32" fmla="*/ 153 w 340"/>
                <a:gd name="T33" fmla="*/ 157 h 294"/>
                <a:gd name="T34" fmla="*/ 200 w 340"/>
                <a:gd name="T35" fmla="*/ 70 h 294"/>
                <a:gd name="T36" fmla="*/ 169 w 340"/>
                <a:gd name="T37" fmla="*/ 34 h 294"/>
                <a:gd name="T38" fmla="*/ 144 w 340"/>
                <a:gd name="T39" fmla="*/ 102 h 294"/>
                <a:gd name="T40" fmla="*/ 169 w 340"/>
                <a:gd name="T41" fmla="*/ 134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40" h="294">
                  <a:moveTo>
                    <a:pt x="169" y="134"/>
                  </a:moveTo>
                  <a:cubicBezTo>
                    <a:pt x="169" y="134"/>
                    <a:pt x="112" y="138"/>
                    <a:pt x="91" y="157"/>
                  </a:cubicBezTo>
                  <a:cubicBezTo>
                    <a:pt x="80" y="167"/>
                    <a:pt x="52" y="193"/>
                    <a:pt x="29" y="211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28" y="86"/>
                    <a:pt x="93" y="40"/>
                    <a:pt x="101" y="30"/>
                  </a:cubicBezTo>
                  <a:cubicBezTo>
                    <a:pt x="110" y="16"/>
                    <a:pt x="207" y="0"/>
                    <a:pt x="214" y="0"/>
                  </a:cubicBezTo>
                  <a:cubicBezTo>
                    <a:pt x="221" y="0"/>
                    <a:pt x="312" y="14"/>
                    <a:pt x="312" y="14"/>
                  </a:cubicBezTo>
                  <a:cubicBezTo>
                    <a:pt x="312" y="56"/>
                    <a:pt x="327" y="79"/>
                    <a:pt x="340" y="91"/>
                  </a:cubicBezTo>
                  <a:cubicBezTo>
                    <a:pt x="339" y="95"/>
                    <a:pt x="339" y="98"/>
                    <a:pt x="339" y="98"/>
                  </a:cubicBezTo>
                  <a:cubicBezTo>
                    <a:pt x="339" y="98"/>
                    <a:pt x="339" y="98"/>
                    <a:pt x="339" y="98"/>
                  </a:cubicBezTo>
                  <a:cubicBezTo>
                    <a:pt x="304" y="94"/>
                    <a:pt x="257" y="114"/>
                    <a:pt x="257" y="114"/>
                  </a:cubicBezTo>
                  <a:cubicBezTo>
                    <a:pt x="244" y="120"/>
                    <a:pt x="209" y="125"/>
                    <a:pt x="209" y="125"/>
                  </a:cubicBezTo>
                  <a:cubicBezTo>
                    <a:pt x="175" y="157"/>
                    <a:pt x="184" y="195"/>
                    <a:pt x="189" y="220"/>
                  </a:cubicBezTo>
                  <a:cubicBezTo>
                    <a:pt x="192" y="235"/>
                    <a:pt x="216" y="266"/>
                    <a:pt x="235" y="289"/>
                  </a:cubicBezTo>
                  <a:cubicBezTo>
                    <a:pt x="208" y="294"/>
                    <a:pt x="166" y="259"/>
                    <a:pt x="166" y="259"/>
                  </a:cubicBezTo>
                  <a:cubicBezTo>
                    <a:pt x="165" y="259"/>
                    <a:pt x="164" y="258"/>
                    <a:pt x="163" y="258"/>
                  </a:cubicBezTo>
                  <a:cubicBezTo>
                    <a:pt x="155" y="214"/>
                    <a:pt x="153" y="157"/>
                    <a:pt x="153" y="157"/>
                  </a:cubicBezTo>
                  <a:cubicBezTo>
                    <a:pt x="191" y="154"/>
                    <a:pt x="200" y="70"/>
                    <a:pt x="200" y="70"/>
                  </a:cubicBezTo>
                  <a:cubicBezTo>
                    <a:pt x="216" y="18"/>
                    <a:pt x="169" y="34"/>
                    <a:pt x="169" y="34"/>
                  </a:cubicBezTo>
                  <a:cubicBezTo>
                    <a:pt x="138" y="50"/>
                    <a:pt x="141" y="89"/>
                    <a:pt x="144" y="102"/>
                  </a:cubicBezTo>
                  <a:cubicBezTo>
                    <a:pt x="146" y="116"/>
                    <a:pt x="169" y="134"/>
                    <a:pt x="169" y="13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161@|5FFC:9350382|FBC:16777215|LFC:0|LBC:16777215"/>
            <p:cNvSpPr/>
            <p:nvPr/>
          </p:nvSpPr>
          <p:spPr bwMode="auto">
            <a:xfrm>
              <a:off x="10460038" y="1814513"/>
              <a:ext cx="195263" cy="138112"/>
            </a:xfrm>
            <a:custGeom>
              <a:avLst/>
              <a:gdLst>
                <a:gd name="T0" fmla="*/ 19 w 52"/>
                <a:gd name="T1" fmla="*/ 29 h 37"/>
                <a:gd name="T2" fmla="*/ 19 w 52"/>
                <a:gd name="T3" fmla="*/ 34 h 37"/>
                <a:gd name="T4" fmla="*/ 24 w 52"/>
                <a:gd name="T5" fmla="*/ 0 h 37"/>
                <a:gd name="T6" fmla="*/ 22 w 52"/>
                <a:gd name="T7" fmla="*/ 9 h 37"/>
                <a:gd name="T8" fmla="*/ 52 w 52"/>
                <a:gd name="T9" fmla="*/ 31 h 37"/>
                <a:gd name="T10" fmla="*/ 19 w 52"/>
                <a:gd name="T11" fmla="*/ 2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2" h="37">
                  <a:moveTo>
                    <a:pt x="19" y="29"/>
                  </a:moveTo>
                  <a:cubicBezTo>
                    <a:pt x="19" y="34"/>
                    <a:pt x="19" y="34"/>
                    <a:pt x="19" y="34"/>
                  </a:cubicBezTo>
                  <a:cubicBezTo>
                    <a:pt x="0" y="11"/>
                    <a:pt x="24" y="0"/>
                    <a:pt x="24" y="0"/>
                  </a:cubicBezTo>
                  <a:cubicBezTo>
                    <a:pt x="24" y="0"/>
                    <a:pt x="24" y="0"/>
                    <a:pt x="22" y="9"/>
                  </a:cubicBezTo>
                  <a:cubicBezTo>
                    <a:pt x="20" y="14"/>
                    <a:pt x="38" y="24"/>
                    <a:pt x="52" y="31"/>
                  </a:cubicBezTo>
                  <a:cubicBezTo>
                    <a:pt x="46" y="37"/>
                    <a:pt x="19" y="29"/>
                    <a:pt x="19" y="29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62@|5FFC:2303014|FBC:16777215|LFC:0|LBC:16777215"/>
            <p:cNvSpPr/>
            <p:nvPr/>
          </p:nvSpPr>
          <p:spPr bwMode="auto">
            <a:xfrm>
              <a:off x="9478963" y="627063"/>
              <a:ext cx="1333500" cy="904875"/>
            </a:xfrm>
            <a:custGeom>
              <a:avLst/>
              <a:gdLst>
                <a:gd name="T0" fmla="*/ 329 w 355"/>
                <a:gd name="T1" fmla="*/ 164 h 241"/>
                <a:gd name="T2" fmla="*/ 353 w 355"/>
                <a:gd name="T3" fmla="*/ 130 h 241"/>
                <a:gd name="T4" fmla="*/ 329 w 355"/>
                <a:gd name="T5" fmla="*/ 80 h 241"/>
                <a:gd name="T6" fmla="*/ 181 w 355"/>
                <a:gd name="T7" fmla="*/ 3 h 241"/>
                <a:gd name="T8" fmla="*/ 101 w 355"/>
                <a:gd name="T9" fmla="*/ 34 h 241"/>
                <a:gd name="T10" fmla="*/ 51 w 355"/>
                <a:gd name="T11" fmla="*/ 64 h 241"/>
                <a:gd name="T12" fmla="*/ 24 w 355"/>
                <a:gd name="T13" fmla="*/ 155 h 241"/>
                <a:gd name="T14" fmla="*/ 2 w 355"/>
                <a:gd name="T15" fmla="*/ 217 h 241"/>
                <a:gd name="T16" fmla="*/ 44 w 355"/>
                <a:gd name="T17" fmla="*/ 239 h 241"/>
                <a:gd name="T18" fmla="*/ 136 w 355"/>
                <a:gd name="T19" fmla="*/ 196 h 241"/>
                <a:gd name="T20" fmla="*/ 187 w 355"/>
                <a:gd name="T21" fmla="*/ 211 h 241"/>
                <a:gd name="T22" fmla="*/ 199 w 355"/>
                <a:gd name="T23" fmla="*/ 239 h 241"/>
                <a:gd name="T24" fmla="*/ 221 w 355"/>
                <a:gd name="T25" fmla="*/ 225 h 241"/>
                <a:gd name="T26" fmla="*/ 273 w 355"/>
                <a:gd name="T27" fmla="*/ 166 h 241"/>
                <a:gd name="T28" fmla="*/ 313 w 355"/>
                <a:gd name="T29" fmla="*/ 141 h 241"/>
                <a:gd name="T30" fmla="*/ 329 w 355"/>
                <a:gd name="T31" fmla="*/ 164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5" h="241">
                  <a:moveTo>
                    <a:pt x="329" y="164"/>
                  </a:moveTo>
                  <a:cubicBezTo>
                    <a:pt x="329" y="164"/>
                    <a:pt x="351" y="145"/>
                    <a:pt x="353" y="130"/>
                  </a:cubicBezTo>
                  <a:cubicBezTo>
                    <a:pt x="355" y="114"/>
                    <a:pt x="329" y="80"/>
                    <a:pt x="329" y="80"/>
                  </a:cubicBezTo>
                  <a:cubicBezTo>
                    <a:pt x="329" y="80"/>
                    <a:pt x="203" y="5"/>
                    <a:pt x="181" y="3"/>
                  </a:cubicBezTo>
                  <a:cubicBezTo>
                    <a:pt x="158" y="0"/>
                    <a:pt x="101" y="34"/>
                    <a:pt x="101" y="34"/>
                  </a:cubicBezTo>
                  <a:cubicBezTo>
                    <a:pt x="101" y="34"/>
                    <a:pt x="63" y="46"/>
                    <a:pt x="51" y="64"/>
                  </a:cubicBezTo>
                  <a:cubicBezTo>
                    <a:pt x="40" y="82"/>
                    <a:pt x="33" y="141"/>
                    <a:pt x="24" y="155"/>
                  </a:cubicBezTo>
                  <a:cubicBezTo>
                    <a:pt x="15" y="168"/>
                    <a:pt x="4" y="216"/>
                    <a:pt x="2" y="217"/>
                  </a:cubicBezTo>
                  <a:cubicBezTo>
                    <a:pt x="0" y="219"/>
                    <a:pt x="15" y="241"/>
                    <a:pt x="44" y="239"/>
                  </a:cubicBezTo>
                  <a:cubicBezTo>
                    <a:pt x="74" y="236"/>
                    <a:pt x="128" y="206"/>
                    <a:pt x="136" y="196"/>
                  </a:cubicBezTo>
                  <a:cubicBezTo>
                    <a:pt x="143" y="185"/>
                    <a:pt x="203" y="154"/>
                    <a:pt x="187" y="211"/>
                  </a:cubicBezTo>
                  <a:cubicBezTo>
                    <a:pt x="199" y="239"/>
                    <a:pt x="199" y="239"/>
                    <a:pt x="199" y="239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73" y="181"/>
                    <a:pt x="273" y="166"/>
                  </a:cubicBezTo>
                  <a:cubicBezTo>
                    <a:pt x="273" y="151"/>
                    <a:pt x="313" y="141"/>
                    <a:pt x="313" y="141"/>
                  </a:cubicBezTo>
                  <a:lnTo>
                    <a:pt x="329" y="164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163@|5FFC:4737356|FBC:16777215|LFC:0|LBC:16777215"/>
            <p:cNvSpPr/>
            <p:nvPr/>
          </p:nvSpPr>
          <p:spPr bwMode="auto">
            <a:xfrm>
              <a:off x="6116638" y="1350963"/>
              <a:ext cx="3683000" cy="3097212"/>
            </a:xfrm>
            <a:custGeom>
              <a:avLst/>
              <a:gdLst>
                <a:gd name="T0" fmla="*/ 0 w 980"/>
                <a:gd name="T1" fmla="*/ 379 h 824"/>
                <a:gd name="T2" fmla="*/ 456 w 980"/>
                <a:gd name="T3" fmla="*/ 73 h 824"/>
                <a:gd name="T4" fmla="*/ 810 w 980"/>
                <a:gd name="T5" fmla="*/ 46 h 824"/>
                <a:gd name="T6" fmla="*/ 869 w 980"/>
                <a:gd name="T7" fmla="*/ 0 h 824"/>
                <a:gd name="T8" fmla="*/ 944 w 980"/>
                <a:gd name="T9" fmla="*/ 254 h 824"/>
                <a:gd name="T10" fmla="*/ 681 w 980"/>
                <a:gd name="T11" fmla="*/ 522 h 824"/>
                <a:gd name="T12" fmla="*/ 349 w 980"/>
                <a:gd name="T13" fmla="*/ 809 h 824"/>
                <a:gd name="T14" fmla="*/ 213 w 980"/>
                <a:gd name="T15" fmla="*/ 747 h 824"/>
                <a:gd name="T16" fmla="*/ 0 w 980"/>
                <a:gd name="T17" fmla="*/ 379 h 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0" h="824">
                  <a:moveTo>
                    <a:pt x="0" y="379"/>
                  </a:moveTo>
                  <a:cubicBezTo>
                    <a:pt x="0" y="379"/>
                    <a:pt x="206" y="209"/>
                    <a:pt x="456" y="73"/>
                  </a:cubicBezTo>
                  <a:cubicBezTo>
                    <a:pt x="456" y="73"/>
                    <a:pt x="602" y="5"/>
                    <a:pt x="810" y="46"/>
                  </a:cubicBezTo>
                  <a:cubicBezTo>
                    <a:pt x="810" y="46"/>
                    <a:pt x="851" y="0"/>
                    <a:pt x="869" y="0"/>
                  </a:cubicBezTo>
                  <a:cubicBezTo>
                    <a:pt x="887" y="0"/>
                    <a:pt x="980" y="177"/>
                    <a:pt x="944" y="254"/>
                  </a:cubicBezTo>
                  <a:cubicBezTo>
                    <a:pt x="944" y="254"/>
                    <a:pt x="703" y="502"/>
                    <a:pt x="681" y="522"/>
                  </a:cubicBezTo>
                  <a:cubicBezTo>
                    <a:pt x="658" y="543"/>
                    <a:pt x="375" y="767"/>
                    <a:pt x="349" y="809"/>
                  </a:cubicBezTo>
                  <a:cubicBezTo>
                    <a:pt x="349" y="809"/>
                    <a:pt x="265" y="824"/>
                    <a:pt x="213" y="747"/>
                  </a:cubicBezTo>
                  <a:cubicBezTo>
                    <a:pt x="161" y="670"/>
                    <a:pt x="0" y="379"/>
                    <a:pt x="0" y="37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164@|5FFC:2303014|FBC:16777215|LFC:0|LBC:16777215"/>
            <p:cNvSpPr/>
            <p:nvPr/>
          </p:nvSpPr>
          <p:spPr bwMode="auto">
            <a:xfrm>
              <a:off x="7259638" y="2727325"/>
              <a:ext cx="104775" cy="149225"/>
            </a:xfrm>
            <a:custGeom>
              <a:avLst/>
              <a:gdLst>
                <a:gd name="T0" fmla="*/ 28 w 28"/>
                <a:gd name="T1" fmla="*/ 40 h 40"/>
                <a:gd name="T2" fmla="*/ 0 w 28"/>
                <a:gd name="T3" fmla="*/ 0 h 40"/>
                <a:gd name="T4" fmla="*/ 28 w 28"/>
                <a:gd name="T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40">
                  <a:moveTo>
                    <a:pt x="28" y="40"/>
                  </a:moveTo>
                  <a:cubicBezTo>
                    <a:pt x="12" y="20"/>
                    <a:pt x="1" y="5"/>
                    <a:pt x="0" y="0"/>
                  </a:cubicBezTo>
                  <a:cubicBezTo>
                    <a:pt x="0" y="0"/>
                    <a:pt x="11" y="16"/>
                    <a:pt x="28" y="4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165@|5FFC:2303014|FBC:16777215|LFC:0|LBC:16777215"/>
            <p:cNvSpPr/>
            <p:nvPr/>
          </p:nvSpPr>
          <p:spPr bwMode="auto">
            <a:xfrm>
              <a:off x="6861175" y="1701800"/>
              <a:ext cx="2825750" cy="2746375"/>
            </a:xfrm>
            <a:custGeom>
              <a:avLst/>
              <a:gdLst>
                <a:gd name="T0" fmla="*/ 206 w 752"/>
                <a:gd name="T1" fmla="*/ 550 h 731"/>
                <a:gd name="T2" fmla="*/ 276 w 752"/>
                <a:gd name="T3" fmla="*/ 507 h 731"/>
                <a:gd name="T4" fmla="*/ 271 w 752"/>
                <a:gd name="T5" fmla="*/ 502 h 731"/>
                <a:gd name="T6" fmla="*/ 134 w 752"/>
                <a:gd name="T7" fmla="*/ 313 h 731"/>
                <a:gd name="T8" fmla="*/ 271 w 752"/>
                <a:gd name="T9" fmla="*/ 481 h 731"/>
                <a:gd name="T10" fmla="*/ 260 w 752"/>
                <a:gd name="T11" fmla="*/ 234 h 731"/>
                <a:gd name="T12" fmla="*/ 294 w 752"/>
                <a:gd name="T13" fmla="*/ 261 h 731"/>
                <a:gd name="T14" fmla="*/ 385 w 752"/>
                <a:gd name="T15" fmla="*/ 207 h 731"/>
                <a:gd name="T16" fmla="*/ 378 w 752"/>
                <a:gd name="T17" fmla="*/ 127 h 731"/>
                <a:gd name="T18" fmla="*/ 410 w 752"/>
                <a:gd name="T19" fmla="*/ 173 h 731"/>
                <a:gd name="T20" fmla="*/ 333 w 752"/>
                <a:gd name="T21" fmla="*/ 0 h 731"/>
                <a:gd name="T22" fmla="*/ 451 w 752"/>
                <a:gd name="T23" fmla="*/ 144 h 731"/>
                <a:gd name="T24" fmla="*/ 476 w 752"/>
                <a:gd name="T25" fmla="*/ 84 h 731"/>
                <a:gd name="T26" fmla="*/ 680 w 752"/>
                <a:gd name="T27" fmla="*/ 175 h 731"/>
                <a:gd name="T28" fmla="*/ 653 w 752"/>
                <a:gd name="T29" fmla="*/ 47 h 731"/>
                <a:gd name="T30" fmla="*/ 752 w 752"/>
                <a:gd name="T31" fmla="*/ 143 h 731"/>
                <a:gd name="T32" fmla="*/ 746 w 752"/>
                <a:gd name="T33" fmla="*/ 161 h 731"/>
                <a:gd name="T34" fmla="*/ 483 w 752"/>
                <a:gd name="T35" fmla="*/ 429 h 731"/>
                <a:gd name="T36" fmla="*/ 151 w 752"/>
                <a:gd name="T37" fmla="*/ 716 h 731"/>
                <a:gd name="T38" fmla="*/ 15 w 752"/>
                <a:gd name="T39" fmla="*/ 654 h 731"/>
                <a:gd name="T40" fmla="*/ 0 w 752"/>
                <a:gd name="T41" fmla="*/ 631 h 731"/>
                <a:gd name="T42" fmla="*/ 206 w 752"/>
                <a:gd name="T43" fmla="*/ 55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52" h="731">
                  <a:moveTo>
                    <a:pt x="206" y="550"/>
                  </a:moveTo>
                  <a:cubicBezTo>
                    <a:pt x="243" y="559"/>
                    <a:pt x="268" y="520"/>
                    <a:pt x="276" y="507"/>
                  </a:cubicBezTo>
                  <a:cubicBezTo>
                    <a:pt x="274" y="505"/>
                    <a:pt x="273" y="504"/>
                    <a:pt x="271" y="502"/>
                  </a:cubicBezTo>
                  <a:cubicBezTo>
                    <a:pt x="247" y="475"/>
                    <a:pt x="174" y="371"/>
                    <a:pt x="134" y="313"/>
                  </a:cubicBezTo>
                  <a:cubicBezTo>
                    <a:pt x="181" y="374"/>
                    <a:pt x="271" y="481"/>
                    <a:pt x="271" y="481"/>
                  </a:cubicBezTo>
                  <a:cubicBezTo>
                    <a:pt x="290" y="434"/>
                    <a:pt x="260" y="234"/>
                    <a:pt x="260" y="234"/>
                  </a:cubicBezTo>
                  <a:cubicBezTo>
                    <a:pt x="294" y="261"/>
                    <a:pt x="294" y="261"/>
                    <a:pt x="294" y="261"/>
                  </a:cubicBezTo>
                  <a:cubicBezTo>
                    <a:pt x="326" y="270"/>
                    <a:pt x="358" y="243"/>
                    <a:pt x="385" y="207"/>
                  </a:cubicBezTo>
                  <a:cubicBezTo>
                    <a:pt x="412" y="171"/>
                    <a:pt x="378" y="127"/>
                    <a:pt x="378" y="127"/>
                  </a:cubicBezTo>
                  <a:cubicBezTo>
                    <a:pt x="405" y="134"/>
                    <a:pt x="410" y="173"/>
                    <a:pt x="410" y="173"/>
                  </a:cubicBezTo>
                  <a:cubicBezTo>
                    <a:pt x="437" y="98"/>
                    <a:pt x="333" y="0"/>
                    <a:pt x="333" y="0"/>
                  </a:cubicBezTo>
                  <a:cubicBezTo>
                    <a:pt x="390" y="26"/>
                    <a:pt x="451" y="144"/>
                    <a:pt x="451" y="144"/>
                  </a:cubicBezTo>
                  <a:cubicBezTo>
                    <a:pt x="451" y="129"/>
                    <a:pt x="476" y="84"/>
                    <a:pt x="476" y="84"/>
                  </a:cubicBezTo>
                  <a:cubicBezTo>
                    <a:pt x="483" y="127"/>
                    <a:pt x="669" y="200"/>
                    <a:pt x="680" y="175"/>
                  </a:cubicBezTo>
                  <a:cubicBezTo>
                    <a:pt x="691" y="150"/>
                    <a:pt x="653" y="47"/>
                    <a:pt x="653" y="47"/>
                  </a:cubicBezTo>
                  <a:cubicBezTo>
                    <a:pt x="668" y="48"/>
                    <a:pt x="716" y="100"/>
                    <a:pt x="752" y="143"/>
                  </a:cubicBezTo>
                  <a:cubicBezTo>
                    <a:pt x="751" y="149"/>
                    <a:pt x="749" y="156"/>
                    <a:pt x="746" y="161"/>
                  </a:cubicBezTo>
                  <a:cubicBezTo>
                    <a:pt x="746" y="161"/>
                    <a:pt x="505" y="409"/>
                    <a:pt x="483" y="429"/>
                  </a:cubicBezTo>
                  <a:cubicBezTo>
                    <a:pt x="460" y="450"/>
                    <a:pt x="177" y="674"/>
                    <a:pt x="151" y="716"/>
                  </a:cubicBezTo>
                  <a:cubicBezTo>
                    <a:pt x="151" y="716"/>
                    <a:pt x="67" y="731"/>
                    <a:pt x="15" y="654"/>
                  </a:cubicBezTo>
                  <a:cubicBezTo>
                    <a:pt x="11" y="648"/>
                    <a:pt x="5" y="640"/>
                    <a:pt x="0" y="631"/>
                  </a:cubicBezTo>
                  <a:cubicBezTo>
                    <a:pt x="149" y="670"/>
                    <a:pt x="169" y="541"/>
                    <a:pt x="206" y="55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166@|5FFC:2303014|FBC:16777215|LFC:0|LBC:16777215"/>
            <p:cNvSpPr/>
            <p:nvPr/>
          </p:nvSpPr>
          <p:spPr bwMode="auto">
            <a:xfrm>
              <a:off x="8589963" y="1806575"/>
              <a:ext cx="896938" cy="3136900"/>
            </a:xfrm>
            <a:custGeom>
              <a:avLst/>
              <a:gdLst>
                <a:gd name="T0" fmla="*/ 20 w 239"/>
                <a:gd name="T1" fmla="*/ 19 h 835"/>
                <a:gd name="T2" fmla="*/ 11 w 239"/>
                <a:gd name="T3" fmla="*/ 233 h 835"/>
                <a:gd name="T4" fmla="*/ 50 w 239"/>
                <a:gd name="T5" fmla="*/ 487 h 835"/>
                <a:gd name="T6" fmla="*/ 98 w 239"/>
                <a:gd name="T7" fmla="*/ 808 h 835"/>
                <a:gd name="T8" fmla="*/ 239 w 239"/>
                <a:gd name="T9" fmla="*/ 797 h 835"/>
                <a:gd name="T10" fmla="*/ 200 w 239"/>
                <a:gd name="T11" fmla="*/ 599 h 835"/>
                <a:gd name="T12" fmla="*/ 191 w 239"/>
                <a:gd name="T13" fmla="*/ 388 h 835"/>
                <a:gd name="T14" fmla="*/ 182 w 239"/>
                <a:gd name="T15" fmla="*/ 265 h 835"/>
                <a:gd name="T16" fmla="*/ 220 w 239"/>
                <a:gd name="T17" fmla="*/ 165 h 835"/>
                <a:gd name="T18" fmla="*/ 172 w 239"/>
                <a:gd name="T19" fmla="*/ 19 h 835"/>
                <a:gd name="T20" fmla="*/ 20 w 239"/>
                <a:gd name="T21" fmla="*/ 19 h 8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9" h="835">
                  <a:moveTo>
                    <a:pt x="20" y="19"/>
                  </a:moveTo>
                  <a:cubicBezTo>
                    <a:pt x="20" y="19"/>
                    <a:pt x="0" y="202"/>
                    <a:pt x="11" y="233"/>
                  </a:cubicBezTo>
                  <a:cubicBezTo>
                    <a:pt x="23" y="265"/>
                    <a:pt x="43" y="476"/>
                    <a:pt x="50" y="487"/>
                  </a:cubicBezTo>
                  <a:cubicBezTo>
                    <a:pt x="57" y="499"/>
                    <a:pt x="100" y="785"/>
                    <a:pt x="98" y="808"/>
                  </a:cubicBezTo>
                  <a:cubicBezTo>
                    <a:pt x="98" y="808"/>
                    <a:pt x="157" y="835"/>
                    <a:pt x="239" y="797"/>
                  </a:cubicBezTo>
                  <a:cubicBezTo>
                    <a:pt x="239" y="797"/>
                    <a:pt x="197" y="615"/>
                    <a:pt x="200" y="599"/>
                  </a:cubicBezTo>
                  <a:cubicBezTo>
                    <a:pt x="202" y="583"/>
                    <a:pt x="206" y="397"/>
                    <a:pt x="191" y="388"/>
                  </a:cubicBezTo>
                  <a:cubicBezTo>
                    <a:pt x="191" y="388"/>
                    <a:pt x="218" y="296"/>
                    <a:pt x="182" y="265"/>
                  </a:cubicBezTo>
                  <a:cubicBezTo>
                    <a:pt x="182" y="265"/>
                    <a:pt x="220" y="183"/>
                    <a:pt x="220" y="165"/>
                  </a:cubicBezTo>
                  <a:cubicBezTo>
                    <a:pt x="220" y="147"/>
                    <a:pt x="204" y="38"/>
                    <a:pt x="172" y="19"/>
                  </a:cubicBezTo>
                  <a:cubicBezTo>
                    <a:pt x="141" y="0"/>
                    <a:pt x="20" y="19"/>
                    <a:pt x="20" y="1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167@|5FFC:4737356|FBC:16777215|LFC:0|LBC:16777215"/>
            <p:cNvSpPr/>
            <p:nvPr/>
          </p:nvSpPr>
          <p:spPr bwMode="auto">
            <a:xfrm>
              <a:off x="8826500" y="2673350"/>
              <a:ext cx="566738" cy="733425"/>
            </a:xfrm>
            <a:custGeom>
              <a:avLst/>
              <a:gdLst>
                <a:gd name="T0" fmla="*/ 128 w 151"/>
                <a:gd name="T1" fmla="*/ 157 h 195"/>
                <a:gd name="T2" fmla="*/ 37 w 151"/>
                <a:gd name="T3" fmla="*/ 136 h 195"/>
                <a:gd name="T4" fmla="*/ 0 w 151"/>
                <a:gd name="T5" fmla="*/ 0 h 195"/>
                <a:gd name="T6" fmla="*/ 126 w 151"/>
                <a:gd name="T7" fmla="*/ 42 h 195"/>
                <a:gd name="T8" fmla="*/ 128 w 151"/>
                <a:gd name="T9" fmla="*/ 157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" h="195">
                  <a:moveTo>
                    <a:pt x="128" y="157"/>
                  </a:moveTo>
                  <a:cubicBezTo>
                    <a:pt x="69" y="195"/>
                    <a:pt x="48" y="150"/>
                    <a:pt x="37" y="136"/>
                  </a:cubicBezTo>
                  <a:cubicBezTo>
                    <a:pt x="25" y="123"/>
                    <a:pt x="0" y="0"/>
                    <a:pt x="0" y="0"/>
                  </a:cubicBezTo>
                  <a:cubicBezTo>
                    <a:pt x="15" y="13"/>
                    <a:pt x="79" y="30"/>
                    <a:pt x="126" y="42"/>
                  </a:cubicBezTo>
                  <a:cubicBezTo>
                    <a:pt x="151" y="78"/>
                    <a:pt x="128" y="157"/>
                    <a:pt x="128" y="157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168@|5FFC:4737356|FBC:16777215|LFC:0|LBC:16777215"/>
            <p:cNvSpPr/>
            <p:nvPr/>
          </p:nvSpPr>
          <p:spPr bwMode="auto">
            <a:xfrm>
              <a:off x="8920163" y="3321050"/>
              <a:ext cx="541338" cy="1370012"/>
            </a:xfrm>
            <a:custGeom>
              <a:avLst/>
              <a:gdLst>
                <a:gd name="T0" fmla="*/ 54 w 144"/>
                <a:gd name="T1" fmla="*/ 341 h 365"/>
                <a:gd name="T2" fmla="*/ 54 w 144"/>
                <a:gd name="T3" fmla="*/ 212 h 365"/>
                <a:gd name="T4" fmla="*/ 23 w 144"/>
                <a:gd name="T5" fmla="*/ 101 h 365"/>
                <a:gd name="T6" fmla="*/ 0 w 144"/>
                <a:gd name="T7" fmla="*/ 0 h 365"/>
                <a:gd name="T8" fmla="*/ 109 w 144"/>
                <a:gd name="T9" fmla="*/ 6 h 365"/>
                <a:gd name="T10" fmla="*/ 112 w 144"/>
                <a:gd name="T11" fmla="*/ 196 h 365"/>
                <a:gd name="T12" fmla="*/ 144 w 144"/>
                <a:gd name="T13" fmla="*/ 364 h 365"/>
                <a:gd name="T14" fmla="*/ 54 w 144"/>
                <a:gd name="T15" fmla="*/ 341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365">
                  <a:moveTo>
                    <a:pt x="54" y="341"/>
                  </a:moveTo>
                  <a:cubicBezTo>
                    <a:pt x="54" y="212"/>
                    <a:pt x="54" y="212"/>
                    <a:pt x="54" y="212"/>
                  </a:cubicBezTo>
                  <a:cubicBezTo>
                    <a:pt x="54" y="212"/>
                    <a:pt x="41" y="121"/>
                    <a:pt x="23" y="101"/>
                  </a:cubicBezTo>
                  <a:cubicBezTo>
                    <a:pt x="5" y="80"/>
                    <a:pt x="0" y="0"/>
                    <a:pt x="0" y="0"/>
                  </a:cubicBezTo>
                  <a:cubicBezTo>
                    <a:pt x="44" y="27"/>
                    <a:pt x="84" y="18"/>
                    <a:pt x="109" y="6"/>
                  </a:cubicBezTo>
                  <a:cubicBezTo>
                    <a:pt x="117" y="57"/>
                    <a:pt x="114" y="183"/>
                    <a:pt x="112" y="196"/>
                  </a:cubicBezTo>
                  <a:cubicBezTo>
                    <a:pt x="110" y="208"/>
                    <a:pt x="133" y="312"/>
                    <a:pt x="144" y="364"/>
                  </a:cubicBezTo>
                  <a:cubicBezTo>
                    <a:pt x="102" y="365"/>
                    <a:pt x="54" y="341"/>
                    <a:pt x="54" y="341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169@|5FFC:4737356|FBC:16777215|LFC:0|LBC:16777215"/>
            <p:cNvSpPr/>
            <p:nvPr/>
          </p:nvSpPr>
          <p:spPr bwMode="auto">
            <a:xfrm>
              <a:off x="8912225" y="2084388"/>
              <a:ext cx="15875" cy="33337"/>
            </a:xfrm>
            <a:custGeom>
              <a:avLst/>
              <a:gdLst>
                <a:gd name="T0" fmla="*/ 4 w 4"/>
                <a:gd name="T1" fmla="*/ 9 h 9"/>
                <a:gd name="T2" fmla="*/ 0 w 4"/>
                <a:gd name="T3" fmla="*/ 0 h 9"/>
                <a:gd name="T4" fmla="*/ 4 w 4"/>
                <a:gd name="T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9">
                  <a:moveTo>
                    <a:pt x="4" y="9"/>
                  </a:moveTo>
                  <a:cubicBezTo>
                    <a:pt x="3" y="6"/>
                    <a:pt x="1" y="3"/>
                    <a:pt x="0" y="0"/>
                  </a:cubicBezTo>
                  <a:cubicBezTo>
                    <a:pt x="0" y="0"/>
                    <a:pt x="2" y="3"/>
                    <a:pt x="4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170@|5FFC:4737356|FBC:16777215|LFC:0|LBC:16777215"/>
            <p:cNvSpPr/>
            <p:nvPr/>
          </p:nvSpPr>
          <p:spPr bwMode="auto">
            <a:xfrm>
              <a:off x="8612188" y="2084388"/>
              <a:ext cx="773113" cy="714375"/>
            </a:xfrm>
            <a:custGeom>
              <a:avLst/>
              <a:gdLst>
                <a:gd name="T0" fmla="*/ 44 w 206"/>
                <a:gd name="T1" fmla="*/ 53 h 190"/>
                <a:gd name="T2" fmla="*/ 165 w 206"/>
                <a:gd name="T3" fmla="*/ 128 h 190"/>
                <a:gd name="T4" fmla="*/ 84 w 206"/>
                <a:gd name="T5" fmla="*/ 9 h 190"/>
                <a:gd name="T6" fmla="*/ 206 w 206"/>
                <a:gd name="T7" fmla="*/ 119 h 190"/>
                <a:gd name="T8" fmla="*/ 176 w 206"/>
                <a:gd name="T9" fmla="*/ 190 h 190"/>
                <a:gd name="T10" fmla="*/ 35 w 206"/>
                <a:gd name="T11" fmla="*/ 42 h 190"/>
                <a:gd name="T12" fmla="*/ 44 w 206"/>
                <a:gd name="T13" fmla="*/ 53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6" h="190">
                  <a:moveTo>
                    <a:pt x="44" y="53"/>
                  </a:moveTo>
                  <a:cubicBezTo>
                    <a:pt x="87" y="105"/>
                    <a:pt x="165" y="128"/>
                    <a:pt x="165" y="128"/>
                  </a:cubicBezTo>
                  <a:cubicBezTo>
                    <a:pt x="140" y="112"/>
                    <a:pt x="98" y="34"/>
                    <a:pt x="84" y="9"/>
                  </a:cubicBezTo>
                  <a:cubicBezTo>
                    <a:pt x="106" y="46"/>
                    <a:pt x="165" y="91"/>
                    <a:pt x="206" y="119"/>
                  </a:cubicBezTo>
                  <a:cubicBezTo>
                    <a:pt x="196" y="147"/>
                    <a:pt x="179" y="184"/>
                    <a:pt x="176" y="190"/>
                  </a:cubicBezTo>
                  <a:cubicBezTo>
                    <a:pt x="107" y="145"/>
                    <a:pt x="35" y="42"/>
                    <a:pt x="35" y="42"/>
                  </a:cubicBezTo>
                  <a:cubicBezTo>
                    <a:pt x="35" y="42"/>
                    <a:pt x="0" y="0"/>
                    <a:pt x="44" y="53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171@|5FFC:8224125|FBC:16777215|LFC:0|LBC:16777215"/>
            <p:cNvSpPr/>
            <p:nvPr/>
          </p:nvSpPr>
          <p:spPr bwMode="auto">
            <a:xfrm>
              <a:off x="9340850" y="2197100"/>
              <a:ext cx="349250" cy="2746375"/>
            </a:xfrm>
            <a:custGeom>
              <a:avLst/>
              <a:gdLst>
                <a:gd name="T0" fmla="*/ 39 w 93"/>
                <a:gd name="T1" fmla="*/ 34 h 731"/>
                <a:gd name="T2" fmla="*/ 20 w 93"/>
                <a:gd name="T3" fmla="*/ 327 h 731"/>
                <a:gd name="T4" fmla="*/ 0 w 93"/>
                <a:gd name="T5" fmla="*/ 685 h 731"/>
                <a:gd name="T6" fmla="*/ 39 w 93"/>
                <a:gd name="T7" fmla="*/ 731 h 731"/>
                <a:gd name="T8" fmla="*/ 52 w 93"/>
                <a:gd name="T9" fmla="*/ 310 h 731"/>
                <a:gd name="T10" fmla="*/ 63 w 93"/>
                <a:gd name="T11" fmla="*/ 34 h 731"/>
                <a:gd name="T12" fmla="*/ 39 w 93"/>
                <a:gd name="T13" fmla="*/ 34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" h="731">
                  <a:moveTo>
                    <a:pt x="39" y="34"/>
                  </a:moveTo>
                  <a:cubicBezTo>
                    <a:pt x="39" y="34"/>
                    <a:pt x="4" y="241"/>
                    <a:pt x="20" y="327"/>
                  </a:cubicBezTo>
                  <a:cubicBezTo>
                    <a:pt x="0" y="685"/>
                    <a:pt x="0" y="685"/>
                    <a:pt x="0" y="685"/>
                  </a:cubicBezTo>
                  <a:cubicBezTo>
                    <a:pt x="39" y="731"/>
                    <a:pt x="39" y="731"/>
                    <a:pt x="39" y="731"/>
                  </a:cubicBezTo>
                  <a:cubicBezTo>
                    <a:pt x="39" y="731"/>
                    <a:pt x="56" y="374"/>
                    <a:pt x="52" y="310"/>
                  </a:cubicBezTo>
                  <a:cubicBezTo>
                    <a:pt x="47" y="245"/>
                    <a:pt x="93" y="68"/>
                    <a:pt x="63" y="34"/>
                  </a:cubicBezTo>
                  <a:cubicBezTo>
                    <a:pt x="34" y="0"/>
                    <a:pt x="39" y="34"/>
                    <a:pt x="39" y="34"/>
                  </a:cubicBezTo>
                  <a:close/>
                </a:path>
              </a:pathLst>
            </a:custGeom>
            <a:solidFill>
              <a:srgbClr val="7D7D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19688" y="3063149"/>
            <a:ext cx="869967" cy="1100249"/>
            <a:chOff x="7489826" y="4318000"/>
            <a:chExt cx="1917700" cy="2220913"/>
          </a:xfrm>
        </p:grpSpPr>
        <p:sp>
          <p:nvSpPr>
            <p:cNvPr id="41" name="Freeform 154@|5FFC:0|FBC:16777215|LFC:0|LBC:16777215"/>
            <p:cNvSpPr/>
            <p:nvPr/>
          </p:nvSpPr>
          <p:spPr bwMode="auto">
            <a:xfrm>
              <a:off x="7489826" y="6227763"/>
              <a:ext cx="312738" cy="311150"/>
            </a:xfrm>
            <a:custGeom>
              <a:avLst/>
              <a:gdLst>
                <a:gd name="T0" fmla="*/ 0 w 8"/>
                <a:gd name="T1" fmla="*/ 1 h 8"/>
                <a:gd name="T2" fmla="*/ 1 w 8"/>
                <a:gd name="T3" fmla="*/ 1 h 8"/>
                <a:gd name="T4" fmla="*/ 3 w 8"/>
                <a:gd name="T5" fmla="*/ 0 h 8"/>
                <a:gd name="T6" fmla="*/ 6 w 8"/>
                <a:gd name="T7" fmla="*/ 3 h 8"/>
                <a:gd name="T8" fmla="*/ 6 w 8"/>
                <a:gd name="T9" fmla="*/ 5 h 8"/>
                <a:gd name="T10" fmla="*/ 8 w 8"/>
                <a:gd name="T11" fmla="*/ 6 h 8"/>
                <a:gd name="T12" fmla="*/ 8 w 8"/>
                <a:gd name="T13" fmla="*/ 7 h 8"/>
                <a:gd name="T14" fmla="*/ 4 w 8"/>
                <a:gd name="T15" fmla="*/ 7 h 8"/>
                <a:gd name="T16" fmla="*/ 3 w 8"/>
                <a:gd name="T17" fmla="*/ 5 h 8"/>
                <a:gd name="T18" fmla="*/ 2 w 8"/>
                <a:gd name="T19" fmla="*/ 4 h 8"/>
                <a:gd name="T20" fmla="*/ 2 w 8"/>
                <a:gd name="T21" fmla="*/ 4 h 8"/>
                <a:gd name="T22" fmla="*/ 0 w 8"/>
                <a:gd name="T2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8">
                  <a:moveTo>
                    <a:pt x="0" y="1"/>
                  </a:moveTo>
                  <a:cubicBezTo>
                    <a:pt x="0" y="1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6" y="2"/>
                    <a:pt x="6" y="3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8" y="5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6" y="8"/>
                    <a:pt x="4" y="7"/>
                  </a:cubicBezTo>
                  <a:cubicBezTo>
                    <a:pt x="4" y="7"/>
                    <a:pt x="4" y="7"/>
                    <a:pt x="3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55@|5FFC:2303014|FBC:16777215|LFC:0|LBC:16777215"/>
            <p:cNvSpPr/>
            <p:nvPr/>
          </p:nvSpPr>
          <p:spPr bwMode="auto">
            <a:xfrm>
              <a:off x="7607301" y="5097463"/>
              <a:ext cx="665163" cy="1285875"/>
            </a:xfrm>
            <a:custGeom>
              <a:avLst/>
              <a:gdLst>
                <a:gd name="T0" fmla="*/ 0 w 17"/>
                <a:gd name="T1" fmla="*/ 29 h 33"/>
                <a:gd name="T2" fmla="*/ 1 w 17"/>
                <a:gd name="T3" fmla="*/ 28 h 33"/>
                <a:gd name="T4" fmla="*/ 1 w 17"/>
                <a:gd name="T5" fmla="*/ 27 h 33"/>
                <a:gd name="T6" fmla="*/ 1 w 17"/>
                <a:gd name="T7" fmla="*/ 27 h 33"/>
                <a:gd name="T8" fmla="*/ 2 w 17"/>
                <a:gd name="T9" fmla="*/ 25 h 33"/>
                <a:gd name="T10" fmla="*/ 7 w 17"/>
                <a:gd name="T11" fmla="*/ 19 h 33"/>
                <a:gd name="T12" fmla="*/ 9 w 17"/>
                <a:gd name="T13" fmla="*/ 16 h 33"/>
                <a:gd name="T14" fmla="*/ 8 w 17"/>
                <a:gd name="T15" fmla="*/ 8 h 33"/>
                <a:gd name="T16" fmla="*/ 7 w 17"/>
                <a:gd name="T17" fmla="*/ 1 h 33"/>
                <a:gd name="T18" fmla="*/ 17 w 17"/>
                <a:gd name="T19" fmla="*/ 9 h 33"/>
                <a:gd name="T20" fmla="*/ 15 w 17"/>
                <a:gd name="T21" fmla="*/ 15 h 33"/>
                <a:gd name="T22" fmla="*/ 12 w 17"/>
                <a:gd name="T23" fmla="*/ 20 h 33"/>
                <a:gd name="T24" fmla="*/ 5 w 17"/>
                <a:gd name="T25" fmla="*/ 33 h 33"/>
                <a:gd name="T26" fmla="*/ 0 w 17"/>
                <a:gd name="T27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33">
                  <a:moveTo>
                    <a:pt x="0" y="29"/>
                  </a:moveTo>
                  <a:cubicBezTo>
                    <a:pt x="0" y="29"/>
                    <a:pt x="0" y="28"/>
                    <a:pt x="1" y="28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27"/>
                    <a:pt x="1" y="28"/>
                    <a:pt x="1" y="27"/>
                  </a:cubicBezTo>
                  <a:cubicBezTo>
                    <a:pt x="1" y="27"/>
                    <a:pt x="2" y="25"/>
                    <a:pt x="2" y="25"/>
                  </a:cubicBezTo>
                  <a:cubicBezTo>
                    <a:pt x="2" y="25"/>
                    <a:pt x="6" y="20"/>
                    <a:pt x="7" y="19"/>
                  </a:cubicBezTo>
                  <a:cubicBezTo>
                    <a:pt x="9" y="18"/>
                    <a:pt x="9" y="16"/>
                    <a:pt x="9" y="16"/>
                  </a:cubicBezTo>
                  <a:cubicBezTo>
                    <a:pt x="9" y="15"/>
                    <a:pt x="9" y="8"/>
                    <a:pt x="8" y="8"/>
                  </a:cubicBezTo>
                  <a:cubicBezTo>
                    <a:pt x="8" y="7"/>
                    <a:pt x="5" y="2"/>
                    <a:pt x="7" y="1"/>
                  </a:cubicBezTo>
                  <a:cubicBezTo>
                    <a:pt x="9" y="0"/>
                    <a:pt x="17" y="9"/>
                    <a:pt x="17" y="9"/>
                  </a:cubicBezTo>
                  <a:cubicBezTo>
                    <a:pt x="17" y="9"/>
                    <a:pt x="15" y="14"/>
                    <a:pt x="15" y="15"/>
                  </a:cubicBezTo>
                  <a:cubicBezTo>
                    <a:pt x="14" y="16"/>
                    <a:pt x="13" y="20"/>
                    <a:pt x="12" y="20"/>
                  </a:cubicBezTo>
                  <a:cubicBezTo>
                    <a:pt x="12" y="21"/>
                    <a:pt x="6" y="31"/>
                    <a:pt x="5" y="33"/>
                  </a:cubicBezTo>
                  <a:cubicBezTo>
                    <a:pt x="5" y="33"/>
                    <a:pt x="1" y="33"/>
                    <a:pt x="0" y="29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56@|5FFC:4737356|FBC:16777215|LFC:0|LBC:16777215"/>
            <p:cNvSpPr/>
            <p:nvPr/>
          </p:nvSpPr>
          <p:spPr bwMode="auto">
            <a:xfrm>
              <a:off x="7607301" y="5526088"/>
              <a:ext cx="547688" cy="779463"/>
            </a:xfrm>
            <a:custGeom>
              <a:avLst/>
              <a:gdLst>
                <a:gd name="T0" fmla="*/ 10 w 14"/>
                <a:gd name="T1" fmla="*/ 4 h 20"/>
                <a:gd name="T2" fmla="*/ 13 w 14"/>
                <a:gd name="T3" fmla="*/ 0 h 20"/>
                <a:gd name="T4" fmla="*/ 9 w 14"/>
                <a:gd name="T5" fmla="*/ 3 h 20"/>
                <a:gd name="T6" fmla="*/ 9 w 14"/>
                <a:gd name="T7" fmla="*/ 5 h 20"/>
                <a:gd name="T8" fmla="*/ 7 w 14"/>
                <a:gd name="T9" fmla="*/ 8 h 20"/>
                <a:gd name="T10" fmla="*/ 2 w 14"/>
                <a:gd name="T11" fmla="*/ 14 h 20"/>
                <a:gd name="T12" fmla="*/ 1 w 14"/>
                <a:gd name="T13" fmla="*/ 16 h 20"/>
                <a:gd name="T14" fmla="*/ 1 w 14"/>
                <a:gd name="T15" fmla="*/ 16 h 20"/>
                <a:gd name="T16" fmla="*/ 1 w 14"/>
                <a:gd name="T17" fmla="*/ 17 h 20"/>
                <a:gd name="T18" fmla="*/ 0 w 14"/>
                <a:gd name="T19" fmla="*/ 18 h 20"/>
                <a:gd name="T20" fmla="*/ 2 w 14"/>
                <a:gd name="T21" fmla="*/ 20 h 20"/>
                <a:gd name="T22" fmla="*/ 3 w 14"/>
                <a:gd name="T23" fmla="*/ 20 h 20"/>
                <a:gd name="T24" fmla="*/ 3 w 14"/>
                <a:gd name="T25" fmla="*/ 20 h 20"/>
                <a:gd name="T26" fmla="*/ 2 w 14"/>
                <a:gd name="T27" fmla="*/ 17 h 20"/>
                <a:gd name="T28" fmla="*/ 4 w 14"/>
                <a:gd name="T29" fmla="*/ 18 h 20"/>
                <a:gd name="T30" fmla="*/ 3 w 14"/>
                <a:gd name="T31" fmla="*/ 15 h 20"/>
                <a:gd name="T32" fmla="*/ 5 w 14"/>
                <a:gd name="T33" fmla="*/ 17 h 20"/>
                <a:gd name="T34" fmla="*/ 4 w 14"/>
                <a:gd name="T35" fmla="*/ 13 h 20"/>
                <a:gd name="T36" fmla="*/ 9 w 14"/>
                <a:gd name="T37" fmla="*/ 10 h 20"/>
                <a:gd name="T38" fmla="*/ 13 w 14"/>
                <a:gd name="T39" fmla="*/ 1 h 20"/>
                <a:gd name="T40" fmla="*/ 10 w 14"/>
                <a:gd name="T41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" h="20">
                  <a:moveTo>
                    <a:pt x="10" y="4"/>
                  </a:moveTo>
                  <a:cubicBezTo>
                    <a:pt x="10" y="4"/>
                    <a:pt x="12" y="1"/>
                    <a:pt x="13" y="0"/>
                  </a:cubicBezTo>
                  <a:cubicBezTo>
                    <a:pt x="13" y="0"/>
                    <a:pt x="10" y="2"/>
                    <a:pt x="9" y="3"/>
                  </a:cubicBezTo>
                  <a:cubicBezTo>
                    <a:pt x="9" y="4"/>
                    <a:pt x="9" y="5"/>
                    <a:pt x="9" y="5"/>
                  </a:cubicBezTo>
                  <a:cubicBezTo>
                    <a:pt x="9" y="5"/>
                    <a:pt x="9" y="7"/>
                    <a:pt x="7" y="8"/>
                  </a:cubicBezTo>
                  <a:cubicBezTo>
                    <a:pt x="6" y="9"/>
                    <a:pt x="2" y="14"/>
                    <a:pt x="2" y="14"/>
                  </a:cubicBezTo>
                  <a:cubicBezTo>
                    <a:pt x="2" y="14"/>
                    <a:pt x="1" y="16"/>
                    <a:pt x="1" y="16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8"/>
                    <a:pt x="0" y="18"/>
                  </a:cubicBezTo>
                  <a:cubicBezTo>
                    <a:pt x="0" y="19"/>
                    <a:pt x="1" y="20"/>
                    <a:pt x="2" y="20"/>
                  </a:cubicBezTo>
                  <a:cubicBezTo>
                    <a:pt x="2" y="20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19"/>
                    <a:pt x="4" y="18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5" y="17"/>
                    <a:pt x="5" y="17"/>
                  </a:cubicBezTo>
                  <a:cubicBezTo>
                    <a:pt x="6" y="16"/>
                    <a:pt x="4" y="13"/>
                    <a:pt x="4" y="13"/>
                  </a:cubicBezTo>
                  <a:cubicBezTo>
                    <a:pt x="4" y="13"/>
                    <a:pt x="7" y="11"/>
                    <a:pt x="9" y="10"/>
                  </a:cubicBezTo>
                  <a:cubicBezTo>
                    <a:pt x="10" y="8"/>
                    <a:pt x="13" y="2"/>
                    <a:pt x="13" y="1"/>
                  </a:cubicBezTo>
                  <a:cubicBezTo>
                    <a:pt x="14" y="0"/>
                    <a:pt x="10" y="4"/>
                    <a:pt x="10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157@|5FFC:4737356|FBC:16777215|LFC:0|LBC:16777215"/>
            <p:cNvSpPr/>
            <p:nvPr/>
          </p:nvSpPr>
          <p:spPr bwMode="auto">
            <a:xfrm>
              <a:off x="7880351" y="5330825"/>
              <a:ext cx="79375" cy="195263"/>
            </a:xfrm>
            <a:custGeom>
              <a:avLst/>
              <a:gdLst>
                <a:gd name="T0" fmla="*/ 1 w 2"/>
                <a:gd name="T1" fmla="*/ 2 h 5"/>
                <a:gd name="T2" fmla="*/ 2 w 2"/>
                <a:gd name="T3" fmla="*/ 5 h 5"/>
                <a:gd name="T4" fmla="*/ 2 w 2"/>
                <a:gd name="T5" fmla="*/ 3 h 5"/>
                <a:gd name="T6" fmla="*/ 2 w 2"/>
                <a:gd name="T7" fmla="*/ 0 h 5"/>
                <a:gd name="T8" fmla="*/ 0 w 2"/>
                <a:gd name="T9" fmla="*/ 0 h 5"/>
                <a:gd name="T10" fmla="*/ 1 w 2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2"/>
                  </a:moveTo>
                  <a:cubicBezTo>
                    <a:pt x="1" y="2"/>
                    <a:pt x="2" y="4"/>
                    <a:pt x="2" y="5"/>
                  </a:cubicBezTo>
                  <a:cubicBezTo>
                    <a:pt x="2" y="5"/>
                    <a:pt x="2" y="4"/>
                    <a:pt x="2" y="3"/>
                  </a:cubicBezTo>
                  <a:cubicBezTo>
                    <a:pt x="2" y="2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158@|5FFC:9683704|FBC:16777215|LFC:0|LBC:16777215"/>
            <p:cNvSpPr/>
            <p:nvPr/>
          </p:nvSpPr>
          <p:spPr bwMode="auto">
            <a:xfrm>
              <a:off x="9055101" y="4552950"/>
              <a:ext cx="352425" cy="544513"/>
            </a:xfrm>
            <a:custGeom>
              <a:avLst/>
              <a:gdLst>
                <a:gd name="T0" fmla="*/ 0 w 9"/>
                <a:gd name="T1" fmla="*/ 13 h 14"/>
                <a:gd name="T2" fmla="*/ 2 w 9"/>
                <a:gd name="T3" fmla="*/ 14 h 14"/>
                <a:gd name="T4" fmla="*/ 8 w 9"/>
                <a:gd name="T5" fmla="*/ 7 h 14"/>
                <a:gd name="T6" fmla="*/ 9 w 9"/>
                <a:gd name="T7" fmla="*/ 4 h 14"/>
                <a:gd name="T8" fmla="*/ 9 w 9"/>
                <a:gd name="T9" fmla="*/ 1 h 14"/>
                <a:gd name="T10" fmla="*/ 9 w 9"/>
                <a:gd name="T11" fmla="*/ 1 h 14"/>
                <a:gd name="T12" fmla="*/ 8 w 9"/>
                <a:gd name="T13" fmla="*/ 3 h 14"/>
                <a:gd name="T14" fmla="*/ 8 w 9"/>
                <a:gd name="T15" fmla="*/ 3 h 14"/>
                <a:gd name="T16" fmla="*/ 8 w 9"/>
                <a:gd name="T17" fmla="*/ 2 h 14"/>
                <a:gd name="T18" fmla="*/ 8 w 9"/>
                <a:gd name="T19" fmla="*/ 1 h 14"/>
                <a:gd name="T20" fmla="*/ 7 w 9"/>
                <a:gd name="T21" fmla="*/ 1 h 14"/>
                <a:gd name="T22" fmla="*/ 7 w 9"/>
                <a:gd name="T23" fmla="*/ 2 h 14"/>
                <a:gd name="T24" fmla="*/ 7 w 9"/>
                <a:gd name="T25" fmla="*/ 3 h 14"/>
                <a:gd name="T26" fmla="*/ 7 w 9"/>
                <a:gd name="T27" fmla="*/ 2 h 14"/>
                <a:gd name="T28" fmla="*/ 7 w 9"/>
                <a:gd name="T29" fmla="*/ 0 h 14"/>
                <a:gd name="T30" fmla="*/ 6 w 9"/>
                <a:gd name="T31" fmla="*/ 2 h 14"/>
                <a:gd name="T32" fmla="*/ 6 w 9"/>
                <a:gd name="T33" fmla="*/ 3 h 14"/>
                <a:gd name="T34" fmla="*/ 6 w 9"/>
                <a:gd name="T35" fmla="*/ 2 h 14"/>
                <a:gd name="T36" fmla="*/ 6 w 9"/>
                <a:gd name="T37" fmla="*/ 1 h 14"/>
                <a:gd name="T38" fmla="*/ 5 w 9"/>
                <a:gd name="T39" fmla="*/ 3 h 14"/>
                <a:gd name="T40" fmla="*/ 5 w 9"/>
                <a:gd name="T41" fmla="*/ 4 h 14"/>
                <a:gd name="T42" fmla="*/ 5 w 9"/>
                <a:gd name="T43" fmla="*/ 4 h 14"/>
                <a:gd name="T44" fmla="*/ 5 w 9"/>
                <a:gd name="T45" fmla="*/ 5 h 14"/>
                <a:gd name="T46" fmla="*/ 4 w 9"/>
                <a:gd name="T47" fmla="*/ 4 h 14"/>
                <a:gd name="T48" fmla="*/ 4 w 9"/>
                <a:gd name="T49" fmla="*/ 5 h 14"/>
                <a:gd name="T50" fmla="*/ 6 w 9"/>
                <a:gd name="T51" fmla="*/ 7 h 14"/>
                <a:gd name="T52" fmla="*/ 6 w 9"/>
                <a:gd name="T53" fmla="*/ 7 h 14"/>
                <a:gd name="T54" fmla="*/ 3 w 9"/>
                <a:gd name="T55" fmla="*/ 9 h 14"/>
                <a:gd name="T56" fmla="*/ 1 w 9"/>
                <a:gd name="T57" fmla="*/ 10 h 14"/>
                <a:gd name="T58" fmla="*/ 0 w 9"/>
                <a:gd name="T5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" h="14">
                  <a:moveTo>
                    <a:pt x="0" y="13"/>
                  </a:moveTo>
                  <a:cubicBezTo>
                    <a:pt x="0" y="13"/>
                    <a:pt x="0" y="14"/>
                    <a:pt x="2" y="14"/>
                  </a:cubicBezTo>
                  <a:cubicBezTo>
                    <a:pt x="2" y="14"/>
                    <a:pt x="8" y="9"/>
                    <a:pt x="8" y="7"/>
                  </a:cubicBezTo>
                  <a:cubicBezTo>
                    <a:pt x="8" y="7"/>
                    <a:pt x="9" y="5"/>
                    <a:pt x="9" y="4"/>
                  </a:cubicBezTo>
                  <a:cubicBezTo>
                    <a:pt x="9" y="4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8" y="0"/>
                    <a:pt x="7" y="1"/>
                    <a:pt x="7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3"/>
                    <a:pt x="7" y="2"/>
                    <a:pt x="7" y="2"/>
                  </a:cubicBezTo>
                  <a:cubicBezTo>
                    <a:pt x="7" y="2"/>
                    <a:pt x="7" y="0"/>
                    <a:pt x="7" y="0"/>
                  </a:cubicBezTo>
                  <a:cubicBezTo>
                    <a:pt x="7" y="0"/>
                    <a:pt x="6" y="0"/>
                    <a:pt x="6" y="2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5" y="3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5"/>
                    <a:pt x="5" y="5"/>
                  </a:cubicBezTo>
                  <a:cubicBezTo>
                    <a:pt x="5" y="5"/>
                    <a:pt x="4" y="4"/>
                    <a:pt x="4" y="4"/>
                  </a:cubicBezTo>
                  <a:cubicBezTo>
                    <a:pt x="4" y="4"/>
                    <a:pt x="3" y="5"/>
                    <a:pt x="4" y="5"/>
                  </a:cubicBezTo>
                  <a:cubicBezTo>
                    <a:pt x="4" y="5"/>
                    <a:pt x="5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4" y="8"/>
                    <a:pt x="3" y="9"/>
                  </a:cubicBezTo>
                  <a:cubicBezTo>
                    <a:pt x="3" y="9"/>
                    <a:pt x="1" y="10"/>
                    <a:pt x="1" y="10"/>
                  </a:cubicBezTo>
                  <a:cubicBezTo>
                    <a:pt x="0" y="10"/>
                    <a:pt x="0" y="13"/>
                    <a:pt x="0" y="13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159@|5FFC:9683704|FBC:16777215|LFC:0|LBC:16777215"/>
            <p:cNvSpPr/>
            <p:nvPr/>
          </p:nvSpPr>
          <p:spPr bwMode="auto">
            <a:xfrm>
              <a:off x="7607301" y="4435475"/>
              <a:ext cx="469900" cy="546100"/>
            </a:xfrm>
            <a:custGeom>
              <a:avLst/>
              <a:gdLst>
                <a:gd name="T0" fmla="*/ 6 w 12"/>
                <a:gd name="T1" fmla="*/ 9 h 14"/>
                <a:gd name="T2" fmla="*/ 9 w 12"/>
                <a:gd name="T3" fmla="*/ 6 h 14"/>
                <a:gd name="T4" fmla="*/ 12 w 12"/>
                <a:gd name="T5" fmla="*/ 3 h 14"/>
                <a:gd name="T6" fmla="*/ 11 w 12"/>
                <a:gd name="T7" fmla="*/ 0 h 14"/>
                <a:gd name="T8" fmla="*/ 8 w 12"/>
                <a:gd name="T9" fmla="*/ 3 h 14"/>
                <a:gd name="T10" fmla="*/ 4 w 12"/>
                <a:gd name="T11" fmla="*/ 8 h 14"/>
                <a:gd name="T12" fmla="*/ 2 w 12"/>
                <a:gd name="T13" fmla="*/ 9 h 14"/>
                <a:gd name="T14" fmla="*/ 1 w 12"/>
                <a:gd name="T15" fmla="*/ 10 h 14"/>
                <a:gd name="T16" fmla="*/ 1 w 12"/>
                <a:gd name="T17" fmla="*/ 11 h 14"/>
                <a:gd name="T18" fmla="*/ 0 w 12"/>
                <a:gd name="T19" fmla="*/ 12 h 14"/>
                <a:gd name="T20" fmla="*/ 1 w 12"/>
                <a:gd name="T21" fmla="*/ 12 h 14"/>
                <a:gd name="T22" fmla="*/ 2 w 12"/>
                <a:gd name="T23" fmla="*/ 11 h 14"/>
                <a:gd name="T24" fmla="*/ 1 w 12"/>
                <a:gd name="T25" fmla="*/ 14 h 14"/>
                <a:gd name="T26" fmla="*/ 2 w 12"/>
                <a:gd name="T27" fmla="*/ 13 h 14"/>
                <a:gd name="T28" fmla="*/ 3 w 12"/>
                <a:gd name="T29" fmla="*/ 12 h 14"/>
                <a:gd name="T30" fmla="*/ 3 w 12"/>
                <a:gd name="T31" fmla="*/ 12 h 14"/>
                <a:gd name="T32" fmla="*/ 3 w 12"/>
                <a:gd name="T33" fmla="*/ 13 h 14"/>
                <a:gd name="T34" fmla="*/ 3 w 12"/>
                <a:gd name="T35" fmla="*/ 14 h 14"/>
                <a:gd name="T36" fmla="*/ 4 w 12"/>
                <a:gd name="T37" fmla="*/ 12 h 14"/>
                <a:gd name="T38" fmla="*/ 6 w 12"/>
                <a:gd name="T39" fmla="*/ 11 h 14"/>
                <a:gd name="T40" fmla="*/ 7 w 12"/>
                <a:gd name="T41" fmla="*/ 13 h 14"/>
                <a:gd name="T42" fmla="*/ 7 w 12"/>
                <a:gd name="T43" fmla="*/ 13 h 14"/>
                <a:gd name="T44" fmla="*/ 7 w 12"/>
                <a:gd name="T45" fmla="*/ 10 h 14"/>
                <a:gd name="T46" fmla="*/ 6 w 12"/>
                <a:gd name="T47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" h="14">
                  <a:moveTo>
                    <a:pt x="6" y="9"/>
                  </a:moveTo>
                  <a:cubicBezTo>
                    <a:pt x="6" y="8"/>
                    <a:pt x="9" y="6"/>
                    <a:pt x="9" y="6"/>
                  </a:cubicBezTo>
                  <a:cubicBezTo>
                    <a:pt x="9" y="6"/>
                    <a:pt x="12" y="4"/>
                    <a:pt x="12" y="3"/>
                  </a:cubicBezTo>
                  <a:cubicBezTo>
                    <a:pt x="12" y="2"/>
                    <a:pt x="11" y="0"/>
                    <a:pt x="11" y="0"/>
                  </a:cubicBezTo>
                  <a:cubicBezTo>
                    <a:pt x="11" y="0"/>
                    <a:pt x="8" y="2"/>
                    <a:pt x="8" y="3"/>
                  </a:cubicBezTo>
                  <a:cubicBezTo>
                    <a:pt x="7" y="3"/>
                    <a:pt x="4" y="8"/>
                    <a:pt x="4" y="8"/>
                  </a:cubicBezTo>
                  <a:cubicBezTo>
                    <a:pt x="4" y="8"/>
                    <a:pt x="3" y="9"/>
                    <a:pt x="2" y="9"/>
                  </a:cubicBezTo>
                  <a:cubicBezTo>
                    <a:pt x="2" y="9"/>
                    <a:pt x="1" y="10"/>
                    <a:pt x="1" y="10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0" y="12"/>
                    <a:pt x="0" y="12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2"/>
                    <a:pt x="2" y="11"/>
                    <a:pt x="2" y="11"/>
                  </a:cubicBezTo>
                  <a:cubicBezTo>
                    <a:pt x="2" y="11"/>
                    <a:pt x="0" y="13"/>
                    <a:pt x="1" y="14"/>
                  </a:cubicBezTo>
                  <a:cubicBezTo>
                    <a:pt x="1" y="14"/>
                    <a:pt x="1" y="14"/>
                    <a:pt x="2" y="13"/>
                  </a:cubicBezTo>
                  <a:cubicBezTo>
                    <a:pt x="2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3"/>
                    <a:pt x="3" y="13"/>
                  </a:cubicBezTo>
                  <a:cubicBezTo>
                    <a:pt x="2" y="14"/>
                    <a:pt x="3" y="14"/>
                    <a:pt x="3" y="14"/>
                  </a:cubicBezTo>
                  <a:cubicBezTo>
                    <a:pt x="3" y="14"/>
                    <a:pt x="4" y="12"/>
                    <a:pt x="4" y="12"/>
                  </a:cubicBezTo>
                  <a:cubicBezTo>
                    <a:pt x="4" y="12"/>
                    <a:pt x="5" y="11"/>
                    <a:pt x="6" y="11"/>
                  </a:cubicBezTo>
                  <a:cubicBezTo>
                    <a:pt x="6" y="11"/>
                    <a:pt x="6" y="13"/>
                    <a:pt x="7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2"/>
                    <a:pt x="7" y="10"/>
                    <a:pt x="7" y="10"/>
                  </a:cubicBezTo>
                  <a:cubicBezTo>
                    <a:pt x="7" y="9"/>
                    <a:pt x="6" y="9"/>
                    <a:pt x="6" y="9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160@|5FFC:9350382|FBC:16777215|LFC:0|LBC:16777215"/>
            <p:cNvSpPr/>
            <p:nvPr/>
          </p:nvSpPr>
          <p:spPr bwMode="auto">
            <a:xfrm>
              <a:off x="7724776" y="4513263"/>
              <a:ext cx="352425" cy="468313"/>
            </a:xfrm>
            <a:custGeom>
              <a:avLst/>
              <a:gdLst>
                <a:gd name="T0" fmla="*/ 6 w 9"/>
                <a:gd name="T1" fmla="*/ 4 h 12"/>
                <a:gd name="T2" fmla="*/ 9 w 9"/>
                <a:gd name="T3" fmla="*/ 1 h 12"/>
                <a:gd name="T4" fmla="*/ 9 w 9"/>
                <a:gd name="T5" fmla="*/ 0 h 12"/>
                <a:gd name="T6" fmla="*/ 7 w 9"/>
                <a:gd name="T7" fmla="*/ 2 h 12"/>
                <a:gd name="T8" fmla="*/ 2 w 9"/>
                <a:gd name="T9" fmla="*/ 6 h 12"/>
                <a:gd name="T10" fmla="*/ 3 w 9"/>
                <a:gd name="T11" fmla="*/ 8 h 12"/>
                <a:gd name="T12" fmla="*/ 1 w 9"/>
                <a:gd name="T13" fmla="*/ 10 h 12"/>
                <a:gd name="T14" fmla="*/ 0 w 9"/>
                <a:gd name="T15" fmla="*/ 12 h 12"/>
                <a:gd name="T16" fmla="*/ 1 w 9"/>
                <a:gd name="T17" fmla="*/ 10 h 12"/>
                <a:gd name="T18" fmla="*/ 3 w 9"/>
                <a:gd name="T19" fmla="*/ 9 h 12"/>
                <a:gd name="T20" fmla="*/ 4 w 9"/>
                <a:gd name="T21" fmla="*/ 11 h 12"/>
                <a:gd name="T22" fmla="*/ 4 w 9"/>
                <a:gd name="T23" fmla="*/ 11 h 12"/>
                <a:gd name="T24" fmla="*/ 4 w 9"/>
                <a:gd name="T25" fmla="*/ 8 h 12"/>
                <a:gd name="T26" fmla="*/ 3 w 9"/>
                <a:gd name="T27" fmla="*/ 7 h 12"/>
                <a:gd name="T28" fmla="*/ 6 w 9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2">
                  <a:moveTo>
                    <a:pt x="6" y="4"/>
                  </a:moveTo>
                  <a:cubicBezTo>
                    <a:pt x="6" y="4"/>
                    <a:pt x="9" y="2"/>
                    <a:pt x="9" y="1"/>
                  </a:cubicBezTo>
                  <a:cubicBezTo>
                    <a:pt x="9" y="1"/>
                    <a:pt x="9" y="0"/>
                    <a:pt x="9" y="0"/>
                  </a:cubicBezTo>
                  <a:cubicBezTo>
                    <a:pt x="8" y="1"/>
                    <a:pt x="7" y="2"/>
                    <a:pt x="7" y="2"/>
                  </a:cubicBezTo>
                  <a:cubicBezTo>
                    <a:pt x="7" y="2"/>
                    <a:pt x="3" y="6"/>
                    <a:pt x="2" y="6"/>
                  </a:cubicBezTo>
                  <a:cubicBezTo>
                    <a:pt x="2" y="6"/>
                    <a:pt x="3" y="7"/>
                    <a:pt x="3" y="8"/>
                  </a:cubicBezTo>
                  <a:cubicBezTo>
                    <a:pt x="3" y="8"/>
                    <a:pt x="1" y="9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0" y="12"/>
                    <a:pt x="1" y="10"/>
                    <a:pt x="1" y="10"/>
                  </a:cubicBezTo>
                  <a:cubicBezTo>
                    <a:pt x="1" y="10"/>
                    <a:pt x="2" y="9"/>
                    <a:pt x="3" y="9"/>
                  </a:cubicBezTo>
                  <a:cubicBezTo>
                    <a:pt x="3" y="9"/>
                    <a:pt x="3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8"/>
                    <a:pt x="4" y="8"/>
                  </a:cubicBezTo>
                  <a:cubicBezTo>
                    <a:pt x="4" y="7"/>
                    <a:pt x="3" y="7"/>
                    <a:pt x="3" y="7"/>
                  </a:cubicBezTo>
                  <a:cubicBezTo>
                    <a:pt x="3" y="6"/>
                    <a:pt x="6" y="4"/>
                    <a:pt x="6" y="4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161@|5FFC:9350382|FBC:16777215|LFC:0|LBC:16777215"/>
            <p:cNvSpPr/>
            <p:nvPr/>
          </p:nvSpPr>
          <p:spPr bwMode="auto">
            <a:xfrm>
              <a:off x="9172576" y="4591050"/>
              <a:ext cx="117475" cy="233363"/>
            </a:xfrm>
            <a:custGeom>
              <a:avLst/>
              <a:gdLst>
                <a:gd name="T0" fmla="*/ 2 w 3"/>
                <a:gd name="T1" fmla="*/ 5 h 6"/>
                <a:gd name="T2" fmla="*/ 3 w 3"/>
                <a:gd name="T3" fmla="*/ 3 h 6"/>
                <a:gd name="T4" fmla="*/ 3 w 3"/>
                <a:gd name="T5" fmla="*/ 1 h 6"/>
                <a:gd name="T6" fmla="*/ 3 w 3"/>
                <a:gd name="T7" fmla="*/ 0 h 6"/>
                <a:gd name="T8" fmla="*/ 2 w 3"/>
                <a:gd name="T9" fmla="*/ 2 h 6"/>
                <a:gd name="T10" fmla="*/ 2 w 3"/>
                <a:gd name="T11" fmla="*/ 3 h 6"/>
                <a:gd name="T12" fmla="*/ 2 w 3"/>
                <a:gd name="T13" fmla="*/ 3 h 6"/>
                <a:gd name="T14" fmla="*/ 2 w 3"/>
                <a:gd name="T15" fmla="*/ 4 h 6"/>
                <a:gd name="T16" fmla="*/ 1 w 3"/>
                <a:gd name="T17" fmla="*/ 3 h 6"/>
                <a:gd name="T18" fmla="*/ 1 w 3"/>
                <a:gd name="T19" fmla="*/ 4 h 6"/>
                <a:gd name="T20" fmla="*/ 3 w 3"/>
                <a:gd name="T21" fmla="*/ 6 h 6"/>
                <a:gd name="T22" fmla="*/ 2 w 3"/>
                <a:gd name="T2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cubicBezTo>
                    <a:pt x="2" y="5"/>
                    <a:pt x="3" y="4"/>
                    <a:pt x="3" y="3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2" y="4"/>
                    <a:pt x="1" y="3"/>
                    <a:pt x="1" y="3"/>
                  </a:cubicBezTo>
                  <a:cubicBezTo>
                    <a:pt x="1" y="3"/>
                    <a:pt x="0" y="4"/>
                    <a:pt x="1" y="4"/>
                  </a:cubicBezTo>
                  <a:cubicBezTo>
                    <a:pt x="1" y="4"/>
                    <a:pt x="2" y="6"/>
                    <a:pt x="3" y="6"/>
                  </a:cubicBezTo>
                  <a:cubicBezTo>
                    <a:pt x="3" y="6"/>
                    <a:pt x="2" y="5"/>
                    <a:pt x="2" y="5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162@|5FFC:9350382|FBC:16777215|LFC:0|LBC:16777215"/>
            <p:cNvSpPr/>
            <p:nvPr/>
          </p:nvSpPr>
          <p:spPr bwMode="auto">
            <a:xfrm>
              <a:off x="9055101" y="4824413"/>
              <a:ext cx="314325" cy="157163"/>
            </a:xfrm>
            <a:custGeom>
              <a:avLst/>
              <a:gdLst>
                <a:gd name="T0" fmla="*/ 3 w 8"/>
                <a:gd name="T1" fmla="*/ 3 h 4"/>
                <a:gd name="T2" fmla="*/ 7 w 8"/>
                <a:gd name="T3" fmla="*/ 0 h 4"/>
                <a:gd name="T4" fmla="*/ 8 w 8"/>
                <a:gd name="T5" fmla="*/ 0 h 4"/>
                <a:gd name="T6" fmla="*/ 6 w 8"/>
                <a:gd name="T7" fmla="*/ 0 h 4"/>
                <a:gd name="T8" fmla="*/ 6 w 8"/>
                <a:gd name="T9" fmla="*/ 0 h 4"/>
                <a:gd name="T10" fmla="*/ 3 w 8"/>
                <a:gd name="T11" fmla="*/ 2 h 4"/>
                <a:gd name="T12" fmla="*/ 1 w 8"/>
                <a:gd name="T13" fmla="*/ 3 h 4"/>
                <a:gd name="T14" fmla="*/ 0 w 8"/>
                <a:gd name="T15" fmla="*/ 4 h 4"/>
                <a:gd name="T16" fmla="*/ 3 w 8"/>
                <a:gd name="T1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3" y="3"/>
                  </a:moveTo>
                  <a:cubicBezTo>
                    <a:pt x="4" y="2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4" y="1"/>
                    <a:pt x="3" y="2"/>
                  </a:cubicBezTo>
                  <a:cubicBezTo>
                    <a:pt x="3" y="2"/>
                    <a:pt x="1" y="3"/>
                    <a:pt x="1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163@|5FFC:9350382|FBC:16777215|LFC:0|LBC:16777215"/>
            <p:cNvSpPr/>
            <p:nvPr/>
          </p:nvSpPr>
          <p:spPr bwMode="auto">
            <a:xfrm>
              <a:off x="9407526" y="4591050"/>
              <a:ext cx="0" cy="39688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164@|5FFC:9350382|FBC:16777215|LFC:0|LBC:16777215"/>
            <p:cNvSpPr/>
            <p:nvPr/>
          </p:nvSpPr>
          <p:spPr bwMode="auto">
            <a:xfrm>
              <a:off x="9290051" y="4552950"/>
              <a:ext cx="39688" cy="77788"/>
            </a:xfrm>
            <a:custGeom>
              <a:avLst/>
              <a:gdLst>
                <a:gd name="T0" fmla="*/ 0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0"/>
                    <a:pt x="1" y="0"/>
                  </a:cubicBezTo>
                  <a:cubicBezTo>
                    <a:pt x="1" y="0"/>
                    <a:pt x="0" y="0"/>
                    <a:pt x="0" y="2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165@|5FFC:9350382|FBC:16777215|LFC:0|LBC:16777215"/>
            <p:cNvSpPr/>
            <p:nvPr/>
          </p:nvSpPr>
          <p:spPr bwMode="auto">
            <a:xfrm>
              <a:off x="9329738" y="4552950"/>
              <a:ext cx="39688" cy="77788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2 h 2"/>
                <a:gd name="T4" fmla="*/ 0 w 1"/>
                <a:gd name="T5" fmla="*/ 2 h 2"/>
                <a:gd name="T6" fmla="*/ 1 w 1"/>
                <a:gd name="T7" fmla="*/ 2 h 2"/>
                <a:gd name="T8" fmla="*/ 1 w 1"/>
                <a:gd name="T9" fmla="*/ 2 h 2"/>
                <a:gd name="T10" fmla="*/ 1 w 1"/>
                <a:gd name="T11" fmla="*/ 1 h 2"/>
                <a:gd name="T12" fmla="*/ 0 w 1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166@|5FFC:2303014|FBC:16777215|LFC:0|LBC:16777215"/>
            <p:cNvSpPr/>
            <p:nvPr/>
          </p:nvSpPr>
          <p:spPr bwMode="auto">
            <a:xfrm>
              <a:off x="7762876" y="4981575"/>
              <a:ext cx="939800" cy="895350"/>
            </a:xfrm>
            <a:custGeom>
              <a:avLst/>
              <a:gdLst>
                <a:gd name="T0" fmla="*/ 15 w 24"/>
                <a:gd name="T1" fmla="*/ 14 h 23"/>
                <a:gd name="T2" fmla="*/ 10 w 24"/>
                <a:gd name="T3" fmla="*/ 18 h 23"/>
                <a:gd name="T4" fmla="*/ 10 w 24"/>
                <a:gd name="T5" fmla="*/ 18 h 23"/>
                <a:gd name="T6" fmla="*/ 8 w 24"/>
                <a:gd name="T7" fmla="*/ 18 h 23"/>
                <a:gd name="T8" fmla="*/ 6 w 24"/>
                <a:gd name="T9" fmla="*/ 19 h 23"/>
                <a:gd name="T10" fmla="*/ 11 w 24"/>
                <a:gd name="T11" fmla="*/ 23 h 23"/>
                <a:gd name="T12" fmla="*/ 14 w 24"/>
                <a:gd name="T13" fmla="*/ 21 h 23"/>
                <a:gd name="T14" fmla="*/ 24 w 24"/>
                <a:gd name="T15" fmla="*/ 14 h 23"/>
                <a:gd name="T16" fmla="*/ 24 w 24"/>
                <a:gd name="T17" fmla="*/ 11 h 23"/>
                <a:gd name="T18" fmla="*/ 12 w 24"/>
                <a:gd name="T19" fmla="*/ 4 h 23"/>
                <a:gd name="T20" fmla="*/ 3 w 24"/>
                <a:gd name="T21" fmla="*/ 1 h 23"/>
                <a:gd name="T22" fmla="*/ 6 w 24"/>
                <a:gd name="T23" fmla="*/ 11 h 23"/>
                <a:gd name="T24" fmla="*/ 13 w 24"/>
                <a:gd name="T25" fmla="*/ 13 h 23"/>
                <a:gd name="T26" fmla="*/ 15 w 24"/>
                <a:gd name="T27" fmla="*/ 14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23">
                  <a:moveTo>
                    <a:pt x="15" y="14"/>
                  </a:moveTo>
                  <a:cubicBezTo>
                    <a:pt x="15" y="14"/>
                    <a:pt x="11" y="17"/>
                    <a:pt x="10" y="18"/>
                  </a:cubicBezTo>
                  <a:cubicBezTo>
                    <a:pt x="9" y="18"/>
                    <a:pt x="10" y="18"/>
                    <a:pt x="10" y="18"/>
                  </a:cubicBezTo>
                  <a:cubicBezTo>
                    <a:pt x="10" y="18"/>
                    <a:pt x="8" y="18"/>
                    <a:pt x="8" y="18"/>
                  </a:cubicBezTo>
                  <a:cubicBezTo>
                    <a:pt x="7" y="18"/>
                    <a:pt x="6" y="19"/>
                    <a:pt x="6" y="19"/>
                  </a:cubicBezTo>
                  <a:cubicBezTo>
                    <a:pt x="6" y="19"/>
                    <a:pt x="7" y="23"/>
                    <a:pt x="11" y="23"/>
                  </a:cubicBezTo>
                  <a:cubicBezTo>
                    <a:pt x="11" y="23"/>
                    <a:pt x="13" y="21"/>
                    <a:pt x="14" y="21"/>
                  </a:cubicBezTo>
                  <a:cubicBezTo>
                    <a:pt x="15" y="20"/>
                    <a:pt x="23" y="15"/>
                    <a:pt x="24" y="14"/>
                  </a:cubicBezTo>
                  <a:cubicBezTo>
                    <a:pt x="24" y="13"/>
                    <a:pt x="24" y="12"/>
                    <a:pt x="24" y="11"/>
                  </a:cubicBezTo>
                  <a:cubicBezTo>
                    <a:pt x="23" y="11"/>
                    <a:pt x="13" y="5"/>
                    <a:pt x="12" y="4"/>
                  </a:cubicBezTo>
                  <a:cubicBezTo>
                    <a:pt x="12" y="3"/>
                    <a:pt x="6" y="0"/>
                    <a:pt x="3" y="1"/>
                  </a:cubicBezTo>
                  <a:cubicBezTo>
                    <a:pt x="3" y="1"/>
                    <a:pt x="0" y="8"/>
                    <a:pt x="6" y="11"/>
                  </a:cubicBezTo>
                  <a:cubicBezTo>
                    <a:pt x="6" y="11"/>
                    <a:pt x="10" y="13"/>
                    <a:pt x="13" y="13"/>
                  </a:cubicBezTo>
                  <a:cubicBezTo>
                    <a:pt x="13" y="13"/>
                    <a:pt x="14" y="13"/>
                    <a:pt x="15" y="1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167@|5FFC:15724527|FBC:16777215|LFC:0|LBC:16777215"/>
            <p:cNvSpPr/>
            <p:nvPr/>
          </p:nvSpPr>
          <p:spPr bwMode="auto">
            <a:xfrm>
              <a:off x="7880351" y="4318000"/>
              <a:ext cx="1254125" cy="935038"/>
            </a:xfrm>
            <a:custGeom>
              <a:avLst/>
              <a:gdLst>
                <a:gd name="T0" fmla="*/ 5 w 32"/>
                <a:gd name="T1" fmla="*/ 20 h 24"/>
                <a:gd name="T2" fmla="*/ 7 w 32"/>
                <a:gd name="T3" fmla="*/ 20 h 24"/>
                <a:gd name="T4" fmla="*/ 12 w 32"/>
                <a:gd name="T5" fmla="*/ 23 h 24"/>
                <a:gd name="T6" fmla="*/ 14 w 32"/>
                <a:gd name="T7" fmla="*/ 24 h 24"/>
                <a:gd name="T8" fmla="*/ 15 w 32"/>
                <a:gd name="T9" fmla="*/ 22 h 24"/>
                <a:gd name="T10" fmla="*/ 21 w 32"/>
                <a:gd name="T11" fmla="*/ 19 h 24"/>
                <a:gd name="T12" fmla="*/ 23 w 32"/>
                <a:gd name="T13" fmla="*/ 17 h 24"/>
                <a:gd name="T14" fmla="*/ 28 w 32"/>
                <a:gd name="T15" fmla="*/ 19 h 24"/>
                <a:gd name="T16" fmla="*/ 29 w 32"/>
                <a:gd name="T17" fmla="*/ 20 h 24"/>
                <a:gd name="T18" fmla="*/ 31 w 32"/>
                <a:gd name="T19" fmla="*/ 15 h 24"/>
                <a:gd name="T20" fmla="*/ 28 w 32"/>
                <a:gd name="T21" fmla="*/ 14 h 24"/>
                <a:gd name="T22" fmla="*/ 21 w 32"/>
                <a:gd name="T23" fmla="*/ 6 h 24"/>
                <a:gd name="T24" fmla="*/ 21 w 32"/>
                <a:gd name="T25" fmla="*/ 6 h 24"/>
                <a:gd name="T26" fmla="*/ 19 w 32"/>
                <a:gd name="T27" fmla="*/ 5 h 24"/>
                <a:gd name="T28" fmla="*/ 17 w 32"/>
                <a:gd name="T29" fmla="*/ 4 h 24"/>
                <a:gd name="T30" fmla="*/ 15 w 32"/>
                <a:gd name="T31" fmla="*/ 3 h 24"/>
                <a:gd name="T32" fmla="*/ 9 w 32"/>
                <a:gd name="T33" fmla="*/ 2 h 24"/>
                <a:gd name="T34" fmla="*/ 9 w 32"/>
                <a:gd name="T35" fmla="*/ 2 h 24"/>
                <a:gd name="T36" fmla="*/ 7 w 32"/>
                <a:gd name="T37" fmla="*/ 1 h 24"/>
                <a:gd name="T38" fmla="*/ 5 w 32"/>
                <a:gd name="T39" fmla="*/ 1 h 24"/>
                <a:gd name="T40" fmla="*/ 4 w 32"/>
                <a:gd name="T41" fmla="*/ 2 h 24"/>
                <a:gd name="T42" fmla="*/ 5 w 32"/>
                <a:gd name="T43" fmla="*/ 7 h 24"/>
                <a:gd name="T44" fmla="*/ 6 w 32"/>
                <a:gd name="T45" fmla="*/ 7 h 24"/>
                <a:gd name="T46" fmla="*/ 6 w 32"/>
                <a:gd name="T47" fmla="*/ 8 h 24"/>
                <a:gd name="T48" fmla="*/ 9 w 32"/>
                <a:gd name="T49" fmla="*/ 9 h 24"/>
                <a:gd name="T50" fmla="*/ 1 w 32"/>
                <a:gd name="T51" fmla="*/ 16 h 24"/>
                <a:gd name="T52" fmla="*/ 2 w 32"/>
                <a:gd name="T53" fmla="*/ 18 h 24"/>
                <a:gd name="T54" fmla="*/ 5 w 32"/>
                <a:gd name="T5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" h="24">
                  <a:moveTo>
                    <a:pt x="5" y="20"/>
                  </a:moveTo>
                  <a:cubicBezTo>
                    <a:pt x="5" y="20"/>
                    <a:pt x="7" y="19"/>
                    <a:pt x="7" y="20"/>
                  </a:cubicBezTo>
                  <a:cubicBezTo>
                    <a:pt x="8" y="21"/>
                    <a:pt x="11" y="21"/>
                    <a:pt x="12" y="23"/>
                  </a:cubicBezTo>
                  <a:cubicBezTo>
                    <a:pt x="13" y="24"/>
                    <a:pt x="14" y="24"/>
                    <a:pt x="14" y="24"/>
                  </a:cubicBezTo>
                  <a:cubicBezTo>
                    <a:pt x="14" y="24"/>
                    <a:pt x="15" y="22"/>
                    <a:pt x="15" y="22"/>
                  </a:cubicBezTo>
                  <a:cubicBezTo>
                    <a:pt x="15" y="23"/>
                    <a:pt x="20" y="19"/>
                    <a:pt x="21" y="19"/>
                  </a:cubicBezTo>
                  <a:cubicBezTo>
                    <a:pt x="22" y="18"/>
                    <a:pt x="23" y="17"/>
                    <a:pt x="23" y="17"/>
                  </a:cubicBezTo>
                  <a:cubicBezTo>
                    <a:pt x="23" y="17"/>
                    <a:pt x="27" y="19"/>
                    <a:pt x="28" y="19"/>
                  </a:cubicBezTo>
                  <a:cubicBezTo>
                    <a:pt x="28" y="19"/>
                    <a:pt x="29" y="20"/>
                    <a:pt x="29" y="20"/>
                  </a:cubicBezTo>
                  <a:cubicBezTo>
                    <a:pt x="30" y="20"/>
                    <a:pt x="32" y="17"/>
                    <a:pt x="31" y="15"/>
                  </a:cubicBezTo>
                  <a:cubicBezTo>
                    <a:pt x="31" y="15"/>
                    <a:pt x="29" y="14"/>
                    <a:pt x="28" y="14"/>
                  </a:cubicBezTo>
                  <a:cubicBezTo>
                    <a:pt x="28" y="13"/>
                    <a:pt x="22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19" y="5"/>
                    <a:pt x="19" y="5"/>
                  </a:cubicBezTo>
                  <a:cubicBezTo>
                    <a:pt x="19" y="5"/>
                    <a:pt x="18" y="4"/>
                    <a:pt x="17" y="4"/>
                  </a:cubicBezTo>
                  <a:cubicBezTo>
                    <a:pt x="17" y="4"/>
                    <a:pt x="15" y="3"/>
                    <a:pt x="15" y="3"/>
                  </a:cubicBezTo>
                  <a:cubicBezTo>
                    <a:pt x="15" y="3"/>
                    <a:pt x="11" y="1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7" y="1"/>
                    <a:pt x="7" y="0"/>
                    <a:pt x="5" y="1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2" y="4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8"/>
                    <a:pt x="6" y="8"/>
                  </a:cubicBezTo>
                  <a:cubicBezTo>
                    <a:pt x="7" y="8"/>
                    <a:pt x="9" y="8"/>
                    <a:pt x="9" y="9"/>
                  </a:cubicBezTo>
                  <a:cubicBezTo>
                    <a:pt x="9" y="9"/>
                    <a:pt x="1" y="15"/>
                    <a:pt x="1" y="16"/>
                  </a:cubicBezTo>
                  <a:cubicBezTo>
                    <a:pt x="1" y="16"/>
                    <a:pt x="0" y="18"/>
                    <a:pt x="2" y="18"/>
                  </a:cubicBezTo>
                  <a:cubicBezTo>
                    <a:pt x="3" y="18"/>
                    <a:pt x="5" y="20"/>
                    <a:pt x="5" y="20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168@|5FFC:9350382|FBC:16777215|LFC:0|LBC:16777215"/>
            <p:cNvSpPr/>
            <p:nvPr/>
          </p:nvSpPr>
          <p:spPr bwMode="auto">
            <a:xfrm>
              <a:off x="8782051" y="4395788"/>
              <a:ext cx="352425" cy="468313"/>
            </a:xfrm>
            <a:custGeom>
              <a:avLst/>
              <a:gdLst>
                <a:gd name="T0" fmla="*/ 0 w 9"/>
                <a:gd name="T1" fmla="*/ 4 h 12"/>
                <a:gd name="T2" fmla="*/ 1 w 9"/>
                <a:gd name="T3" fmla="*/ 10 h 12"/>
                <a:gd name="T4" fmla="*/ 3 w 9"/>
                <a:gd name="T5" fmla="*/ 10 h 12"/>
                <a:gd name="T6" fmla="*/ 5 w 9"/>
                <a:gd name="T7" fmla="*/ 11 h 12"/>
                <a:gd name="T8" fmla="*/ 6 w 9"/>
                <a:gd name="T9" fmla="*/ 11 h 12"/>
                <a:gd name="T10" fmla="*/ 6 w 9"/>
                <a:gd name="T11" fmla="*/ 10 h 12"/>
                <a:gd name="T12" fmla="*/ 6 w 9"/>
                <a:gd name="T13" fmla="*/ 10 h 12"/>
                <a:gd name="T14" fmla="*/ 7 w 9"/>
                <a:gd name="T15" fmla="*/ 10 h 12"/>
                <a:gd name="T16" fmla="*/ 8 w 9"/>
                <a:gd name="T17" fmla="*/ 9 h 12"/>
                <a:gd name="T18" fmla="*/ 8 w 9"/>
                <a:gd name="T19" fmla="*/ 7 h 12"/>
                <a:gd name="T20" fmla="*/ 9 w 9"/>
                <a:gd name="T21" fmla="*/ 6 h 12"/>
                <a:gd name="T22" fmla="*/ 8 w 9"/>
                <a:gd name="T23" fmla="*/ 3 h 12"/>
                <a:gd name="T24" fmla="*/ 2 w 9"/>
                <a:gd name="T25" fmla="*/ 2 h 12"/>
                <a:gd name="T26" fmla="*/ 1 w 9"/>
                <a:gd name="T27" fmla="*/ 4 h 12"/>
                <a:gd name="T28" fmla="*/ 0 w 9"/>
                <a:gd name="T2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" h="12">
                  <a:moveTo>
                    <a:pt x="0" y="4"/>
                  </a:moveTo>
                  <a:cubicBezTo>
                    <a:pt x="0" y="4"/>
                    <a:pt x="0" y="9"/>
                    <a:pt x="1" y="10"/>
                  </a:cubicBezTo>
                  <a:cubicBezTo>
                    <a:pt x="1" y="10"/>
                    <a:pt x="2" y="10"/>
                    <a:pt x="3" y="10"/>
                  </a:cubicBezTo>
                  <a:cubicBezTo>
                    <a:pt x="3" y="10"/>
                    <a:pt x="4" y="12"/>
                    <a:pt x="5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7" y="10"/>
                    <a:pt x="7" y="10"/>
                  </a:cubicBezTo>
                  <a:cubicBezTo>
                    <a:pt x="7" y="9"/>
                    <a:pt x="8" y="10"/>
                    <a:pt x="8" y="9"/>
                  </a:cubicBezTo>
                  <a:cubicBezTo>
                    <a:pt x="8" y="9"/>
                    <a:pt x="8" y="7"/>
                    <a:pt x="8" y="7"/>
                  </a:cubicBezTo>
                  <a:cubicBezTo>
                    <a:pt x="8" y="7"/>
                    <a:pt x="9" y="6"/>
                    <a:pt x="9" y="6"/>
                  </a:cubicBezTo>
                  <a:cubicBezTo>
                    <a:pt x="9" y="6"/>
                    <a:pt x="9" y="5"/>
                    <a:pt x="8" y="3"/>
                  </a:cubicBezTo>
                  <a:cubicBezTo>
                    <a:pt x="7" y="1"/>
                    <a:pt x="4" y="0"/>
                    <a:pt x="2" y="2"/>
                  </a:cubicBezTo>
                  <a:cubicBezTo>
                    <a:pt x="2" y="2"/>
                    <a:pt x="1" y="2"/>
                    <a:pt x="1" y="4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Freeform 169@|5FFC:0|FBC:16777215|LFC:0|LBC:16777215"/>
            <p:cNvSpPr/>
            <p:nvPr/>
          </p:nvSpPr>
          <p:spPr bwMode="auto">
            <a:xfrm>
              <a:off x="7920038" y="5721350"/>
              <a:ext cx="234950" cy="388938"/>
            </a:xfrm>
            <a:custGeom>
              <a:avLst/>
              <a:gdLst>
                <a:gd name="T0" fmla="*/ 0 w 6"/>
                <a:gd name="T1" fmla="*/ 0 h 10"/>
                <a:gd name="T2" fmla="*/ 0 w 6"/>
                <a:gd name="T3" fmla="*/ 4 h 10"/>
                <a:gd name="T4" fmla="*/ 1 w 6"/>
                <a:gd name="T5" fmla="*/ 4 h 10"/>
                <a:gd name="T6" fmla="*/ 4 w 6"/>
                <a:gd name="T7" fmla="*/ 10 h 10"/>
                <a:gd name="T8" fmla="*/ 5 w 6"/>
                <a:gd name="T9" fmla="*/ 10 h 10"/>
                <a:gd name="T10" fmla="*/ 4 w 6"/>
                <a:gd name="T11" fmla="*/ 6 h 10"/>
                <a:gd name="T12" fmla="*/ 5 w 6"/>
                <a:gd name="T13" fmla="*/ 4 h 10"/>
                <a:gd name="T14" fmla="*/ 2 w 6"/>
                <a:gd name="T15" fmla="*/ 0 h 10"/>
                <a:gd name="T16" fmla="*/ 0 w 6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0">
                  <a:moveTo>
                    <a:pt x="0" y="0"/>
                  </a:moveTo>
                  <a:cubicBezTo>
                    <a:pt x="0" y="0"/>
                    <a:pt x="0" y="3"/>
                    <a:pt x="0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4"/>
                    <a:pt x="1" y="8"/>
                    <a:pt x="4" y="10"/>
                  </a:cubicBezTo>
                  <a:cubicBezTo>
                    <a:pt x="4" y="10"/>
                    <a:pt x="5" y="10"/>
                    <a:pt x="5" y="10"/>
                  </a:cubicBezTo>
                  <a:cubicBezTo>
                    <a:pt x="5" y="9"/>
                    <a:pt x="4" y="7"/>
                    <a:pt x="4" y="6"/>
                  </a:cubicBezTo>
                  <a:cubicBezTo>
                    <a:pt x="4" y="6"/>
                    <a:pt x="6" y="4"/>
                    <a:pt x="5" y="4"/>
                  </a:cubicBezTo>
                  <a:cubicBezTo>
                    <a:pt x="5" y="3"/>
                    <a:pt x="2" y="0"/>
                    <a:pt x="2" y="0"/>
                  </a:cubicBezTo>
                  <a:cubicBezTo>
                    <a:pt x="2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170@|5FFC:9683704|FBC:16777215|LFC:0|LBC:16777215"/>
            <p:cNvSpPr/>
            <p:nvPr/>
          </p:nvSpPr>
          <p:spPr bwMode="auto">
            <a:xfrm>
              <a:off x="8782051" y="4513263"/>
              <a:ext cx="312738" cy="311150"/>
            </a:xfrm>
            <a:custGeom>
              <a:avLst/>
              <a:gdLst>
                <a:gd name="T0" fmla="*/ 7 w 8"/>
                <a:gd name="T1" fmla="*/ 4 h 8"/>
                <a:gd name="T2" fmla="*/ 8 w 8"/>
                <a:gd name="T3" fmla="*/ 2 h 8"/>
                <a:gd name="T4" fmla="*/ 7 w 8"/>
                <a:gd name="T5" fmla="*/ 0 h 8"/>
                <a:gd name="T6" fmla="*/ 5 w 8"/>
                <a:gd name="T7" fmla="*/ 3 h 8"/>
                <a:gd name="T8" fmla="*/ 4 w 8"/>
                <a:gd name="T9" fmla="*/ 2 h 8"/>
                <a:gd name="T10" fmla="*/ 4 w 8"/>
                <a:gd name="T11" fmla="*/ 4 h 8"/>
                <a:gd name="T12" fmla="*/ 3 w 8"/>
                <a:gd name="T13" fmla="*/ 4 h 8"/>
                <a:gd name="T14" fmla="*/ 3 w 8"/>
                <a:gd name="T15" fmla="*/ 5 h 8"/>
                <a:gd name="T16" fmla="*/ 0 w 8"/>
                <a:gd name="T17" fmla="*/ 5 h 8"/>
                <a:gd name="T18" fmla="*/ 0 w 8"/>
                <a:gd name="T19" fmla="*/ 5 h 8"/>
                <a:gd name="T20" fmla="*/ 2 w 8"/>
                <a:gd name="T21" fmla="*/ 6 h 8"/>
                <a:gd name="T22" fmla="*/ 5 w 8"/>
                <a:gd name="T23" fmla="*/ 8 h 8"/>
                <a:gd name="T24" fmla="*/ 5 w 8"/>
                <a:gd name="T25" fmla="*/ 7 h 8"/>
                <a:gd name="T26" fmla="*/ 6 w 8"/>
                <a:gd name="T27" fmla="*/ 6 h 8"/>
                <a:gd name="T28" fmla="*/ 7 w 8"/>
                <a:gd name="T29" fmla="*/ 5 h 8"/>
                <a:gd name="T30" fmla="*/ 8 w 8"/>
                <a:gd name="T31" fmla="*/ 6 h 8"/>
                <a:gd name="T32" fmla="*/ 8 w 8"/>
                <a:gd name="T33" fmla="*/ 5 h 8"/>
                <a:gd name="T34" fmla="*/ 8 w 8"/>
                <a:gd name="T35" fmla="*/ 5 h 8"/>
                <a:gd name="T36" fmla="*/ 7 w 8"/>
                <a:gd name="T37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" h="8">
                  <a:moveTo>
                    <a:pt x="7" y="4"/>
                  </a:moveTo>
                  <a:cubicBezTo>
                    <a:pt x="7" y="3"/>
                    <a:pt x="8" y="2"/>
                    <a:pt x="8" y="2"/>
                  </a:cubicBezTo>
                  <a:cubicBezTo>
                    <a:pt x="8" y="2"/>
                    <a:pt x="7" y="0"/>
                    <a:pt x="7" y="0"/>
                  </a:cubicBezTo>
                  <a:cubicBezTo>
                    <a:pt x="6" y="0"/>
                    <a:pt x="5" y="3"/>
                    <a:pt x="5" y="3"/>
                  </a:cubicBezTo>
                  <a:cubicBezTo>
                    <a:pt x="5" y="3"/>
                    <a:pt x="4" y="1"/>
                    <a:pt x="4" y="2"/>
                  </a:cubicBezTo>
                  <a:cubicBezTo>
                    <a:pt x="4" y="2"/>
                    <a:pt x="2" y="3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1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5"/>
                    <a:pt x="1" y="6"/>
                    <a:pt x="2" y="6"/>
                  </a:cubicBezTo>
                  <a:cubicBezTo>
                    <a:pt x="3" y="7"/>
                    <a:pt x="4" y="8"/>
                    <a:pt x="5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7" y="6"/>
                    <a:pt x="7" y="5"/>
                  </a:cubicBezTo>
                  <a:cubicBezTo>
                    <a:pt x="7" y="5"/>
                    <a:pt x="7" y="6"/>
                    <a:pt x="8" y="6"/>
                  </a:cubicBezTo>
                  <a:cubicBezTo>
                    <a:pt x="8" y="6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4"/>
                    <a:pt x="7" y="4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171@|5FFC:4737356|FBC:16777215|LFC:0|LBC:16777215"/>
            <p:cNvSpPr/>
            <p:nvPr/>
          </p:nvSpPr>
          <p:spPr bwMode="auto">
            <a:xfrm>
              <a:off x="7997826" y="5526088"/>
              <a:ext cx="587375" cy="350838"/>
            </a:xfrm>
            <a:custGeom>
              <a:avLst/>
              <a:gdLst>
                <a:gd name="T0" fmla="*/ 4 w 15"/>
                <a:gd name="T1" fmla="*/ 4 h 9"/>
                <a:gd name="T2" fmla="*/ 4 w 15"/>
                <a:gd name="T3" fmla="*/ 4 h 9"/>
                <a:gd name="T4" fmla="*/ 2 w 15"/>
                <a:gd name="T5" fmla="*/ 4 h 9"/>
                <a:gd name="T6" fmla="*/ 0 w 15"/>
                <a:gd name="T7" fmla="*/ 5 h 9"/>
                <a:gd name="T8" fmla="*/ 5 w 15"/>
                <a:gd name="T9" fmla="*/ 9 h 9"/>
                <a:gd name="T10" fmla="*/ 7 w 15"/>
                <a:gd name="T11" fmla="*/ 7 h 9"/>
                <a:gd name="T12" fmla="*/ 2 w 15"/>
                <a:gd name="T13" fmla="*/ 5 h 9"/>
                <a:gd name="T14" fmla="*/ 6 w 15"/>
                <a:gd name="T15" fmla="*/ 6 h 9"/>
                <a:gd name="T16" fmla="*/ 4 w 15"/>
                <a:gd name="T17" fmla="*/ 5 h 9"/>
                <a:gd name="T18" fmla="*/ 4 w 15"/>
                <a:gd name="T19" fmla="*/ 4 h 9"/>
                <a:gd name="T20" fmla="*/ 9 w 15"/>
                <a:gd name="T21" fmla="*/ 2 h 9"/>
                <a:gd name="T22" fmla="*/ 15 w 15"/>
                <a:gd name="T23" fmla="*/ 0 h 9"/>
                <a:gd name="T24" fmla="*/ 8 w 15"/>
                <a:gd name="T25" fmla="*/ 0 h 9"/>
                <a:gd name="T26" fmla="*/ 4 w 15"/>
                <a:gd name="T27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" h="9">
                  <a:moveTo>
                    <a:pt x="4" y="4"/>
                  </a:moveTo>
                  <a:cubicBezTo>
                    <a:pt x="3" y="4"/>
                    <a:pt x="4" y="4"/>
                    <a:pt x="4" y="4"/>
                  </a:cubicBezTo>
                  <a:cubicBezTo>
                    <a:pt x="4" y="4"/>
                    <a:pt x="2" y="4"/>
                    <a:pt x="2" y="4"/>
                  </a:cubicBezTo>
                  <a:cubicBezTo>
                    <a:pt x="1" y="4"/>
                    <a:pt x="0" y="5"/>
                    <a:pt x="0" y="5"/>
                  </a:cubicBezTo>
                  <a:cubicBezTo>
                    <a:pt x="0" y="5"/>
                    <a:pt x="1" y="9"/>
                    <a:pt x="5" y="9"/>
                  </a:cubicBezTo>
                  <a:cubicBezTo>
                    <a:pt x="5" y="9"/>
                    <a:pt x="6" y="8"/>
                    <a:pt x="7" y="7"/>
                  </a:cubicBezTo>
                  <a:cubicBezTo>
                    <a:pt x="5" y="7"/>
                    <a:pt x="3" y="6"/>
                    <a:pt x="2" y="5"/>
                  </a:cubicBezTo>
                  <a:cubicBezTo>
                    <a:pt x="2" y="5"/>
                    <a:pt x="5" y="6"/>
                    <a:pt x="6" y="6"/>
                  </a:cubicBezTo>
                  <a:cubicBezTo>
                    <a:pt x="6" y="6"/>
                    <a:pt x="4" y="5"/>
                    <a:pt x="4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7" y="2"/>
                    <a:pt x="9" y="2"/>
                  </a:cubicBezTo>
                  <a:cubicBezTo>
                    <a:pt x="12" y="2"/>
                    <a:pt x="15" y="0"/>
                    <a:pt x="15" y="0"/>
                  </a:cubicBezTo>
                  <a:cubicBezTo>
                    <a:pt x="15" y="0"/>
                    <a:pt x="11" y="0"/>
                    <a:pt x="8" y="0"/>
                  </a:cubicBezTo>
                  <a:cubicBezTo>
                    <a:pt x="8" y="0"/>
                    <a:pt x="5" y="3"/>
                    <a:pt x="4" y="4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172@|5FFC:4737356|FBC:16777215|LFC:0|LBC:16777215"/>
            <p:cNvSpPr/>
            <p:nvPr/>
          </p:nvSpPr>
          <p:spPr bwMode="auto">
            <a:xfrm>
              <a:off x="7802563" y="5059363"/>
              <a:ext cx="704850" cy="466725"/>
            </a:xfrm>
            <a:custGeom>
              <a:avLst/>
              <a:gdLst>
                <a:gd name="T0" fmla="*/ 5 w 18"/>
                <a:gd name="T1" fmla="*/ 9 h 12"/>
                <a:gd name="T2" fmla="*/ 12 w 18"/>
                <a:gd name="T3" fmla="*/ 11 h 12"/>
                <a:gd name="T4" fmla="*/ 13 w 18"/>
                <a:gd name="T5" fmla="*/ 12 h 12"/>
                <a:gd name="T6" fmla="*/ 18 w 18"/>
                <a:gd name="T7" fmla="*/ 11 h 12"/>
                <a:gd name="T8" fmla="*/ 13 w 18"/>
                <a:gd name="T9" fmla="*/ 7 h 12"/>
                <a:gd name="T10" fmla="*/ 7 w 18"/>
                <a:gd name="T11" fmla="*/ 9 h 12"/>
                <a:gd name="T12" fmla="*/ 13 w 18"/>
                <a:gd name="T13" fmla="*/ 6 h 12"/>
                <a:gd name="T14" fmla="*/ 12 w 18"/>
                <a:gd name="T15" fmla="*/ 6 h 12"/>
                <a:gd name="T16" fmla="*/ 6 w 18"/>
                <a:gd name="T17" fmla="*/ 6 h 12"/>
                <a:gd name="T18" fmla="*/ 9 w 18"/>
                <a:gd name="T19" fmla="*/ 4 h 12"/>
                <a:gd name="T20" fmla="*/ 10 w 18"/>
                <a:gd name="T21" fmla="*/ 3 h 12"/>
                <a:gd name="T22" fmla="*/ 3 w 18"/>
                <a:gd name="T23" fmla="*/ 3 h 12"/>
                <a:gd name="T24" fmla="*/ 7 w 18"/>
                <a:gd name="T25" fmla="*/ 2 h 12"/>
                <a:gd name="T26" fmla="*/ 3 w 18"/>
                <a:gd name="T27" fmla="*/ 2 h 12"/>
                <a:gd name="T28" fmla="*/ 5 w 18"/>
                <a:gd name="T29" fmla="*/ 1 h 12"/>
                <a:gd name="T30" fmla="*/ 2 w 18"/>
                <a:gd name="T31" fmla="*/ 0 h 12"/>
                <a:gd name="T32" fmla="*/ 5 w 18"/>
                <a:gd name="T33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" h="12">
                  <a:moveTo>
                    <a:pt x="5" y="9"/>
                  </a:moveTo>
                  <a:cubicBezTo>
                    <a:pt x="5" y="9"/>
                    <a:pt x="9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4" y="11"/>
                    <a:pt x="17" y="11"/>
                    <a:pt x="18" y="11"/>
                  </a:cubicBezTo>
                  <a:cubicBezTo>
                    <a:pt x="18" y="11"/>
                    <a:pt x="15" y="7"/>
                    <a:pt x="13" y="7"/>
                  </a:cubicBezTo>
                  <a:cubicBezTo>
                    <a:pt x="11" y="7"/>
                    <a:pt x="7" y="9"/>
                    <a:pt x="7" y="9"/>
                  </a:cubicBezTo>
                  <a:cubicBezTo>
                    <a:pt x="7" y="9"/>
                    <a:pt x="10" y="6"/>
                    <a:pt x="13" y="6"/>
                  </a:cubicBezTo>
                  <a:cubicBezTo>
                    <a:pt x="15" y="6"/>
                    <a:pt x="12" y="6"/>
                    <a:pt x="12" y="6"/>
                  </a:cubicBezTo>
                  <a:cubicBezTo>
                    <a:pt x="12" y="6"/>
                    <a:pt x="8" y="5"/>
                    <a:pt x="6" y="6"/>
                  </a:cubicBezTo>
                  <a:cubicBezTo>
                    <a:pt x="6" y="6"/>
                    <a:pt x="8" y="5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ubicBezTo>
                    <a:pt x="10" y="3"/>
                    <a:pt x="4" y="3"/>
                    <a:pt x="3" y="3"/>
                  </a:cubicBezTo>
                  <a:cubicBezTo>
                    <a:pt x="3" y="3"/>
                    <a:pt x="6" y="2"/>
                    <a:pt x="7" y="2"/>
                  </a:cubicBezTo>
                  <a:cubicBezTo>
                    <a:pt x="7" y="1"/>
                    <a:pt x="3" y="2"/>
                    <a:pt x="3" y="2"/>
                  </a:cubicBezTo>
                  <a:cubicBezTo>
                    <a:pt x="3" y="2"/>
                    <a:pt x="6" y="1"/>
                    <a:pt x="5" y="1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2"/>
                    <a:pt x="0" y="7"/>
                    <a:pt x="5" y="9"/>
                  </a:cubicBezTo>
                  <a:close/>
                </a:path>
              </a:pathLst>
            </a:custGeom>
            <a:solidFill>
              <a:srgbClr val="4C49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173@|5FFC:14736338|FBC:16777215|LFC:0|LBC:16777215"/>
            <p:cNvSpPr/>
            <p:nvPr/>
          </p:nvSpPr>
          <p:spPr bwMode="auto">
            <a:xfrm>
              <a:off x="8037513" y="4395788"/>
              <a:ext cx="430213" cy="350838"/>
            </a:xfrm>
            <a:custGeom>
              <a:avLst/>
              <a:gdLst>
                <a:gd name="T0" fmla="*/ 5 w 11"/>
                <a:gd name="T1" fmla="*/ 5 h 9"/>
                <a:gd name="T2" fmla="*/ 7 w 11"/>
                <a:gd name="T3" fmla="*/ 4 h 9"/>
                <a:gd name="T4" fmla="*/ 4 w 11"/>
                <a:gd name="T5" fmla="*/ 4 h 9"/>
                <a:gd name="T6" fmla="*/ 4 w 11"/>
                <a:gd name="T7" fmla="*/ 2 h 9"/>
                <a:gd name="T8" fmla="*/ 4 w 11"/>
                <a:gd name="T9" fmla="*/ 3 h 9"/>
                <a:gd name="T10" fmla="*/ 2 w 11"/>
                <a:gd name="T11" fmla="*/ 0 h 9"/>
                <a:gd name="T12" fmla="*/ 3 w 11"/>
                <a:gd name="T13" fmla="*/ 4 h 9"/>
                <a:gd name="T14" fmla="*/ 0 w 11"/>
                <a:gd name="T15" fmla="*/ 4 h 9"/>
                <a:gd name="T16" fmla="*/ 1 w 11"/>
                <a:gd name="T17" fmla="*/ 5 h 9"/>
                <a:gd name="T18" fmla="*/ 2 w 11"/>
                <a:gd name="T19" fmla="*/ 5 h 9"/>
                <a:gd name="T20" fmla="*/ 2 w 11"/>
                <a:gd name="T21" fmla="*/ 6 h 9"/>
                <a:gd name="T22" fmla="*/ 5 w 11"/>
                <a:gd name="T23" fmla="*/ 7 h 9"/>
                <a:gd name="T24" fmla="*/ 4 w 11"/>
                <a:gd name="T25" fmla="*/ 8 h 9"/>
                <a:gd name="T26" fmla="*/ 5 w 11"/>
                <a:gd name="T27" fmla="*/ 7 h 9"/>
                <a:gd name="T28" fmla="*/ 11 w 11"/>
                <a:gd name="T29" fmla="*/ 9 h 9"/>
                <a:gd name="T30" fmla="*/ 5 w 11"/>
                <a:gd name="T31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" h="9">
                  <a:moveTo>
                    <a:pt x="5" y="5"/>
                  </a:move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4" y="5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0"/>
                    <a:pt x="2" y="0"/>
                  </a:cubicBezTo>
                  <a:cubicBezTo>
                    <a:pt x="2" y="0"/>
                    <a:pt x="3" y="3"/>
                    <a:pt x="3" y="4"/>
                  </a:cubicBezTo>
                  <a:cubicBezTo>
                    <a:pt x="2" y="4"/>
                    <a:pt x="1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6"/>
                    <a:pt x="2" y="6"/>
                  </a:cubicBezTo>
                  <a:cubicBezTo>
                    <a:pt x="3" y="6"/>
                    <a:pt x="5" y="6"/>
                    <a:pt x="5" y="7"/>
                  </a:cubicBezTo>
                  <a:cubicBezTo>
                    <a:pt x="5" y="7"/>
                    <a:pt x="5" y="7"/>
                    <a:pt x="4" y="8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11" y="9"/>
                    <a:pt x="11" y="9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174@|5FFC:14736338|FBC:16777215|LFC:0|LBC:16777215"/>
            <p:cNvSpPr/>
            <p:nvPr/>
          </p:nvSpPr>
          <p:spPr bwMode="auto">
            <a:xfrm>
              <a:off x="8194676" y="4435475"/>
              <a:ext cx="38100" cy="39688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175@|5FFC:14736338|FBC:16777215|LFC:0|LBC:16777215"/>
            <p:cNvSpPr/>
            <p:nvPr/>
          </p:nvSpPr>
          <p:spPr bwMode="auto">
            <a:xfrm>
              <a:off x="8272463" y="4435475"/>
              <a:ext cx="782638" cy="817563"/>
            </a:xfrm>
            <a:custGeom>
              <a:avLst/>
              <a:gdLst>
                <a:gd name="T0" fmla="*/ 17 w 20"/>
                <a:gd name="T1" fmla="*/ 14 h 21"/>
                <a:gd name="T2" fmla="*/ 16 w 20"/>
                <a:gd name="T3" fmla="*/ 13 h 21"/>
                <a:gd name="T4" fmla="*/ 17 w 20"/>
                <a:gd name="T5" fmla="*/ 11 h 21"/>
                <a:gd name="T6" fmla="*/ 14 w 20"/>
                <a:gd name="T7" fmla="*/ 12 h 21"/>
                <a:gd name="T8" fmla="*/ 14 w 20"/>
                <a:gd name="T9" fmla="*/ 12 h 21"/>
                <a:gd name="T10" fmla="*/ 14 w 20"/>
                <a:gd name="T11" fmla="*/ 9 h 21"/>
                <a:gd name="T12" fmla="*/ 13 w 20"/>
                <a:gd name="T13" fmla="*/ 8 h 21"/>
                <a:gd name="T14" fmla="*/ 12 w 20"/>
                <a:gd name="T15" fmla="*/ 3 h 21"/>
                <a:gd name="T16" fmla="*/ 12 w 20"/>
                <a:gd name="T17" fmla="*/ 3 h 21"/>
                <a:gd name="T18" fmla="*/ 11 w 20"/>
                <a:gd name="T19" fmla="*/ 7 h 21"/>
                <a:gd name="T20" fmla="*/ 10 w 20"/>
                <a:gd name="T21" fmla="*/ 6 h 21"/>
                <a:gd name="T22" fmla="*/ 11 w 20"/>
                <a:gd name="T23" fmla="*/ 8 h 21"/>
                <a:gd name="T24" fmla="*/ 10 w 20"/>
                <a:gd name="T25" fmla="*/ 9 h 21"/>
                <a:gd name="T26" fmla="*/ 5 w 20"/>
                <a:gd name="T27" fmla="*/ 0 h 21"/>
                <a:gd name="T28" fmla="*/ 4 w 20"/>
                <a:gd name="T29" fmla="*/ 0 h 21"/>
                <a:gd name="T30" fmla="*/ 9 w 20"/>
                <a:gd name="T31" fmla="*/ 10 h 21"/>
                <a:gd name="T32" fmla="*/ 11 w 20"/>
                <a:gd name="T33" fmla="*/ 10 h 21"/>
                <a:gd name="T34" fmla="*/ 12 w 20"/>
                <a:gd name="T35" fmla="*/ 11 h 21"/>
                <a:gd name="T36" fmla="*/ 7 w 20"/>
                <a:gd name="T37" fmla="*/ 16 h 21"/>
                <a:gd name="T38" fmla="*/ 3 w 20"/>
                <a:gd name="T39" fmla="*/ 18 h 21"/>
                <a:gd name="T40" fmla="*/ 2 w 20"/>
                <a:gd name="T41" fmla="*/ 10 h 21"/>
                <a:gd name="T42" fmla="*/ 1 w 20"/>
                <a:gd name="T43" fmla="*/ 17 h 21"/>
                <a:gd name="T44" fmla="*/ 1 w 20"/>
                <a:gd name="T45" fmla="*/ 11 h 21"/>
                <a:gd name="T46" fmla="*/ 0 w 20"/>
                <a:gd name="T47" fmla="*/ 18 h 21"/>
                <a:gd name="T48" fmla="*/ 2 w 20"/>
                <a:gd name="T49" fmla="*/ 20 h 21"/>
                <a:gd name="T50" fmla="*/ 4 w 20"/>
                <a:gd name="T51" fmla="*/ 21 h 21"/>
                <a:gd name="T52" fmla="*/ 5 w 20"/>
                <a:gd name="T53" fmla="*/ 19 h 21"/>
                <a:gd name="T54" fmla="*/ 11 w 20"/>
                <a:gd name="T55" fmla="*/ 16 h 21"/>
                <a:gd name="T56" fmla="*/ 13 w 20"/>
                <a:gd name="T57" fmla="*/ 14 h 21"/>
                <a:gd name="T58" fmla="*/ 18 w 20"/>
                <a:gd name="T59" fmla="*/ 16 h 21"/>
                <a:gd name="T60" fmla="*/ 18 w 20"/>
                <a:gd name="T61" fmla="*/ 16 h 21"/>
                <a:gd name="T62" fmla="*/ 20 w 20"/>
                <a:gd name="T63" fmla="*/ 14 h 21"/>
                <a:gd name="T64" fmla="*/ 17 w 20"/>
                <a:gd name="T65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21">
                  <a:moveTo>
                    <a:pt x="17" y="14"/>
                  </a:moveTo>
                  <a:cubicBezTo>
                    <a:pt x="16" y="13"/>
                    <a:pt x="16" y="13"/>
                    <a:pt x="16" y="13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5" y="13"/>
                    <a:pt x="14" y="12"/>
                    <a:pt x="14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6" y="9"/>
                    <a:pt x="14" y="9"/>
                    <a:pt x="14" y="9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1" y="4"/>
                    <a:pt x="11" y="7"/>
                    <a:pt x="11" y="7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4" y="7"/>
                    <a:pt x="4" y="2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1" y="7"/>
                    <a:pt x="8" y="9"/>
                    <a:pt x="9" y="10"/>
                  </a:cubicBezTo>
                  <a:cubicBezTo>
                    <a:pt x="10" y="10"/>
                    <a:pt x="11" y="10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2"/>
                    <a:pt x="8" y="15"/>
                    <a:pt x="7" y="16"/>
                  </a:cubicBezTo>
                  <a:cubicBezTo>
                    <a:pt x="6" y="17"/>
                    <a:pt x="3" y="18"/>
                    <a:pt x="3" y="18"/>
                  </a:cubicBezTo>
                  <a:cubicBezTo>
                    <a:pt x="4" y="12"/>
                    <a:pt x="2" y="10"/>
                    <a:pt x="2" y="10"/>
                  </a:cubicBezTo>
                  <a:cubicBezTo>
                    <a:pt x="4" y="14"/>
                    <a:pt x="1" y="17"/>
                    <a:pt x="1" y="17"/>
                  </a:cubicBezTo>
                  <a:cubicBezTo>
                    <a:pt x="0" y="15"/>
                    <a:pt x="1" y="11"/>
                    <a:pt x="1" y="11"/>
                  </a:cubicBezTo>
                  <a:cubicBezTo>
                    <a:pt x="0" y="13"/>
                    <a:pt x="0" y="16"/>
                    <a:pt x="0" y="18"/>
                  </a:cubicBezTo>
                  <a:cubicBezTo>
                    <a:pt x="1" y="19"/>
                    <a:pt x="2" y="19"/>
                    <a:pt x="2" y="20"/>
                  </a:cubicBezTo>
                  <a:cubicBezTo>
                    <a:pt x="3" y="21"/>
                    <a:pt x="4" y="21"/>
                    <a:pt x="4" y="21"/>
                  </a:cubicBezTo>
                  <a:cubicBezTo>
                    <a:pt x="4" y="21"/>
                    <a:pt x="5" y="19"/>
                    <a:pt x="5" y="19"/>
                  </a:cubicBezTo>
                  <a:cubicBezTo>
                    <a:pt x="5" y="20"/>
                    <a:pt x="10" y="16"/>
                    <a:pt x="11" y="16"/>
                  </a:cubicBezTo>
                  <a:cubicBezTo>
                    <a:pt x="12" y="15"/>
                    <a:pt x="13" y="14"/>
                    <a:pt x="13" y="14"/>
                  </a:cubicBezTo>
                  <a:cubicBezTo>
                    <a:pt x="13" y="14"/>
                    <a:pt x="17" y="16"/>
                    <a:pt x="18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9" y="15"/>
                    <a:pt x="20" y="14"/>
                    <a:pt x="20" y="14"/>
                  </a:cubicBezTo>
                  <a:cubicBezTo>
                    <a:pt x="20" y="14"/>
                    <a:pt x="17" y="14"/>
                    <a:pt x="17" y="14"/>
                  </a:cubicBezTo>
                  <a:close/>
                </a:path>
              </a:pathLst>
            </a:custGeom>
            <a:solidFill>
              <a:srgbClr val="D2DB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176@|5FFC:15724527|FBC:16777215|LFC:0|LBC:16777215"/>
            <p:cNvSpPr/>
            <p:nvPr/>
          </p:nvSpPr>
          <p:spPr bwMode="auto">
            <a:xfrm>
              <a:off x="8742363" y="4552950"/>
              <a:ext cx="77788" cy="233363"/>
            </a:xfrm>
            <a:custGeom>
              <a:avLst/>
              <a:gdLst>
                <a:gd name="T0" fmla="*/ 0 w 2"/>
                <a:gd name="T1" fmla="*/ 5 h 6"/>
                <a:gd name="T2" fmla="*/ 2 w 2"/>
                <a:gd name="T3" fmla="*/ 6 h 6"/>
                <a:gd name="T4" fmla="*/ 2 w 2"/>
                <a:gd name="T5" fmla="*/ 6 h 6"/>
                <a:gd name="T6" fmla="*/ 1 w 2"/>
                <a:gd name="T7" fmla="*/ 0 h 6"/>
                <a:gd name="T8" fmla="*/ 0 w 2"/>
                <a:gd name="T9" fmla="*/ 0 h 6"/>
                <a:gd name="T10" fmla="*/ 0 w 2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6">
                  <a:moveTo>
                    <a:pt x="0" y="5"/>
                  </a:moveTo>
                  <a:cubicBezTo>
                    <a:pt x="0" y="5"/>
                    <a:pt x="1" y="6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1" y="2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4"/>
                    <a:pt x="0" y="5"/>
                  </a:cubicBezTo>
                  <a:close/>
                </a:path>
              </a:pathLst>
            </a:custGeom>
            <a:solidFill>
              <a:srgbClr val="EFEFE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177@|5FFC:328965|FBC:16777215|LFC:0|LBC:16777215"/>
            <p:cNvSpPr/>
            <p:nvPr/>
          </p:nvSpPr>
          <p:spPr bwMode="auto">
            <a:xfrm>
              <a:off x="8702676" y="4941888"/>
              <a:ext cx="79375" cy="466725"/>
            </a:xfrm>
            <a:custGeom>
              <a:avLst/>
              <a:gdLst>
                <a:gd name="T0" fmla="*/ 0 w 2"/>
                <a:gd name="T1" fmla="*/ 12 h 12"/>
                <a:gd name="T2" fmla="*/ 1 w 2"/>
                <a:gd name="T3" fmla="*/ 11 h 12"/>
                <a:gd name="T4" fmla="*/ 2 w 2"/>
                <a:gd name="T5" fmla="*/ 0 h 12"/>
                <a:gd name="T6" fmla="*/ 1 w 2"/>
                <a:gd name="T7" fmla="*/ 0 h 12"/>
                <a:gd name="T8" fmla="*/ 0 w 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2">
                  <a:moveTo>
                    <a:pt x="0" y="12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1"/>
                    <a:pt x="0" y="12"/>
                  </a:cubicBez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178@|5FFC:328965|FBC:16777215|LFC:0|LBC:16777215"/>
            <p:cNvSpPr/>
            <p:nvPr/>
          </p:nvSpPr>
          <p:spPr bwMode="auto">
            <a:xfrm>
              <a:off x="8702676" y="4786313"/>
              <a:ext cx="117475" cy="739775"/>
            </a:xfrm>
            <a:custGeom>
              <a:avLst/>
              <a:gdLst>
                <a:gd name="T0" fmla="*/ 1 w 3"/>
                <a:gd name="T1" fmla="*/ 19 h 19"/>
                <a:gd name="T2" fmla="*/ 2 w 3"/>
                <a:gd name="T3" fmla="*/ 17 h 19"/>
                <a:gd name="T4" fmla="*/ 3 w 3"/>
                <a:gd name="T5" fmla="*/ 2 h 19"/>
                <a:gd name="T6" fmla="*/ 3 w 3"/>
                <a:gd name="T7" fmla="*/ 0 h 19"/>
                <a:gd name="T8" fmla="*/ 2 w 3"/>
                <a:gd name="T9" fmla="*/ 0 h 19"/>
                <a:gd name="T10" fmla="*/ 2 w 3"/>
                <a:gd name="T11" fmla="*/ 1 h 19"/>
                <a:gd name="T12" fmla="*/ 2 w 3"/>
                <a:gd name="T13" fmla="*/ 3 h 19"/>
                <a:gd name="T14" fmla="*/ 0 w 3"/>
                <a:gd name="T15" fmla="*/ 18 h 19"/>
                <a:gd name="T16" fmla="*/ 1 w 3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19">
                  <a:moveTo>
                    <a:pt x="1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3" y="4"/>
                    <a:pt x="3" y="2"/>
                  </a:cubicBezTo>
                  <a:cubicBezTo>
                    <a:pt x="3" y="2"/>
                    <a:pt x="3" y="1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2"/>
                    <a:pt x="2" y="3"/>
                  </a:cubicBezTo>
                  <a:cubicBezTo>
                    <a:pt x="2" y="4"/>
                    <a:pt x="0" y="16"/>
                    <a:pt x="0" y="18"/>
                  </a:cubicBezTo>
                  <a:lnTo>
                    <a:pt x="1" y="19"/>
                  </a:lnTo>
                  <a:close/>
                </a:path>
              </a:pathLst>
            </a:custGeom>
            <a:solidFill>
              <a:srgbClr val="0505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179@|5FFC:0|FBC:16777215|LFC:0|LBC:16777215"/>
            <p:cNvSpPr/>
            <p:nvPr/>
          </p:nvSpPr>
          <p:spPr bwMode="auto">
            <a:xfrm>
              <a:off x="8782051" y="4395788"/>
              <a:ext cx="390525" cy="312738"/>
            </a:xfrm>
            <a:custGeom>
              <a:avLst/>
              <a:gdLst>
                <a:gd name="T0" fmla="*/ 5 w 10"/>
                <a:gd name="T1" fmla="*/ 7 h 8"/>
                <a:gd name="T2" fmla="*/ 5 w 10"/>
                <a:gd name="T3" fmla="*/ 7 h 8"/>
                <a:gd name="T4" fmla="*/ 6 w 10"/>
                <a:gd name="T5" fmla="*/ 5 h 8"/>
                <a:gd name="T6" fmla="*/ 8 w 10"/>
                <a:gd name="T7" fmla="*/ 4 h 8"/>
                <a:gd name="T8" fmla="*/ 9 w 10"/>
                <a:gd name="T9" fmla="*/ 4 h 8"/>
                <a:gd name="T10" fmla="*/ 10 w 10"/>
                <a:gd name="T11" fmla="*/ 4 h 8"/>
                <a:gd name="T12" fmla="*/ 5 w 10"/>
                <a:gd name="T13" fmla="*/ 0 h 8"/>
                <a:gd name="T14" fmla="*/ 4 w 10"/>
                <a:gd name="T15" fmla="*/ 0 h 8"/>
                <a:gd name="T16" fmla="*/ 3 w 10"/>
                <a:gd name="T17" fmla="*/ 0 h 8"/>
                <a:gd name="T18" fmla="*/ 0 w 10"/>
                <a:gd name="T19" fmla="*/ 4 h 8"/>
                <a:gd name="T20" fmla="*/ 1 w 10"/>
                <a:gd name="T21" fmla="*/ 8 h 8"/>
                <a:gd name="T22" fmla="*/ 1 w 10"/>
                <a:gd name="T23" fmla="*/ 7 h 8"/>
                <a:gd name="T24" fmla="*/ 3 w 10"/>
                <a:gd name="T25" fmla="*/ 7 h 8"/>
                <a:gd name="T26" fmla="*/ 3 w 10"/>
                <a:gd name="T27" fmla="*/ 5 h 8"/>
                <a:gd name="T28" fmla="*/ 4 w 10"/>
                <a:gd name="T29" fmla="*/ 4 h 8"/>
                <a:gd name="T30" fmla="*/ 5 w 10"/>
                <a:gd name="T31" fmla="*/ 6 h 8"/>
                <a:gd name="T32" fmla="*/ 5 w 10"/>
                <a:gd name="T33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" h="8">
                  <a:moveTo>
                    <a:pt x="5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6" y="5"/>
                  </a:cubicBezTo>
                  <a:cubicBezTo>
                    <a:pt x="6" y="5"/>
                    <a:pt x="7" y="4"/>
                    <a:pt x="8" y="4"/>
                  </a:cubicBezTo>
                  <a:cubicBezTo>
                    <a:pt x="8" y="4"/>
                    <a:pt x="9" y="5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0" y="4"/>
                    <a:pt x="8" y="1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0" y="1"/>
                    <a:pt x="0" y="4"/>
                  </a:cubicBezTo>
                  <a:cubicBezTo>
                    <a:pt x="0" y="6"/>
                    <a:pt x="1" y="8"/>
                    <a:pt x="1" y="8"/>
                  </a:cubicBezTo>
                  <a:cubicBezTo>
                    <a:pt x="1" y="7"/>
                    <a:pt x="1" y="8"/>
                    <a:pt x="1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3" y="7"/>
                    <a:pt x="3" y="6"/>
                    <a:pt x="3" y="5"/>
                  </a:cubicBezTo>
                  <a:cubicBezTo>
                    <a:pt x="3" y="5"/>
                    <a:pt x="4" y="4"/>
                    <a:pt x="4" y="4"/>
                  </a:cubicBezTo>
                  <a:cubicBezTo>
                    <a:pt x="4" y="4"/>
                    <a:pt x="5" y="5"/>
                    <a:pt x="5" y="6"/>
                  </a:cubicBezTo>
                  <a:lnTo>
                    <a:pt x="5" y="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234134" y="2685516"/>
            <a:ext cx="1468024" cy="948734"/>
            <a:chOff x="9690101" y="4786313"/>
            <a:chExt cx="2503486" cy="1624013"/>
          </a:xfrm>
        </p:grpSpPr>
        <p:sp>
          <p:nvSpPr>
            <p:cNvPr id="68" name="Freeform 183@|5FFC:9350382|FBC:16777215|LFC:0|LBC:16777215"/>
            <p:cNvSpPr/>
            <p:nvPr/>
          </p:nvSpPr>
          <p:spPr bwMode="auto">
            <a:xfrm>
              <a:off x="10598150" y="5260976"/>
              <a:ext cx="330200" cy="225425"/>
            </a:xfrm>
            <a:custGeom>
              <a:avLst/>
              <a:gdLst>
                <a:gd name="T0" fmla="*/ 4 w 12"/>
                <a:gd name="T1" fmla="*/ 8 h 8"/>
                <a:gd name="T2" fmla="*/ 11 w 12"/>
                <a:gd name="T3" fmla="*/ 4 h 8"/>
                <a:gd name="T4" fmla="*/ 0 w 12"/>
                <a:gd name="T5" fmla="*/ 0 h 8"/>
                <a:gd name="T6" fmla="*/ 4 w 12"/>
                <a:gd name="T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8">
                  <a:moveTo>
                    <a:pt x="4" y="8"/>
                  </a:moveTo>
                  <a:cubicBezTo>
                    <a:pt x="4" y="8"/>
                    <a:pt x="12" y="6"/>
                    <a:pt x="11" y="4"/>
                  </a:cubicBezTo>
                  <a:cubicBezTo>
                    <a:pt x="10" y="1"/>
                    <a:pt x="2" y="0"/>
                    <a:pt x="0" y="0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184@|5FFC:0|FBC:16777215|LFC:0|LBC:16777215"/>
            <p:cNvSpPr/>
            <p:nvPr/>
          </p:nvSpPr>
          <p:spPr bwMode="auto">
            <a:xfrm>
              <a:off x="11753850" y="4981576"/>
              <a:ext cx="109537" cy="28575"/>
            </a:xfrm>
            <a:custGeom>
              <a:avLst/>
              <a:gdLst>
                <a:gd name="T0" fmla="*/ 4 w 4"/>
                <a:gd name="T1" fmla="*/ 1 h 1"/>
                <a:gd name="T2" fmla="*/ 1 w 4"/>
                <a:gd name="T3" fmla="*/ 1 h 1"/>
                <a:gd name="T4" fmla="*/ 1 w 4"/>
                <a:gd name="T5" fmla="*/ 0 h 1"/>
                <a:gd name="T6" fmla="*/ 4 w 4"/>
                <a:gd name="T7" fmla="*/ 0 h 1"/>
                <a:gd name="T8" fmla="*/ 4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4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3" y="0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185@|5FFC:6250337|FBC:16777215|LFC:0|LBC:16777215"/>
            <p:cNvSpPr/>
            <p:nvPr/>
          </p:nvSpPr>
          <p:spPr bwMode="auto">
            <a:xfrm>
              <a:off x="11642725" y="4926013"/>
              <a:ext cx="550862" cy="560388"/>
            </a:xfrm>
            <a:custGeom>
              <a:avLst/>
              <a:gdLst>
                <a:gd name="T0" fmla="*/ 0 w 20"/>
                <a:gd name="T1" fmla="*/ 11 h 20"/>
                <a:gd name="T2" fmla="*/ 11 w 20"/>
                <a:gd name="T3" fmla="*/ 0 h 20"/>
                <a:gd name="T4" fmla="*/ 19 w 20"/>
                <a:gd name="T5" fmla="*/ 9 h 20"/>
                <a:gd name="T6" fmla="*/ 9 w 20"/>
                <a:gd name="T7" fmla="*/ 19 h 20"/>
                <a:gd name="T8" fmla="*/ 9 w 20"/>
                <a:gd name="T9" fmla="*/ 19 h 20"/>
                <a:gd name="T10" fmla="*/ 0 w 20"/>
                <a:gd name="T11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0">
                  <a:moveTo>
                    <a:pt x="0" y="11"/>
                  </a:moveTo>
                  <a:cubicBezTo>
                    <a:pt x="0" y="11"/>
                    <a:pt x="10" y="0"/>
                    <a:pt x="11" y="0"/>
                  </a:cubicBezTo>
                  <a:cubicBezTo>
                    <a:pt x="11" y="0"/>
                    <a:pt x="20" y="8"/>
                    <a:pt x="19" y="9"/>
                  </a:cubicBezTo>
                  <a:cubicBezTo>
                    <a:pt x="19" y="10"/>
                    <a:pt x="11" y="19"/>
                    <a:pt x="9" y="19"/>
                  </a:cubicBezTo>
                  <a:cubicBezTo>
                    <a:pt x="8" y="19"/>
                    <a:pt x="9" y="19"/>
                    <a:pt x="9" y="19"/>
                  </a:cubicBezTo>
                  <a:cubicBezTo>
                    <a:pt x="9" y="19"/>
                    <a:pt x="8" y="20"/>
                    <a:pt x="0" y="11"/>
                  </a:cubicBezTo>
                  <a:close/>
                </a:path>
              </a:pathLst>
            </a:custGeom>
            <a:solidFill>
              <a:srgbClr val="615F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186@|5FFC:0|FBC:16777215|LFC:0|LBC:16777215"/>
            <p:cNvSpPr/>
            <p:nvPr/>
          </p:nvSpPr>
          <p:spPr bwMode="auto">
            <a:xfrm>
              <a:off x="11671300" y="4926013"/>
              <a:ext cx="495300" cy="503238"/>
            </a:xfrm>
            <a:custGeom>
              <a:avLst/>
              <a:gdLst>
                <a:gd name="T0" fmla="*/ 0 w 18"/>
                <a:gd name="T1" fmla="*/ 11 h 18"/>
                <a:gd name="T2" fmla="*/ 4 w 18"/>
                <a:gd name="T3" fmla="*/ 14 h 18"/>
                <a:gd name="T4" fmla="*/ 14 w 18"/>
                <a:gd name="T5" fmla="*/ 5 h 18"/>
                <a:gd name="T6" fmla="*/ 11 w 18"/>
                <a:gd name="T7" fmla="*/ 0 h 18"/>
                <a:gd name="T8" fmla="*/ 14 w 18"/>
                <a:gd name="T9" fmla="*/ 5 h 18"/>
                <a:gd name="T10" fmla="*/ 17 w 18"/>
                <a:gd name="T11" fmla="*/ 9 h 18"/>
                <a:gd name="T12" fmla="*/ 9 w 18"/>
                <a:gd name="T13" fmla="*/ 18 h 18"/>
                <a:gd name="T14" fmla="*/ 17 w 18"/>
                <a:gd name="T15" fmla="*/ 9 h 18"/>
                <a:gd name="T16" fmla="*/ 14 w 18"/>
                <a:gd name="T17" fmla="*/ 6 h 18"/>
                <a:gd name="T18" fmla="*/ 10 w 18"/>
                <a:gd name="T19" fmla="*/ 9 h 18"/>
                <a:gd name="T20" fmla="*/ 11 w 18"/>
                <a:gd name="T21" fmla="*/ 11 h 18"/>
                <a:gd name="T22" fmla="*/ 9 w 18"/>
                <a:gd name="T23" fmla="*/ 11 h 18"/>
                <a:gd name="T24" fmla="*/ 4 w 18"/>
                <a:gd name="T25" fmla="*/ 14 h 18"/>
                <a:gd name="T26" fmla="*/ 0 w 18"/>
                <a:gd name="T27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18">
                  <a:moveTo>
                    <a:pt x="0" y="11"/>
                  </a:moveTo>
                  <a:cubicBezTo>
                    <a:pt x="0" y="11"/>
                    <a:pt x="3" y="14"/>
                    <a:pt x="4" y="14"/>
                  </a:cubicBezTo>
                  <a:cubicBezTo>
                    <a:pt x="5" y="13"/>
                    <a:pt x="14" y="6"/>
                    <a:pt x="14" y="5"/>
                  </a:cubicBezTo>
                  <a:cubicBezTo>
                    <a:pt x="13" y="4"/>
                    <a:pt x="14" y="4"/>
                    <a:pt x="11" y="0"/>
                  </a:cubicBezTo>
                  <a:cubicBezTo>
                    <a:pt x="11" y="0"/>
                    <a:pt x="14" y="4"/>
                    <a:pt x="14" y="5"/>
                  </a:cubicBezTo>
                  <a:cubicBezTo>
                    <a:pt x="14" y="5"/>
                    <a:pt x="18" y="8"/>
                    <a:pt x="17" y="9"/>
                  </a:cubicBezTo>
                  <a:cubicBezTo>
                    <a:pt x="17" y="9"/>
                    <a:pt x="18" y="10"/>
                    <a:pt x="9" y="18"/>
                  </a:cubicBezTo>
                  <a:cubicBezTo>
                    <a:pt x="9" y="18"/>
                    <a:pt x="17" y="10"/>
                    <a:pt x="17" y="9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1" y="9"/>
                    <a:pt x="10" y="9"/>
                  </a:cubicBezTo>
                  <a:cubicBezTo>
                    <a:pt x="10" y="9"/>
                    <a:pt x="11" y="10"/>
                    <a:pt x="11" y="11"/>
                  </a:cubicBezTo>
                  <a:cubicBezTo>
                    <a:pt x="10" y="12"/>
                    <a:pt x="9" y="11"/>
                    <a:pt x="9" y="11"/>
                  </a:cubicBezTo>
                  <a:cubicBezTo>
                    <a:pt x="9" y="11"/>
                    <a:pt x="5" y="14"/>
                    <a:pt x="4" y="14"/>
                  </a:cubicBezTo>
                  <a:cubicBezTo>
                    <a:pt x="3" y="14"/>
                    <a:pt x="1" y="12"/>
                    <a:pt x="0" y="1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187@|5FFC:9683704|FBC:16777215|LFC:0|LBC:16777215"/>
            <p:cNvSpPr/>
            <p:nvPr/>
          </p:nvSpPr>
          <p:spPr bwMode="auto">
            <a:xfrm>
              <a:off x="11642725" y="4953001"/>
              <a:ext cx="165100" cy="196850"/>
            </a:xfrm>
            <a:custGeom>
              <a:avLst/>
              <a:gdLst>
                <a:gd name="T0" fmla="*/ 0 w 6"/>
                <a:gd name="T1" fmla="*/ 7 h 7"/>
                <a:gd name="T2" fmla="*/ 3 w 6"/>
                <a:gd name="T3" fmla="*/ 6 h 7"/>
                <a:gd name="T4" fmla="*/ 5 w 6"/>
                <a:gd name="T5" fmla="*/ 5 h 7"/>
                <a:gd name="T6" fmla="*/ 6 w 6"/>
                <a:gd name="T7" fmla="*/ 4 h 7"/>
                <a:gd name="T8" fmla="*/ 6 w 6"/>
                <a:gd name="T9" fmla="*/ 4 h 7"/>
                <a:gd name="T10" fmla="*/ 6 w 6"/>
                <a:gd name="T11" fmla="*/ 3 h 7"/>
                <a:gd name="T12" fmla="*/ 6 w 6"/>
                <a:gd name="T13" fmla="*/ 3 h 7"/>
                <a:gd name="T14" fmla="*/ 6 w 6"/>
                <a:gd name="T15" fmla="*/ 2 h 7"/>
                <a:gd name="T16" fmla="*/ 6 w 6"/>
                <a:gd name="T17" fmla="*/ 1 h 7"/>
                <a:gd name="T18" fmla="*/ 4 w 6"/>
                <a:gd name="T19" fmla="*/ 1 h 7"/>
                <a:gd name="T20" fmla="*/ 3 w 6"/>
                <a:gd name="T21" fmla="*/ 2 h 7"/>
                <a:gd name="T22" fmla="*/ 3 w 6"/>
                <a:gd name="T23" fmla="*/ 1 h 7"/>
                <a:gd name="T24" fmla="*/ 4 w 6"/>
                <a:gd name="T25" fmla="*/ 0 h 7"/>
                <a:gd name="T26" fmla="*/ 3 w 6"/>
                <a:gd name="T27" fmla="*/ 0 h 7"/>
                <a:gd name="T28" fmla="*/ 2 w 6"/>
                <a:gd name="T29" fmla="*/ 2 h 7"/>
                <a:gd name="T30" fmla="*/ 2 w 6"/>
                <a:gd name="T31" fmla="*/ 3 h 7"/>
                <a:gd name="T32" fmla="*/ 0 w 6"/>
                <a:gd name="T33" fmla="*/ 5 h 7"/>
                <a:gd name="T34" fmla="*/ 0 w 6"/>
                <a:gd name="T3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7">
                  <a:moveTo>
                    <a:pt x="0" y="7"/>
                  </a:moveTo>
                  <a:cubicBezTo>
                    <a:pt x="0" y="7"/>
                    <a:pt x="3" y="6"/>
                    <a:pt x="3" y="6"/>
                  </a:cubicBezTo>
                  <a:cubicBezTo>
                    <a:pt x="4" y="6"/>
                    <a:pt x="5" y="5"/>
                    <a:pt x="5" y="5"/>
                  </a:cubicBezTo>
                  <a:cubicBezTo>
                    <a:pt x="5" y="5"/>
                    <a:pt x="6" y="5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2"/>
                  </a:cubicBezTo>
                  <a:cubicBezTo>
                    <a:pt x="6" y="2"/>
                    <a:pt x="6" y="1"/>
                    <a:pt x="6" y="1"/>
                  </a:cubicBezTo>
                  <a:cubicBezTo>
                    <a:pt x="6" y="1"/>
                    <a:pt x="4" y="1"/>
                    <a:pt x="4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1"/>
                    <a:pt x="3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0" y="5"/>
                    <a:pt x="0" y="5"/>
                    <a:pt x="0" y="5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188@|5FFC:9350382|FBC:16777215|LFC:0|LBC:16777215"/>
            <p:cNvSpPr/>
            <p:nvPr/>
          </p:nvSpPr>
          <p:spPr bwMode="auto">
            <a:xfrm>
              <a:off x="11642725" y="4981576"/>
              <a:ext cx="165100" cy="168275"/>
            </a:xfrm>
            <a:custGeom>
              <a:avLst/>
              <a:gdLst>
                <a:gd name="T0" fmla="*/ 6 w 6"/>
                <a:gd name="T1" fmla="*/ 0 h 6"/>
                <a:gd name="T2" fmla="*/ 4 w 6"/>
                <a:gd name="T3" fmla="*/ 0 h 6"/>
                <a:gd name="T4" fmla="*/ 3 w 6"/>
                <a:gd name="T5" fmla="*/ 1 h 6"/>
                <a:gd name="T6" fmla="*/ 3 w 6"/>
                <a:gd name="T7" fmla="*/ 0 h 6"/>
                <a:gd name="T8" fmla="*/ 3 w 6"/>
                <a:gd name="T9" fmla="*/ 0 h 6"/>
                <a:gd name="T10" fmla="*/ 3 w 6"/>
                <a:gd name="T11" fmla="*/ 1 h 6"/>
                <a:gd name="T12" fmla="*/ 2 w 6"/>
                <a:gd name="T13" fmla="*/ 2 h 6"/>
                <a:gd name="T14" fmla="*/ 0 w 6"/>
                <a:gd name="T15" fmla="*/ 4 h 6"/>
                <a:gd name="T16" fmla="*/ 0 w 6"/>
                <a:gd name="T17" fmla="*/ 6 h 6"/>
                <a:gd name="T18" fmla="*/ 3 w 6"/>
                <a:gd name="T19" fmla="*/ 5 h 6"/>
                <a:gd name="T20" fmla="*/ 5 w 6"/>
                <a:gd name="T21" fmla="*/ 4 h 6"/>
                <a:gd name="T22" fmla="*/ 5 w 6"/>
                <a:gd name="T23" fmla="*/ 4 h 6"/>
                <a:gd name="T24" fmla="*/ 5 w 6"/>
                <a:gd name="T25" fmla="*/ 3 h 6"/>
                <a:gd name="T26" fmla="*/ 5 w 6"/>
                <a:gd name="T27" fmla="*/ 3 h 6"/>
                <a:gd name="T28" fmla="*/ 5 w 6"/>
                <a:gd name="T29" fmla="*/ 2 h 6"/>
                <a:gd name="T30" fmla="*/ 4 w 6"/>
                <a:gd name="T31" fmla="*/ 1 h 6"/>
                <a:gd name="T32" fmla="*/ 6 w 6"/>
                <a:gd name="T33" fmla="*/ 0 h 6"/>
                <a:gd name="T34" fmla="*/ 6 w 6"/>
                <a:gd name="T3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" h="6">
                  <a:moveTo>
                    <a:pt x="6" y="0"/>
                  </a:moveTo>
                  <a:cubicBezTo>
                    <a:pt x="6" y="0"/>
                    <a:pt x="4" y="0"/>
                    <a:pt x="4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3" y="5"/>
                    <a:pt x="3" y="5"/>
                  </a:cubicBezTo>
                  <a:cubicBezTo>
                    <a:pt x="4" y="5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4" y="1"/>
                    <a:pt x="4" y="1"/>
                  </a:cubicBezTo>
                  <a:cubicBezTo>
                    <a:pt x="4" y="1"/>
                    <a:pt x="4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189@|5FFC:9683704|FBC:16777215|LFC:0|LBC:16777215"/>
            <p:cNvSpPr/>
            <p:nvPr/>
          </p:nvSpPr>
          <p:spPr bwMode="auto">
            <a:xfrm>
              <a:off x="11176000" y="4841876"/>
              <a:ext cx="192087" cy="223838"/>
            </a:xfrm>
            <a:custGeom>
              <a:avLst/>
              <a:gdLst>
                <a:gd name="T0" fmla="*/ 6 w 7"/>
                <a:gd name="T1" fmla="*/ 8 h 8"/>
                <a:gd name="T2" fmla="*/ 6 w 7"/>
                <a:gd name="T3" fmla="*/ 7 h 8"/>
                <a:gd name="T4" fmla="*/ 7 w 7"/>
                <a:gd name="T5" fmla="*/ 7 h 8"/>
                <a:gd name="T6" fmla="*/ 7 w 7"/>
                <a:gd name="T7" fmla="*/ 5 h 8"/>
                <a:gd name="T8" fmla="*/ 7 w 7"/>
                <a:gd name="T9" fmla="*/ 4 h 8"/>
                <a:gd name="T10" fmla="*/ 7 w 7"/>
                <a:gd name="T11" fmla="*/ 2 h 8"/>
                <a:gd name="T12" fmla="*/ 5 w 7"/>
                <a:gd name="T13" fmla="*/ 1 h 8"/>
                <a:gd name="T14" fmla="*/ 1 w 7"/>
                <a:gd name="T15" fmla="*/ 0 h 8"/>
                <a:gd name="T16" fmla="*/ 0 w 7"/>
                <a:gd name="T17" fmla="*/ 6 h 8"/>
                <a:gd name="T18" fmla="*/ 6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6" y="8"/>
                  </a:move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3"/>
                    <a:pt x="7" y="2"/>
                  </a:cubicBezTo>
                  <a:cubicBezTo>
                    <a:pt x="7" y="2"/>
                    <a:pt x="5" y="1"/>
                    <a:pt x="5" y="1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0" y="6"/>
                    <a:pt x="0" y="6"/>
                  </a:cubicBezTo>
                  <a:cubicBezTo>
                    <a:pt x="0" y="6"/>
                    <a:pt x="1" y="8"/>
                    <a:pt x="6" y="8"/>
                  </a:cubicBezTo>
                  <a:close/>
                </a:path>
              </a:pathLst>
            </a:custGeom>
            <a:solidFill>
              <a:srgbClr val="F8C2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190@|5FFC:9350382|FBC:16777215|LFC:0|LBC:16777215"/>
            <p:cNvSpPr/>
            <p:nvPr/>
          </p:nvSpPr>
          <p:spPr bwMode="auto">
            <a:xfrm>
              <a:off x="11176000" y="4897438"/>
              <a:ext cx="136525" cy="168275"/>
            </a:xfrm>
            <a:custGeom>
              <a:avLst/>
              <a:gdLst>
                <a:gd name="T0" fmla="*/ 3 w 5"/>
                <a:gd name="T1" fmla="*/ 3 h 6"/>
                <a:gd name="T2" fmla="*/ 3 w 5"/>
                <a:gd name="T3" fmla="*/ 4 h 6"/>
                <a:gd name="T4" fmla="*/ 2 w 5"/>
                <a:gd name="T5" fmla="*/ 2 h 6"/>
                <a:gd name="T6" fmla="*/ 2 w 5"/>
                <a:gd name="T7" fmla="*/ 2 h 6"/>
                <a:gd name="T8" fmla="*/ 0 w 5"/>
                <a:gd name="T9" fmla="*/ 4 h 6"/>
                <a:gd name="T10" fmla="*/ 4 w 5"/>
                <a:gd name="T11" fmla="*/ 6 h 6"/>
                <a:gd name="T12" fmla="*/ 4 w 5"/>
                <a:gd name="T13" fmla="*/ 5 h 6"/>
                <a:gd name="T14" fmla="*/ 5 w 5"/>
                <a:gd name="T15" fmla="*/ 4 h 6"/>
                <a:gd name="T16" fmla="*/ 4 w 5"/>
                <a:gd name="T17" fmla="*/ 3 h 6"/>
                <a:gd name="T18" fmla="*/ 3 w 5"/>
                <a:gd name="T1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3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1" y="4"/>
                    <a:pt x="2" y="2"/>
                  </a:cubicBezTo>
                  <a:cubicBezTo>
                    <a:pt x="3" y="0"/>
                    <a:pt x="2" y="2"/>
                    <a:pt x="2" y="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4" y="3"/>
                    <a:pt x="4" y="3"/>
                    <a:pt x="4" y="3"/>
                  </a:cubicBezTo>
                  <a:lnTo>
                    <a:pt x="3" y="3"/>
                  </a:ln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91@|5FFC:9350382|FBC:16777215|LFC:0|LBC:16777215"/>
            <p:cNvSpPr/>
            <p:nvPr/>
          </p:nvSpPr>
          <p:spPr bwMode="auto">
            <a:xfrm>
              <a:off x="11312525" y="5010151"/>
              <a:ext cx="55562" cy="26988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EEAC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192@|5FFC:2105393|FBC:16777215|LFC:0|LBC:16777215"/>
            <p:cNvSpPr/>
            <p:nvPr/>
          </p:nvSpPr>
          <p:spPr bwMode="auto">
            <a:xfrm>
              <a:off x="11147425" y="4786313"/>
              <a:ext cx="247650" cy="250825"/>
            </a:xfrm>
            <a:custGeom>
              <a:avLst/>
              <a:gdLst>
                <a:gd name="T0" fmla="*/ 0 w 9"/>
                <a:gd name="T1" fmla="*/ 9 h 9"/>
                <a:gd name="T2" fmla="*/ 2 w 9"/>
                <a:gd name="T3" fmla="*/ 8 h 9"/>
                <a:gd name="T4" fmla="*/ 3 w 9"/>
                <a:gd name="T5" fmla="*/ 6 h 9"/>
                <a:gd name="T6" fmla="*/ 4 w 9"/>
                <a:gd name="T7" fmla="*/ 6 h 9"/>
                <a:gd name="T8" fmla="*/ 4 w 9"/>
                <a:gd name="T9" fmla="*/ 8 h 9"/>
                <a:gd name="T10" fmla="*/ 5 w 9"/>
                <a:gd name="T11" fmla="*/ 8 h 9"/>
                <a:gd name="T12" fmla="*/ 5 w 9"/>
                <a:gd name="T13" fmla="*/ 6 h 9"/>
                <a:gd name="T14" fmla="*/ 6 w 9"/>
                <a:gd name="T15" fmla="*/ 5 h 9"/>
                <a:gd name="T16" fmla="*/ 6 w 9"/>
                <a:gd name="T17" fmla="*/ 4 h 9"/>
                <a:gd name="T18" fmla="*/ 8 w 9"/>
                <a:gd name="T19" fmla="*/ 4 h 9"/>
                <a:gd name="T20" fmla="*/ 9 w 9"/>
                <a:gd name="T21" fmla="*/ 3 h 9"/>
                <a:gd name="T22" fmla="*/ 6 w 9"/>
                <a:gd name="T23" fmla="*/ 1 h 9"/>
                <a:gd name="T24" fmla="*/ 3 w 9"/>
                <a:gd name="T25" fmla="*/ 1 h 9"/>
                <a:gd name="T26" fmla="*/ 3 w 9"/>
                <a:gd name="T27" fmla="*/ 1 h 9"/>
                <a:gd name="T28" fmla="*/ 2 w 9"/>
                <a:gd name="T29" fmla="*/ 1 h 9"/>
                <a:gd name="T30" fmla="*/ 0 w 9"/>
                <a:gd name="T31" fmla="*/ 4 h 9"/>
                <a:gd name="T32" fmla="*/ 0 w 9"/>
                <a:gd name="T33" fmla="*/ 7 h 9"/>
                <a:gd name="T34" fmla="*/ 0 w 9"/>
                <a:gd name="T35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1" y="8"/>
                    <a:pt x="2" y="8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6"/>
                    <a:pt x="5" y="6"/>
                  </a:cubicBezTo>
                  <a:cubicBezTo>
                    <a:pt x="5" y="6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8" y="4"/>
                    <a:pt x="8" y="4"/>
                  </a:cubicBezTo>
                  <a:cubicBezTo>
                    <a:pt x="8" y="4"/>
                    <a:pt x="9" y="3"/>
                    <a:pt x="9" y="3"/>
                  </a:cubicBezTo>
                  <a:cubicBezTo>
                    <a:pt x="9" y="3"/>
                    <a:pt x="6" y="2"/>
                    <a:pt x="6" y="1"/>
                  </a:cubicBezTo>
                  <a:cubicBezTo>
                    <a:pt x="6" y="1"/>
                    <a:pt x="4" y="1"/>
                    <a:pt x="3" y="1"/>
                  </a:cubicBezTo>
                  <a:cubicBezTo>
                    <a:pt x="3" y="0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0" y="2"/>
                    <a:pt x="0" y="4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0" y="7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3120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193@|5FFC:0|FBC:16777215|LFC:0|LBC:16777215"/>
            <p:cNvSpPr/>
            <p:nvPr/>
          </p:nvSpPr>
          <p:spPr bwMode="auto">
            <a:xfrm>
              <a:off x="9690101" y="5486401"/>
              <a:ext cx="247650" cy="250825"/>
            </a:xfrm>
            <a:custGeom>
              <a:avLst/>
              <a:gdLst>
                <a:gd name="T0" fmla="*/ 0 w 9"/>
                <a:gd name="T1" fmla="*/ 9 h 9"/>
                <a:gd name="T2" fmla="*/ 2 w 9"/>
                <a:gd name="T3" fmla="*/ 9 h 9"/>
                <a:gd name="T4" fmla="*/ 4 w 9"/>
                <a:gd name="T5" fmla="*/ 7 h 9"/>
                <a:gd name="T6" fmla="*/ 7 w 9"/>
                <a:gd name="T7" fmla="*/ 7 h 9"/>
                <a:gd name="T8" fmla="*/ 8 w 9"/>
                <a:gd name="T9" fmla="*/ 6 h 9"/>
                <a:gd name="T10" fmla="*/ 9 w 9"/>
                <a:gd name="T11" fmla="*/ 3 h 9"/>
                <a:gd name="T12" fmla="*/ 7 w 9"/>
                <a:gd name="T13" fmla="*/ 1 h 9"/>
                <a:gd name="T14" fmla="*/ 7 w 9"/>
                <a:gd name="T15" fmla="*/ 0 h 9"/>
                <a:gd name="T16" fmla="*/ 4 w 9"/>
                <a:gd name="T17" fmla="*/ 2 h 9"/>
                <a:gd name="T18" fmla="*/ 4 w 9"/>
                <a:gd name="T19" fmla="*/ 3 h 9"/>
                <a:gd name="T20" fmla="*/ 1 w 9"/>
                <a:gd name="T21" fmla="*/ 6 h 9"/>
                <a:gd name="T22" fmla="*/ 0 w 9"/>
                <a:gd name="T2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" h="9">
                  <a:moveTo>
                    <a:pt x="0" y="9"/>
                  </a:moveTo>
                  <a:cubicBezTo>
                    <a:pt x="0" y="9"/>
                    <a:pt x="2" y="9"/>
                    <a:pt x="2" y="9"/>
                  </a:cubicBezTo>
                  <a:cubicBezTo>
                    <a:pt x="2" y="9"/>
                    <a:pt x="4" y="7"/>
                    <a:pt x="4" y="7"/>
                  </a:cubicBezTo>
                  <a:cubicBezTo>
                    <a:pt x="5" y="7"/>
                    <a:pt x="7" y="7"/>
                    <a:pt x="7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3"/>
                    <a:pt x="9" y="3"/>
                  </a:cubicBezTo>
                  <a:cubicBezTo>
                    <a:pt x="9" y="3"/>
                    <a:pt x="8" y="1"/>
                    <a:pt x="7" y="1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6" y="0"/>
                    <a:pt x="4" y="2"/>
                    <a:pt x="4" y="2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2" y="5"/>
                    <a:pt x="1" y="6"/>
                  </a:cubicBezTo>
                  <a:cubicBezTo>
                    <a:pt x="1" y="6"/>
                    <a:pt x="0" y="9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194@|5FFC:0|FBC:16777215|LFC:0|LBC:16777215"/>
            <p:cNvSpPr/>
            <p:nvPr/>
          </p:nvSpPr>
          <p:spPr bwMode="auto">
            <a:xfrm>
              <a:off x="10680700" y="6270626"/>
              <a:ext cx="301625" cy="139700"/>
            </a:xfrm>
            <a:custGeom>
              <a:avLst/>
              <a:gdLst>
                <a:gd name="T0" fmla="*/ 2 w 11"/>
                <a:gd name="T1" fmla="*/ 0 h 5"/>
                <a:gd name="T2" fmla="*/ 1 w 11"/>
                <a:gd name="T3" fmla="*/ 1 h 5"/>
                <a:gd name="T4" fmla="*/ 1 w 11"/>
                <a:gd name="T5" fmla="*/ 4 h 5"/>
                <a:gd name="T6" fmla="*/ 0 w 11"/>
                <a:gd name="T7" fmla="*/ 4 h 5"/>
                <a:gd name="T8" fmla="*/ 3 w 11"/>
                <a:gd name="T9" fmla="*/ 5 h 5"/>
                <a:gd name="T10" fmla="*/ 3 w 11"/>
                <a:gd name="T11" fmla="*/ 5 h 5"/>
                <a:gd name="T12" fmla="*/ 7 w 11"/>
                <a:gd name="T13" fmla="*/ 5 h 5"/>
                <a:gd name="T14" fmla="*/ 11 w 11"/>
                <a:gd name="T15" fmla="*/ 5 h 5"/>
                <a:gd name="T16" fmla="*/ 11 w 11"/>
                <a:gd name="T17" fmla="*/ 4 h 5"/>
                <a:gd name="T18" fmla="*/ 7 w 11"/>
                <a:gd name="T19" fmla="*/ 3 h 5"/>
                <a:gd name="T20" fmla="*/ 6 w 11"/>
                <a:gd name="T21" fmla="*/ 1 h 5"/>
                <a:gd name="T22" fmla="*/ 4 w 11"/>
                <a:gd name="T23" fmla="*/ 0 h 5"/>
                <a:gd name="T24" fmla="*/ 2 w 11"/>
                <a:gd name="T25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" h="5">
                  <a:moveTo>
                    <a:pt x="2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7" y="5"/>
                    <a:pt x="7" y="5"/>
                  </a:cubicBezTo>
                  <a:cubicBezTo>
                    <a:pt x="8" y="5"/>
                    <a:pt x="11" y="5"/>
                    <a:pt x="11" y="5"/>
                  </a:cubicBezTo>
                  <a:cubicBezTo>
                    <a:pt x="11" y="5"/>
                    <a:pt x="11" y="4"/>
                    <a:pt x="11" y="4"/>
                  </a:cubicBezTo>
                  <a:cubicBezTo>
                    <a:pt x="10" y="4"/>
                    <a:pt x="8" y="4"/>
                    <a:pt x="7" y="3"/>
                  </a:cubicBezTo>
                  <a:cubicBezTo>
                    <a:pt x="7" y="3"/>
                    <a:pt x="6" y="1"/>
                    <a:pt x="6" y="1"/>
                  </a:cubicBezTo>
                  <a:cubicBezTo>
                    <a:pt x="5" y="0"/>
                    <a:pt x="4" y="0"/>
                    <a:pt x="4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195@|5FFC:6245704|FBC:16777215|LFC:0|LBC:16777215"/>
            <p:cNvSpPr/>
            <p:nvPr/>
          </p:nvSpPr>
          <p:spPr bwMode="auto">
            <a:xfrm>
              <a:off x="10598150" y="5457826"/>
              <a:ext cx="330200" cy="895350"/>
            </a:xfrm>
            <a:custGeom>
              <a:avLst/>
              <a:gdLst>
                <a:gd name="T0" fmla="*/ 11 w 12"/>
                <a:gd name="T1" fmla="*/ 29 h 32"/>
                <a:gd name="T2" fmla="*/ 8 w 12"/>
                <a:gd name="T3" fmla="*/ 30 h 32"/>
                <a:gd name="T4" fmla="*/ 4 w 12"/>
                <a:gd name="T5" fmla="*/ 30 h 32"/>
                <a:gd name="T6" fmla="*/ 5 w 12"/>
                <a:gd name="T7" fmla="*/ 26 h 32"/>
                <a:gd name="T8" fmla="*/ 5 w 12"/>
                <a:gd name="T9" fmla="*/ 14 h 32"/>
                <a:gd name="T10" fmla="*/ 1 w 12"/>
                <a:gd name="T11" fmla="*/ 7 h 32"/>
                <a:gd name="T12" fmla="*/ 1 w 12"/>
                <a:gd name="T13" fmla="*/ 2 h 32"/>
                <a:gd name="T14" fmla="*/ 6 w 12"/>
                <a:gd name="T15" fmla="*/ 0 h 32"/>
                <a:gd name="T16" fmla="*/ 9 w 12"/>
                <a:gd name="T17" fmla="*/ 1 h 32"/>
                <a:gd name="T18" fmla="*/ 9 w 12"/>
                <a:gd name="T19" fmla="*/ 6 h 32"/>
                <a:gd name="T20" fmla="*/ 12 w 12"/>
                <a:gd name="T21" fmla="*/ 15 h 32"/>
                <a:gd name="T22" fmla="*/ 10 w 12"/>
                <a:gd name="T23" fmla="*/ 20 h 32"/>
                <a:gd name="T24" fmla="*/ 10 w 12"/>
                <a:gd name="T25" fmla="*/ 25 h 32"/>
                <a:gd name="T26" fmla="*/ 11 w 12"/>
                <a:gd name="T27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32">
                  <a:moveTo>
                    <a:pt x="11" y="29"/>
                  </a:moveTo>
                  <a:cubicBezTo>
                    <a:pt x="11" y="29"/>
                    <a:pt x="9" y="29"/>
                    <a:pt x="8" y="30"/>
                  </a:cubicBezTo>
                  <a:cubicBezTo>
                    <a:pt x="8" y="30"/>
                    <a:pt x="7" y="32"/>
                    <a:pt x="4" y="30"/>
                  </a:cubicBezTo>
                  <a:cubicBezTo>
                    <a:pt x="4" y="30"/>
                    <a:pt x="5" y="27"/>
                    <a:pt x="5" y="26"/>
                  </a:cubicBezTo>
                  <a:cubicBezTo>
                    <a:pt x="5" y="25"/>
                    <a:pt x="5" y="15"/>
                    <a:pt x="5" y="14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7"/>
                    <a:pt x="0" y="3"/>
                    <a:pt x="1" y="2"/>
                  </a:cubicBezTo>
                  <a:cubicBezTo>
                    <a:pt x="1" y="2"/>
                    <a:pt x="6" y="0"/>
                    <a:pt x="6" y="0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6"/>
                    <a:pt x="9" y="6"/>
                  </a:cubicBezTo>
                  <a:cubicBezTo>
                    <a:pt x="9" y="7"/>
                    <a:pt x="12" y="13"/>
                    <a:pt x="12" y="15"/>
                  </a:cubicBezTo>
                  <a:cubicBezTo>
                    <a:pt x="12" y="16"/>
                    <a:pt x="11" y="17"/>
                    <a:pt x="10" y="20"/>
                  </a:cubicBezTo>
                  <a:cubicBezTo>
                    <a:pt x="10" y="25"/>
                    <a:pt x="10" y="25"/>
                    <a:pt x="10" y="25"/>
                  </a:cubicBezTo>
                  <a:lnTo>
                    <a:pt x="11" y="29"/>
                  </a:ln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196@|5FFC:3285793|FBC:16777215|LFC:0|LBC:16777215"/>
            <p:cNvSpPr/>
            <p:nvPr/>
          </p:nvSpPr>
          <p:spPr bwMode="auto">
            <a:xfrm>
              <a:off x="10598150" y="5457826"/>
              <a:ext cx="301625" cy="868363"/>
            </a:xfrm>
            <a:custGeom>
              <a:avLst/>
              <a:gdLst>
                <a:gd name="T0" fmla="*/ 9 w 11"/>
                <a:gd name="T1" fmla="*/ 23 h 31"/>
                <a:gd name="T2" fmla="*/ 11 w 11"/>
                <a:gd name="T3" fmla="*/ 17 h 31"/>
                <a:gd name="T4" fmla="*/ 9 w 11"/>
                <a:gd name="T5" fmla="*/ 21 h 31"/>
                <a:gd name="T6" fmla="*/ 6 w 11"/>
                <a:gd name="T7" fmla="*/ 25 h 31"/>
                <a:gd name="T8" fmla="*/ 7 w 11"/>
                <a:gd name="T9" fmla="*/ 22 h 31"/>
                <a:gd name="T10" fmla="*/ 6 w 11"/>
                <a:gd name="T11" fmla="*/ 18 h 31"/>
                <a:gd name="T12" fmla="*/ 7 w 11"/>
                <a:gd name="T13" fmla="*/ 20 h 31"/>
                <a:gd name="T14" fmla="*/ 7 w 11"/>
                <a:gd name="T15" fmla="*/ 16 h 31"/>
                <a:gd name="T16" fmla="*/ 6 w 11"/>
                <a:gd name="T17" fmla="*/ 15 h 31"/>
                <a:gd name="T18" fmla="*/ 7 w 11"/>
                <a:gd name="T19" fmla="*/ 15 h 31"/>
                <a:gd name="T20" fmla="*/ 8 w 11"/>
                <a:gd name="T21" fmla="*/ 16 h 31"/>
                <a:gd name="T22" fmla="*/ 8 w 11"/>
                <a:gd name="T23" fmla="*/ 13 h 31"/>
                <a:gd name="T24" fmla="*/ 3 w 11"/>
                <a:gd name="T25" fmla="*/ 9 h 31"/>
                <a:gd name="T26" fmla="*/ 6 w 11"/>
                <a:gd name="T27" fmla="*/ 11 h 31"/>
                <a:gd name="T28" fmla="*/ 3 w 11"/>
                <a:gd name="T29" fmla="*/ 7 h 31"/>
                <a:gd name="T30" fmla="*/ 6 w 11"/>
                <a:gd name="T31" fmla="*/ 5 h 31"/>
                <a:gd name="T32" fmla="*/ 8 w 11"/>
                <a:gd name="T33" fmla="*/ 7 h 31"/>
                <a:gd name="T34" fmla="*/ 10 w 11"/>
                <a:gd name="T35" fmla="*/ 8 h 31"/>
                <a:gd name="T36" fmla="*/ 9 w 11"/>
                <a:gd name="T37" fmla="*/ 6 h 31"/>
                <a:gd name="T38" fmla="*/ 9 w 11"/>
                <a:gd name="T39" fmla="*/ 1 h 31"/>
                <a:gd name="T40" fmla="*/ 6 w 11"/>
                <a:gd name="T41" fmla="*/ 0 h 31"/>
                <a:gd name="T42" fmla="*/ 1 w 11"/>
                <a:gd name="T43" fmla="*/ 2 h 31"/>
                <a:gd name="T44" fmla="*/ 1 w 11"/>
                <a:gd name="T45" fmla="*/ 7 h 31"/>
                <a:gd name="T46" fmla="*/ 5 w 11"/>
                <a:gd name="T47" fmla="*/ 14 h 31"/>
                <a:gd name="T48" fmla="*/ 5 w 11"/>
                <a:gd name="T49" fmla="*/ 26 h 31"/>
                <a:gd name="T50" fmla="*/ 4 w 11"/>
                <a:gd name="T51" fmla="*/ 30 h 31"/>
                <a:gd name="T52" fmla="*/ 6 w 11"/>
                <a:gd name="T53" fmla="*/ 31 h 31"/>
                <a:gd name="T54" fmla="*/ 7 w 11"/>
                <a:gd name="T55" fmla="*/ 26 h 31"/>
                <a:gd name="T56" fmla="*/ 9 w 11"/>
                <a:gd name="T57" fmla="*/ 23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" h="31">
                  <a:moveTo>
                    <a:pt x="9" y="23"/>
                  </a:moveTo>
                  <a:cubicBezTo>
                    <a:pt x="9" y="22"/>
                    <a:pt x="11" y="17"/>
                    <a:pt x="11" y="17"/>
                  </a:cubicBezTo>
                  <a:cubicBezTo>
                    <a:pt x="11" y="17"/>
                    <a:pt x="9" y="20"/>
                    <a:pt x="9" y="21"/>
                  </a:cubicBezTo>
                  <a:cubicBezTo>
                    <a:pt x="9" y="23"/>
                    <a:pt x="6" y="25"/>
                    <a:pt x="6" y="25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6" y="21"/>
                    <a:pt x="6" y="18"/>
                    <a:pt x="6" y="18"/>
                  </a:cubicBezTo>
                  <a:cubicBezTo>
                    <a:pt x="6" y="19"/>
                    <a:pt x="7" y="20"/>
                    <a:pt x="7" y="20"/>
                  </a:cubicBezTo>
                  <a:cubicBezTo>
                    <a:pt x="6" y="19"/>
                    <a:pt x="7" y="16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3"/>
                    <a:pt x="7" y="15"/>
                    <a:pt x="7" y="15"/>
                  </a:cubicBezTo>
                  <a:cubicBezTo>
                    <a:pt x="8" y="15"/>
                    <a:pt x="8" y="16"/>
                    <a:pt x="8" y="16"/>
                  </a:cubicBezTo>
                  <a:cubicBezTo>
                    <a:pt x="8" y="16"/>
                    <a:pt x="9" y="14"/>
                    <a:pt x="8" y="13"/>
                  </a:cubicBezTo>
                  <a:cubicBezTo>
                    <a:pt x="8" y="13"/>
                    <a:pt x="3" y="9"/>
                    <a:pt x="3" y="9"/>
                  </a:cubicBezTo>
                  <a:cubicBezTo>
                    <a:pt x="4" y="9"/>
                    <a:pt x="6" y="11"/>
                    <a:pt x="6" y="11"/>
                  </a:cubicBezTo>
                  <a:cubicBezTo>
                    <a:pt x="5" y="10"/>
                    <a:pt x="3" y="7"/>
                    <a:pt x="3" y="7"/>
                  </a:cubicBezTo>
                  <a:cubicBezTo>
                    <a:pt x="3" y="7"/>
                    <a:pt x="5" y="5"/>
                    <a:pt x="6" y="5"/>
                  </a:cubicBezTo>
                  <a:cubicBezTo>
                    <a:pt x="7" y="4"/>
                    <a:pt x="7" y="6"/>
                    <a:pt x="8" y="7"/>
                  </a:cubicBezTo>
                  <a:cubicBezTo>
                    <a:pt x="8" y="7"/>
                    <a:pt x="9" y="7"/>
                    <a:pt x="10" y="8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1"/>
                    <a:pt x="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1" y="2"/>
                    <a:pt x="1" y="2"/>
                  </a:cubicBezTo>
                  <a:cubicBezTo>
                    <a:pt x="0" y="3"/>
                    <a:pt x="1" y="7"/>
                    <a:pt x="1" y="7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25"/>
                    <a:pt x="5" y="26"/>
                  </a:cubicBezTo>
                  <a:cubicBezTo>
                    <a:pt x="5" y="27"/>
                    <a:pt x="4" y="30"/>
                    <a:pt x="4" y="30"/>
                  </a:cubicBezTo>
                  <a:cubicBezTo>
                    <a:pt x="5" y="31"/>
                    <a:pt x="5" y="31"/>
                    <a:pt x="6" y="31"/>
                  </a:cubicBezTo>
                  <a:cubicBezTo>
                    <a:pt x="6" y="29"/>
                    <a:pt x="7" y="26"/>
                    <a:pt x="7" y="26"/>
                  </a:cubicBezTo>
                  <a:cubicBezTo>
                    <a:pt x="7" y="26"/>
                    <a:pt x="9" y="24"/>
                    <a:pt x="9" y="23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197@|5FFC:6245704|FBC:16777215|LFC:0|LBC:16777215"/>
            <p:cNvSpPr/>
            <p:nvPr/>
          </p:nvSpPr>
          <p:spPr bwMode="auto">
            <a:xfrm>
              <a:off x="9882188" y="5289551"/>
              <a:ext cx="935037" cy="560388"/>
            </a:xfrm>
            <a:custGeom>
              <a:avLst/>
              <a:gdLst>
                <a:gd name="T0" fmla="*/ 1 w 34"/>
                <a:gd name="T1" fmla="*/ 16 h 20"/>
                <a:gd name="T2" fmla="*/ 15 w 34"/>
                <a:gd name="T3" fmla="*/ 20 h 20"/>
                <a:gd name="T4" fmla="*/ 27 w 34"/>
                <a:gd name="T5" fmla="*/ 12 h 20"/>
                <a:gd name="T6" fmla="*/ 34 w 34"/>
                <a:gd name="T7" fmla="*/ 8 h 20"/>
                <a:gd name="T8" fmla="*/ 34 w 34"/>
                <a:gd name="T9" fmla="*/ 6 h 20"/>
                <a:gd name="T10" fmla="*/ 26 w 34"/>
                <a:gd name="T11" fmla="*/ 0 h 20"/>
                <a:gd name="T12" fmla="*/ 22 w 34"/>
                <a:gd name="T13" fmla="*/ 3 h 20"/>
                <a:gd name="T14" fmla="*/ 20 w 34"/>
                <a:gd name="T15" fmla="*/ 7 h 20"/>
                <a:gd name="T16" fmla="*/ 15 w 34"/>
                <a:gd name="T17" fmla="*/ 14 h 20"/>
                <a:gd name="T18" fmla="*/ 13 w 34"/>
                <a:gd name="T19" fmla="*/ 13 h 20"/>
                <a:gd name="T20" fmla="*/ 7 w 34"/>
                <a:gd name="T21" fmla="*/ 12 h 20"/>
                <a:gd name="T22" fmla="*/ 2 w 34"/>
                <a:gd name="T23" fmla="*/ 10 h 20"/>
                <a:gd name="T24" fmla="*/ 1 w 34"/>
                <a:gd name="T25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" h="20">
                  <a:moveTo>
                    <a:pt x="1" y="16"/>
                  </a:moveTo>
                  <a:cubicBezTo>
                    <a:pt x="1" y="16"/>
                    <a:pt x="13" y="20"/>
                    <a:pt x="15" y="20"/>
                  </a:cubicBezTo>
                  <a:cubicBezTo>
                    <a:pt x="15" y="20"/>
                    <a:pt x="26" y="13"/>
                    <a:pt x="27" y="12"/>
                  </a:cubicBezTo>
                  <a:cubicBezTo>
                    <a:pt x="28" y="12"/>
                    <a:pt x="34" y="8"/>
                    <a:pt x="34" y="8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4" y="6"/>
                    <a:pt x="27" y="1"/>
                    <a:pt x="26" y="0"/>
                  </a:cubicBezTo>
                  <a:cubicBezTo>
                    <a:pt x="25" y="0"/>
                    <a:pt x="22" y="2"/>
                    <a:pt x="22" y="3"/>
                  </a:cubicBezTo>
                  <a:cubicBezTo>
                    <a:pt x="21" y="4"/>
                    <a:pt x="20" y="7"/>
                    <a:pt x="20" y="7"/>
                  </a:cubicBezTo>
                  <a:cubicBezTo>
                    <a:pt x="20" y="7"/>
                    <a:pt x="17" y="10"/>
                    <a:pt x="15" y="14"/>
                  </a:cubicBezTo>
                  <a:cubicBezTo>
                    <a:pt x="15" y="14"/>
                    <a:pt x="13" y="13"/>
                    <a:pt x="13" y="13"/>
                  </a:cubicBezTo>
                  <a:cubicBezTo>
                    <a:pt x="12" y="13"/>
                    <a:pt x="8" y="12"/>
                    <a:pt x="7" y="12"/>
                  </a:cubicBezTo>
                  <a:cubicBezTo>
                    <a:pt x="7" y="12"/>
                    <a:pt x="2" y="10"/>
                    <a:pt x="2" y="10"/>
                  </a:cubicBezTo>
                  <a:cubicBezTo>
                    <a:pt x="2" y="10"/>
                    <a:pt x="0" y="12"/>
                    <a:pt x="1" y="16"/>
                  </a:cubicBezTo>
                  <a:close/>
                </a:path>
              </a:pathLst>
            </a:custGeom>
            <a:solidFill>
              <a:srgbClr val="484D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198@|5FFC:3285793|FBC:16777215|LFC:0|LBC:16777215"/>
            <p:cNvSpPr/>
            <p:nvPr/>
          </p:nvSpPr>
          <p:spPr bwMode="auto">
            <a:xfrm>
              <a:off x="9909175" y="5289551"/>
              <a:ext cx="825500" cy="531813"/>
            </a:xfrm>
            <a:custGeom>
              <a:avLst/>
              <a:gdLst>
                <a:gd name="T0" fmla="*/ 30 w 30"/>
                <a:gd name="T1" fmla="*/ 4 h 19"/>
                <a:gd name="T2" fmla="*/ 25 w 30"/>
                <a:gd name="T3" fmla="*/ 0 h 19"/>
                <a:gd name="T4" fmla="*/ 21 w 30"/>
                <a:gd name="T5" fmla="*/ 3 h 19"/>
                <a:gd name="T6" fmla="*/ 19 w 30"/>
                <a:gd name="T7" fmla="*/ 7 h 19"/>
                <a:gd name="T8" fmla="*/ 14 w 30"/>
                <a:gd name="T9" fmla="*/ 14 h 19"/>
                <a:gd name="T10" fmla="*/ 12 w 30"/>
                <a:gd name="T11" fmla="*/ 13 h 19"/>
                <a:gd name="T12" fmla="*/ 6 w 30"/>
                <a:gd name="T13" fmla="*/ 12 h 19"/>
                <a:gd name="T14" fmla="*/ 1 w 30"/>
                <a:gd name="T15" fmla="*/ 10 h 19"/>
                <a:gd name="T16" fmla="*/ 0 w 30"/>
                <a:gd name="T17" fmla="*/ 12 h 19"/>
                <a:gd name="T18" fmla="*/ 5 w 30"/>
                <a:gd name="T19" fmla="*/ 15 h 19"/>
                <a:gd name="T20" fmla="*/ 13 w 30"/>
                <a:gd name="T21" fmla="*/ 19 h 19"/>
                <a:gd name="T22" fmla="*/ 12 w 30"/>
                <a:gd name="T23" fmla="*/ 17 h 19"/>
                <a:gd name="T24" fmla="*/ 14 w 30"/>
                <a:gd name="T25" fmla="*/ 15 h 19"/>
                <a:gd name="T26" fmla="*/ 14 w 30"/>
                <a:gd name="T27" fmla="*/ 19 h 19"/>
                <a:gd name="T28" fmla="*/ 15 w 30"/>
                <a:gd name="T29" fmla="*/ 15 h 19"/>
                <a:gd name="T30" fmla="*/ 16 w 30"/>
                <a:gd name="T31" fmla="*/ 17 h 19"/>
                <a:gd name="T32" fmla="*/ 16 w 30"/>
                <a:gd name="T33" fmla="*/ 13 h 19"/>
                <a:gd name="T34" fmla="*/ 17 w 30"/>
                <a:gd name="T35" fmla="*/ 14 h 19"/>
                <a:gd name="T36" fmla="*/ 17 w 30"/>
                <a:gd name="T37" fmla="*/ 15 h 19"/>
                <a:gd name="T38" fmla="*/ 19 w 30"/>
                <a:gd name="T39" fmla="*/ 12 h 19"/>
                <a:gd name="T40" fmla="*/ 20 w 30"/>
                <a:gd name="T41" fmla="*/ 10 h 19"/>
                <a:gd name="T42" fmla="*/ 28 w 30"/>
                <a:gd name="T43" fmla="*/ 5 h 19"/>
                <a:gd name="T44" fmla="*/ 30 w 30"/>
                <a:gd name="T45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" h="19">
                  <a:moveTo>
                    <a:pt x="30" y="4"/>
                  </a:moveTo>
                  <a:cubicBezTo>
                    <a:pt x="28" y="2"/>
                    <a:pt x="25" y="1"/>
                    <a:pt x="25" y="0"/>
                  </a:cubicBezTo>
                  <a:cubicBezTo>
                    <a:pt x="24" y="0"/>
                    <a:pt x="21" y="2"/>
                    <a:pt x="21" y="3"/>
                  </a:cubicBezTo>
                  <a:cubicBezTo>
                    <a:pt x="20" y="4"/>
                    <a:pt x="19" y="7"/>
                    <a:pt x="19" y="7"/>
                  </a:cubicBezTo>
                  <a:cubicBezTo>
                    <a:pt x="19" y="7"/>
                    <a:pt x="16" y="10"/>
                    <a:pt x="14" y="14"/>
                  </a:cubicBezTo>
                  <a:cubicBezTo>
                    <a:pt x="14" y="14"/>
                    <a:pt x="12" y="13"/>
                    <a:pt x="12" y="13"/>
                  </a:cubicBezTo>
                  <a:cubicBezTo>
                    <a:pt x="11" y="13"/>
                    <a:pt x="7" y="12"/>
                    <a:pt x="6" y="12"/>
                  </a:cubicBezTo>
                  <a:cubicBezTo>
                    <a:pt x="6" y="12"/>
                    <a:pt x="1" y="10"/>
                    <a:pt x="1" y="10"/>
                  </a:cubicBezTo>
                  <a:cubicBezTo>
                    <a:pt x="1" y="10"/>
                    <a:pt x="0" y="11"/>
                    <a:pt x="0" y="12"/>
                  </a:cubicBezTo>
                  <a:cubicBezTo>
                    <a:pt x="2" y="12"/>
                    <a:pt x="4" y="13"/>
                    <a:pt x="5" y="15"/>
                  </a:cubicBezTo>
                  <a:cubicBezTo>
                    <a:pt x="5" y="15"/>
                    <a:pt x="12" y="19"/>
                    <a:pt x="13" y="19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3" y="18"/>
                    <a:pt x="14" y="19"/>
                  </a:cubicBezTo>
                  <a:cubicBezTo>
                    <a:pt x="14" y="19"/>
                    <a:pt x="14" y="16"/>
                    <a:pt x="15" y="15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7"/>
                    <a:pt x="15" y="14"/>
                    <a:pt x="16" y="13"/>
                  </a:cubicBezTo>
                  <a:cubicBezTo>
                    <a:pt x="16" y="13"/>
                    <a:pt x="16" y="14"/>
                    <a:pt x="17" y="14"/>
                  </a:cubicBezTo>
                  <a:cubicBezTo>
                    <a:pt x="17" y="14"/>
                    <a:pt x="17" y="15"/>
                    <a:pt x="17" y="15"/>
                  </a:cubicBezTo>
                  <a:cubicBezTo>
                    <a:pt x="18" y="15"/>
                    <a:pt x="18" y="12"/>
                    <a:pt x="19" y="12"/>
                  </a:cubicBezTo>
                  <a:cubicBezTo>
                    <a:pt x="19" y="11"/>
                    <a:pt x="20" y="10"/>
                    <a:pt x="20" y="10"/>
                  </a:cubicBezTo>
                  <a:cubicBezTo>
                    <a:pt x="21" y="10"/>
                    <a:pt x="26" y="5"/>
                    <a:pt x="28" y="5"/>
                  </a:cubicBezTo>
                  <a:cubicBezTo>
                    <a:pt x="29" y="5"/>
                    <a:pt x="29" y="4"/>
                    <a:pt x="30" y="4"/>
                  </a:cubicBezTo>
                  <a:close/>
                </a:path>
              </a:pathLst>
            </a:custGeom>
            <a:solidFill>
              <a:srgbClr val="2123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199@|5FFC:0|FBC:16777215|LFC:0|LBC:16777215"/>
            <p:cNvSpPr/>
            <p:nvPr/>
          </p:nvSpPr>
          <p:spPr bwMode="auto">
            <a:xfrm>
              <a:off x="10598150" y="5260976"/>
              <a:ext cx="274637" cy="225425"/>
            </a:xfrm>
            <a:custGeom>
              <a:avLst/>
              <a:gdLst>
                <a:gd name="T0" fmla="*/ 0 w 10"/>
                <a:gd name="T1" fmla="*/ 1 h 8"/>
                <a:gd name="T2" fmla="*/ 4 w 10"/>
                <a:gd name="T3" fmla="*/ 5 h 8"/>
                <a:gd name="T4" fmla="*/ 9 w 10"/>
                <a:gd name="T5" fmla="*/ 8 h 8"/>
                <a:gd name="T6" fmla="*/ 10 w 10"/>
                <a:gd name="T7" fmla="*/ 7 h 8"/>
                <a:gd name="T8" fmla="*/ 4 w 10"/>
                <a:gd name="T9" fmla="*/ 3 h 8"/>
                <a:gd name="T10" fmla="*/ 0 w 10"/>
                <a:gd name="T11" fmla="*/ 0 h 8"/>
                <a:gd name="T12" fmla="*/ 0 w 10"/>
                <a:gd name="T13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8">
                  <a:moveTo>
                    <a:pt x="0" y="1"/>
                  </a:moveTo>
                  <a:cubicBezTo>
                    <a:pt x="0" y="1"/>
                    <a:pt x="3" y="4"/>
                    <a:pt x="4" y="5"/>
                  </a:cubicBezTo>
                  <a:cubicBezTo>
                    <a:pt x="4" y="5"/>
                    <a:pt x="7" y="8"/>
                    <a:pt x="9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0" y="6"/>
                    <a:pt x="6" y="4"/>
                    <a:pt x="4" y="3"/>
                  </a:cubicBezTo>
                  <a:cubicBezTo>
                    <a:pt x="3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200@|5FFC:15262707|FBC:16777215|LFC:0|LBC:16777215"/>
            <p:cNvSpPr/>
            <p:nvPr/>
          </p:nvSpPr>
          <p:spPr bwMode="auto">
            <a:xfrm>
              <a:off x="10598150" y="4953001"/>
              <a:ext cx="1127125" cy="673100"/>
            </a:xfrm>
            <a:custGeom>
              <a:avLst/>
              <a:gdLst>
                <a:gd name="T0" fmla="*/ 0 w 41"/>
                <a:gd name="T1" fmla="*/ 11 h 24"/>
                <a:gd name="T2" fmla="*/ 8 w 41"/>
                <a:gd name="T3" fmla="*/ 16 h 24"/>
                <a:gd name="T4" fmla="*/ 9 w 41"/>
                <a:gd name="T5" fmla="*/ 17 h 24"/>
                <a:gd name="T6" fmla="*/ 7 w 41"/>
                <a:gd name="T7" fmla="*/ 19 h 24"/>
                <a:gd name="T8" fmla="*/ 10 w 41"/>
                <a:gd name="T9" fmla="*/ 24 h 24"/>
                <a:gd name="T10" fmla="*/ 11 w 41"/>
                <a:gd name="T11" fmla="*/ 24 h 24"/>
                <a:gd name="T12" fmla="*/ 11 w 41"/>
                <a:gd name="T13" fmla="*/ 20 h 24"/>
                <a:gd name="T14" fmla="*/ 13 w 41"/>
                <a:gd name="T15" fmla="*/ 17 h 24"/>
                <a:gd name="T16" fmla="*/ 21 w 41"/>
                <a:gd name="T17" fmla="*/ 9 h 24"/>
                <a:gd name="T18" fmla="*/ 25 w 41"/>
                <a:gd name="T19" fmla="*/ 8 h 24"/>
                <a:gd name="T20" fmla="*/ 36 w 41"/>
                <a:gd name="T21" fmla="*/ 7 h 24"/>
                <a:gd name="T22" fmla="*/ 40 w 41"/>
                <a:gd name="T23" fmla="*/ 7 h 24"/>
                <a:gd name="T24" fmla="*/ 40 w 41"/>
                <a:gd name="T25" fmla="*/ 6 h 24"/>
                <a:gd name="T26" fmla="*/ 38 w 41"/>
                <a:gd name="T27" fmla="*/ 6 h 24"/>
                <a:gd name="T28" fmla="*/ 41 w 41"/>
                <a:gd name="T29" fmla="*/ 5 h 24"/>
                <a:gd name="T30" fmla="*/ 40 w 41"/>
                <a:gd name="T31" fmla="*/ 3 h 24"/>
                <a:gd name="T32" fmla="*/ 37 w 41"/>
                <a:gd name="T33" fmla="*/ 3 h 24"/>
                <a:gd name="T34" fmla="*/ 32 w 41"/>
                <a:gd name="T35" fmla="*/ 3 h 24"/>
                <a:gd name="T36" fmla="*/ 25 w 41"/>
                <a:gd name="T37" fmla="*/ 3 h 24"/>
                <a:gd name="T38" fmla="*/ 23 w 41"/>
                <a:gd name="T39" fmla="*/ 2 h 24"/>
                <a:gd name="T40" fmla="*/ 22 w 41"/>
                <a:gd name="T41" fmla="*/ 2 h 24"/>
                <a:gd name="T42" fmla="*/ 21 w 41"/>
                <a:gd name="T43" fmla="*/ 1 h 24"/>
                <a:gd name="T44" fmla="*/ 18 w 41"/>
                <a:gd name="T45" fmla="*/ 1 h 24"/>
                <a:gd name="T46" fmla="*/ 14 w 41"/>
                <a:gd name="T47" fmla="*/ 2 h 24"/>
                <a:gd name="T48" fmla="*/ 8 w 41"/>
                <a:gd name="T49" fmla="*/ 4 h 24"/>
                <a:gd name="T50" fmla="*/ 7 w 41"/>
                <a:gd name="T51" fmla="*/ 7 h 24"/>
                <a:gd name="T52" fmla="*/ 7 w 41"/>
                <a:gd name="T53" fmla="*/ 8 h 24"/>
                <a:gd name="T54" fmla="*/ 5 w 41"/>
                <a:gd name="T55" fmla="*/ 8 h 24"/>
                <a:gd name="T56" fmla="*/ 4 w 41"/>
                <a:gd name="T57" fmla="*/ 9 h 24"/>
                <a:gd name="T58" fmla="*/ 1 w 41"/>
                <a:gd name="T59" fmla="*/ 10 h 24"/>
                <a:gd name="T60" fmla="*/ 0 w 41"/>
                <a:gd name="T6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1" h="24">
                  <a:moveTo>
                    <a:pt x="0" y="11"/>
                  </a:moveTo>
                  <a:cubicBezTo>
                    <a:pt x="0" y="11"/>
                    <a:pt x="8" y="15"/>
                    <a:pt x="8" y="16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7" y="19"/>
                    <a:pt x="6" y="23"/>
                    <a:pt x="10" y="24"/>
                  </a:cubicBezTo>
                  <a:cubicBezTo>
                    <a:pt x="14" y="24"/>
                    <a:pt x="11" y="24"/>
                    <a:pt x="11" y="24"/>
                  </a:cubicBezTo>
                  <a:cubicBezTo>
                    <a:pt x="11" y="24"/>
                    <a:pt x="11" y="20"/>
                    <a:pt x="11" y="20"/>
                  </a:cubicBezTo>
                  <a:cubicBezTo>
                    <a:pt x="11" y="20"/>
                    <a:pt x="13" y="18"/>
                    <a:pt x="13" y="17"/>
                  </a:cubicBezTo>
                  <a:cubicBezTo>
                    <a:pt x="14" y="17"/>
                    <a:pt x="21" y="10"/>
                    <a:pt x="21" y="9"/>
                  </a:cubicBezTo>
                  <a:cubicBezTo>
                    <a:pt x="21" y="9"/>
                    <a:pt x="23" y="8"/>
                    <a:pt x="25" y="8"/>
                  </a:cubicBezTo>
                  <a:cubicBezTo>
                    <a:pt x="26" y="8"/>
                    <a:pt x="35" y="8"/>
                    <a:pt x="36" y="7"/>
                  </a:cubicBezTo>
                  <a:cubicBezTo>
                    <a:pt x="38" y="7"/>
                    <a:pt x="39" y="8"/>
                    <a:pt x="40" y="7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41" y="6"/>
                    <a:pt x="41" y="5"/>
                  </a:cubicBezTo>
                  <a:cubicBezTo>
                    <a:pt x="41" y="5"/>
                    <a:pt x="40" y="3"/>
                    <a:pt x="40" y="3"/>
                  </a:cubicBezTo>
                  <a:cubicBezTo>
                    <a:pt x="40" y="3"/>
                    <a:pt x="37" y="3"/>
                    <a:pt x="37" y="3"/>
                  </a:cubicBezTo>
                  <a:cubicBezTo>
                    <a:pt x="36" y="3"/>
                    <a:pt x="32" y="3"/>
                    <a:pt x="32" y="3"/>
                  </a:cubicBezTo>
                  <a:cubicBezTo>
                    <a:pt x="31" y="3"/>
                    <a:pt x="26" y="4"/>
                    <a:pt x="25" y="3"/>
                  </a:cubicBezTo>
                  <a:cubicBezTo>
                    <a:pt x="25" y="3"/>
                    <a:pt x="24" y="3"/>
                    <a:pt x="23" y="2"/>
                  </a:cubicBezTo>
                  <a:cubicBezTo>
                    <a:pt x="23" y="2"/>
                    <a:pt x="22" y="2"/>
                    <a:pt x="22" y="2"/>
                  </a:cubicBezTo>
                  <a:cubicBezTo>
                    <a:pt x="22" y="2"/>
                    <a:pt x="22" y="1"/>
                    <a:pt x="21" y="1"/>
                  </a:cubicBezTo>
                  <a:cubicBezTo>
                    <a:pt x="20" y="0"/>
                    <a:pt x="18" y="1"/>
                    <a:pt x="18" y="1"/>
                  </a:cubicBezTo>
                  <a:cubicBezTo>
                    <a:pt x="18" y="1"/>
                    <a:pt x="14" y="2"/>
                    <a:pt x="14" y="2"/>
                  </a:cubicBezTo>
                  <a:cubicBezTo>
                    <a:pt x="14" y="2"/>
                    <a:pt x="8" y="3"/>
                    <a:pt x="8" y="4"/>
                  </a:cubicBezTo>
                  <a:cubicBezTo>
                    <a:pt x="8" y="4"/>
                    <a:pt x="7" y="7"/>
                    <a:pt x="7" y="7"/>
                  </a:cubicBezTo>
                  <a:cubicBezTo>
                    <a:pt x="7" y="7"/>
                    <a:pt x="7" y="8"/>
                    <a:pt x="7" y="8"/>
                  </a:cubicBezTo>
                  <a:cubicBezTo>
                    <a:pt x="7" y="8"/>
                    <a:pt x="6" y="8"/>
                    <a:pt x="5" y="8"/>
                  </a:cubicBezTo>
                  <a:cubicBezTo>
                    <a:pt x="5" y="9"/>
                    <a:pt x="4" y="10"/>
                    <a:pt x="4" y="9"/>
                  </a:cubicBezTo>
                  <a:cubicBezTo>
                    <a:pt x="3" y="9"/>
                    <a:pt x="2" y="9"/>
                    <a:pt x="1" y="10"/>
                  </a:cubicBezTo>
                  <a:cubicBezTo>
                    <a:pt x="1" y="10"/>
                    <a:pt x="0" y="11"/>
                    <a:pt x="0" y="11"/>
                  </a:cubicBezTo>
                  <a:close/>
                </a:path>
              </a:pathLst>
            </a:custGeom>
            <a:solidFill>
              <a:srgbClr val="F3E3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201@|5FFC:13026263|FBC:16777215|LFC:0|LBC:16777215"/>
            <p:cNvSpPr/>
            <p:nvPr/>
          </p:nvSpPr>
          <p:spPr bwMode="auto">
            <a:xfrm>
              <a:off x="10872788" y="5486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Rectangle 202@|1FFC:13026263|FBC:16777215|LFC:0|LBC:16777215"/>
            <p:cNvSpPr>
              <a:spLocks noChangeArrowheads="1"/>
            </p:cNvSpPr>
            <p:nvPr/>
          </p:nvSpPr>
          <p:spPr bwMode="auto">
            <a:xfrm>
              <a:off x="11533188" y="5094288"/>
              <a:ext cx="1587" cy="1588"/>
            </a:xfrm>
            <a:prstGeom prst="rect">
              <a:avLst/>
            </a:pr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Freeform 203@|5FFC:13026263|FBC:16777215|LFC:0|LBC:16777215"/>
            <p:cNvSpPr/>
            <p:nvPr/>
          </p:nvSpPr>
          <p:spPr bwMode="auto">
            <a:xfrm>
              <a:off x="11588750" y="5065713"/>
              <a:ext cx="26987" cy="28575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204@|5FFC:13026263|FBC:16777215|LFC:0|LBC:16777215"/>
            <p:cNvSpPr>
              <a:spLocks noEditPoints="1"/>
            </p:cNvSpPr>
            <p:nvPr/>
          </p:nvSpPr>
          <p:spPr bwMode="auto">
            <a:xfrm>
              <a:off x="10598150" y="4981576"/>
              <a:ext cx="1017587" cy="504825"/>
            </a:xfrm>
            <a:custGeom>
              <a:avLst/>
              <a:gdLst>
                <a:gd name="T0" fmla="*/ 37 w 37"/>
                <a:gd name="T1" fmla="*/ 6 h 18"/>
                <a:gd name="T2" fmla="*/ 35 w 37"/>
                <a:gd name="T3" fmla="*/ 6 h 18"/>
                <a:gd name="T4" fmla="*/ 36 w 37"/>
                <a:gd name="T5" fmla="*/ 4 h 18"/>
                <a:gd name="T6" fmla="*/ 33 w 37"/>
                <a:gd name="T7" fmla="*/ 5 h 18"/>
                <a:gd name="T8" fmla="*/ 34 w 37"/>
                <a:gd name="T9" fmla="*/ 4 h 18"/>
                <a:gd name="T10" fmla="*/ 32 w 37"/>
                <a:gd name="T11" fmla="*/ 6 h 18"/>
                <a:gd name="T12" fmla="*/ 32 w 37"/>
                <a:gd name="T13" fmla="*/ 3 h 18"/>
                <a:gd name="T14" fmla="*/ 31 w 37"/>
                <a:gd name="T15" fmla="*/ 3 h 18"/>
                <a:gd name="T16" fmla="*/ 31 w 37"/>
                <a:gd name="T17" fmla="*/ 6 h 18"/>
                <a:gd name="T18" fmla="*/ 30 w 37"/>
                <a:gd name="T19" fmla="*/ 5 h 18"/>
                <a:gd name="T20" fmla="*/ 30 w 37"/>
                <a:gd name="T21" fmla="*/ 3 h 18"/>
                <a:gd name="T22" fmla="*/ 28 w 37"/>
                <a:gd name="T23" fmla="*/ 4 h 18"/>
                <a:gd name="T24" fmla="*/ 24 w 37"/>
                <a:gd name="T25" fmla="*/ 3 h 18"/>
                <a:gd name="T26" fmla="*/ 22 w 37"/>
                <a:gd name="T27" fmla="*/ 4 h 18"/>
                <a:gd name="T28" fmla="*/ 20 w 37"/>
                <a:gd name="T29" fmla="*/ 4 h 18"/>
                <a:gd name="T30" fmla="*/ 19 w 37"/>
                <a:gd name="T31" fmla="*/ 2 h 18"/>
                <a:gd name="T32" fmla="*/ 20 w 37"/>
                <a:gd name="T33" fmla="*/ 0 h 18"/>
                <a:gd name="T34" fmla="*/ 16 w 37"/>
                <a:gd name="T35" fmla="*/ 2 h 18"/>
                <a:gd name="T36" fmla="*/ 14 w 37"/>
                <a:gd name="T37" fmla="*/ 2 h 18"/>
                <a:gd name="T38" fmla="*/ 14 w 37"/>
                <a:gd name="T39" fmla="*/ 2 h 18"/>
                <a:gd name="T40" fmla="*/ 13 w 37"/>
                <a:gd name="T41" fmla="*/ 3 h 18"/>
                <a:gd name="T42" fmla="*/ 10 w 37"/>
                <a:gd name="T43" fmla="*/ 5 h 18"/>
                <a:gd name="T44" fmla="*/ 8 w 37"/>
                <a:gd name="T45" fmla="*/ 3 h 18"/>
                <a:gd name="T46" fmla="*/ 9 w 37"/>
                <a:gd name="T47" fmla="*/ 5 h 18"/>
                <a:gd name="T48" fmla="*/ 9 w 37"/>
                <a:gd name="T49" fmla="*/ 5 h 18"/>
                <a:gd name="T50" fmla="*/ 8 w 37"/>
                <a:gd name="T51" fmla="*/ 4 h 18"/>
                <a:gd name="T52" fmla="*/ 8 w 37"/>
                <a:gd name="T53" fmla="*/ 5 h 18"/>
                <a:gd name="T54" fmla="*/ 7 w 37"/>
                <a:gd name="T55" fmla="*/ 6 h 18"/>
                <a:gd name="T56" fmla="*/ 7 w 37"/>
                <a:gd name="T57" fmla="*/ 6 h 18"/>
                <a:gd name="T58" fmla="*/ 7 w 37"/>
                <a:gd name="T59" fmla="*/ 7 h 18"/>
                <a:gd name="T60" fmla="*/ 5 w 37"/>
                <a:gd name="T61" fmla="*/ 7 h 18"/>
                <a:gd name="T62" fmla="*/ 4 w 37"/>
                <a:gd name="T63" fmla="*/ 8 h 18"/>
                <a:gd name="T64" fmla="*/ 1 w 37"/>
                <a:gd name="T65" fmla="*/ 9 h 18"/>
                <a:gd name="T66" fmla="*/ 0 w 37"/>
                <a:gd name="T67" fmla="*/ 10 h 18"/>
                <a:gd name="T68" fmla="*/ 8 w 37"/>
                <a:gd name="T69" fmla="*/ 15 h 18"/>
                <a:gd name="T70" fmla="*/ 9 w 37"/>
                <a:gd name="T71" fmla="*/ 16 h 18"/>
                <a:gd name="T72" fmla="*/ 9 w 37"/>
                <a:gd name="T73" fmla="*/ 16 h 18"/>
                <a:gd name="T74" fmla="*/ 9 w 37"/>
                <a:gd name="T75" fmla="*/ 12 h 18"/>
                <a:gd name="T76" fmla="*/ 10 w 37"/>
                <a:gd name="T77" fmla="*/ 15 h 18"/>
                <a:gd name="T78" fmla="*/ 10 w 37"/>
                <a:gd name="T79" fmla="*/ 18 h 18"/>
                <a:gd name="T80" fmla="*/ 12 w 37"/>
                <a:gd name="T81" fmla="*/ 15 h 18"/>
                <a:gd name="T82" fmla="*/ 13 w 37"/>
                <a:gd name="T83" fmla="*/ 10 h 18"/>
                <a:gd name="T84" fmla="*/ 4 w 37"/>
                <a:gd name="T85" fmla="*/ 9 h 18"/>
                <a:gd name="T86" fmla="*/ 15 w 37"/>
                <a:gd name="T87" fmla="*/ 9 h 18"/>
                <a:gd name="T88" fmla="*/ 15 w 37"/>
                <a:gd name="T89" fmla="*/ 8 h 18"/>
                <a:gd name="T90" fmla="*/ 6 w 37"/>
                <a:gd name="T91" fmla="*/ 8 h 18"/>
                <a:gd name="T92" fmla="*/ 17 w 37"/>
                <a:gd name="T93" fmla="*/ 8 h 18"/>
                <a:gd name="T94" fmla="*/ 9 w 37"/>
                <a:gd name="T95" fmla="*/ 7 h 18"/>
                <a:gd name="T96" fmla="*/ 15 w 37"/>
                <a:gd name="T97" fmla="*/ 6 h 18"/>
                <a:gd name="T98" fmla="*/ 21 w 37"/>
                <a:gd name="T99" fmla="*/ 7 h 18"/>
                <a:gd name="T100" fmla="*/ 32 w 37"/>
                <a:gd name="T101" fmla="*/ 7 h 18"/>
                <a:gd name="T102" fmla="*/ 36 w 37"/>
                <a:gd name="T103" fmla="*/ 6 h 18"/>
                <a:gd name="T104" fmla="*/ 37 w 37"/>
                <a:gd name="T105" fmla="*/ 6 h 18"/>
                <a:gd name="T106" fmla="*/ 14 w 37"/>
                <a:gd name="T107" fmla="*/ 2 h 18"/>
                <a:gd name="T108" fmla="*/ 14 w 37"/>
                <a:gd name="T109" fmla="*/ 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7" h="18">
                  <a:moveTo>
                    <a:pt x="37" y="6"/>
                  </a:moveTo>
                  <a:cubicBezTo>
                    <a:pt x="36" y="6"/>
                    <a:pt x="35" y="6"/>
                    <a:pt x="35" y="6"/>
                  </a:cubicBezTo>
                  <a:cubicBezTo>
                    <a:pt x="35" y="5"/>
                    <a:pt x="36" y="4"/>
                    <a:pt x="36" y="4"/>
                  </a:cubicBezTo>
                  <a:cubicBezTo>
                    <a:pt x="35" y="5"/>
                    <a:pt x="33" y="5"/>
                    <a:pt x="33" y="5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5"/>
                    <a:pt x="32" y="6"/>
                    <a:pt x="32" y="6"/>
                  </a:cubicBezTo>
                  <a:cubicBezTo>
                    <a:pt x="31" y="6"/>
                    <a:pt x="32" y="3"/>
                    <a:pt x="32" y="3"/>
                  </a:cubicBezTo>
                  <a:cubicBezTo>
                    <a:pt x="32" y="3"/>
                    <a:pt x="32" y="3"/>
                    <a:pt x="31" y="3"/>
                  </a:cubicBezTo>
                  <a:cubicBezTo>
                    <a:pt x="31" y="4"/>
                    <a:pt x="31" y="6"/>
                    <a:pt x="31" y="6"/>
                  </a:cubicBezTo>
                  <a:cubicBezTo>
                    <a:pt x="31" y="6"/>
                    <a:pt x="30" y="5"/>
                    <a:pt x="30" y="5"/>
                  </a:cubicBezTo>
                  <a:cubicBezTo>
                    <a:pt x="29" y="4"/>
                    <a:pt x="30" y="3"/>
                    <a:pt x="30" y="3"/>
                  </a:cubicBezTo>
                  <a:cubicBezTo>
                    <a:pt x="29" y="3"/>
                    <a:pt x="28" y="4"/>
                    <a:pt x="28" y="4"/>
                  </a:cubicBezTo>
                  <a:cubicBezTo>
                    <a:pt x="27" y="4"/>
                    <a:pt x="24" y="3"/>
                    <a:pt x="24" y="3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19" y="2"/>
                  </a:cubicBezTo>
                  <a:cubicBezTo>
                    <a:pt x="18" y="1"/>
                    <a:pt x="20" y="0"/>
                    <a:pt x="20" y="0"/>
                  </a:cubicBezTo>
                  <a:cubicBezTo>
                    <a:pt x="18" y="0"/>
                    <a:pt x="17" y="1"/>
                    <a:pt x="16" y="2"/>
                  </a:cubicBezTo>
                  <a:cubicBezTo>
                    <a:pt x="16" y="2"/>
                    <a:pt x="14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2" y="3"/>
                    <a:pt x="10" y="5"/>
                    <a:pt x="10" y="5"/>
                  </a:cubicBezTo>
                  <a:cubicBezTo>
                    <a:pt x="9" y="4"/>
                    <a:pt x="8" y="3"/>
                    <a:pt x="8" y="3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5" y="8"/>
                    <a:pt x="4" y="9"/>
                    <a:pt x="4" y="8"/>
                  </a:cubicBezTo>
                  <a:cubicBezTo>
                    <a:pt x="3" y="8"/>
                    <a:pt x="2" y="8"/>
                    <a:pt x="1" y="9"/>
                  </a:cubicBezTo>
                  <a:cubicBezTo>
                    <a:pt x="1" y="9"/>
                    <a:pt x="0" y="10"/>
                    <a:pt x="0" y="10"/>
                  </a:cubicBezTo>
                  <a:cubicBezTo>
                    <a:pt x="0" y="10"/>
                    <a:pt x="8" y="14"/>
                    <a:pt x="8" y="15"/>
                  </a:cubicBezTo>
                  <a:cubicBezTo>
                    <a:pt x="9" y="15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5"/>
                    <a:pt x="9" y="12"/>
                    <a:pt x="9" y="12"/>
                  </a:cubicBezTo>
                  <a:cubicBezTo>
                    <a:pt x="9" y="12"/>
                    <a:pt x="10" y="14"/>
                    <a:pt x="10" y="15"/>
                  </a:cubicBezTo>
                  <a:cubicBezTo>
                    <a:pt x="10" y="15"/>
                    <a:pt x="10" y="18"/>
                    <a:pt x="10" y="18"/>
                  </a:cubicBezTo>
                  <a:cubicBezTo>
                    <a:pt x="10" y="17"/>
                    <a:pt x="12" y="15"/>
                    <a:pt x="12" y="15"/>
                  </a:cubicBezTo>
                  <a:cubicBezTo>
                    <a:pt x="12" y="15"/>
                    <a:pt x="13" y="10"/>
                    <a:pt x="13" y="10"/>
                  </a:cubicBezTo>
                  <a:cubicBezTo>
                    <a:pt x="10" y="10"/>
                    <a:pt x="4" y="9"/>
                    <a:pt x="4" y="9"/>
                  </a:cubicBezTo>
                  <a:cubicBezTo>
                    <a:pt x="6" y="9"/>
                    <a:pt x="15" y="9"/>
                    <a:pt x="15" y="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8" y="9"/>
                    <a:pt x="6" y="8"/>
                    <a:pt x="6" y="8"/>
                  </a:cubicBezTo>
                  <a:cubicBezTo>
                    <a:pt x="7" y="9"/>
                    <a:pt x="17" y="8"/>
                    <a:pt x="17" y="8"/>
                  </a:cubicBezTo>
                  <a:cubicBezTo>
                    <a:pt x="14" y="6"/>
                    <a:pt x="9" y="7"/>
                    <a:pt x="9" y="7"/>
                  </a:cubicBezTo>
                  <a:cubicBezTo>
                    <a:pt x="9" y="7"/>
                    <a:pt x="13" y="6"/>
                    <a:pt x="15" y="6"/>
                  </a:cubicBezTo>
                  <a:cubicBezTo>
                    <a:pt x="16" y="7"/>
                    <a:pt x="21" y="7"/>
                    <a:pt x="21" y="7"/>
                  </a:cubicBezTo>
                  <a:cubicBezTo>
                    <a:pt x="23" y="7"/>
                    <a:pt x="28" y="7"/>
                    <a:pt x="32" y="7"/>
                  </a:cubicBezTo>
                  <a:cubicBezTo>
                    <a:pt x="34" y="7"/>
                    <a:pt x="36" y="7"/>
                    <a:pt x="36" y="6"/>
                  </a:cubicBezTo>
                  <a:cubicBezTo>
                    <a:pt x="37" y="6"/>
                    <a:pt x="37" y="6"/>
                    <a:pt x="37" y="6"/>
                  </a:cubicBezTo>
                  <a:close/>
                  <a:moveTo>
                    <a:pt x="14" y="2"/>
                  </a:moveTo>
                  <a:cubicBezTo>
                    <a:pt x="14" y="2"/>
                    <a:pt x="14" y="2"/>
                    <a:pt x="14" y="2"/>
                  </a:cubicBezTo>
                  <a:close/>
                </a:path>
              </a:pathLst>
            </a:custGeom>
            <a:solidFill>
              <a:srgbClr val="D7C3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0" name="组合 89"/>
          <p:cNvGrpSpPr/>
          <p:nvPr/>
        </p:nvGrpSpPr>
        <p:grpSpPr>
          <a:xfrm>
            <a:off x="8655489" y="1668652"/>
            <a:ext cx="593336" cy="1188433"/>
            <a:chOff x="4367213" y="-290513"/>
            <a:chExt cx="4060825" cy="8121650"/>
          </a:xfrm>
        </p:grpSpPr>
        <p:sp>
          <p:nvSpPr>
            <p:cNvPr id="91" name="Freeform 608@|5FFC:0|FBC:16777215|LFC:0|LBC:16777215"/>
            <p:cNvSpPr/>
            <p:nvPr/>
          </p:nvSpPr>
          <p:spPr bwMode="auto">
            <a:xfrm>
              <a:off x="6962775" y="3067050"/>
              <a:ext cx="544513" cy="569913"/>
            </a:xfrm>
            <a:custGeom>
              <a:avLst/>
              <a:gdLst>
                <a:gd name="T0" fmla="*/ 20 w 145"/>
                <a:gd name="T1" fmla="*/ 152 h 152"/>
                <a:gd name="T2" fmla="*/ 145 w 145"/>
                <a:gd name="T3" fmla="*/ 92 h 152"/>
                <a:gd name="T4" fmla="*/ 82 w 145"/>
                <a:gd name="T5" fmla="*/ 0 h 152"/>
                <a:gd name="T6" fmla="*/ 4 w 145"/>
                <a:gd name="T7" fmla="*/ 85 h 152"/>
                <a:gd name="T8" fmla="*/ 20 w 145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152">
                  <a:moveTo>
                    <a:pt x="20" y="152"/>
                  </a:moveTo>
                  <a:cubicBezTo>
                    <a:pt x="20" y="152"/>
                    <a:pt x="132" y="121"/>
                    <a:pt x="145" y="92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0"/>
                    <a:pt x="0" y="65"/>
                    <a:pt x="4" y="85"/>
                  </a:cubicBezTo>
                  <a:cubicBezTo>
                    <a:pt x="8" y="105"/>
                    <a:pt x="20" y="152"/>
                    <a:pt x="20" y="15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Freeform 609@|5FFC:7979762|FBC:16777215|LFC:0|LBC:16777215"/>
            <p:cNvSpPr/>
            <p:nvPr/>
          </p:nvSpPr>
          <p:spPr bwMode="auto">
            <a:xfrm>
              <a:off x="5040313" y="-177800"/>
              <a:ext cx="623888" cy="522288"/>
            </a:xfrm>
            <a:custGeom>
              <a:avLst/>
              <a:gdLst>
                <a:gd name="T0" fmla="*/ 54 w 166"/>
                <a:gd name="T1" fmla="*/ 139 h 139"/>
                <a:gd name="T2" fmla="*/ 78 w 166"/>
                <a:gd name="T3" fmla="*/ 123 h 139"/>
                <a:gd name="T4" fmla="*/ 141 w 166"/>
                <a:gd name="T5" fmla="*/ 123 h 139"/>
                <a:gd name="T6" fmla="*/ 166 w 166"/>
                <a:gd name="T7" fmla="*/ 91 h 139"/>
                <a:gd name="T8" fmla="*/ 151 w 166"/>
                <a:gd name="T9" fmla="*/ 52 h 139"/>
                <a:gd name="T10" fmla="*/ 138 w 166"/>
                <a:gd name="T11" fmla="*/ 52 h 139"/>
                <a:gd name="T12" fmla="*/ 137 w 166"/>
                <a:gd name="T13" fmla="*/ 33 h 139"/>
                <a:gd name="T14" fmla="*/ 114 w 166"/>
                <a:gd name="T15" fmla="*/ 11 h 139"/>
                <a:gd name="T16" fmla="*/ 85 w 166"/>
                <a:gd name="T17" fmla="*/ 0 h 139"/>
                <a:gd name="T18" fmla="*/ 35 w 166"/>
                <a:gd name="T19" fmla="*/ 34 h 139"/>
                <a:gd name="T20" fmla="*/ 27 w 166"/>
                <a:gd name="T21" fmla="*/ 69 h 139"/>
                <a:gd name="T22" fmla="*/ 0 w 166"/>
                <a:gd name="T23" fmla="*/ 104 h 139"/>
                <a:gd name="T24" fmla="*/ 54 w 166"/>
                <a:gd name="T25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6" h="139">
                  <a:moveTo>
                    <a:pt x="54" y="139"/>
                  </a:moveTo>
                  <a:cubicBezTo>
                    <a:pt x="78" y="123"/>
                    <a:pt x="78" y="123"/>
                    <a:pt x="78" y="123"/>
                  </a:cubicBezTo>
                  <a:cubicBezTo>
                    <a:pt x="141" y="123"/>
                    <a:pt x="141" y="123"/>
                    <a:pt x="141" y="123"/>
                  </a:cubicBezTo>
                  <a:cubicBezTo>
                    <a:pt x="166" y="91"/>
                    <a:pt x="166" y="91"/>
                    <a:pt x="166" y="91"/>
                  </a:cubicBezTo>
                  <a:cubicBezTo>
                    <a:pt x="166" y="91"/>
                    <a:pt x="156" y="52"/>
                    <a:pt x="151" y="52"/>
                  </a:cubicBezTo>
                  <a:cubicBezTo>
                    <a:pt x="147" y="52"/>
                    <a:pt x="138" y="52"/>
                    <a:pt x="138" y="52"/>
                  </a:cubicBezTo>
                  <a:cubicBezTo>
                    <a:pt x="138" y="52"/>
                    <a:pt x="142" y="37"/>
                    <a:pt x="137" y="33"/>
                  </a:cubicBezTo>
                  <a:cubicBezTo>
                    <a:pt x="133" y="28"/>
                    <a:pt x="119" y="11"/>
                    <a:pt x="114" y="11"/>
                  </a:cubicBezTo>
                  <a:cubicBezTo>
                    <a:pt x="110" y="11"/>
                    <a:pt x="85" y="0"/>
                    <a:pt x="85" y="0"/>
                  </a:cubicBezTo>
                  <a:cubicBezTo>
                    <a:pt x="85" y="0"/>
                    <a:pt x="42" y="24"/>
                    <a:pt x="35" y="34"/>
                  </a:cubicBezTo>
                  <a:cubicBezTo>
                    <a:pt x="28" y="44"/>
                    <a:pt x="27" y="69"/>
                    <a:pt x="27" y="69"/>
                  </a:cubicBezTo>
                  <a:cubicBezTo>
                    <a:pt x="0" y="104"/>
                    <a:pt x="0" y="104"/>
                    <a:pt x="0" y="104"/>
                  </a:cubicBezTo>
                  <a:lnTo>
                    <a:pt x="54" y="139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Freeform 610@|5FFC:7979762|FBC:16777215|LFC:0|LBC:16777215"/>
            <p:cNvSpPr/>
            <p:nvPr/>
          </p:nvSpPr>
          <p:spPr bwMode="auto">
            <a:xfrm>
              <a:off x="7100888" y="-150813"/>
              <a:ext cx="714375" cy="495300"/>
            </a:xfrm>
            <a:custGeom>
              <a:avLst/>
              <a:gdLst>
                <a:gd name="T0" fmla="*/ 117 w 190"/>
                <a:gd name="T1" fmla="*/ 112 h 132"/>
                <a:gd name="T2" fmla="*/ 89 w 190"/>
                <a:gd name="T3" fmla="*/ 116 h 132"/>
                <a:gd name="T4" fmla="*/ 51 w 190"/>
                <a:gd name="T5" fmla="*/ 122 h 132"/>
                <a:gd name="T6" fmla="*/ 20 w 190"/>
                <a:gd name="T7" fmla="*/ 96 h 132"/>
                <a:gd name="T8" fmla="*/ 20 w 190"/>
                <a:gd name="T9" fmla="*/ 77 h 132"/>
                <a:gd name="T10" fmla="*/ 12 w 190"/>
                <a:gd name="T11" fmla="*/ 44 h 132"/>
                <a:gd name="T12" fmla="*/ 26 w 190"/>
                <a:gd name="T13" fmla="*/ 34 h 132"/>
                <a:gd name="T14" fmla="*/ 40 w 190"/>
                <a:gd name="T15" fmla="*/ 25 h 132"/>
                <a:gd name="T16" fmla="*/ 67 w 190"/>
                <a:gd name="T17" fmla="*/ 8 h 132"/>
                <a:gd name="T18" fmla="*/ 97 w 190"/>
                <a:gd name="T19" fmla="*/ 0 h 132"/>
                <a:gd name="T20" fmla="*/ 158 w 190"/>
                <a:gd name="T21" fmla="*/ 61 h 132"/>
                <a:gd name="T22" fmla="*/ 190 w 190"/>
                <a:gd name="T23" fmla="*/ 91 h 132"/>
                <a:gd name="T24" fmla="*/ 132 w 190"/>
                <a:gd name="T25" fmla="*/ 132 h 132"/>
                <a:gd name="T26" fmla="*/ 117 w 190"/>
                <a:gd name="T27" fmla="*/ 11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132">
                  <a:moveTo>
                    <a:pt x="117" y="112"/>
                  </a:moveTo>
                  <a:cubicBezTo>
                    <a:pt x="117" y="112"/>
                    <a:pt x="100" y="112"/>
                    <a:pt x="89" y="116"/>
                  </a:cubicBezTo>
                  <a:cubicBezTo>
                    <a:pt x="79" y="121"/>
                    <a:pt x="51" y="122"/>
                    <a:pt x="51" y="122"/>
                  </a:cubicBezTo>
                  <a:cubicBezTo>
                    <a:pt x="51" y="122"/>
                    <a:pt x="24" y="104"/>
                    <a:pt x="20" y="96"/>
                  </a:cubicBezTo>
                  <a:cubicBezTo>
                    <a:pt x="17" y="88"/>
                    <a:pt x="20" y="77"/>
                    <a:pt x="20" y="77"/>
                  </a:cubicBezTo>
                  <a:cubicBezTo>
                    <a:pt x="20" y="77"/>
                    <a:pt x="0" y="60"/>
                    <a:pt x="12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4"/>
                    <a:pt x="35" y="26"/>
                    <a:pt x="40" y="25"/>
                  </a:cubicBezTo>
                  <a:cubicBezTo>
                    <a:pt x="44" y="23"/>
                    <a:pt x="67" y="8"/>
                    <a:pt x="67" y="8"/>
                  </a:cubicBezTo>
                  <a:cubicBezTo>
                    <a:pt x="67" y="8"/>
                    <a:pt x="93" y="0"/>
                    <a:pt x="97" y="0"/>
                  </a:cubicBezTo>
                  <a:cubicBezTo>
                    <a:pt x="102" y="0"/>
                    <a:pt x="147" y="22"/>
                    <a:pt x="158" y="61"/>
                  </a:cubicBezTo>
                  <a:cubicBezTo>
                    <a:pt x="185" y="92"/>
                    <a:pt x="190" y="91"/>
                    <a:pt x="190" y="91"/>
                  </a:cubicBezTo>
                  <a:cubicBezTo>
                    <a:pt x="190" y="91"/>
                    <a:pt x="149" y="131"/>
                    <a:pt x="132" y="132"/>
                  </a:cubicBezTo>
                  <a:lnTo>
                    <a:pt x="117" y="112"/>
                  </a:ln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Freeform 611@|5FFC:16578549|FBC:16777215|LFC:0|LBC:16777215"/>
            <p:cNvSpPr/>
            <p:nvPr/>
          </p:nvSpPr>
          <p:spPr bwMode="auto">
            <a:xfrm>
              <a:off x="4905375" y="127000"/>
              <a:ext cx="387350" cy="292100"/>
            </a:xfrm>
            <a:custGeom>
              <a:avLst/>
              <a:gdLst>
                <a:gd name="T0" fmla="*/ 36 w 103"/>
                <a:gd name="T1" fmla="*/ 0 h 78"/>
                <a:gd name="T2" fmla="*/ 103 w 103"/>
                <a:gd name="T3" fmla="*/ 49 h 78"/>
                <a:gd name="T4" fmla="*/ 79 w 103"/>
                <a:gd name="T5" fmla="*/ 78 h 78"/>
                <a:gd name="T6" fmla="*/ 0 w 103"/>
                <a:gd name="T7" fmla="*/ 53 h 78"/>
                <a:gd name="T8" fmla="*/ 36 w 103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78">
                  <a:moveTo>
                    <a:pt x="36" y="0"/>
                  </a:moveTo>
                  <a:cubicBezTo>
                    <a:pt x="36" y="0"/>
                    <a:pt x="93" y="22"/>
                    <a:pt x="103" y="49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0" y="53"/>
                    <a:pt x="0" y="53"/>
                    <a:pt x="0" y="53"/>
                  </a:cubicBezTo>
                  <a:lnTo>
                    <a:pt x="36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Freeform 612@|5FFC:16578549|FBC:16777215|LFC:0|LBC:16777215"/>
            <p:cNvSpPr/>
            <p:nvPr/>
          </p:nvSpPr>
          <p:spPr bwMode="auto">
            <a:xfrm>
              <a:off x="7575550" y="127000"/>
              <a:ext cx="442913" cy="292100"/>
            </a:xfrm>
            <a:custGeom>
              <a:avLst/>
              <a:gdLst>
                <a:gd name="T0" fmla="*/ 64 w 118"/>
                <a:gd name="T1" fmla="*/ 0 h 78"/>
                <a:gd name="T2" fmla="*/ 0 w 118"/>
                <a:gd name="T3" fmla="*/ 51 h 78"/>
                <a:gd name="T4" fmla="*/ 15 w 118"/>
                <a:gd name="T5" fmla="*/ 78 h 78"/>
                <a:gd name="T6" fmla="*/ 118 w 118"/>
                <a:gd name="T7" fmla="*/ 58 h 78"/>
                <a:gd name="T8" fmla="*/ 64 w 118"/>
                <a:gd name="T9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78">
                  <a:moveTo>
                    <a:pt x="64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0" y="51"/>
                    <a:pt x="1" y="70"/>
                    <a:pt x="15" y="78"/>
                  </a:cubicBezTo>
                  <a:cubicBezTo>
                    <a:pt x="118" y="58"/>
                    <a:pt x="118" y="58"/>
                    <a:pt x="118" y="58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Freeform 613@|5FFC:7979762|FBC:16777215|LFC:0|LBC:16777215"/>
            <p:cNvSpPr/>
            <p:nvPr/>
          </p:nvSpPr>
          <p:spPr bwMode="auto">
            <a:xfrm>
              <a:off x="5811838" y="-185738"/>
              <a:ext cx="898525" cy="1360488"/>
            </a:xfrm>
            <a:custGeom>
              <a:avLst/>
              <a:gdLst>
                <a:gd name="T0" fmla="*/ 68 w 239"/>
                <a:gd name="T1" fmla="*/ 292 h 362"/>
                <a:gd name="T2" fmla="*/ 37 w 239"/>
                <a:gd name="T3" fmla="*/ 222 h 362"/>
                <a:gd name="T4" fmla="*/ 17 w 239"/>
                <a:gd name="T5" fmla="*/ 122 h 362"/>
                <a:gd name="T6" fmla="*/ 97 w 239"/>
                <a:gd name="T7" fmla="*/ 2 h 362"/>
                <a:gd name="T8" fmla="*/ 171 w 239"/>
                <a:gd name="T9" fmla="*/ 9 h 362"/>
                <a:gd name="T10" fmla="*/ 207 w 239"/>
                <a:gd name="T11" fmla="*/ 54 h 362"/>
                <a:gd name="T12" fmla="*/ 207 w 239"/>
                <a:gd name="T13" fmla="*/ 75 h 362"/>
                <a:gd name="T14" fmla="*/ 234 w 239"/>
                <a:gd name="T15" fmla="*/ 103 h 362"/>
                <a:gd name="T16" fmla="*/ 234 w 239"/>
                <a:gd name="T17" fmla="*/ 179 h 362"/>
                <a:gd name="T18" fmla="*/ 216 w 239"/>
                <a:gd name="T19" fmla="*/ 209 h 362"/>
                <a:gd name="T20" fmla="*/ 225 w 239"/>
                <a:gd name="T21" fmla="*/ 261 h 362"/>
                <a:gd name="T22" fmla="*/ 236 w 239"/>
                <a:gd name="T23" fmla="*/ 320 h 362"/>
                <a:gd name="T24" fmla="*/ 68 w 239"/>
                <a:gd name="T25" fmla="*/ 292 h 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9" h="362">
                  <a:moveTo>
                    <a:pt x="68" y="292"/>
                  </a:moveTo>
                  <a:cubicBezTo>
                    <a:pt x="68" y="292"/>
                    <a:pt x="45" y="231"/>
                    <a:pt x="37" y="222"/>
                  </a:cubicBezTo>
                  <a:cubicBezTo>
                    <a:pt x="29" y="212"/>
                    <a:pt x="0" y="176"/>
                    <a:pt x="17" y="122"/>
                  </a:cubicBezTo>
                  <a:cubicBezTo>
                    <a:pt x="34" y="68"/>
                    <a:pt x="52" y="20"/>
                    <a:pt x="97" y="2"/>
                  </a:cubicBezTo>
                  <a:cubicBezTo>
                    <a:pt x="97" y="2"/>
                    <a:pt x="156" y="0"/>
                    <a:pt x="171" y="9"/>
                  </a:cubicBezTo>
                  <a:cubicBezTo>
                    <a:pt x="186" y="19"/>
                    <a:pt x="207" y="54"/>
                    <a:pt x="207" y="54"/>
                  </a:cubicBezTo>
                  <a:cubicBezTo>
                    <a:pt x="207" y="75"/>
                    <a:pt x="207" y="75"/>
                    <a:pt x="207" y="75"/>
                  </a:cubicBezTo>
                  <a:cubicBezTo>
                    <a:pt x="207" y="75"/>
                    <a:pt x="229" y="92"/>
                    <a:pt x="234" y="103"/>
                  </a:cubicBezTo>
                  <a:cubicBezTo>
                    <a:pt x="239" y="115"/>
                    <a:pt x="234" y="167"/>
                    <a:pt x="234" y="179"/>
                  </a:cubicBezTo>
                  <a:cubicBezTo>
                    <a:pt x="234" y="192"/>
                    <a:pt x="216" y="209"/>
                    <a:pt x="216" y="209"/>
                  </a:cubicBezTo>
                  <a:cubicBezTo>
                    <a:pt x="216" y="209"/>
                    <a:pt x="227" y="247"/>
                    <a:pt x="225" y="261"/>
                  </a:cubicBezTo>
                  <a:cubicBezTo>
                    <a:pt x="222" y="274"/>
                    <a:pt x="236" y="320"/>
                    <a:pt x="236" y="320"/>
                  </a:cubicBezTo>
                  <a:cubicBezTo>
                    <a:pt x="236" y="320"/>
                    <a:pt x="135" y="362"/>
                    <a:pt x="68" y="292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Freeform 614@|5FFC:7582443|FBC:16777215|LFC:0|LBC:16777215"/>
            <p:cNvSpPr/>
            <p:nvPr/>
          </p:nvSpPr>
          <p:spPr bwMode="auto">
            <a:xfrm>
              <a:off x="7172325" y="-147638"/>
              <a:ext cx="406400" cy="454025"/>
            </a:xfrm>
            <a:custGeom>
              <a:avLst/>
              <a:gdLst>
                <a:gd name="T0" fmla="*/ 79 w 108"/>
                <a:gd name="T1" fmla="*/ 0 h 121"/>
                <a:gd name="T2" fmla="*/ 79 w 108"/>
                <a:gd name="T3" fmla="*/ 28 h 121"/>
                <a:gd name="T4" fmla="*/ 67 w 108"/>
                <a:gd name="T5" fmla="*/ 40 h 121"/>
                <a:gd name="T6" fmla="*/ 51 w 108"/>
                <a:gd name="T7" fmla="*/ 58 h 121"/>
                <a:gd name="T8" fmla="*/ 32 w 108"/>
                <a:gd name="T9" fmla="*/ 61 h 121"/>
                <a:gd name="T10" fmla="*/ 32 w 108"/>
                <a:gd name="T11" fmla="*/ 98 h 121"/>
                <a:gd name="T12" fmla="*/ 19 w 108"/>
                <a:gd name="T13" fmla="*/ 73 h 121"/>
                <a:gd name="T14" fmla="*/ 16 w 108"/>
                <a:gd name="T15" fmla="*/ 109 h 121"/>
                <a:gd name="T16" fmla="*/ 32 w 108"/>
                <a:gd name="T17" fmla="*/ 121 h 121"/>
                <a:gd name="T18" fmla="*/ 58 w 108"/>
                <a:gd name="T19" fmla="*/ 118 h 121"/>
                <a:gd name="T20" fmla="*/ 42 w 108"/>
                <a:gd name="T21" fmla="*/ 95 h 121"/>
                <a:gd name="T22" fmla="*/ 41 w 108"/>
                <a:gd name="T23" fmla="*/ 73 h 121"/>
                <a:gd name="T24" fmla="*/ 75 w 108"/>
                <a:gd name="T25" fmla="*/ 53 h 121"/>
                <a:gd name="T26" fmla="*/ 87 w 108"/>
                <a:gd name="T27" fmla="*/ 29 h 121"/>
                <a:gd name="T28" fmla="*/ 108 w 108"/>
                <a:gd name="T29" fmla="*/ 17 h 121"/>
                <a:gd name="T30" fmla="*/ 79 w 108"/>
                <a:gd name="T3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8" h="121">
                  <a:moveTo>
                    <a:pt x="79" y="0"/>
                  </a:moveTo>
                  <a:cubicBezTo>
                    <a:pt x="79" y="28"/>
                    <a:pt x="79" y="28"/>
                    <a:pt x="79" y="28"/>
                  </a:cubicBezTo>
                  <a:cubicBezTo>
                    <a:pt x="79" y="28"/>
                    <a:pt x="78" y="38"/>
                    <a:pt x="67" y="40"/>
                  </a:cubicBezTo>
                  <a:cubicBezTo>
                    <a:pt x="67" y="40"/>
                    <a:pt x="57" y="58"/>
                    <a:pt x="51" y="58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61"/>
                    <a:pt x="30" y="93"/>
                    <a:pt x="32" y="98"/>
                  </a:cubicBezTo>
                  <a:cubicBezTo>
                    <a:pt x="35" y="103"/>
                    <a:pt x="16" y="88"/>
                    <a:pt x="19" y="73"/>
                  </a:cubicBezTo>
                  <a:cubicBezTo>
                    <a:pt x="19" y="73"/>
                    <a:pt x="0" y="90"/>
                    <a:pt x="16" y="109"/>
                  </a:cubicBezTo>
                  <a:cubicBezTo>
                    <a:pt x="24" y="116"/>
                    <a:pt x="32" y="121"/>
                    <a:pt x="32" y="121"/>
                  </a:cubicBezTo>
                  <a:cubicBezTo>
                    <a:pt x="32" y="121"/>
                    <a:pt x="47" y="120"/>
                    <a:pt x="58" y="118"/>
                  </a:cubicBezTo>
                  <a:cubicBezTo>
                    <a:pt x="49" y="111"/>
                    <a:pt x="40" y="101"/>
                    <a:pt x="42" y="95"/>
                  </a:cubicBezTo>
                  <a:cubicBezTo>
                    <a:pt x="44" y="82"/>
                    <a:pt x="41" y="73"/>
                    <a:pt x="41" y="73"/>
                  </a:cubicBezTo>
                  <a:cubicBezTo>
                    <a:pt x="41" y="73"/>
                    <a:pt x="74" y="59"/>
                    <a:pt x="75" y="53"/>
                  </a:cubicBezTo>
                  <a:cubicBezTo>
                    <a:pt x="76" y="48"/>
                    <a:pt x="87" y="29"/>
                    <a:pt x="87" y="29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96" y="7"/>
                    <a:pt x="83" y="1"/>
                    <a:pt x="79" y="0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Freeform 615@|5FFC:7582443|FBC:16777215|LFC:0|LBC:16777215"/>
            <p:cNvSpPr/>
            <p:nvPr/>
          </p:nvSpPr>
          <p:spPr bwMode="auto">
            <a:xfrm>
              <a:off x="5353050" y="-120650"/>
              <a:ext cx="263525" cy="273050"/>
            </a:xfrm>
            <a:custGeom>
              <a:avLst/>
              <a:gdLst>
                <a:gd name="T0" fmla="*/ 69 w 70"/>
                <a:gd name="T1" fmla="*/ 66 h 73"/>
                <a:gd name="T2" fmla="*/ 70 w 70"/>
                <a:gd name="T3" fmla="*/ 39 h 73"/>
                <a:gd name="T4" fmla="*/ 68 w 70"/>
                <a:gd name="T5" fmla="*/ 37 h 73"/>
                <a:gd name="T6" fmla="*/ 55 w 70"/>
                <a:gd name="T7" fmla="*/ 37 h 73"/>
                <a:gd name="T8" fmla="*/ 56 w 70"/>
                <a:gd name="T9" fmla="*/ 33 h 73"/>
                <a:gd name="T10" fmla="*/ 45 w 70"/>
                <a:gd name="T11" fmla="*/ 54 h 73"/>
                <a:gd name="T12" fmla="*/ 34 w 70"/>
                <a:gd name="T13" fmla="*/ 53 h 73"/>
                <a:gd name="T14" fmla="*/ 20 w 70"/>
                <a:gd name="T15" fmla="*/ 49 h 73"/>
                <a:gd name="T16" fmla="*/ 11 w 70"/>
                <a:gd name="T17" fmla="*/ 27 h 73"/>
                <a:gd name="T18" fmla="*/ 0 w 70"/>
                <a:gd name="T19" fmla="*/ 0 h 73"/>
                <a:gd name="T20" fmla="*/ 9 w 70"/>
                <a:gd name="T21" fmla="*/ 49 h 73"/>
                <a:gd name="T22" fmla="*/ 23 w 70"/>
                <a:gd name="T23" fmla="*/ 66 h 73"/>
                <a:gd name="T24" fmla="*/ 57 w 70"/>
                <a:gd name="T25" fmla="*/ 73 h 73"/>
                <a:gd name="T26" fmla="*/ 69 w 70"/>
                <a:gd name="T27" fmla="*/ 6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0" h="73">
                  <a:moveTo>
                    <a:pt x="69" y="66"/>
                  </a:moveTo>
                  <a:cubicBezTo>
                    <a:pt x="65" y="57"/>
                    <a:pt x="67" y="47"/>
                    <a:pt x="70" y="39"/>
                  </a:cubicBezTo>
                  <a:cubicBezTo>
                    <a:pt x="69" y="38"/>
                    <a:pt x="69" y="37"/>
                    <a:pt x="68" y="37"/>
                  </a:cubicBezTo>
                  <a:cubicBezTo>
                    <a:pt x="64" y="37"/>
                    <a:pt x="55" y="37"/>
                    <a:pt x="55" y="37"/>
                  </a:cubicBezTo>
                  <a:cubicBezTo>
                    <a:pt x="55" y="37"/>
                    <a:pt x="56" y="35"/>
                    <a:pt x="56" y="33"/>
                  </a:cubicBezTo>
                  <a:cubicBezTo>
                    <a:pt x="50" y="42"/>
                    <a:pt x="45" y="54"/>
                    <a:pt x="45" y="54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53"/>
                    <a:pt x="23" y="49"/>
                    <a:pt x="20" y="49"/>
                  </a:cubicBezTo>
                  <a:cubicBezTo>
                    <a:pt x="16" y="49"/>
                    <a:pt x="10" y="30"/>
                    <a:pt x="11" y="27"/>
                  </a:cubicBezTo>
                  <a:cubicBezTo>
                    <a:pt x="12" y="23"/>
                    <a:pt x="0" y="0"/>
                    <a:pt x="0" y="0"/>
                  </a:cubicBezTo>
                  <a:cubicBezTo>
                    <a:pt x="4" y="13"/>
                    <a:pt x="2" y="47"/>
                    <a:pt x="9" y="49"/>
                  </a:cubicBezTo>
                  <a:cubicBezTo>
                    <a:pt x="15" y="50"/>
                    <a:pt x="23" y="66"/>
                    <a:pt x="23" y="66"/>
                  </a:cubicBezTo>
                  <a:cubicBezTo>
                    <a:pt x="23" y="66"/>
                    <a:pt x="44" y="73"/>
                    <a:pt x="57" y="73"/>
                  </a:cubicBezTo>
                  <a:cubicBezTo>
                    <a:pt x="69" y="73"/>
                    <a:pt x="69" y="66"/>
                    <a:pt x="69" y="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Freeform 616@|5FFC:7582443|FBC:16777215|LFC:0|LBC:16777215"/>
            <p:cNvSpPr/>
            <p:nvPr/>
          </p:nvSpPr>
          <p:spPr bwMode="auto">
            <a:xfrm>
              <a:off x="5826125" y="-158750"/>
              <a:ext cx="865188" cy="1069975"/>
            </a:xfrm>
            <a:custGeom>
              <a:avLst/>
              <a:gdLst>
                <a:gd name="T0" fmla="*/ 230 w 230"/>
                <a:gd name="T1" fmla="*/ 166 h 285"/>
                <a:gd name="T2" fmla="*/ 189 w 230"/>
                <a:gd name="T3" fmla="*/ 154 h 285"/>
                <a:gd name="T4" fmla="*/ 189 w 230"/>
                <a:gd name="T5" fmla="*/ 141 h 285"/>
                <a:gd name="T6" fmla="*/ 147 w 230"/>
                <a:gd name="T7" fmla="*/ 154 h 285"/>
                <a:gd name="T8" fmla="*/ 120 w 230"/>
                <a:gd name="T9" fmla="*/ 129 h 285"/>
                <a:gd name="T10" fmla="*/ 112 w 230"/>
                <a:gd name="T11" fmla="*/ 87 h 285"/>
                <a:gd name="T12" fmla="*/ 93 w 230"/>
                <a:gd name="T13" fmla="*/ 76 h 285"/>
                <a:gd name="T14" fmla="*/ 98 w 230"/>
                <a:gd name="T15" fmla="*/ 47 h 285"/>
                <a:gd name="T16" fmla="*/ 81 w 230"/>
                <a:gd name="T17" fmla="*/ 0 h 285"/>
                <a:gd name="T18" fmla="*/ 13 w 230"/>
                <a:gd name="T19" fmla="*/ 115 h 285"/>
                <a:gd name="T20" fmla="*/ 24 w 230"/>
                <a:gd name="T21" fmla="*/ 203 h 285"/>
                <a:gd name="T22" fmla="*/ 49 w 230"/>
                <a:gd name="T23" fmla="*/ 194 h 285"/>
                <a:gd name="T24" fmla="*/ 112 w 230"/>
                <a:gd name="T25" fmla="*/ 216 h 285"/>
                <a:gd name="T26" fmla="*/ 174 w 230"/>
                <a:gd name="T27" fmla="*/ 285 h 285"/>
                <a:gd name="T28" fmla="*/ 147 w 230"/>
                <a:gd name="T29" fmla="*/ 215 h 285"/>
                <a:gd name="T30" fmla="*/ 175 w 230"/>
                <a:gd name="T31" fmla="*/ 215 h 285"/>
                <a:gd name="T32" fmla="*/ 215 w 230"/>
                <a:gd name="T33" fmla="*/ 198 h 285"/>
                <a:gd name="T34" fmla="*/ 230 w 230"/>
                <a:gd name="T35" fmla="*/ 172 h 285"/>
                <a:gd name="T36" fmla="*/ 230 w 230"/>
                <a:gd name="T37" fmla="*/ 166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0" h="285">
                  <a:moveTo>
                    <a:pt x="230" y="166"/>
                  </a:moveTo>
                  <a:cubicBezTo>
                    <a:pt x="213" y="155"/>
                    <a:pt x="189" y="154"/>
                    <a:pt x="189" y="154"/>
                  </a:cubicBezTo>
                  <a:cubicBezTo>
                    <a:pt x="176" y="147"/>
                    <a:pt x="189" y="141"/>
                    <a:pt x="189" y="141"/>
                  </a:cubicBezTo>
                  <a:cubicBezTo>
                    <a:pt x="176" y="137"/>
                    <a:pt x="147" y="154"/>
                    <a:pt x="147" y="154"/>
                  </a:cubicBezTo>
                  <a:cubicBezTo>
                    <a:pt x="147" y="154"/>
                    <a:pt x="137" y="145"/>
                    <a:pt x="120" y="129"/>
                  </a:cubicBezTo>
                  <a:cubicBezTo>
                    <a:pt x="103" y="113"/>
                    <a:pt x="115" y="94"/>
                    <a:pt x="112" y="87"/>
                  </a:cubicBezTo>
                  <a:cubicBezTo>
                    <a:pt x="108" y="80"/>
                    <a:pt x="93" y="76"/>
                    <a:pt x="93" y="76"/>
                  </a:cubicBezTo>
                  <a:cubicBezTo>
                    <a:pt x="88" y="72"/>
                    <a:pt x="98" y="47"/>
                    <a:pt x="98" y="47"/>
                  </a:cubicBezTo>
                  <a:cubicBezTo>
                    <a:pt x="87" y="38"/>
                    <a:pt x="83" y="16"/>
                    <a:pt x="81" y="0"/>
                  </a:cubicBezTo>
                  <a:cubicBezTo>
                    <a:pt x="44" y="22"/>
                    <a:pt x="29" y="66"/>
                    <a:pt x="13" y="115"/>
                  </a:cubicBezTo>
                  <a:cubicBezTo>
                    <a:pt x="0" y="155"/>
                    <a:pt x="13" y="186"/>
                    <a:pt x="24" y="203"/>
                  </a:cubicBezTo>
                  <a:cubicBezTo>
                    <a:pt x="37" y="200"/>
                    <a:pt x="49" y="194"/>
                    <a:pt x="49" y="194"/>
                  </a:cubicBezTo>
                  <a:cubicBezTo>
                    <a:pt x="82" y="201"/>
                    <a:pt x="112" y="216"/>
                    <a:pt x="112" y="216"/>
                  </a:cubicBezTo>
                  <a:cubicBezTo>
                    <a:pt x="131" y="250"/>
                    <a:pt x="174" y="285"/>
                    <a:pt x="174" y="285"/>
                  </a:cubicBezTo>
                  <a:cubicBezTo>
                    <a:pt x="152" y="262"/>
                    <a:pt x="147" y="215"/>
                    <a:pt x="147" y="215"/>
                  </a:cubicBezTo>
                  <a:cubicBezTo>
                    <a:pt x="147" y="215"/>
                    <a:pt x="155" y="217"/>
                    <a:pt x="175" y="215"/>
                  </a:cubicBezTo>
                  <a:cubicBezTo>
                    <a:pt x="184" y="213"/>
                    <a:pt x="201" y="206"/>
                    <a:pt x="215" y="198"/>
                  </a:cubicBezTo>
                  <a:cubicBezTo>
                    <a:pt x="221" y="192"/>
                    <a:pt x="230" y="181"/>
                    <a:pt x="230" y="172"/>
                  </a:cubicBezTo>
                  <a:cubicBezTo>
                    <a:pt x="230" y="171"/>
                    <a:pt x="230" y="168"/>
                    <a:pt x="230" y="166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Freeform 617@|5FFC:0|FBC:16777215|LFC:0|LBC:16777215"/>
            <p:cNvSpPr/>
            <p:nvPr/>
          </p:nvSpPr>
          <p:spPr bwMode="auto">
            <a:xfrm>
              <a:off x="5759450" y="-290513"/>
              <a:ext cx="800100" cy="1163638"/>
            </a:xfrm>
            <a:custGeom>
              <a:avLst/>
              <a:gdLst>
                <a:gd name="T0" fmla="*/ 78 w 213"/>
                <a:gd name="T1" fmla="*/ 310 h 310"/>
                <a:gd name="T2" fmla="*/ 78 w 213"/>
                <a:gd name="T3" fmla="*/ 267 h 310"/>
                <a:gd name="T4" fmla="*/ 73 w 213"/>
                <a:gd name="T5" fmla="*/ 222 h 310"/>
                <a:gd name="T6" fmla="*/ 48 w 213"/>
                <a:gd name="T7" fmla="*/ 222 h 310"/>
                <a:gd name="T8" fmla="*/ 35 w 213"/>
                <a:gd name="T9" fmla="*/ 177 h 310"/>
                <a:gd name="T10" fmla="*/ 56 w 213"/>
                <a:gd name="T11" fmla="*/ 169 h 310"/>
                <a:gd name="T12" fmla="*/ 73 w 213"/>
                <a:gd name="T13" fmla="*/ 183 h 310"/>
                <a:gd name="T14" fmla="*/ 84 w 213"/>
                <a:gd name="T15" fmla="*/ 177 h 310"/>
                <a:gd name="T16" fmla="*/ 79 w 213"/>
                <a:gd name="T17" fmla="*/ 150 h 310"/>
                <a:gd name="T18" fmla="*/ 89 w 213"/>
                <a:gd name="T19" fmla="*/ 103 h 310"/>
                <a:gd name="T20" fmla="*/ 76 w 213"/>
                <a:gd name="T21" fmla="*/ 89 h 310"/>
                <a:gd name="T22" fmla="*/ 89 w 213"/>
                <a:gd name="T23" fmla="*/ 59 h 310"/>
                <a:gd name="T24" fmla="*/ 138 w 213"/>
                <a:gd name="T25" fmla="*/ 45 h 310"/>
                <a:gd name="T26" fmla="*/ 191 w 213"/>
                <a:gd name="T27" fmla="*/ 43 h 310"/>
                <a:gd name="T28" fmla="*/ 213 w 213"/>
                <a:gd name="T29" fmla="*/ 69 h 310"/>
                <a:gd name="T30" fmla="*/ 193 w 213"/>
                <a:gd name="T31" fmla="*/ 30 h 310"/>
                <a:gd name="T32" fmla="*/ 165 w 213"/>
                <a:gd name="T33" fmla="*/ 23 h 310"/>
                <a:gd name="T34" fmla="*/ 138 w 213"/>
                <a:gd name="T35" fmla="*/ 7 h 310"/>
                <a:gd name="T36" fmla="*/ 123 w 213"/>
                <a:gd name="T37" fmla="*/ 16 h 310"/>
                <a:gd name="T38" fmla="*/ 123 w 213"/>
                <a:gd name="T39" fmla="*/ 0 h 310"/>
                <a:gd name="T40" fmla="*/ 97 w 213"/>
                <a:gd name="T41" fmla="*/ 23 h 310"/>
                <a:gd name="T42" fmla="*/ 46 w 213"/>
                <a:gd name="T43" fmla="*/ 72 h 310"/>
                <a:gd name="T44" fmla="*/ 19 w 213"/>
                <a:gd name="T45" fmla="*/ 135 h 310"/>
                <a:gd name="T46" fmla="*/ 11 w 213"/>
                <a:gd name="T47" fmla="*/ 206 h 310"/>
                <a:gd name="T48" fmla="*/ 55 w 213"/>
                <a:gd name="T49" fmla="*/ 275 h 310"/>
                <a:gd name="T50" fmla="*/ 78 w 213"/>
                <a:gd name="T51" fmla="*/ 310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13" h="310">
                  <a:moveTo>
                    <a:pt x="78" y="310"/>
                  </a:moveTo>
                  <a:cubicBezTo>
                    <a:pt x="78" y="310"/>
                    <a:pt x="80" y="278"/>
                    <a:pt x="78" y="267"/>
                  </a:cubicBezTo>
                  <a:cubicBezTo>
                    <a:pt x="76" y="255"/>
                    <a:pt x="73" y="222"/>
                    <a:pt x="73" y="222"/>
                  </a:cubicBezTo>
                  <a:cubicBezTo>
                    <a:pt x="73" y="222"/>
                    <a:pt x="59" y="230"/>
                    <a:pt x="48" y="222"/>
                  </a:cubicBezTo>
                  <a:cubicBezTo>
                    <a:pt x="38" y="214"/>
                    <a:pt x="31" y="188"/>
                    <a:pt x="35" y="177"/>
                  </a:cubicBezTo>
                  <a:cubicBezTo>
                    <a:pt x="38" y="167"/>
                    <a:pt x="47" y="161"/>
                    <a:pt x="56" y="169"/>
                  </a:cubicBezTo>
                  <a:cubicBezTo>
                    <a:pt x="66" y="177"/>
                    <a:pt x="73" y="183"/>
                    <a:pt x="73" y="183"/>
                  </a:cubicBezTo>
                  <a:cubicBezTo>
                    <a:pt x="84" y="177"/>
                    <a:pt x="84" y="177"/>
                    <a:pt x="84" y="177"/>
                  </a:cubicBezTo>
                  <a:cubicBezTo>
                    <a:pt x="84" y="177"/>
                    <a:pt x="80" y="157"/>
                    <a:pt x="79" y="150"/>
                  </a:cubicBezTo>
                  <a:cubicBezTo>
                    <a:pt x="78" y="143"/>
                    <a:pt x="84" y="113"/>
                    <a:pt x="89" y="103"/>
                  </a:cubicBezTo>
                  <a:cubicBezTo>
                    <a:pt x="93" y="94"/>
                    <a:pt x="76" y="89"/>
                    <a:pt x="76" y="89"/>
                  </a:cubicBezTo>
                  <a:cubicBezTo>
                    <a:pt x="76" y="89"/>
                    <a:pt x="73" y="76"/>
                    <a:pt x="89" y="59"/>
                  </a:cubicBezTo>
                  <a:cubicBezTo>
                    <a:pt x="106" y="42"/>
                    <a:pt x="123" y="49"/>
                    <a:pt x="138" y="45"/>
                  </a:cubicBezTo>
                  <a:cubicBezTo>
                    <a:pt x="153" y="42"/>
                    <a:pt x="198" y="48"/>
                    <a:pt x="191" y="43"/>
                  </a:cubicBezTo>
                  <a:cubicBezTo>
                    <a:pt x="185" y="37"/>
                    <a:pt x="213" y="69"/>
                    <a:pt x="213" y="69"/>
                  </a:cubicBezTo>
                  <a:cubicBezTo>
                    <a:pt x="193" y="30"/>
                    <a:pt x="193" y="30"/>
                    <a:pt x="193" y="30"/>
                  </a:cubicBezTo>
                  <a:cubicBezTo>
                    <a:pt x="193" y="30"/>
                    <a:pt x="169" y="27"/>
                    <a:pt x="165" y="23"/>
                  </a:cubicBezTo>
                  <a:cubicBezTo>
                    <a:pt x="161" y="18"/>
                    <a:pt x="153" y="5"/>
                    <a:pt x="138" y="7"/>
                  </a:cubicBezTo>
                  <a:cubicBezTo>
                    <a:pt x="123" y="8"/>
                    <a:pt x="123" y="16"/>
                    <a:pt x="123" y="16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3" y="0"/>
                    <a:pt x="108" y="17"/>
                    <a:pt x="97" y="23"/>
                  </a:cubicBezTo>
                  <a:cubicBezTo>
                    <a:pt x="85" y="28"/>
                    <a:pt x="46" y="72"/>
                    <a:pt x="46" y="72"/>
                  </a:cubicBezTo>
                  <a:cubicBezTo>
                    <a:pt x="46" y="72"/>
                    <a:pt x="16" y="121"/>
                    <a:pt x="19" y="135"/>
                  </a:cubicBezTo>
                  <a:cubicBezTo>
                    <a:pt x="21" y="149"/>
                    <a:pt x="0" y="182"/>
                    <a:pt x="11" y="206"/>
                  </a:cubicBezTo>
                  <a:cubicBezTo>
                    <a:pt x="21" y="230"/>
                    <a:pt x="51" y="264"/>
                    <a:pt x="55" y="275"/>
                  </a:cubicBezTo>
                  <a:cubicBezTo>
                    <a:pt x="60" y="285"/>
                    <a:pt x="62" y="308"/>
                    <a:pt x="78" y="3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618@|5FFC:16578549|FBC:16777215|LFC:0|LBC:16777215"/>
            <p:cNvSpPr/>
            <p:nvPr/>
          </p:nvSpPr>
          <p:spPr bwMode="auto">
            <a:xfrm>
              <a:off x="6243638" y="795337"/>
              <a:ext cx="823913" cy="1076325"/>
            </a:xfrm>
            <a:custGeom>
              <a:avLst/>
              <a:gdLst>
                <a:gd name="T0" fmla="*/ 0 w 219"/>
                <a:gd name="T1" fmla="*/ 31 h 287"/>
                <a:gd name="T2" fmla="*/ 54 w 219"/>
                <a:gd name="T3" fmla="*/ 36 h 287"/>
                <a:gd name="T4" fmla="*/ 115 w 219"/>
                <a:gd name="T5" fmla="*/ 36 h 287"/>
                <a:gd name="T6" fmla="*/ 110 w 219"/>
                <a:gd name="T7" fmla="*/ 0 h 287"/>
                <a:gd name="T8" fmla="*/ 134 w 219"/>
                <a:gd name="T9" fmla="*/ 31 h 287"/>
                <a:gd name="T10" fmla="*/ 154 w 219"/>
                <a:gd name="T11" fmla="*/ 76 h 287"/>
                <a:gd name="T12" fmla="*/ 216 w 219"/>
                <a:gd name="T13" fmla="*/ 133 h 287"/>
                <a:gd name="T14" fmla="*/ 141 w 219"/>
                <a:gd name="T15" fmla="*/ 287 h 287"/>
                <a:gd name="T16" fmla="*/ 0 w 219"/>
                <a:gd name="T17" fmla="*/ 31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287">
                  <a:moveTo>
                    <a:pt x="0" y="31"/>
                  </a:moveTo>
                  <a:cubicBezTo>
                    <a:pt x="0" y="31"/>
                    <a:pt x="41" y="29"/>
                    <a:pt x="54" y="36"/>
                  </a:cubicBezTo>
                  <a:cubicBezTo>
                    <a:pt x="66" y="43"/>
                    <a:pt x="115" y="36"/>
                    <a:pt x="115" y="36"/>
                  </a:cubicBezTo>
                  <a:cubicBezTo>
                    <a:pt x="115" y="36"/>
                    <a:pt x="102" y="18"/>
                    <a:pt x="110" y="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54" y="76"/>
                    <a:pt x="154" y="76"/>
                    <a:pt x="154" y="76"/>
                  </a:cubicBezTo>
                  <a:cubicBezTo>
                    <a:pt x="154" y="76"/>
                    <a:pt x="214" y="109"/>
                    <a:pt x="216" y="133"/>
                  </a:cubicBezTo>
                  <a:cubicBezTo>
                    <a:pt x="219" y="157"/>
                    <a:pt x="141" y="287"/>
                    <a:pt x="141" y="287"/>
                  </a:cubicBezTo>
                  <a:cubicBezTo>
                    <a:pt x="141" y="287"/>
                    <a:pt x="7" y="65"/>
                    <a:pt x="0" y="31"/>
                  </a:cubicBez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619@|5FFC:2303014|FBC:16777215|LFC:0|LBC:16777215"/>
            <p:cNvSpPr/>
            <p:nvPr/>
          </p:nvSpPr>
          <p:spPr bwMode="auto">
            <a:xfrm>
              <a:off x="6402388" y="941387"/>
              <a:ext cx="508000" cy="773113"/>
            </a:xfrm>
            <a:custGeom>
              <a:avLst/>
              <a:gdLst>
                <a:gd name="T0" fmla="*/ 91 w 135"/>
                <a:gd name="T1" fmla="*/ 206 h 206"/>
                <a:gd name="T2" fmla="*/ 135 w 135"/>
                <a:gd name="T3" fmla="*/ 115 h 206"/>
                <a:gd name="T4" fmla="*/ 91 w 135"/>
                <a:gd name="T5" fmla="*/ 52 h 206"/>
                <a:gd name="T6" fmla="*/ 75 w 135"/>
                <a:gd name="T7" fmla="*/ 4 h 206"/>
                <a:gd name="T8" fmla="*/ 0 w 135"/>
                <a:gd name="T9" fmla="*/ 16 h 206"/>
                <a:gd name="T10" fmla="*/ 61 w 135"/>
                <a:gd name="T11" fmla="*/ 58 h 206"/>
                <a:gd name="T12" fmla="*/ 68 w 135"/>
                <a:gd name="T13" fmla="*/ 166 h 206"/>
                <a:gd name="T14" fmla="*/ 91 w 135"/>
                <a:gd name="T15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5" h="206">
                  <a:moveTo>
                    <a:pt x="91" y="206"/>
                  </a:moveTo>
                  <a:cubicBezTo>
                    <a:pt x="135" y="115"/>
                    <a:pt x="135" y="115"/>
                    <a:pt x="135" y="115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2"/>
                    <a:pt x="88" y="9"/>
                    <a:pt x="75" y="4"/>
                  </a:cubicBezTo>
                  <a:cubicBezTo>
                    <a:pt x="75" y="4"/>
                    <a:pt x="9" y="0"/>
                    <a:pt x="0" y="16"/>
                  </a:cubicBezTo>
                  <a:cubicBezTo>
                    <a:pt x="0" y="16"/>
                    <a:pt x="56" y="49"/>
                    <a:pt x="61" y="58"/>
                  </a:cubicBezTo>
                  <a:cubicBezTo>
                    <a:pt x="68" y="166"/>
                    <a:pt x="68" y="166"/>
                    <a:pt x="68" y="166"/>
                  </a:cubicBezTo>
                  <a:lnTo>
                    <a:pt x="91" y="206"/>
                  </a:ln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Freeform 620@|5FFC:0|FBC:16777215|LFC:0|LBC:16777215"/>
            <p:cNvSpPr/>
            <p:nvPr/>
          </p:nvSpPr>
          <p:spPr bwMode="auto">
            <a:xfrm>
              <a:off x="5468938" y="7077075"/>
              <a:ext cx="982663" cy="420688"/>
            </a:xfrm>
            <a:custGeom>
              <a:avLst/>
              <a:gdLst>
                <a:gd name="T0" fmla="*/ 5 w 261"/>
                <a:gd name="T1" fmla="*/ 13 h 112"/>
                <a:gd name="T2" fmla="*/ 5 w 261"/>
                <a:gd name="T3" fmla="*/ 81 h 112"/>
                <a:gd name="T4" fmla="*/ 91 w 261"/>
                <a:gd name="T5" fmla="*/ 91 h 112"/>
                <a:gd name="T6" fmla="*/ 98 w 261"/>
                <a:gd name="T7" fmla="*/ 75 h 112"/>
                <a:gd name="T8" fmla="*/ 211 w 261"/>
                <a:gd name="T9" fmla="*/ 111 h 112"/>
                <a:gd name="T10" fmla="*/ 261 w 261"/>
                <a:gd name="T11" fmla="*/ 36 h 112"/>
                <a:gd name="T12" fmla="*/ 154 w 261"/>
                <a:gd name="T13" fmla="*/ 0 h 112"/>
                <a:gd name="T14" fmla="*/ 5 w 261"/>
                <a:gd name="T15" fmla="*/ 1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1" h="112">
                  <a:moveTo>
                    <a:pt x="5" y="13"/>
                  </a:moveTo>
                  <a:cubicBezTo>
                    <a:pt x="5" y="13"/>
                    <a:pt x="0" y="57"/>
                    <a:pt x="5" y="8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98" y="75"/>
                    <a:pt x="98" y="75"/>
                    <a:pt x="98" y="75"/>
                  </a:cubicBezTo>
                  <a:cubicBezTo>
                    <a:pt x="98" y="75"/>
                    <a:pt x="177" y="110"/>
                    <a:pt x="211" y="111"/>
                  </a:cubicBezTo>
                  <a:cubicBezTo>
                    <a:pt x="246" y="112"/>
                    <a:pt x="261" y="36"/>
                    <a:pt x="261" y="36"/>
                  </a:cubicBezTo>
                  <a:cubicBezTo>
                    <a:pt x="154" y="0"/>
                    <a:pt x="154" y="0"/>
                    <a:pt x="154" y="0"/>
                  </a:cubicBezTo>
                  <a:lnTo>
                    <a:pt x="5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621@|5FFC:0|FBC:16777215|LFC:0|LBC:16777215"/>
            <p:cNvSpPr/>
            <p:nvPr/>
          </p:nvSpPr>
          <p:spPr bwMode="auto">
            <a:xfrm>
              <a:off x="6078538" y="7256462"/>
              <a:ext cx="1027113" cy="574675"/>
            </a:xfrm>
            <a:custGeom>
              <a:avLst/>
              <a:gdLst>
                <a:gd name="T0" fmla="*/ 2 w 273"/>
                <a:gd name="T1" fmla="*/ 7 h 153"/>
                <a:gd name="T2" fmla="*/ 2 w 273"/>
                <a:gd name="T3" fmla="*/ 102 h 153"/>
                <a:gd name="T4" fmla="*/ 55 w 273"/>
                <a:gd name="T5" fmla="*/ 121 h 153"/>
                <a:gd name="T6" fmla="*/ 62 w 273"/>
                <a:gd name="T7" fmla="*/ 111 h 153"/>
                <a:gd name="T8" fmla="*/ 146 w 273"/>
                <a:gd name="T9" fmla="*/ 151 h 153"/>
                <a:gd name="T10" fmla="*/ 273 w 273"/>
                <a:gd name="T11" fmla="*/ 132 h 153"/>
                <a:gd name="T12" fmla="*/ 263 w 273"/>
                <a:gd name="T13" fmla="*/ 106 h 153"/>
                <a:gd name="T14" fmla="*/ 228 w 273"/>
                <a:gd name="T15" fmla="*/ 100 h 153"/>
                <a:gd name="T16" fmla="*/ 155 w 273"/>
                <a:gd name="T17" fmla="*/ 27 h 153"/>
                <a:gd name="T18" fmla="*/ 2 w 273"/>
                <a:gd name="T19" fmla="*/ 7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3" h="153">
                  <a:moveTo>
                    <a:pt x="2" y="7"/>
                  </a:moveTo>
                  <a:cubicBezTo>
                    <a:pt x="2" y="7"/>
                    <a:pt x="0" y="93"/>
                    <a:pt x="2" y="102"/>
                  </a:cubicBezTo>
                  <a:cubicBezTo>
                    <a:pt x="5" y="111"/>
                    <a:pt x="45" y="122"/>
                    <a:pt x="55" y="121"/>
                  </a:cubicBezTo>
                  <a:cubicBezTo>
                    <a:pt x="62" y="111"/>
                    <a:pt x="62" y="111"/>
                    <a:pt x="62" y="111"/>
                  </a:cubicBezTo>
                  <a:cubicBezTo>
                    <a:pt x="62" y="111"/>
                    <a:pt x="82" y="149"/>
                    <a:pt x="146" y="151"/>
                  </a:cubicBezTo>
                  <a:cubicBezTo>
                    <a:pt x="210" y="153"/>
                    <a:pt x="273" y="132"/>
                    <a:pt x="273" y="132"/>
                  </a:cubicBezTo>
                  <a:cubicBezTo>
                    <a:pt x="273" y="132"/>
                    <a:pt x="266" y="107"/>
                    <a:pt x="263" y="106"/>
                  </a:cubicBezTo>
                  <a:cubicBezTo>
                    <a:pt x="259" y="105"/>
                    <a:pt x="228" y="100"/>
                    <a:pt x="228" y="100"/>
                  </a:cubicBezTo>
                  <a:cubicBezTo>
                    <a:pt x="228" y="100"/>
                    <a:pt x="168" y="55"/>
                    <a:pt x="155" y="27"/>
                  </a:cubicBezTo>
                  <a:cubicBezTo>
                    <a:pt x="142" y="0"/>
                    <a:pt x="2" y="7"/>
                    <a:pt x="2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622@|5FFC:2303014|FBC:16777215|LFC:0|LBC:16777215"/>
            <p:cNvSpPr/>
            <p:nvPr/>
          </p:nvSpPr>
          <p:spPr bwMode="auto">
            <a:xfrm>
              <a:off x="5476875" y="3067050"/>
              <a:ext cx="1628775" cy="4152900"/>
            </a:xfrm>
            <a:custGeom>
              <a:avLst/>
              <a:gdLst>
                <a:gd name="T0" fmla="*/ 10 w 433"/>
                <a:gd name="T1" fmla="*/ 1096 h 1106"/>
                <a:gd name="T2" fmla="*/ 10 w 433"/>
                <a:gd name="T3" fmla="*/ 1058 h 1106"/>
                <a:gd name="T4" fmla="*/ 25 w 433"/>
                <a:gd name="T5" fmla="*/ 934 h 1106"/>
                <a:gd name="T6" fmla="*/ 98 w 433"/>
                <a:gd name="T7" fmla="*/ 615 h 1106"/>
                <a:gd name="T8" fmla="*/ 161 w 433"/>
                <a:gd name="T9" fmla="*/ 382 h 1106"/>
                <a:gd name="T10" fmla="*/ 207 w 433"/>
                <a:gd name="T11" fmla="*/ 103 h 1106"/>
                <a:gd name="T12" fmla="*/ 240 w 433"/>
                <a:gd name="T13" fmla="*/ 0 h 1106"/>
                <a:gd name="T14" fmla="*/ 433 w 433"/>
                <a:gd name="T15" fmla="*/ 9 h 1106"/>
                <a:gd name="T16" fmla="*/ 421 w 433"/>
                <a:gd name="T17" fmla="*/ 240 h 1106"/>
                <a:gd name="T18" fmla="*/ 350 w 433"/>
                <a:gd name="T19" fmla="*/ 536 h 1106"/>
                <a:gd name="T20" fmla="*/ 141 w 433"/>
                <a:gd name="T21" fmla="*/ 1027 h 1106"/>
                <a:gd name="T22" fmla="*/ 173 w 433"/>
                <a:gd name="T23" fmla="*/ 1046 h 1106"/>
                <a:gd name="T24" fmla="*/ 185 w 433"/>
                <a:gd name="T25" fmla="*/ 1079 h 1106"/>
                <a:gd name="T26" fmla="*/ 88 w 433"/>
                <a:gd name="T27" fmla="*/ 1105 h 1106"/>
                <a:gd name="T28" fmla="*/ 10 w 433"/>
                <a:gd name="T29" fmla="*/ 1096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33" h="1106">
                  <a:moveTo>
                    <a:pt x="10" y="1096"/>
                  </a:moveTo>
                  <a:cubicBezTo>
                    <a:pt x="10" y="1096"/>
                    <a:pt x="0" y="1086"/>
                    <a:pt x="10" y="1058"/>
                  </a:cubicBezTo>
                  <a:cubicBezTo>
                    <a:pt x="20" y="1030"/>
                    <a:pt x="25" y="934"/>
                    <a:pt x="25" y="934"/>
                  </a:cubicBezTo>
                  <a:cubicBezTo>
                    <a:pt x="25" y="934"/>
                    <a:pt x="60" y="663"/>
                    <a:pt x="98" y="615"/>
                  </a:cubicBezTo>
                  <a:cubicBezTo>
                    <a:pt x="98" y="615"/>
                    <a:pt x="160" y="402"/>
                    <a:pt x="161" y="382"/>
                  </a:cubicBezTo>
                  <a:cubicBezTo>
                    <a:pt x="163" y="361"/>
                    <a:pt x="207" y="103"/>
                    <a:pt x="207" y="103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433" y="9"/>
                    <a:pt x="433" y="9"/>
                    <a:pt x="433" y="9"/>
                  </a:cubicBezTo>
                  <a:cubicBezTo>
                    <a:pt x="433" y="9"/>
                    <a:pt x="428" y="220"/>
                    <a:pt x="421" y="240"/>
                  </a:cubicBezTo>
                  <a:cubicBezTo>
                    <a:pt x="414" y="261"/>
                    <a:pt x="362" y="492"/>
                    <a:pt x="350" y="536"/>
                  </a:cubicBezTo>
                  <a:cubicBezTo>
                    <a:pt x="338" y="581"/>
                    <a:pt x="143" y="1018"/>
                    <a:pt x="141" y="1027"/>
                  </a:cubicBezTo>
                  <a:cubicBezTo>
                    <a:pt x="140" y="1036"/>
                    <a:pt x="173" y="1046"/>
                    <a:pt x="173" y="1046"/>
                  </a:cubicBezTo>
                  <a:cubicBezTo>
                    <a:pt x="185" y="1079"/>
                    <a:pt x="185" y="1079"/>
                    <a:pt x="185" y="1079"/>
                  </a:cubicBezTo>
                  <a:cubicBezTo>
                    <a:pt x="185" y="1079"/>
                    <a:pt x="131" y="1106"/>
                    <a:pt x="88" y="1105"/>
                  </a:cubicBezTo>
                  <a:cubicBezTo>
                    <a:pt x="45" y="1104"/>
                    <a:pt x="10" y="1096"/>
                    <a:pt x="10" y="109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623@|5FFC:0|FBC:16777215|LFC:0|LBC:16777215"/>
            <p:cNvSpPr/>
            <p:nvPr/>
          </p:nvSpPr>
          <p:spPr bwMode="auto">
            <a:xfrm>
              <a:off x="5718175" y="3067050"/>
              <a:ext cx="1387475" cy="4152900"/>
            </a:xfrm>
            <a:custGeom>
              <a:avLst/>
              <a:gdLst>
                <a:gd name="T0" fmla="*/ 143 w 369"/>
                <a:gd name="T1" fmla="*/ 103 h 1106"/>
                <a:gd name="T2" fmla="*/ 140 w 369"/>
                <a:gd name="T3" fmla="*/ 121 h 1106"/>
                <a:gd name="T4" fmla="*/ 314 w 369"/>
                <a:gd name="T5" fmla="*/ 131 h 1106"/>
                <a:gd name="T6" fmla="*/ 335 w 369"/>
                <a:gd name="T7" fmla="*/ 245 h 1106"/>
                <a:gd name="T8" fmla="*/ 313 w 369"/>
                <a:gd name="T9" fmla="*/ 262 h 1106"/>
                <a:gd name="T10" fmla="*/ 313 w 369"/>
                <a:gd name="T11" fmla="*/ 344 h 1106"/>
                <a:gd name="T12" fmla="*/ 251 w 369"/>
                <a:gd name="T13" fmla="*/ 344 h 1106"/>
                <a:gd name="T14" fmla="*/ 115 w 369"/>
                <a:gd name="T15" fmla="*/ 438 h 1106"/>
                <a:gd name="T16" fmla="*/ 59 w 369"/>
                <a:gd name="T17" fmla="*/ 529 h 1106"/>
                <a:gd name="T18" fmla="*/ 50 w 369"/>
                <a:gd name="T19" fmla="*/ 559 h 1106"/>
                <a:gd name="T20" fmla="*/ 104 w 369"/>
                <a:gd name="T21" fmla="*/ 519 h 1106"/>
                <a:gd name="T22" fmla="*/ 97 w 369"/>
                <a:gd name="T23" fmla="*/ 560 h 1106"/>
                <a:gd name="T24" fmla="*/ 21 w 369"/>
                <a:gd name="T25" fmla="*/ 666 h 1106"/>
                <a:gd name="T26" fmla="*/ 108 w 369"/>
                <a:gd name="T27" fmla="*/ 601 h 1106"/>
                <a:gd name="T28" fmla="*/ 66 w 369"/>
                <a:gd name="T29" fmla="*/ 650 h 1106"/>
                <a:gd name="T30" fmla="*/ 0 w 369"/>
                <a:gd name="T31" fmla="*/ 709 h 1106"/>
                <a:gd name="T32" fmla="*/ 0 w 369"/>
                <a:gd name="T33" fmla="*/ 709 h 1106"/>
                <a:gd name="T34" fmla="*/ 51 w 369"/>
                <a:gd name="T35" fmla="*/ 679 h 1106"/>
                <a:gd name="T36" fmla="*/ 77 w 369"/>
                <a:gd name="T37" fmla="*/ 766 h 1106"/>
                <a:gd name="T38" fmla="*/ 97 w 369"/>
                <a:gd name="T39" fmla="*/ 875 h 1106"/>
                <a:gd name="T40" fmla="*/ 66 w 369"/>
                <a:gd name="T41" fmla="*/ 977 h 1106"/>
                <a:gd name="T42" fmla="*/ 6 w 369"/>
                <a:gd name="T43" fmla="*/ 1027 h 1106"/>
                <a:gd name="T44" fmla="*/ 66 w 369"/>
                <a:gd name="T45" fmla="*/ 1017 h 1106"/>
                <a:gd name="T46" fmla="*/ 30 w 369"/>
                <a:gd name="T47" fmla="*/ 1045 h 1106"/>
                <a:gd name="T48" fmla="*/ 6 w 369"/>
                <a:gd name="T49" fmla="*/ 1104 h 1106"/>
                <a:gd name="T50" fmla="*/ 24 w 369"/>
                <a:gd name="T51" fmla="*/ 1105 h 1106"/>
                <a:gd name="T52" fmla="*/ 121 w 369"/>
                <a:gd name="T53" fmla="*/ 1079 h 1106"/>
                <a:gd name="T54" fmla="*/ 109 w 369"/>
                <a:gd name="T55" fmla="*/ 1046 h 1106"/>
                <a:gd name="T56" fmla="*/ 77 w 369"/>
                <a:gd name="T57" fmla="*/ 1027 h 1106"/>
                <a:gd name="T58" fmla="*/ 286 w 369"/>
                <a:gd name="T59" fmla="*/ 536 h 1106"/>
                <a:gd name="T60" fmla="*/ 357 w 369"/>
                <a:gd name="T61" fmla="*/ 240 h 1106"/>
                <a:gd name="T62" fmla="*/ 369 w 369"/>
                <a:gd name="T63" fmla="*/ 9 h 1106"/>
                <a:gd name="T64" fmla="*/ 176 w 369"/>
                <a:gd name="T65" fmla="*/ 0 h 1106"/>
                <a:gd name="T66" fmla="*/ 143 w 369"/>
                <a:gd name="T67" fmla="*/ 103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9" h="1106">
                  <a:moveTo>
                    <a:pt x="143" y="103"/>
                  </a:moveTo>
                  <a:cubicBezTo>
                    <a:pt x="143" y="103"/>
                    <a:pt x="142" y="110"/>
                    <a:pt x="140" y="121"/>
                  </a:cubicBezTo>
                  <a:cubicBezTo>
                    <a:pt x="193" y="129"/>
                    <a:pt x="308" y="130"/>
                    <a:pt x="314" y="131"/>
                  </a:cubicBezTo>
                  <a:cubicBezTo>
                    <a:pt x="322" y="133"/>
                    <a:pt x="341" y="227"/>
                    <a:pt x="335" y="245"/>
                  </a:cubicBezTo>
                  <a:cubicBezTo>
                    <a:pt x="329" y="262"/>
                    <a:pt x="313" y="262"/>
                    <a:pt x="313" y="262"/>
                  </a:cubicBezTo>
                  <a:cubicBezTo>
                    <a:pt x="313" y="262"/>
                    <a:pt x="324" y="333"/>
                    <a:pt x="313" y="344"/>
                  </a:cubicBezTo>
                  <a:cubicBezTo>
                    <a:pt x="301" y="354"/>
                    <a:pt x="251" y="344"/>
                    <a:pt x="251" y="344"/>
                  </a:cubicBezTo>
                  <a:cubicBezTo>
                    <a:pt x="251" y="344"/>
                    <a:pt x="127" y="408"/>
                    <a:pt x="115" y="438"/>
                  </a:cubicBezTo>
                  <a:cubicBezTo>
                    <a:pt x="108" y="454"/>
                    <a:pt x="81" y="496"/>
                    <a:pt x="59" y="529"/>
                  </a:cubicBezTo>
                  <a:cubicBezTo>
                    <a:pt x="56" y="540"/>
                    <a:pt x="53" y="550"/>
                    <a:pt x="50" y="559"/>
                  </a:cubicBezTo>
                  <a:cubicBezTo>
                    <a:pt x="104" y="519"/>
                    <a:pt x="104" y="519"/>
                    <a:pt x="104" y="519"/>
                  </a:cubicBezTo>
                  <a:cubicBezTo>
                    <a:pt x="104" y="519"/>
                    <a:pt x="133" y="529"/>
                    <a:pt x="97" y="560"/>
                  </a:cubicBezTo>
                  <a:cubicBezTo>
                    <a:pt x="62" y="591"/>
                    <a:pt x="21" y="666"/>
                    <a:pt x="21" y="666"/>
                  </a:cubicBezTo>
                  <a:cubicBezTo>
                    <a:pt x="33" y="657"/>
                    <a:pt x="93" y="603"/>
                    <a:pt x="108" y="601"/>
                  </a:cubicBezTo>
                  <a:cubicBezTo>
                    <a:pt x="123" y="600"/>
                    <a:pt x="87" y="631"/>
                    <a:pt x="66" y="650"/>
                  </a:cubicBezTo>
                  <a:cubicBezTo>
                    <a:pt x="44" y="669"/>
                    <a:pt x="0" y="709"/>
                    <a:pt x="0" y="709"/>
                  </a:cubicBezTo>
                  <a:cubicBezTo>
                    <a:pt x="0" y="709"/>
                    <a:pt x="0" y="709"/>
                    <a:pt x="0" y="709"/>
                  </a:cubicBezTo>
                  <a:cubicBezTo>
                    <a:pt x="0" y="709"/>
                    <a:pt x="31" y="687"/>
                    <a:pt x="51" y="679"/>
                  </a:cubicBezTo>
                  <a:cubicBezTo>
                    <a:pt x="70" y="672"/>
                    <a:pt x="77" y="766"/>
                    <a:pt x="77" y="766"/>
                  </a:cubicBezTo>
                  <a:cubicBezTo>
                    <a:pt x="77" y="766"/>
                    <a:pt x="96" y="868"/>
                    <a:pt x="97" y="875"/>
                  </a:cubicBezTo>
                  <a:cubicBezTo>
                    <a:pt x="99" y="883"/>
                    <a:pt x="84" y="971"/>
                    <a:pt x="66" y="977"/>
                  </a:cubicBezTo>
                  <a:cubicBezTo>
                    <a:pt x="47" y="983"/>
                    <a:pt x="6" y="1027"/>
                    <a:pt x="6" y="1027"/>
                  </a:cubicBezTo>
                  <a:cubicBezTo>
                    <a:pt x="21" y="1012"/>
                    <a:pt x="66" y="1017"/>
                    <a:pt x="66" y="1017"/>
                  </a:cubicBezTo>
                  <a:cubicBezTo>
                    <a:pt x="30" y="1045"/>
                    <a:pt x="30" y="1045"/>
                    <a:pt x="30" y="1045"/>
                  </a:cubicBezTo>
                  <a:cubicBezTo>
                    <a:pt x="22" y="1050"/>
                    <a:pt x="13" y="1075"/>
                    <a:pt x="6" y="1104"/>
                  </a:cubicBezTo>
                  <a:cubicBezTo>
                    <a:pt x="12" y="1104"/>
                    <a:pt x="18" y="1105"/>
                    <a:pt x="24" y="1105"/>
                  </a:cubicBezTo>
                  <a:cubicBezTo>
                    <a:pt x="67" y="1106"/>
                    <a:pt x="121" y="1079"/>
                    <a:pt x="121" y="1079"/>
                  </a:cubicBezTo>
                  <a:cubicBezTo>
                    <a:pt x="109" y="1046"/>
                    <a:pt x="109" y="1046"/>
                    <a:pt x="109" y="1046"/>
                  </a:cubicBezTo>
                  <a:cubicBezTo>
                    <a:pt x="109" y="1046"/>
                    <a:pt x="76" y="1036"/>
                    <a:pt x="77" y="1027"/>
                  </a:cubicBezTo>
                  <a:cubicBezTo>
                    <a:pt x="79" y="1018"/>
                    <a:pt x="274" y="581"/>
                    <a:pt x="286" y="536"/>
                  </a:cubicBezTo>
                  <a:cubicBezTo>
                    <a:pt x="298" y="492"/>
                    <a:pt x="350" y="261"/>
                    <a:pt x="357" y="240"/>
                  </a:cubicBezTo>
                  <a:cubicBezTo>
                    <a:pt x="364" y="220"/>
                    <a:pt x="369" y="9"/>
                    <a:pt x="369" y="9"/>
                  </a:cubicBezTo>
                  <a:cubicBezTo>
                    <a:pt x="176" y="0"/>
                    <a:pt x="176" y="0"/>
                    <a:pt x="176" y="0"/>
                  </a:cubicBezTo>
                  <a:lnTo>
                    <a:pt x="143" y="10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624@|5FFC:0|FBC:16777215|LFC:0|LBC:16777215"/>
            <p:cNvSpPr/>
            <p:nvPr/>
          </p:nvSpPr>
          <p:spPr bwMode="auto">
            <a:xfrm>
              <a:off x="5653088" y="3125787"/>
              <a:ext cx="1328738" cy="4416425"/>
            </a:xfrm>
            <a:custGeom>
              <a:avLst/>
              <a:gdLst>
                <a:gd name="T0" fmla="*/ 299 w 353"/>
                <a:gd name="T1" fmla="*/ 1133 h 1176"/>
                <a:gd name="T2" fmla="*/ 321 w 353"/>
                <a:gd name="T3" fmla="*/ 731 h 1176"/>
                <a:gd name="T4" fmla="*/ 321 w 353"/>
                <a:gd name="T5" fmla="*/ 572 h 1176"/>
                <a:gd name="T6" fmla="*/ 322 w 353"/>
                <a:gd name="T7" fmla="*/ 495 h 1176"/>
                <a:gd name="T8" fmla="*/ 275 w 353"/>
                <a:gd name="T9" fmla="*/ 296 h 1176"/>
                <a:gd name="T10" fmla="*/ 305 w 353"/>
                <a:gd name="T11" fmla="*/ 248 h 1176"/>
                <a:gd name="T12" fmla="*/ 305 w 353"/>
                <a:gd name="T13" fmla="*/ 0 h 1176"/>
                <a:gd name="T14" fmla="*/ 17 w 353"/>
                <a:gd name="T15" fmla="*/ 56 h 1176"/>
                <a:gd name="T16" fmla="*/ 17 w 353"/>
                <a:gd name="T17" fmla="*/ 207 h 1176"/>
                <a:gd name="T18" fmla="*/ 147 w 353"/>
                <a:gd name="T19" fmla="*/ 515 h 1176"/>
                <a:gd name="T20" fmla="*/ 163 w 353"/>
                <a:gd name="T21" fmla="*/ 621 h 1176"/>
                <a:gd name="T22" fmla="*/ 135 w 353"/>
                <a:gd name="T23" fmla="*/ 660 h 1176"/>
                <a:gd name="T24" fmla="*/ 114 w 353"/>
                <a:gd name="T25" fmla="*/ 1005 h 1176"/>
                <a:gd name="T26" fmla="*/ 114 w 353"/>
                <a:gd name="T27" fmla="*/ 1123 h 1176"/>
                <a:gd name="T28" fmla="*/ 299 w 353"/>
                <a:gd name="T29" fmla="*/ 1133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53" h="1176">
                  <a:moveTo>
                    <a:pt x="299" y="1133"/>
                  </a:moveTo>
                  <a:cubicBezTo>
                    <a:pt x="302" y="1130"/>
                    <a:pt x="288" y="846"/>
                    <a:pt x="321" y="731"/>
                  </a:cubicBezTo>
                  <a:cubicBezTo>
                    <a:pt x="353" y="616"/>
                    <a:pt x="321" y="572"/>
                    <a:pt x="321" y="572"/>
                  </a:cubicBezTo>
                  <a:cubicBezTo>
                    <a:pt x="321" y="572"/>
                    <a:pt x="331" y="515"/>
                    <a:pt x="322" y="495"/>
                  </a:cubicBezTo>
                  <a:cubicBezTo>
                    <a:pt x="314" y="476"/>
                    <a:pt x="275" y="296"/>
                    <a:pt x="275" y="296"/>
                  </a:cubicBezTo>
                  <a:cubicBezTo>
                    <a:pt x="275" y="296"/>
                    <a:pt x="310" y="261"/>
                    <a:pt x="305" y="248"/>
                  </a:cubicBezTo>
                  <a:cubicBezTo>
                    <a:pt x="300" y="235"/>
                    <a:pt x="305" y="0"/>
                    <a:pt x="305" y="0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6"/>
                    <a:pt x="0" y="158"/>
                    <a:pt x="17" y="207"/>
                  </a:cubicBezTo>
                  <a:cubicBezTo>
                    <a:pt x="35" y="255"/>
                    <a:pt x="110" y="473"/>
                    <a:pt x="147" y="515"/>
                  </a:cubicBezTo>
                  <a:cubicBezTo>
                    <a:pt x="147" y="515"/>
                    <a:pt x="152" y="607"/>
                    <a:pt x="163" y="621"/>
                  </a:cubicBezTo>
                  <a:cubicBezTo>
                    <a:pt x="163" y="621"/>
                    <a:pt x="137" y="647"/>
                    <a:pt x="135" y="660"/>
                  </a:cubicBezTo>
                  <a:cubicBezTo>
                    <a:pt x="134" y="674"/>
                    <a:pt x="111" y="996"/>
                    <a:pt x="114" y="1005"/>
                  </a:cubicBezTo>
                  <a:cubicBezTo>
                    <a:pt x="118" y="1014"/>
                    <a:pt x="104" y="1111"/>
                    <a:pt x="114" y="1123"/>
                  </a:cubicBezTo>
                  <a:cubicBezTo>
                    <a:pt x="114" y="1123"/>
                    <a:pt x="262" y="1176"/>
                    <a:pt x="299" y="11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625@|5FFC:2303014|FBC:16777215|LFC:0|LBC:16777215"/>
            <p:cNvSpPr/>
            <p:nvPr/>
          </p:nvSpPr>
          <p:spPr bwMode="auto">
            <a:xfrm>
              <a:off x="5770563" y="3532187"/>
              <a:ext cx="1068388" cy="3938588"/>
            </a:xfrm>
            <a:custGeom>
              <a:avLst/>
              <a:gdLst>
                <a:gd name="T0" fmla="*/ 272 w 284"/>
                <a:gd name="T1" fmla="*/ 594 h 1049"/>
                <a:gd name="T2" fmla="*/ 243 w 284"/>
                <a:gd name="T3" fmla="*/ 828 h 1049"/>
                <a:gd name="T4" fmla="*/ 265 w 284"/>
                <a:gd name="T5" fmla="*/ 536 h 1049"/>
                <a:gd name="T6" fmla="*/ 162 w 284"/>
                <a:gd name="T7" fmla="*/ 744 h 1049"/>
                <a:gd name="T8" fmla="*/ 260 w 284"/>
                <a:gd name="T9" fmla="*/ 467 h 1049"/>
                <a:gd name="T10" fmla="*/ 272 w 284"/>
                <a:gd name="T11" fmla="*/ 392 h 1049"/>
                <a:gd name="T12" fmla="*/ 204 w 284"/>
                <a:gd name="T13" fmla="*/ 197 h 1049"/>
                <a:gd name="T14" fmla="*/ 231 w 284"/>
                <a:gd name="T15" fmla="*/ 146 h 1049"/>
                <a:gd name="T16" fmla="*/ 171 w 284"/>
                <a:gd name="T17" fmla="*/ 96 h 1049"/>
                <a:gd name="T18" fmla="*/ 60 w 284"/>
                <a:gd name="T19" fmla="*/ 58 h 1049"/>
                <a:gd name="T20" fmla="*/ 162 w 284"/>
                <a:gd name="T21" fmla="*/ 63 h 1049"/>
                <a:gd name="T22" fmla="*/ 272 w 284"/>
                <a:gd name="T23" fmla="*/ 6 h 1049"/>
                <a:gd name="T24" fmla="*/ 272 w 284"/>
                <a:gd name="T25" fmla="*/ 6 h 1049"/>
                <a:gd name="T26" fmla="*/ 124 w 284"/>
                <a:gd name="T27" fmla="*/ 10 h 1049"/>
                <a:gd name="T28" fmla="*/ 7 w 284"/>
                <a:gd name="T29" fmla="*/ 22 h 1049"/>
                <a:gd name="T30" fmla="*/ 101 w 284"/>
                <a:gd name="T31" fmla="*/ 270 h 1049"/>
                <a:gd name="T32" fmla="*/ 181 w 284"/>
                <a:gd name="T33" fmla="*/ 373 h 1049"/>
                <a:gd name="T34" fmla="*/ 106 w 284"/>
                <a:gd name="T35" fmla="*/ 340 h 1049"/>
                <a:gd name="T36" fmla="*/ 101 w 284"/>
                <a:gd name="T37" fmla="*/ 348 h 1049"/>
                <a:gd name="T38" fmla="*/ 162 w 284"/>
                <a:gd name="T39" fmla="*/ 429 h 1049"/>
                <a:gd name="T40" fmla="*/ 162 w 284"/>
                <a:gd name="T41" fmla="*/ 474 h 1049"/>
                <a:gd name="T42" fmla="*/ 134 w 284"/>
                <a:gd name="T43" fmla="*/ 451 h 1049"/>
                <a:gd name="T44" fmla="*/ 150 w 284"/>
                <a:gd name="T45" fmla="*/ 504 h 1049"/>
                <a:gd name="T46" fmla="*/ 235 w 284"/>
                <a:gd name="T47" fmla="*/ 461 h 1049"/>
                <a:gd name="T48" fmla="*/ 196 w 284"/>
                <a:gd name="T49" fmla="*/ 511 h 1049"/>
                <a:gd name="T50" fmla="*/ 129 w 284"/>
                <a:gd name="T51" fmla="*/ 558 h 1049"/>
                <a:gd name="T52" fmla="*/ 119 w 284"/>
                <a:gd name="T53" fmla="*/ 704 h 1049"/>
                <a:gd name="T54" fmla="*/ 106 w 284"/>
                <a:gd name="T55" fmla="*/ 870 h 1049"/>
                <a:gd name="T56" fmla="*/ 108 w 284"/>
                <a:gd name="T57" fmla="*/ 865 h 1049"/>
                <a:gd name="T58" fmla="*/ 148 w 284"/>
                <a:gd name="T59" fmla="*/ 803 h 1049"/>
                <a:gd name="T60" fmla="*/ 134 w 284"/>
                <a:gd name="T61" fmla="*/ 887 h 1049"/>
                <a:gd name="T62" fmla="*/ 85 w 284"/>
                <a:gd name="T63" fmla="*/ 1015 h 1049"/>
                <a:gd name="T64" fmla="*/ 238 w 284"/>
                <a:gd name="T65" fmla="*/ 1040 h 1049"/>
                <a:gd name="T66" fmla="*/ 268 w 284"/>
                <a:gd name="T67" fmla="*/ 896 h 1049"/>
                <a:gd name="T68" fmla="*/ 284 w 284"/>
                <a:gd name="T69" fmla="*/ 648 h 1049"/>
                <a:gd name="T70" fmla="*/ 272 w 284"/>
                <a:gd name="T71" fmla="*/ 594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4" h="1049">
                  <a:moveTo>
                    <a:pt x="272" y="594"/>
                  </a:moveTo>
                  <a:cubicBezTo>
                    <a:pt x="261" y="599"/>
                    <a:pt x="243" y="828"/>
                    <a:pt x="243" y="828"/>
                  </a:cubicBezTo>
                  <a:cubicBezTo>
                    <a:pt x="228" y="770"/>
                    <a:pt x="265" y="536"/>
                    <a:pt x="265" y="536"/>
                  </a:cubicBezTo>
                  <a:cubicBezTo>
                    <a:pt x="229" y="708"/>
                    <a:pt x="162" y="744"/>
                    <a:pt x="162" y="744"/>
                  </a:cubicBezTo>
                  <a:cubicBezTo>
                    <a:pt x="202" y="722"/>
                    <a:pt x="260" y="467"/>
                    <a:pt x="260" y="467"/>
                  </a:cubicBezTo>
                  <a:cubicBezTo>
                    <a:pt x="271" y="464"/>
                    <a:pt x="272" y="392"/>
                    <a:pt x="272" y="392"/>
                  </a:cubicBezTo>
                  <a:cubicBezTo>
                    <a:pt x="272" y="392"/>
                    <a:pt x="212" y="212"/>
                    <a:pt x="204" y="197"/>
                  </a:cubicBezTo>
                  <a:cubicBezTo>
                    <a:pt x="197" y="183"/>
                    <a:pt x="235" y="161"/>
                    <a:pt x="231" y="146"/>
                  </a:cubicBezTo>
                  <a:cubicBezTo>
                    <a:pt x="227" y="131"/>
                    <a:pt x="194" y="97"/>
                    <a:pt x="171" y="96"/>
                  </a:cubicBezTo>
                  <a:cubicBezTo>
                    <a:pt x="151" y="95"/>
                    <a:pt x="83" y="67"/>
                    <a:pt x="60" y="58"/>
                  </a:cubicBezTo>
                  <a:cubicBezTo>
                    <a:pt x="86" y="66"/>
                    <a:pt x="138" y="65"/>
                    <a:pt x="162" y="63"/>
                  </a:cubicBezTo>
                  <a:cubicBezTo>
                    <a:pt x="189" y="62"/>
                    <a:pt x="272" y="6"/>
                    <a:pt x="272" y="6"/>
                  </a:cubicBezTo>
                  <a:cubicBezTo>
                    <a:pt x="272" y="6"/>
                    <a:pt x="272" y="6"/>
                    <a:pt x="272" y="6"/>
                  </a:cubicBezTo>
                  <a:cubicBezTo>
                    <a:pt x="248" y="14"/>
                    <a:pt x="152" y="0"/>
                    <a:pt x="124" y="10"/>
                  </a:cubicBezTo>
                  <a:cubicBezTo>
                    <a:pt x="96" y="20"/>
                    <a:pt x="7" y="22"/>
                    <a:pt x="7" y="22"/>
                  </a:cubicBezTo>
                  <a:cubicBezTo>
                    <a:pt x="0" y="49"/>
                    <a:pt x="87" y="233"/>
                    <a:pt x="101" y="270"/>
                  </a:cubicBezTo>
                  <a:cubicBezTo>
                    <a:pt x="116" y="306"/>
                    <a:pt x="181" y="373"/>
                    <a:pt x="181" y="373"/>
                  </a:cubicBezTo>
                  <a:cubicBezTo>
                    <a:pt x="167" y="364"/>
                    <a:pt x="106" y="340"/>
                    <a:pt x="106" y="340"/>
                  </a:cubicBezTo>
                  <a:cubicBezTo>
                    <a:pt x="106" y="340"/>
                    <a:pt x="93" y="329"/>
                    <a:pt x="101" y="348"/>
                  </a:cubicBezTo>
                  <a:cubicBezTo>
                    <a:pt x="109" y="366"/>
                    <a:pt x="148" y="411"/>
                    <a:pt x="162" y="429"/>
                  </a:cubicBezTo>
                  <a:cubicBezTo>
                    <a:pt x="176" y="446"/>
                    <a:pt x="162" y="474"/>
                    <a:pt x="162" y="474"/>
                  </a:cubicBezTo>
                  <a:cubicBezTo>
                    <a:pt x="161" y="463"/>
                    <a:pt x="134" y="451"/>
                    <a:pt x="134" y="451"/>
                  </a:cubicBezTo>
                  <a:cubicBezTo>
                    <a:pt x="134" y="480"/>
                    <a:pt x="150" y="504"/>
                    <a:pt x="150" y="504"/>
                  </a:cubicBezTo>
                  <a:cubicBezTo>
                    <a:pt x="162" y="520"/>
                    <a:pt x="235" y="461"/>
                    <a:pt x="235" y="461"/>
                  </a:cubicBezTo>
                  <a:cubicBezTo>
                    <a:pt x="228" y="488"/>
                    <a:pt x="196" y="511"/>
                    <a:pt x="196" y="511"/>
                  </a:cubicBezTo>
                  <a:cubicBezTo>
                    <a:pt x="175" y="545"/>
                    <a:pt x="129" y="558"/>
                    <a:pt x="129" y="558"/>
                  </a:cubicBezTo>
                  <a:cubicBezTo>
                    <a:pt x="129" y="558"/>
                    <a:pt x="125" y="657"/>
                    <a:pt x="119" y="704"/>
                  </a:cubicBezTo>
                  <a:cubicBezTo>
                    <a:pt x="113" y="751"/>
                    <a:pt x="101" y="891"/>
                    <a:pt x="106" y="870"/>
                  </a:cubicBezTo>
                  <a:cubicBezTo>
                    <a:pt x="107" y="869"/>
                    <a:pt x="107" y="867"/>
                    <a:pt x="108" y="865"/>
                  </a:cubicBezTo>
                  <a:cubicBezTo>
                    <a:pt x="117" y="843"/>
                    <a:pt x="148" y="803"/>
                    <a:pt x="148" y="803"/>
                  </a:cubicBezTo>
                  <a:cubicBezTo>
                    <a:pt x="97" y="907"/>
                    <a:pt x="134" y="887"/>
                    <a:pt x="134" y="887"/>
                  </a:cubicBezTo>
                  <a:cubicBezTo>
                    <a:pt x="120" y="907"/>
                    <a:pt x="100" y="966"/>
                    <a:pt x="85" y="1015"/>
                  </a:cubicBezTo>
                  <a:cubicBezTo>
                    <a:pt x="99" y="1020"/>
                    <a:pt x="186" y="1049"/>
                    <a:pt x="238" y="1040"/>
                  </a:cubicBezTo>
                  <a:cubicBezTo>
                    <a:pt x="268" y="896"/>
                    <a:pt x="268" y="896"/>
                    <a:pt x="268" y="896"/>
                  </a:cubicBezTo>
                  <a:cubicBezTo>
                    <a:pt x="268" y="815"/>
                    <a:pt x="271" y="715"/>
                    <a:pt x="284" y="648"/>
                  </a:cubicBezTo>
                  <a:cubicBezTo>
                    <a:pt x="281" y="616"/>
                    <a:pt x="277" y="591"/>
                    <a:pt x="272" y="594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626@|5FFC:0|FBC:16777215|LFC:0|LBC:16777215"/>
            <p:cNvSpPr/>
            <p:nvPr/>
          </p:nvSpPr>
          <p:spPr bwMode="auto">
            <a:xfrm>
              <a:off x="4367213" y="234950"/>
              <a:ext cx="4060825" cy="3402013"/>
            </a:xfrm>
            <a:custGeom>
              <a:avLst/>
              <a:gdLst>
                <a:gd name="T0" fmla="*/ 332 w 1080"/>
                <a:gd name="T1" fmla="*/ 906 h 906"/>
                <a:gd name="T2" fmla="*/ 635 w 1080"/>
                <a:gd name="T3" fmla="*/ 835 h 906"/>
                <a:gd name="T4" fmla="*/ 670 w 1080"/>
                <a:gd name="T5" fmla="*/ 787 h 906"/>
                <a:gd name="T6" fmla="*/ 706 w 1080"/>
                <a:gd name="T7" fmla="*/ 828 h 906"/>
                <a:gd name="T8" fmla="*/ 835 w 1080"/>
                <a:gd name="T9" fmla="*/ 846 h 906"/>
                <a:gd name="T10" fmla="*/ 791 w 1080"/>
                <a:gd name="T11" fmla="*/ 619 h 906"/>
                <a:gd name="T12" fmla="*/ 756 w 1080"/>
                <a:gd name="T13" fmla="*/ 436 h 906"/>
                <a:gd name="T14" fmla="*/ 784 w 1080"/>
                <a:gd name="T15" fmla="*/ 364 h 906"/>
                <a:gd name="T16" fmla="*/ 899 w 1080"/>
                <a:gd name="T17" fmla="*/ 324 h 906"/>
                <a:gd name="T18" fmla="*/ 1062 w 1080"/>
                <a:gd name="T19" fmla="*/ 209 h 906"/>
                <a:gd name="T20" fmla="*/ 1030 w 1080"/>
                <a:gd name="T21" fmla="*/ 142 h 906"/>
                <a:gd name="T22" fmla="*/ 1002 w 1080"/>
                <a:gd name="T23" fmla="*/ 2 h 906"/>
                <a:gd name="T24" fmla="*/ 862 w 1080"/>
                <a:gd name="T25" fmla="*/ 55 h 906"/>
                <a:gd name="T26" fmla="*/ 903 w 1080"/>
                <a:gd name="T27" fmla="*/ 118 h 906"/>
                <a:gd name="T28" fmla="*/ 912 w 1080"/>
                <a:gd name="T29" fmla="*/ 170 h 906"/>
                <a:gd name="T30" fmla="*/ 817 w 1080"/>
                <a:gd name="T31" fmla="*/ 192 h 906"/>
                <a:gd name="T32" fmla="*/ 798 w 1080"/>
                <a:gd name="T33" fmla="*/ 180 h 906"/>
                <a:gd name="T34" fmla="*/ 762 w 1080"/>
                <a:gd name="T35" fmla="*/ 180 h 906"/>
                <a:gd name="T36" fmla="*/ 691 w 1080"/>
                <a:gd name="T37" fmla="*/ 158 h 906"/>
                <a:gd name="T38" fmla="*/ 609 w 1080"/>
                <a:gd name="T39" fmla="*/ 149 h 906"/>
                <a:gd name="T40" fmla="*/ 670 w 1080"/>
                <a:gd name="T41" fmla="*/ 259 h 906"/>
                <a:gd name="T42" fmla="*/ 629 w 1080"/>
                <a:gd name="T43" fmla="*/ 367 h 906"/>
                <a:gd name="T44" fmla="*/ 518 w 1080"/>
                <a:gd name="T45" fmla="*/ 164 h 906"/>
                <a:gd name="T46" fmla="*/ 421 w 1080"/>
                <a:gd name="T47" fmla="*/ 162 h 906"/>
                <a:gd name="T48" fmla="*/ 297 w 1080"/>
                <a:gd name="T49" fmla="*/ 156 h 906"/>
                <a:gd name="T50" fmla="*/ 262 w 1080"/>
                <a:gd name="T51" fmla="*/ 192 h 906"/>
                <a:gd name="T52" fmla="*/ 179 w 1080"/>
                <a:gd name="T53" fmla="*/ 192 h 906"/>
                <a:gd name="T54" fmla="*/ 172 w 1080"/>
                <a:gd name="T55" fmla="*/ 149 h 906"/>
                <a:gd name="T56" fmla="*/ 174 w 1080"/>
                <a:gd name="T57" fmla="*/ 144 h 906"/>
                <a:gd name="T58" fmla="*/ 234 w 1080"/>
                <a:gd name="T59" fmla="*/ 49 h 906"/>
                <a:gd name="T60" fmla="*/ 131 w 1080"/>
                <a:gd name="T61" fmla="*/ 2 h 906"/>
                <a:gd name="T62" fmla="*/ 119 w 1080"/>
                <a:gd name="T63" fmla="*/ 37 h 906"/>
                <a:gd name="T64" fmla="*/ 61 w 1080"/>
                <a:gd name="T65" fmla="*/ 125 h 906"/>
                <a:gd name="T66" fmla="*/ 27 w 1080"/>
                <a:gd name="T67" fmla="*/ 257 h 906"/>
                <a:gd name="T68" fmla="*/ 287 w 1080"/>
                <a:gd name="T69" fmla="*/ 385 h 906"/>
                <a:gd name="T70" fmla="*/ 378 w 1080"/>
                <a:gd name="T71" fmla="*/ 547 h 906"/>
                <a:gd name="T72" fmla="*/ 380 w 1080"/>
                <a:gd name="T73" fmla="*/ 689 h 906"/>
                <a:gd name="T74" fmla="*/ 332 w 1080"/>
                <a:gd name="T75" fmla="*/ 906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80" h="906">
                  <a:moveTo>
                    <a:pt x="332" y="906"/>
                  </a:moveTo>
                  <a:cubicBezTo>
                    <a:pt x="332" y="906"/>
                    <a:pt x="371" y="869"/>
                    <a:pt x="635" y="835"/>
                  </a:cubicBezTo>
                  <a:cubicBezTo>
                    <a:pt x="635" y="835"/>
                    <a:pt x="666" y="803"/>
                    <a:pt x="670" y="787"/>
                  </a:cubicBezTo>
                  <a:cubicBezTo>
                    <a:pt x="670" y="787"/>
                    <a:pt x="695" y="824"/>
                    <a:pt x="706" y="828"/>
                  </a:cubicBezTo>
                  <a:cubicBezTo>
                    <a:pt x="716" y="832"/>
                    <a:pt x="832" y="828"/>
                    <a:pt x="835" y="846"/>
                  </a:cubicBezTo>
                  <a:cubicBezTo>
                    <a:pt x="835" y="846"/>
                    <a:pt x="796" y="654"/>
                    <a:pt x="791" y="619"/>
                  </a:cubicBezTo>
                  <a:cubicBezTo>
                    <a:pt x="787" y="583"/>
                    <a:pt x="756" y="436"/>
                    <a:pt x="756" y="436"/>
                  </a:cubicBezTo>
                  <a:cubicBezTo>
                    <a:pt x="784" y="364"/>
                    <a:pt x="784" y="364"/>
                    <a:pt x="784" y="364"/>
                  </a:cubicBezTo>
                  <a:cubicBezTo>
                    <a:pt x="784" y="364"/>
                    <a:pt x="887" y="332"/>
                    <a:pt x="899" y="324"/>
                  </a:cubicBezTo>
                  <a:cubicBezTo>
                    <a:pt x="910" y="317"/>
                    <a:pt x="1052" y="246"/>
                    <a:pt x="1062" y="209"/>
                  </a:cubicBezTo>
                  <a:cubicBezTo>
                    <a:pt x="1080" y="200"/>
                    <a:pt x="1031" y="155"/>
                    <a:pt x="1030" y="142"/>
                  </a:cubicBezTo>
                  <a:cubicBezTo>
                    <a:pt x="1028" y="128"/>
                    <a:pt x="1002" y="2"/>
                    <a:pt x="1002" y="2"/>
                  </a:cubicBezTo>
                  <a:cubicBezTo>
                    <a:pt x="1002" y="2"/>
                    <a:pt x="872" y="33"/>
                    <a:pt x="862" y="55"/>
                  </a:cubicBezTo>
                  <a:cubicBezTo>
                    <a:pt x="862" y="55"/>
                    <a:pt x="902" y="109"/>
                    <a:pt x="903" y="118"/>
                  </a:cubicBezTo>
                  <a:cubicBezTo>
                    <a:pt x="904" y="127"/>
                    <a:pt x="912" y="170"/>
                    <a:pt x="912" y="170"/>
                  </a:cubicBezTo>
                  <a:cubicBezTo>
                    <a:pt x="912" y="170"/>
                    <a:pt x="841" y="166"/>
                    <a:pt x="817" y="192"/>
                  </a:cubicBezTo>
                  <a:cubicBezTo>
                    <a:pt x="817" y="192"/>
                    <a:pt x="804" y="173"/>
                    <a:pt x="798" y="180"/>
                  </a:cubicBezTo>
                  <a:cubicBezTo>
                    <a:pt x="793" y="186"/>
                    <a:pt x="770" y="182"/>
                    <a:pt x="762" y="180"/>
                  </a:cubicBezTo>
                  <a:cubicBezTo>
                    <a:pt x="762" y="180"/>
                    <a:pt x="706" y="144"/>
                    <a:pt x="691" y="158"/>
                  </a:cubicBezTo>
                  <a:cubicBezTo>
                    <a:pt x="676" y="171"/>
                    <a:pt x="622" y="136"/>
                    <a:pt x="609" y="149"/>
                  </a:cubicBezTo>
                  <a:cubicBezTo>
                    <a:pt x="609" y="149"/>
                    <a:pt x="653" y="248"/>
                    <a:pt x="670" y="259"/>
                  </a:cubicBezTo>
                  <a:cubicBezTo>
                    <a:pt x="688" y="271"/>
                    <a:pt x="629" y="367"/>
                    <a:pt x="629" y="367"/>
                  </a:cubicBezTo>
                  <a:cubicBezTo>
                    <a:pt x="629" y="367"/>
                    <a:pt x="529" y="204"/>
                    <a:pt x="518" y="164"/>
                  </a:cubicBezTo>
                  <a:cubicBezTo>
                    <a:pt x="518" y="164"/>
                    <a:pt x="448" y="143"/>
                    <a:pt x="421" y="162"/>
                  </a:cubicBezTo>
                  <a:cubicBezTo>
                    <a:pt x="421" y="162"/>
                    <a:pt x="329" y="155"/>
                    <a:pt x="297" y="156"/>
                  </a:cubicBezTo>
                  <a:cubicBezTo>
                    <a:pt x="265" y="158"/>
                    <a:pt x="266" y="193"/>
                    <a:pt x="262" y="192"/>
                  </a:cubicBezTo>
                  <a:cubicBezTo>
                    <a:pt x="258" y="190"/>
                    <a:pt x="225" y="172"/>
                    <a:pt x="179" y="192"/>
                  </a:cubicBezTo>
                  <a:cubicBezTo>
                    <a:pt x="179" y="192"/>
                    <a:pt x="171" y="153"/>
                    <a:pt x="172" y="149"/>
                  </a:cubicBezTo>
                  <a:cubicBezTo>
                    <a:pt x="174" y="144"/>
                    <a:pt x="174" y="144"/>
                    <a:pt x="174" y="144"/>
                  </a:cubicBezTo>
                  <a:cubicBezTo>
                    <a:pt x="174" y="144"/>
                    <a:pt x="222" y="78"/>
                    <a:pt x="234" y="49"/>
                  </a:cubicBezTo>
                  <a:cubicBezTo>
                    <a:pt x="234" y="49"/>
                    <a:pt x="155" y="0"/>
                    <a:pt x="131" y="2"/>
                  </a:cubicBezTo>
                  <a:cubicBezTo>
                    <a:pt x="131" y="2"/>
                    <a:pt x="121" y="25"/>
                    <a:pt x="119" y="37"/>
                  </a:cubicBezTo>
                  <a:cubicBezTo>
                    <a:pt x="118" y="50"/>
                    <a:pt x="65" y="105"/>
                    <a:pt x="61" y="125"/>
                  </a:cubicBezTo>
                  <a:cubicBezTo>
                    <a:pt x="56" y="146"/>
                    <a:pt x="0" y="223"/>
                    <a:pt x="27" y="257"/>
                  </a:cubicBezTo>
                  <a:cubicBezTo>
                    <a:pt x="53" y="290"/>
                    <a:pt x="287" y="385"/>
                    <a:pt x="287" y="385"/>
                  </a:cubicBezTo>
                  <a:cubicBezTo>
                    <a:pt x="287" y="385"/>
                    <a:pt x="368" y="466"/>
                    <a:pt x="378" y="547"/>
                  </a:cubicBezTo>
                  <a:cubicBezTo>
                    <a:pt x="378" y="547"/>
                    <a:pt x="387" y="663"/>
                    <a:pt x="380" y="689"/>
                  </a:cubicBezTo>
                  <a:cubicBezTo>
                    <a:pt x="373" y="716"/>
                    <a:pt x="322" y="881"/>
                    <a:pt x="332" y="90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627@|5FFC:2303014|FBC:16777215|LFC:0|LBC:16777215"/>
            <p:cNvSpPr/>
            <p:nvPr/>
          </p:nvSpPr>
          <p:spPr bwMode="auto">
            <a:xfrm>
              <a:off x="5476875" y="1439862"/>
              <a:ext cx="11113" cy="34925"/>
            </a:xfrm>
            <a:custGeom>
              <a:avLst/>
              <a:gdLst>
                <a:gd name="T0" fmla="*/ 0 w 3"/>
                <a:gd name="T1" fmla="*/ 0 h 9"/>
                <a:gd name="T2" fmla="*/ 2 w 3"/>
                <a:gd name="T3" fmla="*/ 9 h 9"/>
                <a:gd name="T4" fmla="*/ 0 w 3"/>
                <a:gd name="T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9">
                  <a:moveTo>
                    <a:pt x="0" y="0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3" y="7"/>
                    <a:pt x="2" y="4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628@|5FFC:2303014|FBC:16777215|LFC:0|LBC:16777215"/>
            <p:cNvSpPr/>
            <p:nvPr/>
          </p:nvSpPr>
          <p:spPr bwMode="auto">
            <a:xfrm>
              <a:off x="4811713" y="606425"/>
              <a:ext cx="3175" cy="38100"/>
            </a:xfrm>
            <a:custGeom>
              <a:avLst/>
              <a:gdLst>
                <a:gd name="T0" fmla="*/ 0 w 1"/>
                <a:gd name="T1" fmla="*/ 0 h 10"/>
                <a:gd name="T2" fmla="*/ 0 w 1"/>
                <a:gd name="T3" fmla="*/ 0 h 10"/>
                <a:gd name="T4" fmla="*/ 0 w 1"/>
                <a:gd name="T5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0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0"/>
                    <a:pt x="0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Freeform 629@|5FFC:2303014|FBC:16777215|LFC:0|LBC:16777215"/>
            <p:cNvSpPr/>
            <p:nvPr/>
          </p:nvSpPr>
          <p:spPr bwMode="auto">
            <a:xfrm>
              <a:off x="4668838" y="242887"/>
              <a:ext cx="3700463" cy="3394075"/>
            </a:xfrm>
            <a:custGeom>
              <a:avLst/>
              <a:gdLst>
                <a:gd name="T0" fmla="*/ 870 w 984"/>
                <a:gd name="T1" fmla="*/ 14 h 904"/>
                <a:gd name="T2" fmla="*/ 837 w 984"/>
                <a:gd name="T3" fmla="*/ 47 h 904"/>
                <a:gd name="T4" fmla="*/ 832 w 984"/>
                <a:gd name="T5" fmla="*/ 72 h 904"/>
                <a:gd name="T6" fmla="*/ 837 w 984"/>
                <a:gd name="T7" fmla="*/ 116 h 904"/>
                <a:gd name="T8" fmla="*/ 955 w 984"/>
                <a:gd name="T9" fmla="*/ 198 h 904"/>
                <a:gd name="T10" fmla="*/ 957 w 984"/>
                <a:gd name="T11" fmla="*/ 218 h 904"/>
                <a:gd name="T12" fmla="*/ 737 w 984"/>
                <a:gd name="T13" fmla="*/ 190 h 904"/>
                <a:gd name="T14" fmla="*/ 682 w 984"/>
                <a:gd name="T15" fmla="*/ 178 h 904"/>
                <a:gd name="T16" fmla="*/ 529 w 984"/>
                <a:gd name="T17" fmla="*/ 147 h 904"/>
                <a:gd name="T18" fmla="*/ 605 w 984"/>
                <a:gd name="T19" fmla="*/ 178 h 904"/>
                <a:gd name="T20" fmla="*/ 549 w 984"/>
                <a:gd name="T21" fmla="*/ 365 h 904"/>
                <a:gd name="T22" fmla="*/ 363 w 984"/>
                <a:gd name="T23" fmla="*/ 153 h 904"/>
                <a:gd name="T24" fmla="*/ 444 w 984"/>
                <a:gd name="T25" fmla="*/ 306 h 904"/>
                <a:gd name="T26" fmla="*/ 192 w 984"/>
                <a:gd name="T27" fmla="*/ 168 h 904"/>
                <a:gd name="T28" fmla="*/ 182 w 984"/>
                <a:gd name="T29" fmla="*/ 190 h 904"/>
                <a:gd name="T30" fmla="*/ 92 w 984"/>
                <a:gd name="T31" fmla="*/ 147 h 904"/>
                <a:gd name="T32" fmla="*/ 154 w 984"/>
                <a:gd name="T33" fmla="*/ 47 h 904"/>
                <a:gd name="T34" fmla="*/ 38 w 984"/>
                <a:gd name="T35" fmla="*/ 91 h 904"/>
                <a:gd name="T36" fmla="*/ 109 w 984"/>
                <a:gd name="T37" fmla="*/ 78 h 904"/>
                <a:gd name="T38" fmla="*/ 5 w 984"/>
                <a:gd name="T39" fmla="*/ 218 h 904"/>
                <a:gd name="T40" fmla="*/ 5 w 984"/>
                <a:gd name="T41" fmla="*/ 234 h 904"/>
                <a:gd name="T42" fmla="*/ 63 w 984"/>
                <a:gd name="T43" fmla="*/ 277 h 904"/>
                <a:gd name="T44" fmla="*/ 173 w 984"/>
                <a:gd name="T45" fmla="*/ 270 h 904"/>
                <a:gd name="T46" fmla="*/ 203 w 984"/>
                <a:gd name="T47" fmla="*/ 259 h 904"/>
                <a:gd name="T48" fmla="*/ 243 w 984"/>
                <a:gd name="T49" fmla="*/ 201 h 904"/>
                <a:gd name="T50" fmla="*/ 231 w 984"/>
                <a:gd name="T51" fmla="*/ 178 h 904"/>
                <a:gd name="T52" fmla="*/ 461 w 984"/>
                <a:gd name="T53" fmla="*/ 358 h 904"/>
                <a:gd name="T54" fmla="*/ 455 w 984"/>
                <a:gd name="T55" fmla="*/ 503 h 904"/>
                <a:gd name="T56" fmla="*/ 316 w 984"/>
                <a:gd name="T57" fmla="*/ 531 h 904"/>
                <a:gd name="T58" fmla="*/ 461 w 984"/>
                <a:gd name="T59" fmla="*/ 592 h 904"/>
                <a:gd name="T60" fmla="*/ 268 w 984"/>
                <a:gd name="T61" fmla="*/ 801 h 904"/>
                <a:gd name="T62" fmla="*/ 555 w 984"/>
                <a:gd name="T63" fmla="*/ 833 h 904"/>
                <a:gd name="T64" fmla="*/ 626 w 984"/>
                <a:gd name="T65" fmla="*/ 826 h 904"/>
                <a:gd name="T66" fmla="*/ 711 w 984"/>
                <a:gd name="T67" fmla="*/ 617 h 904"/>
                <a:gd name="T68" fmla="*/ 655 w 984"/>
                <a:gd name="T69" fmla="*/ 584 h 904"/>
                <a:gd name="T70" fmla="*/ 670 w 984"/>
                <a:gd name="T71" fmla="*/ 571 h 904"/>
                <a:gd name="T72" fmla="*/ 676 w 984"/>
                <a:gd name="T73" fmla="*/ 434 h 904"/>
                <a:gd name="T74" fmla="*/ 710 w 984"/>
                <a:gd name="T75" fmla="*/ 360 h 904"/>
                <a:gd name="T76" fmla="*/ 714 w 984"/>
                <a:gd name="T77" fmla="*/ 201 h 904"/>
                <a:gd name="T78" fmla="*/ 755 w 984"/>
                <a:gd name="T79" fmla="*/ 305 h 904"/>
                <a:gd name="T80" fmla="*/ 844 w 984"/>
                <a:gd name="T81" fmla="*/ 200 h 904"/>
                <a:gd name="T82" fmla="*/ 854 w 984"/>
                <a:gd name="T83" fmla="*/ 303 h 904"/>
                <a:gd name="T84" fmla="*/ 984 w 984"/>
                <a:gd name="T85" fmla="*/ 201 h 904"/>
                <a:gd name="T86" fmla="*/ 922 w 984"/>
                <a:gd name="T87" fmla="*/ 0 h 9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84" h="904">
                  <a:moveTo>
                    <a:pt x="922" y="0"/>
                  </a:moveTo>
                  <a:cubicBezTo>
                    <a:pt x="922" y="0"/>
                    <a:pt x="898" y="5"/>
                    <a:pt x="870" y="14"/>
                  </a:cubicBezTo>
                  <a:cubicBezTo>
                    <a:pt x="892" y="29"/>
                    <a:pt x="926" y="66"/>
                    <a:pt x="926" y="66"/>
                  </a:cubicBezTo>
                  <a:cubicBezTo>
                    <a:pt x="926" y="66"/>
                    <a:pt x="832" y="29"/>
                    <a:pt x="837" y="47"/>
                  </a:cubicBezTo>
                  <a:cubicBezTo>
                    <a:pt x="920" y="107"/>
                    <a:pt x="920" y="107"/>
                    <a:pt x="920" y="107"/>
                  </a:cubicBezTo>
                  <a:cubicBezTo>
                    <a:pt x="905" y="96"/>
                    <a:pt x="858" y="65"/>
                    <a:pt x="832" y="72"/>
                  </a:cubicBezTo>
                  <a:cubicBezTo>
                    <a:pt x="832" y="72"/>
                    <a:pt x="887" y="119"/>
                    <a:pt x="917" y="123"/>
                  </a:cubicBezTo>
                  <a:cubicBezTo>
                    <a:pt x="917" y="123"/>
                    <a:pt x="829" y="109"/>
                    <a:pt x="837" y="116"/>
                  </a:cubicBezTo>
                  <a:cubicBezTo>
                    <a:pt x="864" y="168"/>
                    <a:pt x="864" y="168"/>
                    <a:pt x="864" y="168"/>
                  </a:cubicBezTo>
                  <a:cubicBezTo>
                    <a:pt x="864" y="168"/>
                    <a:pt x="930" y="192"/>
                    <a:pt x="955" y="198"/>
                  </a:cubicBezTo>
                  <a:cubicBezTo>
                    <a:pt x="863" y="182"/>
                    <a:pt x="863" y="182"/>
                    <a:pt x="863" y="182"/>
                  </a:cubicBezTo>
                  <a:cubicBezTo>
                    <a:pt x="957" y="218"/>
                    <a:pt x="957" y="218"/>
                    <a:pt x="957" y="218"/>
                  </a:cubicBezTo>
                  <a:cubicBezTo>
                    <a:pt x="957" y="218"/>
                    <a:pt x="870" y="207"/>
                    <a:pt x="827" y="168"/>
                  </a:cubicBezTo>
                  <a:cubicBezTo>
                    <a:pt x="810" y="167"/>
                    <a:pt x="757" y="168"/>
                    <a:pt x="737" y="190"/>
                  </a:cubicBezTo>
                  <a:cubicBezTo>
                    <a:pt x="737" y="190"/>
                    <a:pt x="724" y="171"/>
                    <a:pt x="718" y="178"/>
                  </a:cubicBezTo>
                  <a:cubicBezTo>
                    <a:pt x="713" y="184"/>
                    <a:pt x="690" y="180"/>
                    <a:pt x="682" y="178"/>
                  </a:cubicBezTo>
                  <a:cubicBezTo>
                    <a:pt x="682" y="178"/>
                    <a:pt x="626" y="142"/>
                    <a:pt x="611" y="156"/>
                  </a:cubicBezTo>
                  <a:cubicBezTo>
                    <a:pt x="596" y="169"/>
                    <a:pt x="542" y="134"/>
                    <a:pt x="529" y="147"/>
                  </a:cubicBezTo>
                  <a:cubicBezTo>
                    <a:pt x="529" y="147"/>
                    <a:pt x="529" y="148"/>
                    <a:pt x="530" y="150"/>
                  </a:cubicBezTo>
                  <a:cubicBezTo>
                    <a:pt x="553" y="155"/>
                    <a:pt x="591" y="165"/>
                    <a:pt x="605" y="178"/>
                  </a:cubicBezTo>
                  <a:cubicBezTo>
                    <a:pt x="623" y="193"/>
                    <a:pt x="636" y="248"/>
                    <a:pt x="588" y="290"/>
                  </a:cubicBezTo>
                  <a:cubicBezTo>
                    <a:pt x="576" y="322"/>
                    <a:pt x="549" y="365"/>
                    <a:pt x="549" y="365"/>
                  </a:cubicBezTo>
                  <a:cubicBezTo>
                    <a:pt x="549" y="365"/>
                    <a:pt x="449" y="202"/>
                    <a:pt x="438" y="162"/>
                  </a:cubicBezTo>
                  <a:cubicBezTo>
                    <a:pt x="438" y="162"/>
                    <a:pt x="395" y="149"/>
                    <a:pt x="363" y="153"/>
                  </a:cubicBezTo>
                  <a:cubicBezTo>
                    <a:pt x="400" y="219"/>
                    <a:pt x="479" y="348"/>
                    <a:pt x="540" y="350"/>
                  </a:cubicBezTo>
                  <a:cubicBezTo>
                    <a:pt x="540" y="350"/>
                    <a:pt x="502" y="359"/>
                    <a:pt x="444" y="306"/>
                  </a:cubicBezTo>
                  <a:cubicBezTo>
                    <a:pt x="387" y="253"/>
                    <a:pt x="316" y="255"/>
                    <a:pt x="316" y="255"/>
                  </a:cubicBezTo>
                  <a:cubicBezTo>
                    <a:pt x="316" y="255"/>
                    <a:pt x="266" y="133"/>
                    <a:pt x="192" y="168"/>
                  </a:cubicBezTo>
                  <a:cubicBezTo>
                    <a:pt x="192" y="168"/>
                    <a:pt x="192" y="168"/>
                    <a:pt x="192" y="168"/>
                  </a:cubicBezTo>
                  <a:cubicBezTo>
                    <a:pt x="185" y="178"/>
                    <a:pt x="184" y="190"/>
                    <a:pt x="182" y="190"/>
                  </a:cubicBezTo>
                  <a:cubicBezTo>
                    <a:pt x="178" y="188"/>
                    <a:pt x="145" y="170"/>
                    <a:pt x="99" y="190"/>
                  </a:cubicBezTo>
                  <a:cubicBezTo>
                    <a:pt x="99" y="190"/>
                    <a:pt x="91" y="151"/>
                    <a:pt x="92" y="147"/>
                  </a:cubicBezTo>
                  <a:cubicBezTo>
                    <a:pt x="94" y="142"/>
                    <a:pt x="94" y="142"/>
                    <a:pt x="94" y="142"/>
                  </a:cubicBezTo>
                  <a:cubicBezTo>
                    <a:pt x="94" y="142"/>
                    <a:pt x="142" y="76"/>
                    <a:pt x="154" y="47"/>
                  </a:cubicBezTo>
                  <a:cubicBezTo>
                    <a:pt x="154" y="47"/>
                    <a:pt x="131" y="33"/>
                    <a:pt x="106" y="20"/>
                  </a:cubicBezTo>
                  <a:cubicBezTo>
                    <a:pt x="78" y="42"/>
                    <a:pt x="37" y="78"/>
                    <a:pt x="38" y="91"/>
                  </a:cubicBezTo>
                  <a:cubicBezTo>
                    <a:pt x="38" y="93"/>
                    <a:pt x="38" y="95"/>
                    <a:pt x="38" y="97"/>
                  </a:cubicBezTo>
                  <a:cubicBezTo>
                    <a:pt x="109" y="78"/>
                    <a:pt x="109" y="78"/>
                    <a:pt x="109" y="78"/>
                  </a:cubicBezTo>
                  <a:cubicBezTo>
                    <a:pt x="109" y="78"/>
                    <a:pt x="28" y="113"/>
                    <a:pt x="14" y="135"/>
                  </a:cubicBezTo>
                  <a:cubicBezTo>
                    <a:pt x="1" y="157"/>
                    <a:pt x="5" y="218"/>
                    <a:pt x="5" y="218"/>
                  </a:cubicBezTo>
                  <a:cubicBezTo>
                    <a:pt x="51" y="207"/>
                    <a:pt x="51" y="207"/>
                    <a:pt x="51" y="207"/>
                  </a:cubicBezTo>
                  <a:cubicBezTo>
                    <a:pt x="31" y="213"/>
                    <a:pt x="0" y="223"/>
                    <a:pt x="5" y="234"/>
                  </a:cubicBezTo>
                  <a:cubicBezTo>
                    <a:pt x="11" y="250"/>
                    <a:pt x="37" y="234"/>
                    <a:pt x="37" y="234"/>
                  </a:cubicBezTo>
                  <a:cubicBezTo>
                    <a:pt x="37" y="234"/>
                    <a:pt x="44" y="266"/>
                    <a:pt x="63" y="277"/>
                  </a:cubicBezTo>
                  <a:cubicBezTo>
                    <a:pt x="82" y="287"/>
                    <a:pt x="191" y="328"/>
                    <a:pt x="191" y="328"/>
                  </a:cubicBezTo>
                  <a:cubicBezTo>
                    <a:pt x="191" y="328"/>
                    <a:pt x="184" y="286"/>
                    <a:pt x="173" y="270"/>
                  </a:cubicBezTo>
                  <a:cubicBezTo>
                    <a:pt x="185" y="281"/>
                    <a:pt x="208" y="304"/>
                    <a:pt x="215" y="319"/>
                  </a:cubicBezTo>
                  <a:cubicBezTo>
                    <a:pt x="203" y="259"/>
                    <a:pt x="203" y="259"/>
                    <a:pt x="203" y="259"/>
                  </a:cubicBezTo>
                  <a:cubicBezTo>
                    <a:pt x="203" y="259"/>
                    <a:pt x="228" y="282"/>
                    <a:pt x="232" y="309"/>
                  </a:cubicBezTo>
                  <a:cubicBezTo>
                    <a:pt x="237" y="335"/>
                    <a:pt x="263" y="216"/>
                    <a:pt x="243" y="201"/>
                  </a:cubicBezTo>
                  <a:cubicBezTo>
                    <a:pt x="222" y="187"/>
                    <a:pt x="197" y="190"/>
                    <a:pt x="197" y="190"/>
                  </a:cubicBezTo>
                  <a:cubicBezTo>
                    <a:pt x="197" y="190"/>
                    <a:pt x="213" y="170"/>
                    <a:pt x="231" y="178"/>
                  </a:cubicBezTo>
                  <a:cubicBezTo>
                    <a:pt x="249" y="185"/>
                    <a:pt x="270" y="247"/>
                    <a:pt x="272" y="268"/>
                  </a:cubicBezTo>
                  <a:cubicBezTo>
                    <a:pt x="273" y="288"/>
                    <a:pt x="461" y="358"/>
                    <a:pt x="461" y="358"/>
                  </a:cubicBezTo>
                  <a:cubicBezTo>
                    <a:pt x="461" y="358"/>
                    <a:pt x="280" y="299"/>
                    <a:pt x="272" y="325"/>
                  </a:cubicBezTo>
                  <a:cubicBezTo>
                    <a:pt x="272" y="325"/>
                    <a:pt x="486" y="362"/>
                    <a:pt x="455" y="503"/>
                  </a:cubicBezTo>
                  <a:cubicBezTo>
                    <a:pt x="455" y="503"/>
                    <a:pt x="460" y="365"/>
                    <a:pt x="265" y="375"/>
                  </a:cubicBezTo>
                  <a:cubicBezTo>
                    <a:pt x="265" y="375"/>
                    <a:pt x="323" y="421"/>
                    <a:pt x="316" y="531"/>
                  </a:cubicBezTo>
                  <a:cubicBezTo>
                    <a:pt x="309" y="642"/>
                    <a:pt x="316" y="621"/>
                    <a:pt x="316" y="621"/>
                  </a:cubicBezTo>
                  <a:cubicBezTo>
                    <a:pt x="461" y="592"/>
                    <a:pt x="461" y="592"/>
                    <a:pt x="461" y="592"/>
                  </a:cubicBezTo>
                  <a:cubicBezTo>
                    <a:pt x="316" y="633"/>
                    <a:pt x="316" y="633"/>
                    <a:pt x="316" y="633"/>
                  </a:cubicBezTo>
                  <a:cubicBezTo>
                    <a:pt x="316" y="633"/>
                    <a:pt x="306" y="724"/>
                    <a:pt x="268" y="801"/>
                  </a:cubicBezTo>
                  <a:cubicBezTo>
                    <a:pt x="257" y="847"/>
                    <a:pt x="247" y="892"/>
                    <a:pt x="252" y="904"/>
                  </a:cubicBezTo>
                  <a:cubicBezTo>
                    <a:pt x="252" y="904"/>
                    <a:pt x="291" y="867"/>
                    <a:pt x="555" y="833"/>
                  </a:cubicBezTo>
                  <a:cubicBezTo>
                    <a:pt x="555" y="833"/>
                    <a:pt x="586" y="801"/>
                    <a:pt x="590" y="785"/>
                  </a:cubicBezTo>
                  <a:cubicBezTo>
                    <a:pt x="590" y="785"/>
                    <a:pt x="615" y="822"/>
                    <a:pt x="626" y="826"/>
                  </a:cubicBezTo>
                  <a:cubicBezTo>
                    <a:pt x="636" y="830"/>
                    <a:pt x="752" y="826"/>
                    <a:pt x="755" y="844"/>
                  </a:cubicBezTo>
                  <a:cubicBezTo>
                    <a:pt x="755" y="844"/>
                    <a:pt x="716" y="652"/>
                    <a:pt x="711" y="617"/>
                  </a:cubicBezTo>
                  <a:cubicBezTo>
                    <a:pt x="710" y="612"/>
                    <a:pt x="709" y="605"/>
                    <a:pt x="708" y="597"/>
                  </a:cubicBezTo>
                  <a:cubicBezTo>
                    <a:pt x="683" y="595"/>
                    <a:pt x="659" y="592"/>
                    <a:pt x="655" y="584"/>
                  </a:cubicBezTo>
                  <a:cubicBezTo>
                    <a:pt x="655" y="528"/>
                    <a:pt x="655" y="528"/>
                    <a:pt x="655" y="528"/>
                  </a:cubicBezTo>
                  <a:cubicBezTo>
                    <a:pt x="655" y="528"/>
                    <a:pt x="656" y="562"/>
                    <a:pt x="670" y="571"/>
                  </a:cubicBezTo>
                  <a:cubicBezTo>
                    <a:pt x="676" y="575"/>
                    <a:pt x="690" y="577"/>
                    <a:pt x="704" y="577"/>
                  </a:cubicBezTo>
                  <a:cubicBezTo>
                    <a:pt x="694" y="521"/>
                    <a:pt x="676" y="434"/>
                    <a:pt x="676" y="434"/>
                  </a:cubicBezTo>
                  <a:cubicBezTo>
                    <a:pt x="704" y="362"/>
                    <a:pt x="704" y="362"/>
                    <a:pt x="704" y="362"/>
                  </a:cubicBezTo>
                  <a:cubicBezTo>
                    <a:pt x="704" y="362"/>
                    <a:pt x="706" y="361"/>
                    <a:pt x="710" y="360"/>
                  </a:cubicBezTo>
                  <a:cubicBezTo>
                    <a:pt x="711" y="342"/>
                    <a:pt x="715" y="319"/>
                    <a:pt x="725" y="291"/>
                  </a:cubicBezTo>
                  <a:cubicBezTo>
                    <a:pt x="725" y="291"/>
                    <a:pt x="705" y="212"/>
                    <a:pt x="714" y="201"/>
                  </a:cubicBezTo>
                  <a:cubicBezTo>
                    <a:pt x="714" y="201"/>
                    <a:pt x="720" y="255"/>
                    <a:pt x="737" y="263"/>
                  </a:cubicBezTo>
                  <a:cubicBezTo>
                    <a:pt x="755" y="305"/>
                    <a:pt x="755" y="305"/>
                    <a:pt x="755" y="305"/>
                  </a:cubicBezTo>
                  <a:cubicBezTo>
                    <a:pt x="817" y="291"/>
                    <a:pt x="817" y="291"/>
                    <a:pt x="817" y="291"/>
                  </a:cubicBezTo>
                  <a:cubicBezTo>
                    <a:pt x="817" y="291"/>
                    <a:pt x="852" y="216"/>
                    <a:pt x="844" y="200"/>
                  </a:cubicBezTo>
                  <a:cubicBezTo>
                    <a:pt x="835" y="184"/>
                    <a:pt x="852" y="203"/>
                    <a:pt x="852" y="203"/>
                  </a:cubicBezTo>
                  <a:cubicBezTo>
                    <a:pt x="852" y="203"/>
                    <a:pt x="856" y="257"/>
                    <a:pt x="854" y="303"/>
                  </a:cubicBezTo>
                  <a:cubicBezTo>
                    <a:pt x="901" y="277"/>
                    <a:pt x="975" y="234"/>
                    <a:pt x="982" y="207"/>
                  </a:cubicBezTo>
                  <a:cubicBezTo>
                    <a:pt x="983" y="205"/>
                    <a:pt x="983" y="203"/>
                    <a:pt x="984" y="201"/>
                  </a:cubicBezTo>
                  <a:cubicBezTo>
                    <a:pt x="974" y="187"/>
                    <a:pt x="951" y="150"/>
                    <a:pt x="950" y="140"/>
                  </a:cubicBezTo>
                  <a:cubicBezTo>
                    <a:pt x="948" y="126"/>
                    <a:pt x="922" y="0"/>
                    <a:pt x="922" y="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3" name="TextBox 13"/>
          <p:cNvSpPr txBox="1"/>
          <p:nvPr/>
        </p:nvSpPr>
        <p:spPr>
          <a:xfrm>
            <a:off x="2138622" y="561834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TextBox 13"/>
          <p:cNvSpPr txBox="1"/>
          <p:nvPr/>
        </p:nvSpPr>
        <p:spPr>
          <a:xfrm>
            <a:off x="2142704" y="5904248"/>
            <a:ext cx="194891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5" name="TextBox 13"/>
          <p:cNvSpPr txBox="1"/>
          <p:nvPr/>
        </p:nvSpPr>
        <p:spPr>
          <a:xfrm>
            <a:off x="4044941" y="561834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extBox 13"/>
          <p:cNvSpPr txBox="1"/>
          <p:nvPr/>
        </p:nvSpPr>
        <p:spPr>
          <a:xfrm>
            <a:off x="4049023" y="5904248"/>
            <a:ext cx="194891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extBox 13"/>
          <p:cNvSpPr txBox="1"/>
          <p:nvPr/>
        </p:nvSpPr>
        <p:spPr>
          <a:xfrm>
            <a:off x="6017513" y="561834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8" name="TextBox 13"/>
          <p:cNvSpPr txBox="1"/>
          <p:nvPr/>
        </p:nvSpPr>
        <p:spPr>
          <a:xfrm>
            <a:off x="6021595" y="5904248"/>
            <a:ext cx="194891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Box 13"/>
          <p:cNvSpPr txBox="1"/>
          <p:nvPr/>
        </p:nvSpPr>
        <p:spPr>
          <a:xfrm>
            <a:off x="7999318" y="561834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TextBox 13"/>
          <p:cNvSpPr txBox="1"/>
          <p:nvPr/>
        </p:nvSpPr>
        <p:spPr>
          <a:xfrm>
            <a:off x="8003400" y="5904248"/>
            <a:ext cx="1948914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1" name="TextBox 13"/>
          <p:cNvSpPr txBox="1"/>
          <p:nvPr/>
        </p:nvSpPr>
        <p:spPr>
          <a:xfrm>
            <a:off x="2405716" y="4956185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2" name="TextBox 13"/>
          <p:cNvSpPr txBox="1"/>
          <p:nvPr/>
        </p:nvSpPr>
        <p:spPr>
          <a:xfrm>
            <a:off x="4361676" y="4723353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3" name="TextBox 13"/>
          <p:cNvSpPr txBox="1"/>
          <p:nvPr/>
        </p:nvSpPr>
        <p:spPr>
          <a:xfrm>
            <a:off x="6305473" y="4427633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4" name="TextBox 13"/>
          <p:cNvSpPr txBox="1"/>
          <p:nvPr/>
        </p:nvSpPr>
        <p:spPr>
          <a:xfrm>
            <a:off x="8261293" y="4109390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Rectangle 40"/>
          <p:cNvSpPr/>
          <p:nvPr/>
        </p:nvSpPr>
        <p:spPr>
          <a:xfrm>
            <a:off x="7813490" y="2486753"/>
            <a:ext cx="970919" cy="1428749"/>
          </a:xfrm>
          <a:prstGeom prst="rect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lowchart: Delay 77"/>
          <p:cNvSpPr/>
          <p:nvPr/>
        </p:nvSpPr>
        <p:spPr>
          <a:xfrm rot="10800000" flipH="1">
            <a:off x="8321431" y="2489394"/>
            <a:ext cx="984703" cy="1430591"/>
          </a:xfrm>
          <a:prstGeom prst="flowChartDelay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Rectangle 35"/>
          <p:cNvSpPr/>
          <p:nvPr/>
        </p:nvSpPr>
        <p:spPr>
          <a:xfrm>
            <a:off x="2378029" y="2486754"/>
            <a:ext cx="916630" cy="1428749"/>
          </a:xfrm>
          <a:prstGeom prst="rect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lowchart: Delay 1"/>
          <p:cNvSpPr/>
          <p:nvPr/>
        </p:nvSpPr>
        <p:spPr>
          <a:xfrm flipH="1">
            <a:off x="1682135" y="2484910"/>
            <a:ext cx="984703" cy="1430591"/>
          </a:xfrm>
          <a:prstGeom prst="flowChartDelay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12"/>
          <p:cNvSpPr>
            <a:spLocks noEditPoints="1"/>
          </p:cNvSpPr>
          <p:nvPr/>
        </p:nvSpPr>
        <p:spPr bwMode="auto">
          <a:xfrm>
            <a:off x="2758715" y="3997683"/>
            <a:ext cx="545885" cy="543600"/>
          </a:xfrm>
          <a:custGeom>
            <a:avLst/>
            <a:gdLst>
              <a:gd name="T0" fmla="*/ 50 w 101"/>
              <a:gd name="T1" fmla="*/ 0 h 100"/>
              <a:gd name="T2" fmla="*/ 101 w 101"/>
              <a:gd name="T3" fmla="*/ 50 h 100"/>
              <a:gd name="T4" fmla="*/ 50 w 101"/>
              <a:gd name="T5" fmla="*/ 100 h 100"/>
              <a:gd name="T6" fmla="*/ 0 w 101"/>
              <a:gd name="T7" fmla="*/ 50 h 100"/>
              <a:gd name="T8" fmla="*/ 50 w 101"/>
              <a:gd name="T9" fmla="*/ 0 h 100"/>
              <a:gd name="T10" fmla="*/ 50 w 101"/>
              <a:gd name="T11" fmla="*/ 77 h 100"/>
              <a:gd name="T12" fmla="*/ 78 w 101"/>
              <a:gd name="T13" fmla="*/ 50 h 100"/>
              <a:gd name="T14" fmla="*/ 50 w 101"/>
              <a:gd name="T15" fmla="*/ 23 h 100"/>
              <a:gd name="T16" fmla="*/ 23 w 101"/>
              <a:gd name="T17" fmla="*/ 50 h 100"/>
              <a:gd name="T18" fmla="*/ 50 w 101"/>
              <a:gd name="T19" fmla="*/ 7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" h="100">
                <a:moveTo>
                  <a:pt x="50" y="0"/>
                </a:moveTo>
                <a:cubicBezTo>
                  <a:pt x="78" y="0"/>
                  <a:pt x="101" y="23"/>
                  <a:pt x="101" y="50"/>
                </a:cubicBezTo>
                <a:cubicBezTo>
                  <a:pt x="101" y="78"/>
                  <a:pt x="78" y="100"/>
                  <a:pt x="50" y="100"/>
                </a:cubicBezTo>
                <a:cubicBezTo>
                  <a:pt x="23" y="100"/>
                  <a:pt x="0" y="78"/>
                  <a:pt x="0" y="50"/>
                </a:cubicBezTo>
                <a:cubicBezTo>
                  <a:pt x="0" y="23"/>
                  <a:pt x="23" y="0"/>
                  <a:pt x="50" y="0"/>
                </a:cubicBezTo>
                <a:close/>
                <a:moveTo>
                  <a:pt x="50" y="77"/>
                </a:moveTo>
                <a:cubicBezTo>
                  <a:pt x="65" y="77"/>
                  <a:pt x="78" y="65"/>
                  <a:pt x="78" y="50"/>
                </a:cubicBezTo>
                <a:cubicBezTo>
                  <a:pt x="78" y="35"/>
                  <a:pt x="65" y="23"/>
                  <a:pt x="50" y="23"/>
                </a:cubicBezTo>
                <a:cubicBezTo>
                  <a:pt x="35" y="23"/>
                  <a:pt x="23" y="35"/>
                  <a:pt x="23" y="50"/>
                </a:cubicBezTo>
                <a:cubicBezTo>
                  <a:pt x="23" y="65"/>
                  <a:pt x="35" y="77"/>
                  <a:pt x="50" y="77"/>
                </a:cubicBezTo>
                <a:close/>
              </a:path>
            </a:pathLst>
          </a:custGeom>
          <a:solidFill>
            <a:srgbClr val="8893A5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14"/>
          <p:cNvSpPr>
            <a:spLocks noEditPoints="1"/>
          </p:cNvSpPr>
          <p:nvPr/>
        </p:nvSpPr>
        <p:spPr bwMode="auto">
          <a:xfrm>
            <a:off x="3332008" y="3997683"/>
            <a:ext cx="539032" cy="543600"/>
          </a:xfrm>
          <a:custGeom>
            <a:avLst/>
            <a:gdLst>
              <a:gd name="T0" fmla="*/ 50 w 100"/>
              <a:gd name="T1" fmla="*/ 0 h 100"/>
              <a:gd name="T2" fmla="*/ 100 w 100"/>
              <a:gd name="T3" fmla="*/ 50 h 100"/>
              <a:gd name="T4" fmla="*/ 50 w 100"/>
              <a:gd name="T5" fmla="*/ 100 h 100"/>
              <a:gd name="T6" fmla="*/ 0 w 100"/>
              <a:gd name="T7" fmla="*/ 50 h 100"/>
              <a:gd name="T8" fmla="*/ 50 w 100"/>
              <a:gd name="T9" fmla="*/ 0 h 100"/>
              <a:gd name="T10" fmla="*/ 50 w 100"/>
              <a:gd name="T11" fmla="*/ 77 h 100"/>
              <a:gd name="T12" fmla="*/ 77 w 100"/>
              <a:gd name="T13" fmla="*/ 50 h 100"/>
              <a:gd name="T14" fmla="*/ 50 w 100"/>
              <a:gd name="T15" fmla="*/ 23 h 100"/>
              <a:gd name="T16" fmla="*/ 23 w 100"/>
              <a:gd name="T17" fmla="*/ 50 h 100"/>
              <a:gd name="T18" fmla="*/ 50 w 100"/>
              <a:gd name="T19" fmla="*/ 7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0" h="100">
                <a:moveTo>
                  <a:pt x="50" y="0"/>
                </a:moveTo>
                <a:cubicBezTo>
                  <a:pt x="78" y="0"/>
                  <a:pt x="100" y="23"/>
                  <a:pt x="100" y="50"/>
                </a:cubicBezTo>
                <a:cubicBezTo>
                  <a:pt x="100" y="78"/>
                  <a:pt x="78" y="100"/>
                  <a:pt x="50" y="100"/>
                </a:cubicBezTo>
                <a:cubicBezTo>
                  <a:pt x="22" y="100"/>
                  <a:pt x="0" y="78"/>
                  <a:pt x="0" y="50"/>
                </a:cubicBezTo>
                <a:cubicBezTo>
                  <a:pt x="0" y="23"/>
                  <a:pt x="22" y="0"/>
                  <a:pt x="50" y="0"/>
                </a:cubicBezTo>
                <a:close/>
                <a:moveTo>
                  <a:pt x="50" y="77"/>
                </a:moveTo>
                <a:cubicBezTo>
                  <a:pt x="65" y="77"/>
                  <a:pt x="77" y="65"/>
                  <a:pt x="77" y="50"/>
                </a:cubicBezTo>
                <a:cubicBezTo>
                  <a:pt x="77" y="35"/>
                  <a:pt x="65" y="23"/>
                  <a:pt x="50" y="23"/>
                </a:cubicBezTo>
                <a:cubicBezTo>
                  <a:pt x="35" y="23"/>
                  <a:pt x="23" y="35"/>
                  <a:pt x="23" y="50"/>
                </a:cubicBezTo>
                <a:cubicBezTo>
                  <a:pt x="23" y="65"/>
                  <a:pt x="35" y="77"/>
                  <a:pt x="50" y="77"/>
                </a:cubicBezTo>
                <a:close/>
              </a:path>
            </a:pathLst>
          </a:custGeom>
          <a:solidFill>
            <a:srgbClr val="8893A5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16"/>
          <p:cNvSpPr>
            <a:spLocks noEditPoints="1"/>
          </p:cNvSpPr>
          <p:nvPr/>
        </p:nvSpPr>
        <p:spPr bwMode="auto">
          <a:xfrm>
            <a:off x="2169431" y="3997683"/>
            <a:ext cx="545885" cy="543600"/>
          </a:xfrm>
          <a:custGeom>
            <a:avLst/>
            <a:gdLst>
              <a:gd name="T0" fmla="*/ 51 w 101"/>
              <a:gd name="T1" fmla="*/ 0 h 100"/>
              <a:gd name="T2" fmla="*/ 101 w 101"/>
              <a:gd name="T3" fmla="*/ 50 h 100"/>
              <a:gd name="T4" fmla="*/ 51 w 101"/>
              <a:gd name="T5" fmla="*/ 100 h 100"/>
              <a:gd name="T6" fmla="*/ 0 w 101"/>
              <a:gd name="T7" fmla="*/ 50 h 100"/>
              <a:gd name="T8" fmla="*/ 51 w 101"/>
              <a:gd name="T9" fmla="*/ 0 h 100"/>
              <a:gd name="T10" fmla="*/ 51 w 101"/>
              <a:gd name="T11" fmla="*/ 77 h 100"/>
              <a:gd name="T12" fmla="*/ 78 w 101"/>
              <a:gd name="T13" fmla="*/ 50 h 100"/>
              <a:gd name="T14" fmla="*/ 51 w 101"/>
              <a:gd name="T15" fmla="*/ 23 h 100"/>
              <a:gd name="T16" fmla="*/ 24 w 101"/>
              <a:gd name="T17" fmla="*/ 50 h 100"/>
              <a:gd name="T18" fmla="*/ 51 w 101"/>
              <a:gd name="T19" fmla="*/ 7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" h="100">
                <a:moveTo>
                  <a:pt x="51" y="0"/>
                </a:moveTo>
                <a:cubicBezTo>
                  <a:pt x="78" y="0"/>
                  <a:pt x="101" y="23"/>
                  <a:pt x="101" y="50"/>
                </a:cubicBezTo>
                <a:cubicBezTo>
                  <a:pt x="101" y="78"/>
                  <a:pt x="78" y="100"/>
                  <a:pt x="51" y="100"/>
                </a:cubicBezTo>
                <a:cubicBezTo>
                  <a:pt x="23" y="100"/>
                  <a:pt x="0" y="78"/>
                  <a:pt x="0" y="50"/>
                </a:cubicBezTo>
                <a:cubicBezTo>
                  <a:pt x="0" y="23"/>
                  <a:pt x="23" y="0"/>
                  <a:pt x="51" y="0"/>
                </a:cubicBezTo>
                <a:close/>
                <a:moveTo>
                  <a:pt x="51" y="77"/>
                </a:moveTo>
                <a:cubicBezTo>
                  <a:pt x="66" y="77"/>
                  <a:pt x="78" y="65"/>
                  <a:pt x="78" y="50"/>
                </a:cubicBezTo>
                <a:cubicBezTo>
                  <a:pt x="78" y="35"/>
                  <a:pt x="66" y="23"/>
                  <a:pt x="51" y="23"/>
                </a:cubicBezTo>
                <a:cubicBezTo>
                  <a:pt x="36" y="23"/>
                  <a:pt x="24" y="35"/>
                  <a:pt x="24" y="50"/>
                </a:cubicBezTo>
                <a:cubicBezTo>
                  <a:pt x="24" y="65"/>
                  <a:pt x="36" y="77"/>
                  <a:pt x="51" y="77"/>
                </a:cubicBezTo>
                <a:close/>
              </a:path>
            </a:pathLst>
          </a:custGeom>
          <a:solidFill>
            <a:srgbClr val="8893A5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5"/>
          <p:cNvSpPr>
            <a:spLocks noEditPoints="1"/>
          </p:cNvSpPr>
          <p:nvPr/>
        </p:nvSpPr>
        <p:spPr bwMode="auto">
          <a:xfrm>
            <a:off x="9333330" y="3127597"/>
            <a:ext cx="1016396" cy="1233379"/>
          </a:xfrm>
          <a:custGeom>
            <a:avLst/>
            <a:gdLst>
              <a:gd name="T0" fmla="*/ 7 w 188"/>
              <a:gd name="T1" fmla="*/ 165 h 227"/>
              <a:gd name="T2" fmla="*/ 32 w 188"/>
              <a:gd name="T3" fmla="*/ 134 h 227"/>
              <a:gd name="T4" fmla="*/ 39 w 188"/>
              <a:gd name="T5" fmla="*/ 125 h 227"/>
              <a:gd name="T6" fmla="*/ 46 w 188"/>
              <a:gd name="T7" fmla="*/ 15 h 227"/>
              <a:gd name="T8" fmla="*/ 50 w 188"/>
              <a:gd name="T9" fmla="*/ 0 h 227"/>
              <a:gd name="T10" fmla="*/ 152 w 188"/>
              <a:gd name="T11" fmla="*/ 5 h 227"/>
              <a:gd name="T12" fmla="*/ 168 w 188"/>
              <a:gd name="T13" fmla="*/ 11 h 227"/>
              <a:gd name="T14" fmla="*/ 172 w 188"/>
              <a:gd name="T15" fmla="*/ 24 h 227"/>
              <a:gd name="T16" fmla="*/ 165 w 188"/>
              <a:gd name="T17" fmla="*/ 25 h 227"/>
              <a:gd name="T18" fmla="*/ 179 w 188"/>
              <a:gd name="T19" fmla="*/ 84 h 227"/>
              <a:gd name="T20" fmla="*/ 185 w 188"/>
              <a:gd name="T21" fmla="*/ 88 h 227"/>
              <a:gd name="T22" fmla="*/ 185 w 188"/>
              <a:gd name="T23" fmla="*/ 134 h 227"/>
              <a:gd name="T24" fmla="*/ 181 w 188"/>
              <a:gd name="T25" fmla="*/ 154 h 227"/>
              <a:gd name="T26" fmla="*/ 181 w 188"/>
              <a:gd name="T27" fmla="*/ 159 h 227"/>
              <a:gd name="T28" fmla="*/ 188 w 188"/>
              <a:gd name="T29" fmla="*/ 165 h 227"/>
              <a:gd name="T30" fmla="*/ 187 w 188"/>
              <a:gd name="T31" fmla="*/ 191 h 227"/>
              <a:gd name="T32" fmla="*/ 180 w 188"/>
              <a:gd name="T33" fmla="*/ 202 h 227"/>
              <a:gd name="T34" fmla="*/ 166 w 188"/>
              <a:gd name="T35" fmla="*/ 202 h 227"/>
              <a:gd name="T36" fmla="*/ 162 w 188"/>
              <a:gd name="T37" fmla="*/ 202 h 227"/>
              <a:gd name="T38" fmla="*/ 163 w 188"/>
              <a:gd name="T39" fmla="*/ 221 h 227"/>
              <a:gd name="T40" fmla="*/ 163 w 188"/>
              <a:gd name="T41" fmla="*/ 221 h 227"/>
              <a:gd name="T42" fmla="*/ 161 w 188"/>
              <a:gd name="T43" fmla="*/ 225 h 227"/>
              <a:gd name="T44" fmla="*/ 155 w 188"/>
              <a:gd name="T45" fmla="*/ 227 h 227"/>
              <a:gd name="T46" fmla="*/ 155 w 188"/>
              <a:gd name="T47" fmla="*/ 227 h 227"/>
              <a:gd name="T48" fmla="*/ 131 w 188"/>
              <a:gd name="T49" fmla="*/ 227 h 227"/>
              <a:gd name="T50" fmla="*/ 131 w 188"/>
              <a:gd name="T51" fmla="*/ 227 h 227"/>
              <a:gd name="T52" fmla="*/ 130 w 188"/>
              <a:gd name="T53" fmla="*/ 227 h 227"/>
              <a:gd name="T54" fmla="*/ 128 w 188"/>
              <a:gd name="T55" fmla="*/ 225 h 227"/>
              <a:gd name="T56" fmla="*/ 127 w 188"/>
              <a:gd name="T57" fmla="*/ 220 h 227"/>
              <a:gd name="T58" fmla="*/ 127 w 188"/>
              <a:gd name="T59" fmla="*/ 219 h 227"/>
              <a:gd name="T60" fmla="*/ 127 w 188"/>
              <a:gd name="T61" fmla="*/ 202 h 227"/>
              <a:gd name="T62" fmla="*/ 117 w 188"/>
              <a:gd name="T63" fmla="*/ 202 h 227"/>
              <a:gd name="T64" fmla="*/ 110 w 188"/>
              <a:gd name="T65" fmla="*/ 172 h 227"/>
              <a:gd name="T66" fmla="*/ 85 w 188"/>
              <a:gd name="T67" fmla="*/ 146 h 227"/>
              <a:gd name="T68" fmla="*/ 43 w 188"/>
              <a:gd name="T69" fmla="*/ 144 h 227"/>
              <a:gd name="T70" fmla="*/ 16 w 188"/>
              <a:gd name="T71" fmla="*/ 170 h 227"/>
              <a:gd name="T72" fmla="*/ 6 w 188"/>
              <a:gd name="T73" fmla="*/ 215 h 227"/>
              <a:gd name="T74" fmla="*/ 0 w 188"/>
              <a:gd name="T75" fmla="*/ 215 h 227"/>
              <a:gd name="T76" fmla="*/ 7 w 188"/>
              <a:gd name="T77" fmla="*/ 165 h 227"/>
              <a:gd name="T78" fmla="*/ 147 w 188"/>
              <a:gd name="T79" fmla="*/ 15 h 227"/>
              <a:gd name="T80" fmla="*/ 133 w 188"/>
              <a:gd name="T81" fmla="*/ 14 h 227"/>
              <a:gd name="T82" fmla="*/ 135 w 188"/>
              <a:gd name="T83" fmla="*/ 112 h 227"/>
              <a:gd name="T84" fmla="*/ 161 w 188"/>
              <a:gd name="T85" fmla="*/ 112 h 227"/>
              <a:gd name="T86" fmla="*/ 161 w 188"/>
              <a:gd name="T87" fmla="*/ 80 h 227"/>
              <a:gd name="T88" fmla="*/ 147 w 188"/>
              <a:gd name="T89" fmla="*/ 15 h 227"/>
              <a:gd name="T90" fmla="*/ 132 w 188"/>
              <a:gd name="T91" fmla="*/ 219 h 227"/>
              <a:gd name="T92" fmla="*/ 132 w 188"/>
              <a:gd name="T93" fmla="*/ 220 h 227"/>
              <a:gd name="T94" fmla="*/ 132 w 188"/>
              <a:gd name="T95" fmla="*/ 222 h 227"/>
              <a:gd name="T96" fmla="*/ 141 w 188"/>
              <a:gd name="T97" fmla="*/ 222 h 227"/>
              <a:gd name="T98" fmla="*/ 155 w 188"/>
              <a:gd name="T99" fmla="*/ 222 h 227"/>
              <a:gd name="T100" fmla="*/ 157 w 188"/>
              <a:gd name="T101" fmla="*/ 222 h 227"/>
              <a:gd name="T102" fmla="*/ 158 w 188"/>
              <a:gd name="T103" fmla="*/ 221 h 227"/>
              <a:gd name="T104" fmla="*/ 158 w 188"/>
              <a:gd name="T105" fmla="*/ 221 h 227"/>
              <a:gd name="T106" fmla="*/ 157 w 188"/>
              <a:gd name="T107" fmla="*/ 202 h 227"/>
              <a:gd name="T108" fmla="*/ 132 w 188"/>
              <a:gd name="T109" fmla="*/ 202 h 227"/>
              <a:gd name="T110" fmla="*/ 132 w 188"/>
              <a:gd name="T111" fmla="*/ 219 h 227"/>
              <a:gd name="T112" fmla="*/ 131 w 188"/>
              <a:gd name="T113" fmla="*/ 81 h 227"/>
              <a:gd name="T114" fmla="*/ 129 w 188"/>
              <a:gd name="T115" fmla="*/ 15 h 227"/>
              <a:gd name="T116" fmla="*/ 79 w 188"/>
              <a:gd name="T117" fmla="*/ 13 h 227"/>
              <a:gd name="T118" fmla="*/ 78 w 188"/>
              <a:gd name="T119" fmla="*/ 65 h 227"/>
              <a:gd name="T120" fmla="*/ 131 w 188"/>
              <a:gd name="T121" fmla="*/ 81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88" h="227">
                <a:moveTo>
                  <a:pt x="7" y="165"/>
                </a:moveTo>
                <a:cubicBezTo>
                  <a:pt x="11" y="154"/>
                  <a:pt x="25" y="139"/>
                  <a:pt x="32" y="134"/>
                </a:cubicBezTo>
                <a:cubicBezTo>
                  <a:pt x="39" y="128"/>
                  <a:pt x="39" y="125"/>
                  <a:pt x="39" y="125"/>
                </a:cubicBezTo>
                <a:cubicBezTo>
                  <a:pt x="39" y="125"/>
                  <a:pt x="44" y="30"/>
                  <a:pt x="46" y="15"/>
                </a:cubicBezTo>
                <a:cubicBezTo>
                  <a:pt x="48" y="0"/>
                  <a:pt x="50" y="0"/>
                  <a:pt x="50" y="0"/>
                </a:cubicBezTo>
                <a:cubicBezTo>
                  <a:pt x="50" y="0"/>
                  <a:pt x="137" y="4"/>
                  <a:pt x="152" y="5"/>
                </a:cubicBezTo>
                <a:cubicBezTo>
                  <a:pt x="166" y="5"/>
                  <a:pt x="165" y="8"/>
                  <a:pt x="168" y="11"/>
                </a:cubicBezTo>
                <a:cubicBezTo>
                  <a:pt x="171" y="13"/>
                  <a:pt x="172" y="22"/>
                  <a:pt x="172" y="24"/>
                </a:cubicBezTo>
                <a:cubicBezTo>
                  <a:pt x="172" y="26"/>
                  <a:pt x="165" y="25"/>
                  <a:pt x="165" y="25"/>
                </a:cubicBezTo>
                <a:cubicBezTo>
                  <a:pt x="165" y="25"/>
                  <a:pt x="179" y="82"/>
                  <a:pt x="179" y="84"/>
                </a:cubicBezTo>
                <a:cubicBezTo>
                  <a:pt x="179" y="86"/>
                  <a:pt x="185" y="88"/>
                  <a:pt x="185" y="88"/>
                </a:cubicBezTo>
                <a:cubicBezTo>
                  <a:pt x="185" y="88"/>
                  <a:pt x="184" y="113"/>
                  <a:pt x="185" y="134"/>
                </a:cubicBezTo>
                <a:cubicBezTo>
                  <a:pt x="185" y="155"/>
                  <a:pt x="181" y="154"/>
                  <a:pt x="181" y="154"/>
                </a:cubicBezTo>
                <a:cubicBezTo>
                  <a:pt x="181" y="154"/>
                  <a:pt x="177" y="159"/>
                  <a:pt x="181" y="159"/>
                </a:cubicBezTo>
                <a:cubicBezTo>
                  <a:pt x="186" y="159"/>
                  <a:pt x="188" y="165"/>
                  <a:pt x="188" y="165"/>
                </a:cubicBezTo>
                <a:cubicBezTo>
                  <a:pt x="188" y="165"/>
                  <a:pt x="187" y="181"/>
                  <a:pt x="187" y="191"/>
                </a:cubicBezTo>
                <a:cubicBezTo>
                  <a:pt x="187" y="202"/>
                  <a:pt x="180" y="202"/>
                  <a:pt x="180" y="202"/>
                </a:cubicBezTo>
                <a:cubicBezTo>
                  <a:pt x="166" y="202"/>
                  <a:pt x="166" y="202"/>
                  <a:pt x="166" y="202"/>
                </a:cubicBezTo>
                <a:cubicBezTo>
                  <a:pt x="162" y="202"/>
                  <a:pt x="162" y="202"/>
                  <a:pt x="162" y="202"/>
                </a:cubicBezTo>
                <a:cubicBezTo>
                  <a:pt x="163" y="221"/>
                  <a:pt x="163" y="221"/>
                  <a:pt x="163" y="221"/>
                </a:cubicBezTo>
                <a:cubicBezTo>
                  <a:pt x="163" y="221"/>
                  <a:pt x="163" y="221"/>
                  <a:pt x="163" y="221"/>
                </a:cubicBezTo>
                <a:cubicBezTo>
                  <a:pt x="163" y="222"/>
                  <a:pt x="162" y="223"/>
                  <a:pt x="161" y="225"/>
                </a:cubicBezTo>
                <a:cubicBezTo>
                  <a:pt x="160" y="226"/>
                  <a:pt x="158" y="227"/>
                  <a:pt x="155" y="227"/>
                </a:cubicBezTo>
                <a:cubicBezTo>
                  <a:pt x="155" y="227"/>
                  <a:pt x="155" y="227"/>
                  <a:pt x="155" y="227"/>
                </a:cubicBezTo>
                <a:cubicBezTo>
                  <a:pt x="151" y="227"/>
                  <a:pt x="131" y="227"/>
                  <a:pt x="131" y="227"/>
                </a:cubicBezTo>
                <a:cubicBezTo>
                  <a:pt x="131" y="227"/>
                  <a:pt x="131" y="227"/>
                  <a:pt x="131" y="227"/>
                </a:cubicBezTo>
                <a:cubicBezTo>
                  <a:pt x="130" y="227"/>
                  <a:pt x="130" y="227"/>
                  <a:pt x="130" y="227"/>
                </a:cubicBezTo>
                <a:cubicBezTo>
                  <a:pt x="130" y="227"/>
                  <a:pt x="129" y="226"/>
                  <a:pt x="128" y="225"/>
                </a:cubicBezTo>
                <a:cubicBezTo>
                  <a:pt x="127" y="224"/>
                  <a:pt x="127" y="222"/>
                  <a:pt x="127" y="220"/>
                </a:cubicBezTo>
                <a:cubicBezTo>
                  <a:pt x="127" y="219"/>
                  <a:pt x="127" y="219"/>
                  <a:pt x="127" y="219"/>
                </a:cubicBezTo>
                <a:cubicBezTo>
                  <a:pt x="127" y="216"/>
                  <a:pt x="127" y="207"/>
                  <a:pt x="127" y="202"/>
                </a:cubicBezTo>
                <a:cubicBezTo>
                  <a:pt x="117" y="202"/>
                  <a:pt x="117" y="202"/>
                  <a:pt x="117" y="202"/>
                </a:cubicBezTo>
                <a:cubicBezTo>
                  <a:pt x="117" y="202"/>
                  <a:pt x="114" y="193"/>
                  <a:pt x="110" y="172"/>
                </a:cubicBezTo>
                <a:cubicBezTo>
                  <a:pt x="106" y="152"/>
                  <a:pt x="85" y="146"/>
                  <a:pt x="85" y="146"/>
                </a:cubicBezTo>
                <a:cubicBezTo>
                  <a:pt x="43" y="144"/>
                  <a:pt x="43" y="144"/>
                  <a:pt x="43" y="144"/>
                </a:cubicBezTo>
                <a:cubicBezTo>
                  <a:pt x="43" y="144"/>
                  <a:pt x="27" y="149"/>
                  <a:pt x="16" y="170"/>
                </a:cubicBezTo>
                <a:cubicBezTo>
                  <a:pt x="6" y="190"/>
                  <a:pt x="6" y="215"/>
                  <a:pt x="6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215"/>
                  <a:pt x="4" y="177"/>
                  <a:pt x="7" y="165"/>
                </a:cubicBezTo>
                <a:close/>
                <a:moveTo>
                  <a:pt x="147" y="15"/>
                </a:moveTo>
                <a:cubicBezTo>
                  <a:pt x="133" y="14"/>
                  <a:pt x="133" y="14"/>
                  <a:pt x="133" y="14"/>
                </a:cubicBezTo>
                <a:cubicBezTo>
                  <a:pt x="135" y="112"/>
                  <a:pt x="135" y="112"/>
                  <a:pt x="135" y="112"/>
                </a:cubicBezTo>
                <a:cubicBezTo>
                  <a:pt x="161" y="112"/>
                  <a:pt x="161" y="112"/>
                  <a:pt x="161" y="112"/>
                </a:cubicBezTo>
                <a:cubicBezTo>
                  <a:pt x="161" y="112"/>
                  <a:pt x="161" y="90"/>
                  <a:pt x="161" y="80"/>
                </a:cubicBezTo>
                <a:cubicBezTo>
                  <a:pt x="161" y="69"/>
                  <a:pt x="147" y="15"/>
                  <a:pt x="147" y="15"/>
                </a:cubicBezTo>
                <a:close/>
                <a:moveTo>
                  <a:pt x="132" y="219"/>
                </a:moveTo>
                <a:cubicBezTo>
                  <a:pt x="132" y="219"/>
                  <a:pt x="132" y="219"/>
                  <a:pt x="132" y="220"/>
                </a:cubicBezTo>
                <a:cubicBezTo>
                  <a:pt x="132" y="221"/>
                  <a:pt x="132" y="221"/>
                  <a:pt x="132" y="222"/>
                </a:cubicBezTo>
                <a:cubicBezTo>
                  <a:pt x="134" y="222"/>
                  <a:pt x="137" y="222"/>
                  <a:pt x="141" y="222"/>
                </a:cubicBezTo>
                <a:cubicBezTo>
                  <a:pt x="147" y="222"/>
                  <a:pt x="153" y="222"/>
                  <a:pt x="155" y="222"/>
                </a:cubicBezTo>
                <a:cubicBezTo>
                  <a:pt x="157" y="222"/>
                  <a:pt x="157" y="222"/>
                  <a:pt x="157" y="222"/>
                </a:cubicBezTo>
                <a:cubicBezTo>
                  <a:pt x="157" y="221"/>
                  <a:pt x="158" y="221"/>
                  <a:pt x="158" y="221"/>
                </a:cubicBezTo>
                <a:cubicBezTo>
                  <a:pt x="158" y="221"/>
                  <a:pt x="158" y="221"/>
                  <a:pt x="158" y="221"/>
                </a:cubicBezTo>
                <a:cubicBezTo>
                  <a:pt x="157" y="202"/>
                  <a:pt x="157" y="202"/>
                  <a:pt x="157" y="202"/>
                </a:cubicBezTo>
                <a:cubicBezTo>
                  <a:pt x="132" y="202"/>
                  <a:pt x="132" y="202"/>
                  <a:pt x="132" y="202"/>
                </a:cubicBezTo>
                <a:cubicBezTo>
                  <a:pt x="132" y="207"/>
                  <a:pt x="132" y="216"/>
                  <a:pt x="132" y="219"/>
                </a:cubicBezTo>
                <a:close/>
                <a:moveTo>
                  <a:pt x="131" y="81"/>
                </a:moveTo>
                <a:cubicBezTo>
                  <a:pt x="129" y="15"/>
                  <a:pt x="129" y="15"/>
                  <a:pt x="129" y="15"/>
                </a:cubicBezTo>
                <a:cubicBezTo>
                  <a:pt x="79" y="13"/>
                  <a:pt x="79" y="13"/>
                  <a:pt x="79" y="13"/>
                </a:cubicBezTo>
                <a:cubicBezTo>
                  <a:pt x="78" y="65"/>
                  <a:pt x="78" y="65"/>
                  <a:pt x="78" y="65"/>
                </a:cubicBezTo>
                <a:lnTo>
                  <a:pt x="131" y="81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EditPoints="1"/>
          </p:cNvSpPr>
          <p:nvPr/>
        </p:nvSpPr>
        <p:spPr bwMode="auto">
          <a:xfrm>
            <a:off x="9397283" y="3997814"/>
            <a:ext cx="541317" cy="543600"/>
          </a:xfrm>
          <a:custGeom>
            <a:avLst/>
            <a:gdLst>
              <a:gd name="T0" fmla="*/ 50 w 100"/>
              <a:gd name="T1" fmla="*/ 0 h 100"/>
              <a:gd name="T2" fmla="*/ 100 w 100"/>
              <a:gd name="T3" fmla="*/ 50 h 100"/>
              <a:gd name="T4" fmla="*/ 50 w 100"/>
              <a:gd name="T5" fmla="*/ 100 h 100"/>
              <a:gd name="T6" fmla="*/ 0 w 100"/>
              <a:gd name="T7" fmla="*/ 50 h 100"/>
              <a:gd name="T8" fmla="*/ 50 w 100"/>
              <a:gd name="T9" fmla="*/ 0 h 100"/>
              <a:gd name="T10" fmla="*/ 50 w 100"/>
              <a:gd name="T11" fmla="*/ 77 h 100"/>
              <a:gd name="T12" fmla="*/ 77 w 100"/>
              <a:gd name="T13" fmla="*/ 50 h 100"/>
              <a:gd name="T14" fmla="*/ 50 w 100"/>
              <a:gd name="T15" fmla="*/ 23 h 100"/>
              <a:gd name="T16" fmla="*/ 23 w 100"/>
              <a:gd name="T17" fmla="*/ 50 h 100"/>
              <a:gd name="T18" fmla="*/ 50 w 100"/>
              <a:gd name="T19" fmla="*/ 7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0" h="100">
                <a:moveTo>
                  <a:pt x="50" y="0"/>
                </a:moveTo>
                <a:cubicBezTo>
                  <a:pt x="78" y="0"/>
                  <a:pt x="100" y="23"/>
                  <a:pt x="100" y="50"/>
                </a:cubicBezTo>
                <a:cubicBezTo>
                  <a:pt x="100" y="78"/>
                  <a:pt x="78" y="100"/>
                  <a:pt x="50" y="100"/>
                </a:cubicBezTo>
                <a:cubicBezTo>
                  <a:pt x="23" y="100"/>
                  <a:pt x="0" y="78"/>
                  <a:pt x="0" y="50"/>
                </a:cubicBezTo>
                <a:cubicBezTo>
                  <a:pt x="0" y="23"/>
                  <a:pt x="23" y="0"/>
                  <a:pt x="50" y="0"/>
                </a:cubicBezTo>
                <a:close/>
                <a:moveTo>
                  <a:pt x="50" y="77"/>
                </a:moveTo>
                <a:cubicBezTo>
                  <a:pt x="65" y="77"/>
                  <a:pt x="77" y="65"/>
                  <a:pt x="77" y="50"/>
                </a:cubicBezTo>
                <a:cubicBezTo>
                  <a:pt x="77" y="35"/>
                  <a:pt x="65" y="23"/>
                  <a:pt x="50" y="23"/>
                </a:cubicBezTo>
                <a:cubicBezTo>
                  <a:pt x="35" y="23"/>
                  <a:pt x="23" y="35"/>
                  <a:pt x="23" y="50"/>
                </a:cubicBezTo>
                <a:cubicBezTo>
                  <a:pt x="23" y="65"/>
                  <a:pt x="35" y="77"/>
                  <a:pt x="50" y="77"/>
                </a:cubicBezTo>
                <a:close/>
              </a:path>
            </a:pathLst>
          </a:custGeom>
          <a:solidFill>
            <a:srgbClr val="8893A5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9"/>
          <p:cNvSpPr/>
          <p:nvPr/>
        </p:nvSpPr>
        <p:spPr bwMode="auto">
          <a:xfrm>
            <a:off x="9381294" y="3088768"/>
            <a:ext cx="178155" cy="886205"/>
          </a:xfrm>
          <a:custGeom>
            <a:avLst/>
            <a:gdLst>
              <a:gd name="T0" fmla="*/ 2 w 33"/>
              <a:gd name="T1" fmla="*/ 35 h 163"/>
              <a:gd name="T2" fmla="*/ 4 w 33"/>
              <a:gd name="T3" fmla="*/ 36 h 163"/>
              <a:gd name="T4" fmla="*/ 5 w 33"/>
              <a:gd name="T5" fmla="*/ 8 h 163"/>
              <a:gd name="T6" fmla="*/ 15 w 33"/>
              <a:gd name="T7" fmla="*/ 7 h 163"/>
              <a:gd name="T8" fmla="*/ 16 w 33"/>
              <a:gd name="T9" fmla="*/ 36 h 163"/>
              <a:gd name="T10" fmla="*/ 19 w 33"/>
              <a:gd name="T11" fmla="*/ 37 h 163"/>
              <a:gd name="T12" fmla="*/ 33 w 33"/>
              <a:gd name="T13" fmla="*/ 38 h 163"/>
              <a:gd name="T14" fmla="*/ 27 w 33"/>
              <a:gd name="T15" fmla="*/ 133 h 163"/>
              <a:gd name="T16" fmla="*/ 10 w 33"/>
              <a:gd name="T17" fmla="*/ 150 h 163"/>
              <a:gd name="T18" fmla="*/ 0 w 33"/>
              <a:gd name="T19" fmla="*/ 163 h 163"/>
              <a:gd name="T20" fmla="*/ 2 w 33"/>
              <a:gd name="T21" fmla="*/ 35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3" h="163">
                <a:moveTo>
                  <a:pt x="2" y="35"/>
                </a:moveTo>
                <a:cubicBezTo>
                  <a:pt x="4" y="36"/>
                  <a:pt x="4" y="36"/>
                  <a:pt x="4" y="36"/>
                </a:cubicBezTo>
                <a:cubicBezTo>
                  <a:pt x="5" y="8"/>
                  <a:pt x="5" y="8"/>
                  <a:pt x="5" y="8"/>
                </a:cubicBezTo>
                <a:cubicBezTo>
                  <a:pt x="5" y="8"/>
                  <a:pt x="10" y="0"/>
                  <a:pt x="15" y="7"/>
                </a:cubicBezTo>
                <a:cubicBezTo>
                  <a:pt x="16" y="36"/>
                  <a:pt x="16" y="36"/>
                  <a:pt x="16" y="36"/>
                </a:cubicBezTo>
                <a:cubicBezTo>
                  <a:pt x="19" y="37"/>
                  <a:pt x="19" y="37"/>
                  <a:pt x="19" y="37"/>
                </a:cubicBezTo>
                <a:cubicBezTo>
                  <a:pt x="33" y="38"/>
                  <a:pt x="33" y="38"/>
                  <a:pt x="33" y="38"/>
                </a:cubicBezTo>
                <a:cubicBezTo>
                  <a:pt x="27" y="133"/>
                  <a:pt x="27" y="133"/>
                  <a:pt x="27" y="133"/>
                </a:cubicBezTo>
                <a:cubicBezTo>
                  <a:pt x="27" y="133"/>
                  <a:pt x="19" y="139"/>
                  <a:pt x="10" y="150"/>
                </a:cubicBezTo>
                <a:cubicBezTo>
                  <a:pt x="1" y="160"/>
                  <a:pt x="0" y="163"/>
                  <a:pt x="0" y="163"/>
                </a:cubicBezTo>
                <a:lnTo>
                  <a:pt x="2" y="35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0"/>
          <p:cNvSpPr>
            <a:spLocks noEditPoints="1"/>
          </p:cNvSpPr>
          <p:nvPr/>
        </p:nvSpPr>
        <p:spPr bwMode="auto">
          <a:xfrm>
            <a:off x="7672836" y="3997814"/>
            <a:ext cx="545885" cy="543600"/>
          </a:xfrm>
          <a:custGeom>
            <a:avLst/>
            <a:gdLst>
              <a:gd name="T0" fmla="*/ 51 w 101"/>
              <a:gd name="T1" fmla="*/ 0 h 100"/>
              <a:gd name="T2" fmla="*/ 101 w 101"/>
              <a:gd name="T3" fmla="*/ 50 h 100"/>
              <a:gd name="T4" fmla="*/ 51 w 101"/>
              <a:gd name="T5" fmla="*/ 100 h 100"/>
              <a:gd name="T6" fmla="*/ 0 w 101"/>
              <a:gd name="T7" fmla="*/ 50 h 100"/>
              <a:gd name="T8" fmla="*/ 51 w 101"/>
              <a:gd name="T9" fmla="*/ 0 h 100"/>
              <a:gd name="T10" fmla="*/ 51 w 101"/>
              <a:gd name="T11" fmla="*/ 77 h 100"/>
              <a:gd name="T12" fmla="*/ 78 w 101"/>
              <a:gd name="T13" fmla="*/ 50 h 100"/>
              <a:gd name="T14" fmla="*/ 51 w 101"/>
              <a:gd name="T15" fmla="*/ 23 h 100"/>
              <a:gd name="T16" fmla="*/ 23 w 101"/>
              <a:gd name="T17" fmla="*/ 50 h 100"/>
              <a:gd name="T18" fmla="*/ 51 w 101"/>
              <a:gd name="T19" fmla="*/ 7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" h="100">
                <a:moveTo>
                  <a:pt x="51" y="0"/>
                </a:moveTo>
                <a:cubicBezTo>
                  <a:pt x="78" y="0"/>
                  <a:pt x="101" y="23"/>
                  <a:pt x="101" y="50"/>
                </a:cubicBezTo>
                <a:cubicBezTo>
                  <a:pt x="101" y="78"/>
                  <a:pt x="78" y="100"/>
                  <a:pt x="51" y="100"/>
                </a:cubicBezTo>
                <a:cubicBezTo>
                  <a:pt x="23" y="100"/>
                  <a:pt x="0" y="78"/>
                  <a:pt x="0" y="50"/>
                </a:cubicBezTo>
                <a:cubicBezTo>
                  <a:pt x="0" y="23"/>
                  <a:pt x="23" y="0"/>
                  <a:pt x="51" y="0"/>
                </a:cubicBezTo>
                <a:close/>
                <a:moveTo>
                  <a:pt x="51" y="77"/>
                </a:moveTo>
                <a:cubicBezTo>
                  <a:pt x="66" y="77"/>
                  <a:pt x="78" y="65"/>
                  <a:pt x="78" y="50"/>
                </a:cubicBezTo>
                <a:cubicBezTo>
                  <a:pt x="78" y="35"/>
                  <a:pt x="66" y="23"/>
                  <a:pt x="51" y="23"/>
                </a:cubicBezTo>
                <a:cubicBezTo>
                  <a:pt x="36" y="23"/>
                  <a:pt x="23" y="35"/>
                  <a:pt x="23" y="50"/>
                </a:cubicBezTo>
                <a:cubicBezTo>
                  <a:pt x="23" y="65"/>
                  <a:pt x="36" y="77"/>
                  <a:pt x="51" y="77"/>
                </a:cubicBezTo>
                <a:close/>
              </a:path>
            </a:pathLst>
          </a:custGeom>
          <a:solidFill>
            <a:srgbClr val="8893A5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8257549" y="3997814"/>
            <a:ext cx="545885" cy="543600"/>
          </a:xfrm>
          <a:custGeom>
            <a:avLst/>
            <a:gdLst>
              <a:gd name="T0" fmla="*/ 50 w 101"/>
              <a:gd name="T1" fmla="*/ 0 h 100"/>
              <a:gd name="T2" fmla="*/ 101 w 101"/>
              <a:gd name="T3" fmla="*/ 50 h 100"/>
              <a:gd name="T4" fmla="*/ 50 w 101"/>
              <a:gd name="T5" fmla="*/ 100 h 100"/>
              <a:gd name="T6" fmla="*/ 0 w 101"/>
              <a:gd name="T7" fmla="*/ 50 h 100"/>
              <a:gd name="T8" fmla="*/ 50 w 101"/>
              <a:gd name="T9" fmla="*/ 0 h 100"/>
              <a:gd name="T10" fmla="*/ 50 w 101"/>
              <a:gd name="T11" fmla="*/ 77 h 100"/>
              <a:gd name="T12" fmla="*/ 78 w 101"/>
              <a:gd name="T13" fmla="*/ 50 h 100"/>
              <a:gd name="T14" fmla="*/ 50 w 101"/>
              <a:gd name="T15" fmla="*/ 23 h 100"/>
              <a:gd name="T16" fmla="*/ 23 w 101"/>
              <a:gd name="T17" fmla="*/ 50 h 100"/>
              <a:gd name="T18" fmla="*/ 50 w 101"/>
              <a:gd name="T19" fmla="*/ 7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" h="100">
                <a:moveTo>
                  <a:pt x="50" y="0"/>
                </a:moveTo>
                <a:cubicBezTo>
                  <a:pt x="78" y="0"/>
                  <a:pt x="101" y="23"/>
                  <a:pt x="101" y="50"/>
                </a:cubicBezTo>
                <a:cubicBezTo>
                  <a:pt x="101" y="78"/>
                  <a:pt x="78" y="100"/>
                  <a:pt x="50" y="100"/>
                </a:cubicBezTo>
                <a:cubicBezTo>
                  <a:pt x="23" y="100"/>
                  <a:pt x="0" y="78"/>
                  <a:pt x="0" y="50"/>
                </a:cubicBezTo>
                <a:cubicBezTo>
                  <a:pt x="0" y="23"/>
                  <a:pt x="23" y="0"/>
                  <a:pt x="50" y="0"/>
                </a:cubicBezTo>
                <a:close/>
                <a:moveTo>
                  <a:pt x="50" y="77"/>
                </a:moveTo>
                <a:cubicBezTo>
                  <a:pt x="65" y="77"/>
                  <a:pt x="78" y="65"/>
                  <a:pt x="78" y="50"/>
                </a:cubicBezTo>
                <a:cubicBezTo>
                  <a:pt x="78" y="35"/>
                  <a:pt x="65" y="23"/>
                  <a:pt x="50" y="23"/>
                </a:cubicBezTo>
                <a:cubicBezTo>
                  <a:pt x="35" y="23"/>
                  <a:pt x="23" y="35"/>
                  <a:pt x="23" y="50"/>
                </a:cubicBezTo>
                <a:cubicBezTo>
                  <a:pt x="23" y="65"/>
                  <a:pt x="35" y="77"/>
                  <a:pt x="50" y="77"/>
                </a:cubicBezTo>
                <a:close/>
              </a:path>
            </a:pathLst>
          </a:custGeom>
          <a:solidFill>
            <a:srgbClr val="8893A5"/>
          </a:solidFill>
          <a:ln w="317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/>
          <p:nvPr/>
        </p:nvSpPr>
        <p:spPr bwMode="auto">
          <a:xfrm>
            <a:off x="7624872" y="3958986"/>
            <a:ext cx="1692470" cy="338037"/>
          </a:xfrm>
          <a:custGeom>
            <a:avLst/>
            <a:gdLst>
              <a:gd name="T0" fmla="*/ 8 w 313"/>
              <a:gd name="T1" fmla="*/ 0 h 62"/>
              <a:gd name="T2" fmla="*/ 304 w 313"/>
              <a:gd name="T3" fmla="*/ 0 h 62"/>
              <a:gd name="T4" fmla="*/ 313 w 313"/>
              <a:gd name="T5" fmla="*/ 9 h 62"/>
              <a:gd name="T6" fmla="*/ 313 w 313"/>
              <a:gd name="T7" fmla="*/ 54 h 62"/>
              <a:gd name="T8" fmla="*/ 304 w 313"/>
              <a:gd name="T9" fmla="*/ 62 h 62"/>
              <a:gd name="T10" fmla="*/ 223 w 313"/>
              <a:gd name="T11" fmla="*/ 62 h 62"/>
              <a:gd name="T12" fmla="*/ 224 w 313"/>
              <a:gd name="T13" fmla="*/ 58 h 62"/>
              <a:gd name="T14" fmla="*/ 167 w 313"/>
              <a:gd name="T15" fmla="*/ 2 h 62"/>
              <a:gd name="T16" fmla="*/ 113 w 313"/>
              <a:gd name="T17" fmla="*/ 43 h 62"/>
              <a:gd name="T18" fmla="*/ 59 w 313"/>
              <a:gd name="T19" fmla="*/ 2 h 62"/>
              <a:gd name="T20" fmla="*/ 3 w 313"/>
              <a:gd name="T21" fmla="*/ 58 h 62"/>
              <a:gd name="T22" fmla="*/ 3 w 313"/>
              <a:gd name="T23" fmla="*/ 60 h 62"/>
              <a:gd name="T24" fmla="*/ 0 w 313"/>
              <a:gd name="T25" fmla="*/ 54 h 62"/>
              <a:gd name="T26" fmla="*/ 0 w 313"/>
              <a:gd name="T27" fmla="*/ 9 h 62"/>
              <a:gd name="T28" fmla="*/ 8 w 313"/>
              <a:gd name="T29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3" h="62">
                <a:moveTo>
                  <a:pt x="8" y="0"/>
                </a:moveTo>
                <a:cubicBezTo>
                  <a:pt x="304" y="0"/>
                  <a:pt x="304" y="0"/>
                  <a:pt x="304" y="0"/>
                </a:cubicBezTo>
                <a:cubicBezTo>
                  <a:pt x="309" y="0"/>
                  <a:pt x="313" y="4"/>
                  <a:pt x="313" y="9"/>
                </a:cubicBezTo>
                <a:cubicBezTo>
                  <a:pt x="313" y="54"/>
                  <a:pt x="313" y="54"/>
                  <a:pt x="313" y="54"/>
                </a:cubicBezTo>
                <a:cubicBezTo>
                  <a:pt x="313" y="58"/>
                  <a:pt x="309" y="62"/>
                  <a:pt x="304" y="62"/>
                </a:cubicBezTo>
                <a:cubicBezTo>
                  <a:pt x="223" y="62"/>
                  <a:pt x="223" y="62"/>
                  <a:pt x="223" y="62"/>
                </a:cubicBezTo>
                <a:cubicBezTo>
                  <a:pt x="224" y="60"/>
                  <a:pt x="224" y="59"/>
                  <a:pt x="224" y="58"/>
                </a:cubicBezTo>
                <a:cubicBezTo>
                  <a:pt x="224" y="27"/>
                  <a:pt x="198" y="2"/>
                  <a:pt x="167" y="2"/>
                </a:cubicBezTo>
                <a:cubicBezTo>
                  <a:pt x="141" y="2"/>
                  <a:pt x="120" y="19"/>
                  <a:pt x="113" y="43"/>
                </a:cubicBezTo>
                <a:cubicBezTo>
                  <a:pt x="107" y="19"/>
                  <a:pt x="85" y="2"/>
                  <a:pt x="59" y="2"/>
                </a:cubicBezTo>
                <a:cubicBezTo>
                  <a:pt x="28" y="2"/>
                  <a:pt x="3" y="27"/>
                  <a:pt x="3" y="58"/>
                </a:cubicBezTo>
                <a:cubicBezTo>
                  <a:pt x="3" y="58"/>
                  <a:pt x="3" y="59"/>
                  <a:pt x="3" y="60"/>
                </a:cubicBezTo>
                <a:cubicBezTo>
                  <a:pt x="1" y="58"/>
                  <a:pt x="0" y="56"/>
                  <a:pt x="0" y="54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4" y="0"/>
                  <a:pt x="8" y="0"/>
                </a:cubicBez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1"/>
          <p:cNvSpPr/>
          <p:nvPr/>
        </p:nvSpPr>
        <p:spPr bwMode="auto">
          <a:xfrm>
            <a:off x="9520621" y="2647950"/>
            <a:ext cx="417979" cy="479647"/>
          </a:xfrm>
          <a:custGeom>
            <a:avLst/>
            <a:gdLst>
              <a:gd name="T0" fmla="*/ 77 w 77"/>
              <a:gd name="T1" fmla="*/ 88 h 88"/>
              <a:gd name="T2" fmla="*/ 34 w 77"/>
              <a:gd name="T3" fmla="*/ 23 h 88"/>
              <a:gd name="T4" fmla="*/ 0 w 77"/>
              <a:gd name="T5" fmla="*/ 0 h 88"/>
              <a:gd name="T6" fmla="*/ 12 w 77"/>
              <a:gd name="T7" fmla="*/ 85 h 88"/>
              <a:gd name="T8" fmla="*/ 77 w 77"/>
              <a:gd name="T9" fmla="*/ 88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88">
                <a:moveTo>
                  <a:pt x="77" y="88"/>
                </a:moveTo>
                <a:cubicBezTo>
                  <a:pt x="77" y="88"/>
                  <a:pt x="49" y="40"/>
                  <a:pt x="34" y="23"/>
                </a:cubicBezTo>
                <a:cubicBezTo>
                  <a:pt x="20" y="7"/>
                  <a:pt x="0" y="0"/>
                  <a:pt x="0" y="0"/>
                </a:cubicBezTo>
                <a:cubicBezTo>
                  <a:pt x="12" y="85"/>
                  <a:pt x="12" y="85"/>
                  <a:pt x="12" y="85"/>
                </a:cubicBezTo>
                <a:lnTo>
                  <a:pt x="77" y="88"/>
                </a:lnTo>
                <a:close/>
              </a:path>
            </a:pathLst>
          </a:custGeom>
          <a:solidFill>
            <a:srgbClr val="C1C7D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36"/>
          <p:cNvSpPr/>
          <p:nvPr/>
        </p:nvSpPr>
        <p:spPr>
          <a:xfrm>
            <a:off x="3294638" y="2486753"/>
            <a:ext cx="1513186" cy="1428749"/>
          </a:xfrm>
          <a:prstGeom prst="rect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37"/>
          <p:cNvSpPr/>
          <p:nvPr/>
        </p:nvSpPr>
        <p:spPr>
          <a:xfrm>
            <a:off x="4788861" y="2486753"/>
            <a:ext cx="1513186" cy="1428749"/>
          </a:xfrm>
          <a:prstGeom prst="rect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38"/>
          <p:cNvSpPr/>
          <p:nvPr/>
        </p:nvSpPr>
        <p:spPr>
          <a:xfrm>
            <a:off x="6302026" y="2486753"/>
            <a:ext cx="1513186" cy="1428749"/>
          </a:xfrm>
          <a:prstGeom prst="rect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35"/>
          <p:cNvSpPr>
            <a:spLocks noEditPoints="1"/>
          </p:cNvSpPr>
          <p:nvPr/>
        </p:nvSpPr>
        <p:spPr bwMode="auto">
          <a:xfrm>
            <a:off x="6847292" y="2940398"/>
            <a:ext cx="363113" cy="271226"/>
          </a:xfrm>
          <a:custGeom>
            <a:avLst/>
            <a:gdLst>
              <a:gd name="T0" fmla="*/ 121 w 130"/>
              <a:gd name="T1" fmla="*/ 0 h 92"/>
              <a:gd name="T2" fmla="*/ 9 w 130"/>
              <a:gd name="T3" fmla="*/ 0 h 92"/>
              <a:gd name="T4" fmla="*/ 0 w 130"/>
              <a:gd name="T5" fmla="*/ 9 h 92"/>
              <a:gd name="T6" fmla="*/ 0 w 130"/>
              <a:gd name="T7" fmla="*/ 83 h 92"/>
              <a:gd name="T8" fmla="*/ 9 w 130"/>
              <a:gd name="T9" fmla="*/ 92 h 92"/>
              <a:gd name="T10" fmla="*/ 121 w 130"/>
              <a:gd name="T11" fmla="*/ 92 h 92"/>
              <a:gd name="T12" fmla="*/ 130 w 130"/>
              <a:gd name="T13" fmla="*/ 83 h 92"/>
              <a:gd name="T14" fmla="*/ 130 w 130"/>
              <a:gd name="T15" fmla="*/ 9 h 92"/>
              <a:gd name="T16" fmla="*/ 121 w 130"/>
              <a:gd name="T17" fmla="*/ 0 h 92"/>
              <a:gd name="T18" fmla="*/ 47 w 130"/>
              <a:gd name="T19" fmla="*/ 81 h 92"/>
              <a:gd name="T20" fmla="*/ 12 w 130"/>
              <a:gd name="T21" fmla="*/ 46 h 92"/>
              <a:gd name="T22" fmla="*/ 47 w 130"/>
              <a:gd name="T23" fmla="*/ 11 h 92"/>
              <a:gd name="T24" fmla="*/ 82 w 130"/>
              <a:gd name="T25" fmla="*/ 46 h 92"/>
              <a:gd name="T26" fmla="*/ 47 w 130"/>
              <a:gd name="T27" fmla="*/ 81 h 92"/>
              <a:gd name="T28" fmla="*/ 116 w 130"/>
              <a:gd name="T29" fmla="*/ 19 h 92"/>
              <a:gd name="T30" fmla="*/ 105 w 130"/>
              <a:gd name="T31" fmla="*/ 19 h 92"/>
              <a:gd name="T32" fmla="*/ 99 w 130"/>
              <a:gd name="T33" fmla="*/ 13 h 92"/>
              <a:gd name="T34" fmla="*/ 105 w 130"/>
              <a:gd name="T35" fmla="*/ 7 h 92"/>
              <a:gd name="T36" fmla="*/ 116 w 130"/>
              <a:gd name="T37" fmla="*/ 7 h 92"/>
              <a:gd name="T38" fmla="*/ 122 w 130"/>
              <a:gd name="T39" fmla="*/ 13 h 92"/>
              <a:gd name="T40" fmla="*/ 116 w 130"/>
              <a:gd name="T41" fmla="*/ 19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30" h="92">
                <a:moveTo>
                  <a:pt x="121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83"/>
                  <a:pt x="0" y="83"/>
                  <a:pt x="0" y="83"/>
                </a:cubicBezTo>
                <a:cubicBezTo>
                  <a:pt x="0" y="88"/>
                  <a:pt x="4" y="92"/>
                  <a:pt x="9" y="92"/>
                </a:cubicBezTo>
                <a:cubicBezTo>
                  <a:pt x="121" y="92"/>
                  <a:pt x="121" y="92"/>
                  <a:pt x="121" y="92"/>
                </a:cubicBezTo>
                <a:cubicBezTo>
                  <a:pt x="126" y="92"/>
                  <a:pt x="130" y="88"/>
                  <a:pt x="130" y="83"/>
                </a:cubicBezTo>
                <a:cubicBezTo>
                  <a:pt x="130" y="9"/>
                  <a:pt x="130" y="9"/>
                  <a:pt x="130" y="9"/>
                </a:cubicBezTo>
                <a:cubicBezTo>
                  <a:pt x="130" y="4"/>
                  <a:pt x="126" y="0"/>
                  <a:pt x="121" y="0"/>
                </a:cubicBezTo>
                <a:close/>
                <a:moveTo>
                  <a:pt x="47" y="81"/>
                </a:moveTo>
                <a:cubicBezTo>
                  <a:pt x="28" y="81"/>
                  <a:pt x="12" y="66"/>
                  <a:pt x="12" y="46"/>
                </a:cubicBezTo>
                <a:cubicBezTo>
                  <a:pt x="12" y="27"/>
                  <a:pt x="28" y="11"/>
                  <a:pt x="47" y="11"/>
                </a:cubicBezTo>
                <a:cubicBezTo>
                  <a:pt x="67" y="11"/>
                  <a:pt x="82" y="27"/>
                  <a:pt x="82" y="46"/>
                </a:cubicBezTo>
                <a:cubicBezTo>
                  <a:pt x="82" y="66"/>
                  <a:pt x="67" y="81"/>
                  <a:pt x="47" y="81"/>
                </a:cubicBezTo>
                <a:close/>
                <a:moveTo>
                  <a:pt x="116" y="19"/>
                </a:moveTo>
                <a:cubicBezTo>
                  <a:pt x="105" y="19"/>
                  <a:pt x="105" y="19"/>
                  <a:pt x="105" y="19"/>
                </a:cubicBezTo>
                <a:cubicBezTo>
                  <a:pt x="101" y="19"/>
                  <a:pt x="99" y="17"/>
                  <a:pt x="99" y="13"/>
                </a:cubicBezTo>
                <a:cubicBezTo>
                  <a:pt x="99" y="10"/>
                  <a:pt x="101" y="7"/>
                  <a:pt x="105" y="7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7"/>
                  <a:pt x="122" y="10"/>
                  <a:pt x="122" y="13"/>
                </a:cubicBezTo>
                <a:cubicBezTo>
                  <a:pt x="122" y="17"/>
                  <a:pt x="119" y="19"/>
                  <a:pt x="116" y="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36"/>
          <p:cNvSpPr>
            <a:spLocks noChangeArrowheads="1"/>
          </p:cNvSpPr>
          <p:nvPr/>
        </p:nvSpPr>
        <p:spPr bwMode="auto">
          <a:xfrm>
            <a:off x="6883721" y="2902007"/>
            <a:ext cx="75208" cy="2972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37"/>
          <p:cNvSpPr>
            <a:spLocks noChangeArrowheads="1"/>
          </p:cNvSpPr>
          <p:nvPr/>
        </p:nvSpPr>
        <p:spPr bwMode="auto">
          <a:xfrm>
            <a:off x="6957766" y="3118990"/>
            <a:ext cx="95185" cy="100316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Freeform 96"/>
          <p:cNvSpPr/>
          <p:nvPr/>
        </p:nvSpPr>
        <p:spPr bwMode="auto">
          <a:xfrm>
            <a:off x="2572803" y="2868826"/>
            <a:ext cx="52387" cy="44450"/>
          </a:xfrm>
          <a:custGeom>
            <a:avLst/>
            <a:gdLst>
              <a:gd name="T0" fmla="*/ 24 w 24"/>
              <a:gd name="T1" fmla="*/ 20 h 20"/>
              <a:gd name="T2" fmla="*/ 24 w 24"/>
              <a:gd name="T3" fmla="*/ 12 h 20"/>
              <a:gd name="T4" fmla="*/ 12 w 24"/>
              <a:gd name="T5" fmla="*/ 0 h 20"/>
              <a:gd name="T6" fmla="*/ 0 w 24"/>
              <a:gd name="T7" fmla="*/ 12 h 20"/>
              <a:gd name="T8" fmla="*/ 0 w 24"/>
              <a:gd name="T9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" h="20">
                <a:moveTo>
                  <a:pt x="24" y="20"/>
                </a:moveTo>
                <a:cubicBezTo>
                  <a:pt x="24" y="12"/>
                  <a:pt x="24" y="12"/>
                  <a:pt x="24" y="12"/>
                </a:cubicBezTo>
                <a:cubicBezTo>
                  <a:pt x="24" y="5"/>
                  <a:pt x="19" y="0"/>
                  <a:pt x="12" y="0"/>
                </a:cubicBezTo>
                <a:cubicBezTo>
                  <a:pt x="6" y="0"/>
                  <a:pt x="0" y="5"/>
                  <a:pt x="0" y="12"/>
                </a:cubicBezTo>
                <a:cubicBezTo>
                  <a:pt x="0" y="20"/>
                  <a:pt x="0" y="20"/>
                  <a:pt x="0" y="20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Line 97"/>
          <p:cNvSpPr>
            <a:spLocks noChangeShapeType="1"/>
          </p:cNvSpPr>
          <p:nvPr/>
        </p:nvSpPr>
        <p:spPr bwMode="auto">
          <a:xfrm>
            <a:off x="2572803" y="3013289"/>
            <a:ext cx="0" cy="36512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Line 98"/>
          <p:cNvSpPr>
            <a:spLocks noChangeShapeType="1"/>
          </p:cNvSpPr>
          <p:nvPr/>
        </p:nvSpPr>
        <p:spPr bwMode="auto">
          <a:xfrm flipV="1">
            <a:off x="2625190" y="3013289"/>
            <a:ext cx="0" cy="36512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99"/>
          <p:cNvSpPr/>
          <p:nvPr/>
        </p:nvSpPr>
        <p:spPr bwMode="auto">
          <a:xfrm>
            <a:off x="2572803" y="3138701"/>
            <a:ext cx="52387" cy="144463"/>
          </a:xfrm>
          <a:custGeom>
            <a:avLst/>
            <a:gdLst>
              <a:gd name="T0" fmla="*/ 0 w 56"/>
              <a:gd name="T1" fmla="*/ 0 h 152"/>
              <a:gd name="T2" fmla="*/ 0 w 56"/>
              <a:gd name="T3" fmla="*/ 152 h 152"/>
              <a:gd name="T4" fmla="*/ 56 w 56"/>
              <a:gd name="T5" fmla="*/ 152 h 152"/>
              <a:gd name="T6" fmla="*/ 56 w 56"/>
              <a:gd name="T7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" h="152">
                <a:moveTo>
                  <a:pt x="0" y="0"/>
                </a:moveTo>
                <a:lnTo>
                  <a:pt x="0" y="152"/>
                </a:lnTo>
                <a:lnTo>
                  <a:pt x="56" y="152"/>
                </a:lnTo>
                <a:lnTo>
                  <a:pt x="56" y="0"/>
                </a:ln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Freeform 100"/>
          <p:cNvSpPr/>
          <p:nvPr/>
        </p:nvSpPr>
        <p:spPr bwMode="auto">
          <a:xfrm>
            <a:off x="2428340" y="2922801"/>
            <a:ext cx="377825" cy="90488"/>
          </a:xfrm>
          <a:custGeom>
            <a:avLst/>
            <a:gdLst>
              <a:gd name="T0" fmla="*/ 327 w 398"/>
              <a:gd name="T1" fmla="*/ 95 h 95"/>
              <a:gd name="T2" fmla="*/ 0 w 398"/>
              <a:gd name="T3" fmla="*/ 95 h 95"/>
              <a:gd name="T4" fmla="*/ 19 w 398"/>
              <a:gd name="T5" fmla="*/ 47 h 95"/>
              <a:gd name="T6" fmla="*/ 0 w 398"/>
              <a:gd name="T7" fmla="*/ 0 h 95"/>
              <a:gd name="T8" fmla="*/ 327 w 398"/>
              <a:gd name="T9" fmla="*/ 0 h 95"/>
              <a:gd name="T10" fmla="*/ 398 w 398"/>
              <a:gd name="T11" fmla="*/ 47 h 95"/>
              <a:gd name="T12" fmla="*/ 327 w 398"/>
              <a:gd name="T13" fmla="*/ 95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8" h="95">
                <a:moveTo>
                  <a:pt x="327" y="95"/>
                </a:moveTo>
                <a:lnTo>
                  <a:pt x="0" y="95"/>
                </a:lnTo>
                <a:lnTo>
                  <a:pt x="19" y="47"/>
                </a:lnTo>
                <a:lnTo>
                  <a:pt x="0" y="0"/>
                </a:lnTo>
                <a:lnTo>
                  <a:pt x="327" y="0"/>
                </a:lnTo>
                <a:lnTo>
                  <a:pt x="398" y="47"/>
                </a:lnTo>
                <a:lnTo>
                  <a:pt x="327" y="95"/>
                </a:ln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Freeform 101"/>
          <p:cNvSpPr/>
          <p:nvPr/>
        </p:nvSpPr>
        <p:spPr bwMode="auto">
          <a:xfrm>
            <a:off x="2391828" y="3049801"/>
            <a:ext cx="377825" cy="88900"/>
          </a:xfrm>
          <a:custGeom>
            <a:avLst/>
            <a:gdLst>
              <a:gd name="T0" fmla="*/ 71 w 398"/>
              <a:gd name="T1" fmla="*/ 0 h 94"/>
              <a:gd name="T2" fmla="*/ 398 w 398"/>
              <a:gd name="T3" fmla="*/ 0 h 94"/>
              <a:gd name="T4" fmla="*/ 379 w 398"/>
              <a:gd name="T5" fmla="*/ 47 h 94"/>
              <a:gd name="T6" fmla="*/ 398 w 398"/>
              <a:gd name="T7" fmla="*/ 94 h 94"/>
              <a:gd name="T8" fmla="*/ 71 w 398"/>
              <a:gd name="T9" fmla="*/ 94 h 94"/>
              <a:gd name="T10" fmla="*/ 0 w 398"/>
              <a:gd name="T11" fmla="*/ 47 h 94"/>
              <a:gd name="T12" fmla="*/ 71 w 398"/>
              <a:gd name="T13" fmla="*/ 0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98" h="94">
                <a:moveTo>
                  <a:pt x="71" y="0"/>
                </a:moveTo>
                <a:lnTo>
                  <a:pt x="398" y="0"/>
                </a:lnTo>
                <a:lnTo>
                  <a:pt x="379" y="47"/>
                </a:lnTo>
                <a:lnTo>
                  <a:pt x="398" y="94"/>
                </a:lnTo>
                <a:lnTo>
                  <a:pt x="71" y="94"/>
                </a:lnTo>
                <a:lnTo>
                  <a:pt x="0" y="47"/>
                </a:lnTo>
                <a:lnTo>
                  <a:pt x="71" y="0"/>
                </a:ln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Freeform 71"/>
          <p:cNvSpPr/>
          <p:nvPr/>
        </p:nvSpPr>
        <p:spPr bwMode="auto">
          <a:xfrm>
            <a:off x="3843580" y="2896093"/>
            <a:ext cx="385185" cy="385185"/>
          </a:xfrm>
          <a:custGeom>
            <a:avLst/>
            <a:gdLst>
              <a:gd name="T0" fmla="*/ 152 w 436"/>
              <a:gd name="T1" fmla="*/ 0 h 435"/>
              <a:gd name="T2" fmla="*/ 0 w 436"/>
              <a:gd name="T3" fmla="*/ 38 h 435"/>
              <a:gd name="T4" fmla="*/ 0 w 436"/>
              <a:gd name="T5" fmla="*/ 397 h 435"/>
              <a:gd name="T6" fmla="*/ 152 w 436"/>
              <a:gd name="T7" fmla="*/ 359 h 435"/>
              <a:gd name="T8" fmla="*/ 284 w 436"/>
              <a:gd name="T9" fmla="*/ 435 h 435"/>
              <a:gd name="T10" fmla="*/ 436 w 436"/>
              <a:gd name="T11" fmla="*/ 397 h 435"/>
              <a:gd name="T12" fmla="*/ 436 w 436"/>
              <a:gd name="T13" fmla="*/ 38 h 435"/>
              <a:gd name="T14" fmla="*/ 284 w 436"/>
              <a:gd name="T15" fmla="*/ 76 h 435"/>
              <a:gd name="T16" fmla="*/ 152 w 436"/>
              <a:gd name="T17" fmla="*/ 0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6" h="435">
                <a:moveTo>
                  <a:pt x="152" y="0"/>
                </a:moveTo>
                <a:lnTo>
                  <a:pt x="0" y="38"/>
                </a:lnTo>
                <a:lnTo>
                  <a:pt x="0" y="397"/>
                </a:lnTo>
                <a:lnTo>
                  <a:pt x="152" y="359"/>
                </a:lnTo>
                <a:lnTo>
                  <a:pt x="284" y="435"/>
                </a:lnTo>
                <a:lnTo>
                  <a:pt x="436" y="397"/>
                </a:lnTo>
                <a:lnTo>
                  <a:pt x="436" y="38"/>
                </a:lnTo>
                <a:lnTo>
                  <a:pt x="284" y="76"/>
                </a:lnTo>
                <a:lnTo>
                  <a:pt x="152" y="0"/>
                </a:ln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Line 72"/>
          <p:cNvSpPr>
            <a:spLocks noChangeShapeType="1"/>
          </p:cNvSpPr>
          <p:nvPr/>
        </p:nvSpPr>
        <p:spPr bwMode="auto">
          <a:xfrm>
            <a:off x="4094467" y="2962504"/>
            <a:ext cx="0" cy="0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Line 73"/>
          <p:cNvSpPr>
            <a:spLocks noChangeShapeType="1"/>
          </p:cNvSpPr>
          <p:nvPr/>
        </p:nvSpPr>
        <p:spPr bwMode="auto">
          <a:xfrm flipV="1">
            <a:off x="4094467" y="2962504"/>
            <a:ext cx="0" cy="318774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Line 74"/>
          <p:cNvSpPr>
            <a:spLocks noChangeShapeType="1"/>
          </p:cNvSpPr>
          <p:nvPr/>
        </p:nvSpPr>
        <p:spPr bwMode="auto">
          <a:xfrm flipV="1">
            <a:off x="3977878" y="2896093"/>
            <a:ext cx="0" cy="317298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172"/>
          <p:cNvSpPr/>
          <p:nvPr/>
        </p:nvSpPr>
        <p:spPr bwMode="auto">
          <a:xfrm>
            <a:off x="5377808" y="3039482"/>
            <a:ext cx="41275" cy="41275"/>
          </a:xfrm>
          <a:custGeom>
            <a:avLst/>
            <a:gdLst>
              <a:gd name="T0" fmla="*/ 3 w 18"/>
              <a:gd name="T1" fmla="*/ 15 h 18"/>
              <a:gd name="T2" fmla="*/ 15 w 18"/>
              <a:gd name="T3" fmla="*/ 15 h 18"/>
              <a:gd name="T4" fmla="*/ 15 w 18"/>
              <a:gd name="T5" fmla="*/ 3 h 18"/>
              <a:gd name="T6" fmla="*/ 3 w 18"/>
              <a:gd name="T7" fmla="*/ 3 h 18"/>
              <a:gd name="T8" fmla="*/ 3 w 18"/>
              <a:gd name="T9" fmla="*/ 1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3" y="15"/>
                </a:moveTo>
                <a:cubicBezTo>
                  <a:pt x="7" y="18"/>
                  <a:pt x="12" y="18"/>
                  <a:pt x="15" y="15"/>
                </a:cubicBezTo>
                <a:cubicBezTo>
                  <a:pt x="18" y="11"/>
                  <a:pt x="18" y="6"/>
                  <a:pt x="15" y="3"/>
                </a:cubicBezTo>
                <a:cubicBezTo>
                  <a:pt x="12" y="0"/>
                  <a:pt x="7" y="0"/>
                  <a:pt x="3" y="3"/>
                </a:cubicBezTo>
                <a:cubicBezTo>
                  <a:pt x="0" y="6"/>
                  <a:pt x="0" y="11"/>
                  <a:pt x="3" y="15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173"/>
          <p:cNvSpPr/>
          <p:nvPr/>
        </p:nvSpPr>
        <p:spPr bwMode="auto">
          <a:xfrm>
            <a:off x="5487345" y="2929945"/>
            <a:ext cx="41275" cy="41275"/>
          </a:xfrm>
          <a:custGeom>
            <a:avLst/>
            <a:gdLst>
              <a:gd name="T0" fmla="*/ 3 w 18"/>
              <a:gd name="T1" fmla="*/ 15 h 18"/>
              <a:gd name="T2" fmla="*/ 15 w 18"/>
              <a:gd name="T3" fmla="*/ 15 h 18"/>
              <a:gd name="T4" fmla="*/ 15 w 18"/>
              <a:gd name="T5" fmla="*/ 3 h 18"/>
              <a:gd name="T6" fmla="*/ 3 w 18"/>
              <a:gd name="T7" fmla="*/ 3 h 18"/>
              <a:gd name="T8" fmla="*/ 3 w 18"/>
              <a:gd name="T9" fmla="*/ 1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3" y="15"/>
                </a:moveTo>
                <a:cubicBezTo>
                  <a:pt x="7" y="18"/>
                  <a:pt x="12" y="18"/>
                  <a:pt x="15" y="15"/>
                </a:cubicBezTo>
                <a:cubicBezTo>
                  <a:pt x="18" y="11"/>
                  <a:pt x="18" y="6"/>
                  <a:pt x="15" y="3"/>
                </a:cubicBezTo>
                <a:cubicBezTo>
                  <a:pt x="12" y="0"/>
                  <a:pt x="7" y="0"/>
                  <a:pt x="3" y="3"/>
                </a:cubicBezTo>
                <a:cubicBezTo>
                  <a:pt x="0" y="6"/>
                  <a:pt x="0" y="11"/>
                  <a:pt x="3" y="15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174"/>
          <p:cNvSpPr>
            <a:spLocks noChangeArrowheads="1"/>
          </p:cNvSpPr>
          <p:nvPr/>
        </p:nvSpPr>
        <p:spPr bwMode="auto">
          <a:xfrm>
            <a:off x="5371458" y="3133145"/>
            <a:ext cx="55562" cy="73025"/>
          </a:xfrm>
          <a:prstGeom prst="rect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175"/>
          <p:cNvSpPr>
            <a:spLocks noChangeArrowheads="1"/>
          </p:cNvSpPr>
          <p:nvPr/>
        </p:nvSpPr>
        <p:spPr bwMode="auto">
          <a:xfrm>
            <a:off x="5480995" y="3023607"/>
            <a:ext cx="55563" cy="182563"/>
          </a:xfrm>
          <a:prstGeom prst="rect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176"/>
          <p:cNvSpPr>
            <a:spLocks noChangeArrowheads="1"/>
          </p:cNvSpPr>
          <p:nvPr/>
        </p:nvSpPr>
        <p:spPr bwMode="auto">
          <a:xfrm>
            <a:off x="5590533" y="3077582"/>
            <a:ext cx="53975" cy="128588"/>
          </a:xfrm>
          <a:prstGeom prst="rect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177"/>
          <p:cNvSpPr>
            <a:spLocks noChangeArrowheads="1"/>
          </p:cNvSpPr>
          <p:nvPr/>
        </p:nvSpPr>
        <p:spPr bwMode="auto">
          <a:xfrm>
            <a:off x="5700070" y="2950582"/>
            <a:ext cx="53975" cy="255588"/>
          </a:xfrm>
          <a:prstGeom prst="rect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Line 178"/>
          <p:cNvSpPr>
            <a:spLocks noChangeShapeType="1"/>
          </p:cNvSpPr>
          <p:nvPr/>
        </p:nvSpPr>
        <p:spPr bwMode="auto">
          <a:xfrm flipH="1">
            <a:off x="5353995" y="3206170"/>
            <a:ext cx="419100" cy="0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179"/>
          <p:cNvSpPr/>
          <p:nvPr/>
        </p:nvSpPr>
        <p:spPr bwMode="auto">
          <a:xfrm>
            <a:off x="5596883" y="2983920"/>
            <a:ext cx="41275" cy="41275"/>
          </a:xfrm>
          <a:custGeom>
            <a:avLst/>
            <a:gdLst>
              <a:gd name="T0" fmla="*/ 3 w 18"/>
              <a:gd name="T1" fmla="*/ 15 h 18"/>
              <a:gd name="T2" fmla="*/ 15 w 18"/>
              <a:gd name="T3" fmla="*/ 15 h 18"/>
              <a:gd name="T4" fmla="*/ 15 w 18"/>
              <a:gd name="T5" fmla="*/ 3 h 18"/>
              <a:gd name="T6" fmla="*/ 3 w 18"/>
              <a:gd name="T7" fmla="*/ 3 h 18"/>
              <a:gd name="T8" fmla="*/ 3 w 18"/>
              <a:gd name="T9" fmla="*/ 1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3" y="15"/>
                </a:moveTo>
                <a:cubicBezTo>
                  <a:pt x="7" y="18"/>
                  <a:pt x="12" y="18"/>
                  <a:pt x="15" y="15"/>
                </a:cubicBezTo>
                <a:cubicBezTo>
                  <a:pt x="18" y="11"/>
                  <a:pt x="18" y="6"/>
                  <a:pt x="15" y="3"/>
                </a:cubicBezTo>
                <a:cubicBezTo>
                  <a:pt x="12" y="0"/>
                  <a:pt x="7" y="0"/>
                  <a:pt x="3" y="3"/>
                </a:cubicBezTo>
                <a:cubicBezTo>
                  <a:pt x="0" y="6"/>
                  <a:pt x="0" y="11"/>
                  <a:pt x="3" y="15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180"/>
          <p:cNvSpPr/>
          <p:nvPr/>
        </p:nvSpPr>
        <p:spPr bwMode="auto">
          <a:xfrm>
            <a:off x="5706420" y="2856920"/>
            <a:ext cx="41275" cy="41275"/>
          </a:xfrm>
          <a:custGeom>
            <a:avLst/>
            <a:gdLst>
              <a:gd name="T0" fmla="*/ 3 w 18"/>
              <a:gd name="T1" fmla="*/ 15 h 18"/>
              <a:gd name="T2" fmla="*/ 15 w 18"/>
              <a:gd name="T3" fmla="*/ 15 h 18"/>
              <a:gd name="T4" fmla="*/ 15 w 18"/>
              <a:gd name="T5" fmla="*/ 3 h 18"/>
              <a:gd name="T6" fmla="*/ 3 w 18"/>
              <a:gd name="T7" fmla="*/ 3 h 18"/>
              <a:gd name="T8" fmla="*/ 3 w 18"/>
              <a:gd name="T9" fmla="*/ 15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18">
                <a:moveTo>
                  <a:pt x="3" y="15"/>
                </a:moveTo>
                <a:cubicBezTo>
                  <a:pt x="7" y="18"/>
                  <a:pt x="12" y="18"/>
                  <a:pt x="15" y="15"/>
                </a:cubicBezTo>
                <a:cubicBezTo>
                  <a:pt x="18" y="11"/>
                  <a:pt x="18" y="6"/>
                  <a:pt x="15" y="3"/>
                </a:cubicBezTo>
                <a:cubicBezTo>
                  <a:pt x="12" y="0"/>
                  <a:pt x="7" y="0"/>
                  <a:pt x="3" y="3"/>
                </a:cubicBezTo>
                <a:cubicBezTo>
                  <a:pt x="0" y="6"/>
                  <a:pt x="0" y="11"/>
                  <a:pt x="3" y="15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Line 181"/>
          <p:cNvSpPr>
            <a:spLocks noChangeShapeType="1"/>
          </p:cNvSpPr>
          <p:nvPr/>
        </p:nvSpPr>
        <p:spPr bwMode="auto">
          <a:xfrm>
            <a:off x="5727058" y="2877557"/>
            <a:ext cx="0" cy="0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Line 182"/>
          <p:cNvSpPr>
            <a:spLocks noChangeShapeType="1"/>
          </p:cNvSpPr>
          <p:nvPr/>
        </p:nvSpPr>
        <p:spPr bwMode="auto">
          <a:xfrm>
            <a:off x="5527033" y="2958520"/>
            <a:ext cx="73025" cy="38100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Line 183"/>
          <p:cNvSpPr>
            <a:spLocks noChangeShapeType="1"/>
          </p:cNvSpPr>
          <p:nvPr/>
        </p:nvSpPr>
        <p:spPr bwMode="auto">
          <a:xfrm>
            <a:off x="5417495" y="3042657"/>
            <a:ext cx="0" cy="0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Line 184"/>
          <p:cNvSpPr>
            <a:spLocks noChangeShapeType="1"/>
          </p:cNvSpPr>
          <p:nvPr/>
        </p:nvSpPr>
        <p:spPr bwMode="auto">
          <a:xfrm flipV="1">
            <a:off x="5417495" y="2969632"/>
            <a:ext cx="73025" cy="73025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Line 185"/>
          <p:cNvSpPr>
            <a:spLocks noChangeShapeType="1"/>
          </p:cNvSpPr>
          <p:nvPr/>
        </p:nvSpPr>
        <p:spPr bwMode="auto">
          <a:xfrm flipV="1">
            <a:off x="5636570" y="2895020"/>
            <a:ext cx="71438" cy="92075"/>
          </a:xfrm>
          <a:prstGeom prst="lin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Oval 278"/>
          <p:cNvSpPr>
            <a:spLocks noChangeArrowheads="1"/>
          </p:cNvSpPr>
          <p:nvPr/>
        </p:nvSpPr>
        <p:spPr bwMode="auto">
          <a:xfrm>
            <a:off x="8400368" y="2921818"/>
            <a:ext cx="310684" cy="307535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279"/>
          <p:cNvSpPr/>
          <p:nvPr/>
        </p:nvSpPr>
        <p:spPr bwMode="auto">
          <a:xfrm>
            <a:off x="8528465" y="2885412"/>
            <a:ext cx="53533" cy="26825"/>
          </a:xfrm>
          <a:custGeom>
            <a:avLst/>
            <a:gdLst>
              <a:gd name="T0" fmla="*/ 24 w 24"/>
              <a:gd name="T1" fmla="*/ 12 h 12"/>
              <a:gd name="T2" fmla="*/ 12 w 24"/>
              <a:gd name="T3" fmla="*/ 0 h 12"/>
              <a:gd name="T4" fmla="*/ 0 w 24"/>
              <a:gd name="T5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4" h="12">
                <a:moveTo>
                  <a:pt x="24" y="12"/>
                </a:moveTo>
                <a:cubicBezTo>
                  <a:pt x="24" y="5"/>
                  <a:pt x="19" y="0"/>
                  <a:pt x="12" y="0"/>
                </a:cubicBezTo>
                <a:cubicBezTo>
                  <a:pt x="6" y="0"/>
                  <a:pt x="0" y="5"/>
                  <a:pt x="0" y="12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Oval 280"/>
          <p:cNvSpPr>
            <a:spLocks noChangeArrowheads="1"/>
          </p:cNvSpPr>
          <p:nvPr/>
        </p:nvSpPr>
        <p:spPr bwMode="auto">
          <a:xfrm>
            <a:off x="8490227" y="3011875"/>
            <a:ext cx="130009" cy="127421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Freeform 281"/>
          <p:cNvSpPr/>
          <p:nvPr/>
        </p:nvSpPr>
        <p:spPr bwMode="auto">
          <a:xfrm>
            <a:off x="8528465" y="3048281"/>
            <a:ext cx="26767" cy="26825"/>
          </a:xfrm>
          <a:custGeom>
            <a:avLst/>
            <a:gdLst>
              <a:gd name="T0" fmla="*/ 0 w 12"/>
              <a:gd name="T1" fmla="*/ 12 h 12"/>
              <a:gd name="T2" fmla="*/ 12 w 12"/>
              <a:gd name="T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2" h="12">
                <a:moveTo>
                  <a:pt x="0" y="12"/>
                </a:moveTo>
                <a:cubicBezTo>
                  <a:pt x="0" y="5"/>
                  <a:pt x="6" y="0"/>
                  <a:pt x="12" y="0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Freeform 282"/>
          <p:cNvSpPr/>
          <p:nvPr/>
        </p:nvSpPr>
        <p:spPr bwMode="auto">
          <a:xfrm>
            <a:off x="8463460" y="3229353"/>
            <a:ext cx="184498" cy="72812"/>
          </a:xfrm>
          <a:custGeom>
            <a:avLst/>
            <a:gdLst>
              <a:gd name="T0" fmla="*/ 56 w 80"/>
              <a:gd name="T1" fmla="*/ 0 h 32"/>
              <a:gd name="T2" fmla="*/ 80 w 80"/>
              <a:gd name="T3" fmla="*/ 24 h 32"/>
              <a:gd name="T4" fmla="*/ 80 w 80"/>
              <a:gd name="T5" fmla="*/ 24 h 32"/>
              <a:gd name="T6" fmla="*/ 40 w 80"/>
              <a:gd name="T7" fmla="*/ 32 h 32"/>
              <a:gd name="T8" fmla="*/ 0 w 80"/>
              <a:gd name="T9" fmla="*/ 24 h 32"/>
              <a:gd name="T10" fmla="*/ 0 w 80"/>
              <a:gd name="T11" fmla="*/ 24 h 32"/>
              <a:gd name="T12" fmla="*/ 24 w 80"/>
              <a:gd name="T13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" h="32">
                <a:moveTo>
                  <a:pt x="56" y="0"/>
                </a:moveTo>
                <a:cubicBezTo>
                  <a:pt x="80" y="24"/>
                  <a:pt x="80" y="24"/>
                  <a:pt x="80" y="24"/>
                </a:cubicBezTo>
                <a:cubicBezTo>
                  <a:pt x="80" y="24"/>
                  <a:pt x="80" y="24"/>
                  <a:pt x="80" y="24"/>
                </a:cubicBezTo>
                <a:cubicBezTo>
                  <a:pt x="80" y="28"/>
                  <a:pt x="62" y="32"/>
                  <a:pt x="40" y="32"/>
                </a:cubicBezTo>
                <a:cubicBezTo>
                  <a:pt x="18" y="32"/>
                  <a:pt x="0" y="28"/>
                  <a:pt x="0" y="24"/>
                </a:cubicBezTo>
                <a:cubicBezTo>
                  <a:pt x="0" y="24"/>
                  <a:pt x="0" y="24"/>
                  <a:pt x="0" y="24"/>
                </a:cubicBezTo>
                <a:cubicBezTo>
                  <a:pt x="24" y="0"/>
                  <a:pt x="24" y="0"/>
                  <a:pt x="24" y="0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13"/>
          <p:cNvSpPr txBox="1"/>
          <p:nvPr/>
        </p:nvSpPr>
        <p:spPr>
          <a:xfrm>
            <a:off x="2163542" y="348208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13"/>
          <p:cNvSpPr txBox="1"/>
          <p:nvPr/>
        </p:nvSpPr>
        <p:spPr>
          <a:xfrm>
            <a:off x="3587267" y="348208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13"/>
          <p:cNvSpPr txBox="1"/>
          <p:nvPr/>
        </p:nvSpPr>
        <p:spPr>
          <a:xfrm>
            <a:off x="5109359" y="348208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13"/>
          <p:cNvSpPr txBox="1"/>
          <p:nvPr/>
        </p:nvSpPr>
        <p:spPr>
          <a:xfrm>
            <a:off x="6596014" y="348208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TextBox 13"/>
          <p:cNvSpPr txBox="1"/>
          <p:nvPr/>
        </p:nvSpPr>
        <p:spPr>
          <a:xfrm>
            <a:off x="8147072" y="3482081"/>
            <a:ext cx="85439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1175817" y="5319640"/>
            <a:ext cx="9530283" cy="5654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email"/>
          <a:srcRect r="-10288"/>
          <a:stretch>
            <a:fillRect/>
          </a:stretch>
        </p:blipFill>
        <p:spPr>
          <a:xfrm>
            <a:off x="-280386" y="-396949"/>
            <a:ext cx="10544523" cy="74720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email"/>
          <a:srcRect/>
          <a:stretch>
            <a:fillRect/>
          </a:stretch>
        </p:blipFill>
        <p:spPr>
          <a:xfrm>
            <a:off x="2927648" y="404664"/>
            <a:ext cx="4881868" cy="2088233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9335368" y="3057190"/>
            <a:ext cx="1124197" cy="2754597"/>
            <a:chOff x="9285384" y="3284984"/>
            <a:chExt cx="1124197" cy="2754597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9516739" y="3284984"/>
              <a:ext cx="0" cy="24482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10409581" y="3284984"/>
              <a:ext cx="0" cy="24482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文本框 18"/>
            <p:cNvSpPr txBox="1"/>
            <p:nvPr/>
          </p:nvSpPr>
          <p:spPr>
            <a:xfrm>
              <a:off x="9285384" y="3501008"/>
              <a:ext cx="1015663" cy="253857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这一页可以做过渡页，无需太多文字</a:t>
              </a:r>
              <a:endParaRPr lang="zh-CN" altLang="en-US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endParaRPr lang="zh-CN" altLang="en-US" dirty="0">
                <a:solidFill>
                  <a:prstClr val="black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531515" y="1184981"/>
            <a:ext cx="2026015" cy="2615832"/>
            <a:chOff x="525510" y="383942"/>
            <a:chExt cx="2026015" cy="2615832"/>
          </a:xfrm>
        </p:grpSpPr>
        <p:grpSp>
          <p:nvGrpSpPr>
            <p:cNvPr id="21" name="组合 20"/>
            <p:cNvGrpSpPr/>
            <p:nvPr/>
          </p:nvGrpSpPr>
          <p:grpSpPr>
            <a:xfrm>
              <a:off x="1920945" y="1800559"/>
              <a:ext cx="630580" cy="1199215"/>
              <a:chOff x="6069389" y="2459361"/>
              <a:chExt cx="630580" cy="1199215"/>
            </a:xfrm>
          </p:grpSpPr>
          <p:pic>
            <p:nvPicPr>
              <p:cNvPr id="23" name="Picture 4" descr="印章 源底"/>
              <p:cNvPicPr>
                <a:picLocks noChangeAspect="1" noChangeArrowheads="1"/>
              </p:cNvPicPr>
              <p:nvPr/>
            </p:nvPicPr>
            <p:blipFill>
              <a:blip r:embed="rId4" cstate="email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069389" y="2459361"/>
                <a:ext cx="630580" cy="11992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4" name="文本框 23"/>
              <p:cNvSpPr txBox="1"/>
              <p:nvPr/>
            </p:nvSpPr>
            <p:spPr>
              <a:xfrm>
                <a:off x="6160205" y="2664216"/>
                <a:ext cx="216024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 smtClean="0">
                    <a:solidFill>
                      <a:prstClr val="white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内容</a:t>
                </a:r>
                <a:endParaRPr lang="zh-CN" altLang="en-US" sz="2400" dirty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6" cstate="email"/>
            <a:srcRect l="20193" t="12167" r="22961" b="20818"/>
            <a:stretch>
              <a:fillRect/>
            </a:stretch>
          </p:blipFill>
          <p:spPr>
            <a:xfrm>
              <a:off x="525510" y="383942"/>
              <a:ext cx="1296144" cy="1728193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2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1241338" y="5005976"/>
            <a:ext cx="9524847" cy="5170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241339" y="4684026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241338" y="1934743"/>
            <a:ext cx="2141035" cy="2141035"/>
            <a:chOff x="1241338" y="1934743"/>
            <a:chExt cx="2141035" cy="2141035"/>
          </a:xfrm>
        </p:grpSpPr>
        <p:sp>
          <p:nvSpPr>
            <p:cNvPr id="18" name="椭圆 17"/>
            <p:cNvSpPr/>
            <p:nvPr/>
          </p:nvSpPr>
          <p:spPr>
            <a:xfrm>
              <a:off x="1241338" y="1934743"/>
              <a:ext cx="2141035" cy="214103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342834" y="2036239"/>
              <a:ext cx="1938042" cy="1938042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3663615" y="1934743"/>
            <a:ext cx="2141035" cy="2141035"/>
            <a:chOff x="1241338" y="1934743"/>
            <a:chExt cx="2141035" cy="2141035"/>
          </a:xfrm>
        </p:grpSpPr>
        <p:sp>
          <p:nvSpPr>
            <p:cNvPr id="27" name="椭圆 26"/>
            <p:cNvSpPr/>
            <p:nvPr/>
          </p:nvSpPr>
          <p:spPr>
            <a:xfrm>
              <a:off x="1241338" y="1934743"/>
              <a:ext cx="2141035" cy="214103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342834" y="2036239"/>
              <a:ext cx="1938042" cy="1938042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6085892" y="1934743"/>
            <a:ext cx="2141035" cy="2141035"/>
            <a:chOff x="1241338" y="1934743"/>
            <a:chExt cx="2141035" cy="2141035"/>
          </a:xfrm>
        </p:grpSpPr>
        <p:sp>
          <p:nvSpPr>
            <p:cNvPr id="33" name="椭圆 32"/>
            <p:cNvSpPr/>
            <p:nvPr/>
          </p:nvSpPr>
          <p:spPr>
            <a:xfrm>
              <a:off x="1241338" y="1934743"/>
              <a:ext cx="2141035" cy="214103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342834" y="2036239"/>
              <a:ext cx="1938042" cy="1938042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8508168" y="1934743"/>
            <a:ext cx="2141035" cy="2141035"/>
            <a:chOff x="1241338" y="1934743"/>
            <a:chExt cx="2141035" cy="2141035"/>
          </a:xfrm>
        </p:grpSpPr>
        <p:sp>
          <p:nvSpPr>
            <p:cNvPr id="36" name="椭圆 35"/>
            <p:cNvSpPr/>
            <p:nvPr/>
          </p:nvSpPr>
          <p:spPr>
            <a:xfrm>
              <a:off x="1241338" y="1934743"/>
              <a:ext cx="2141035" cy="2141035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 cstate="email"/>
            <a:stretch>
              <a:fillRect/>
            </a:stretch>
          </p:blipFill>
          <p:spPr>
            <a:xfrm>
              <a:off x="1342834" y="2036239"/>
              <a:ext cx="1938042" cy="1938042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任意多边形 4"/>
          <p:cNvSpPr/>
          <p:nvPr/>
        </p:nvSpPr>
        <p:spPr>
          <a:xfrm>
            <a:off x="1955263" y="2129350"/>
            <a:ext cx="2388565" cy="2388565"/>
          </a:xfrm>
          <a:custGeom>
            <a:avLst/>
            <a:gdLst>
              <a:gd name="connsiteX0" fmla="*/ 0 w 2388565"/>
              <a:gd name="connsiteY0" fmla="*/ 1194283 h 2388565"/>
              <a:gd name="connsiteX1" fmla="*/ 1194283 w 2388565"/>
              <a:gd name="connsiteY1" fmla="*/ 0 h 2388565"/>
              <a:gd name="connsiteX2" fmla="*/ 2388566 w 2388565"/>
              <a:gd name="connsiteY2" fmla="*/ 1194283 h 2388565"/>
              <a:gd name="connsiteX3" fmla="*/ 1194283 w 2388565"/>
              <a:gd name="connsiteY3" fmla="*/ 2388566 h 2388565"/>
              <a:gd name="connsiteX4" fmla="*/ 0 w 2388565"/>
              <a:gd name="connsiteY4" fmla="*/ 1194283 h 238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pl-PL" sz="2800" b="1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pl-PL" sz="28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866115" y="2129350"/>
            <a:ext cx="2388565" cy="2388565"/>
          </a:xfrm>
          <a:custGeom>
            <a:avLst/>
            <a:gdLst>
              <a:gd name="connsiteX0" fmla="*/ 0 w 2388565"/>
              <a:gd name="connsiteY0" fmla="*/ 1194283 h 2388565"/>
              <a:gd name="connsiteX1" fmla="*/ 1194283 w 2388565"/>
              <a:gd name="connsiteY1" fmla="*/ 0 h 2388565"/>
              <a:gd name="connsiteX2" fmla="*/ 2388566 w 2388565"/>
              <a:gd name="connsiteY2" fmla="*/ 1194283 h 2388565"/>
              <a:gd name="connsiteX3" fmla="*/ 1194283 w 2388565"/>
              <a:gd name="connsiteY3" fmla="*/ 2388566 h 2388565"/>
              <a:gd name="connsiteX4" fmla="*/ 0 w 2388565"/>
              <a:gd name="connsiteY4" fmla="*/ 1194283 h 238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rgbClr val="6C717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pl-PL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5776967" y="2129350"/>
            <a:ext cx="2388565" cy="2388565"/>
          </a:xfrm>
          <a:custGeom>
            <a:avLst/>
            <a:gdLst>
              <a:gd name="connsiteX0" fmla="*/ 0 w 2388565"/>
              <a:gd name="connsiteY0" fmla="*/ 1194283 h 2388565"/>
              <a:gd name="connsiteX1" fmla="*/ 1194283 w 2388565"/>
              <a:gd name="connsiteY1" fmla="*/ 0 h 2388565"/>
              <a:gd name="connsiteX2" fmla="*/ 2388566 w 2388565"/>
              <a:gd name="connsiteY2" fmla="*/ 1194283 h 2388565"/>
              <a:gd name="connsiteX3" fmla="*/ 1194283 w 2388565"/>
              <a:gd name="connsiteY3" fmla="*/ 2388566 h 2388565"/>
              <a:gd name="connsiteX4" fmla="*/ 0 w 2388565"/>
              <a:gd name="connsiteY4" fmla="*/ 1194283 h 238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r>
              <a:rPr lang="pl-PL" sz="2800" b="1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pl-PL" sz="2800" b="1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7687820" y="2129350"/>
            <a:ext cx="2388565" cy="2388565"/>
          </a:xfrm>
          <a:custGeom>
            <a:avLst/>
            <a:gdLst>
              <a:gd name="connsiteX0" fmla="*/ 0 w 2388565"/>
              <a:gd name="connsiteY0" fmla="*/ 1194283 h 2388565"/>
              <a:gd name="connsiteX1" fmla="*/ 1194283 w 2388565"/>
              <a:gd name="connsiteY1" fmla="*/ 0 h 2388565"/>
              <a:gd name="connsiteX2" fmla="*/ 2388566 w 2388565"/>
              <a:gd name="connsiteY2" fmla="*/ 1194283 h 2388565"/>
              <a:gd name="connsiteX3" fmla="*/ 1194283 w 2388565"/>
              <a:gd name="connsiteY3" fmla="*/ 2388566 h 2388565"/>
              <a:gd name="connsiteX4" fmla="*/ 0 w 2388565"/>
              <a:gd name="connsiteY4" fmla="*/ 1194283 h 23885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88565" h="2388565">
                <a:moveTo>
                  <a:pt x="0" y="1194283"/>
                </a:moveTo>
                <a:cubicBezTo>
                  <a:pt x="0" y="534699"/>
                  <a:pt x="534699" y="0"/>
                  <a:pt x="1194283" y="0"/>
                </a:cubicBezTo>
                <a:cubicBezTo>
                  <a:pt x="1853867" y="0"/>
                  <a:pt x="2388566" y="534699"/>
                  <a:pt x="2388566" y="1194283"/>
                </a:cubicBezTo>
                <a:cubicBezTo>
                  <a:pt x="2388566" y="1853867"/>
                  <a:pt x="1853867" y="2388566"/>
                  <a:pt x="1194283" y="2388566"/>
                </a:cubicBezTo>
                <a:cubicBezTo>
                  <a:pt x="534699" y="2388566"/>
                  <a:pt x="0" y="1853867"/>
                  <a:pt x="0" y="1194283"/>
                </a:cubicBezTo>
                <a:close/>
              </a:path>
            </a:pathLst>
          </a:custGeom>
          <a:solidFill>
            <a:srgbClr val="6C7176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0" tIns="609442" rIns="76201" bIns="609441" numCol="1" spcCol="1270" anchor="t" anchorCtr="0">
            <a:noAutofit/>
          </a:bodyPr>
          <a:lstStyle/>
          <a:p>
            <a:pPr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pl-PL" dirty="0">
                <a:solidFill>
                  <a:schemeClr val="l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endParaRPr lang="pl-PL" dirty="0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 noEditPoints="1"/>
          </p:cNvSpPr>
          <p:nvPr/>
        </p:nvSpPr>
        <p:spPr bwMode="auto">
          <a:xfrm>
            <a:off x="2885782" y="2479392"/>
            <a:ext cx="466785" cy="438121"/>
          </a:xfrm>
          <a:custGeom>
            <a:avLst/>
            <a:gdLst>
              <a:gd name="T0" fmla="*/ 214 w 236"/>
              <a:gd name="T1" fmla="*/ 0 h 221"/>
              <a:gd name="T2" fmla="*/ 22 w 236"/>
              <a:gd name="T3" fmla="*/ 0 h 221"/>
              <a:gd name="T4" fmla="*/ 0 w 236"/>
              <a:gd name="T5" fmla="*/ 22 h 221"/>
              <a:gd name="T6" fmla="*/ 0 w 236"/>
              <a:gd name="T7" fmla="*/ 170 h 221"/>
              <a:gd name="T8" fmla="*/ 22 w 236"/>
              <a:gd name="T9" fmla="*/ 192 h 221"/>
              <a:gd name="T10" fmla="*/ 96 w 236"/>
              <a:gd name="T11" fmla="*/ 192 h 221"/>
              <a:gd name="T12" fmla="*/ 96 w 236"/>
              <a:gd name="T13" fmla="*/ 201 h 221"/>
              <a:gd name="T14" fmla="*/ 50 w 236"/>
              <a:gd name="T15" fmla="*/ 207 h 221"/>
              <a:gd name="T16" fmla="*/ 44 w 236"/>
              <a:gd name="T17" fmla="*/ 214 h 221"/>
              <a:gd name="T18" fmla="*/ 51 w 236"/>
              <a:gd name="T19" fmla="*/ 221 h 221"/>
              <a:gd name="T20" fmla="*/ 184 w 236"/>
              <a:gd name="T21" fmla="*/ 221 h 221"/>
              <a:gd name="T22" fmla="*/ 192 w 236"/>
              <a:gd name="T23" fmla="*/ 214 h 221"/>
              <a:gd name="T24" fmla="*/ 186 w 236"/>
              <a:gd name="T25" fmla="*/ 207 h 221"/>
              <a:gd name="T26" fmla="*/ 140 w 236"/>
              <a:gd name="T27" fmla="*/ 201 h 221"/>
              <a:gd name="T28" fmla="*/ 140 w 236"/>
              <a:gd name="T29" fmla="*/ 192 h 221"/>
              <a:gd name="T30" fmla="*/ 214 w 236"/>
              <a:gd name="T31" fmla="*/ 192 h 221"/>
              <a:gd name="T32" fmla="*/ 236 w 236"/>
              <a:gd name="T33" fmla="*/ 170 h 221"/>
              <a:gd name="T34" fmla="*/ 236 w 236"/>
              <a:gd name="T35" fmla="*/ 22 h 221"/>
              <a:gd name="T36" fmla="*/ 214 w 236"/>
              <a:gd name="T37" fmla="*/ 0 h 221"/>
              <a:gd name="T38" fmla="*/ 221 w 236"/>
              <a:gd name="T39" fmla="*/ 170 h 221"/>
              <a:gd name="T40" fmla="*/ 214 w 236"/>
              <a:gd name="T41" fmla="*/ 177 h 221"/>
              <a:gd name="T42" fmla="*/ 147 w 236"/>
              <a:gd name="T43" fmla="*/ 177 h 221"/>
              <a:gd name="T44" fmla="*/ 88 w 236"/>
              <a:gd name="T45" fmla="*/ 177 h 221"/>
              <a:gd name="T46" fmla="*/ 22 w 236"/>
              <a:gd name="T47" fmla="*/ 177 h 221"/>
              <a:gd name="T48" fmla="*/ 15 w 236"/>
              <a:gd name="T49" fmla="*/ 170 h 221"/>
              <a:gd name="T50" fmla="*/ 15 w 236"/>
              <a:gd name="T51" fmla="*/ 22 h 221"/>
              <a:gd name="T52" fmla="*/ 22 w 236"/>
              <a:gd name="T53" fmla="*/ 15 h 221"/>
              <a:gd name="T54" fmla="*/ 214 w 236"/>
              <a:gd name="T55" fmla="*/ 15 h 221"/>
              <a:gd name="T56" fmla="*/ 221 w 236"/>
              <a:gd name="T57" fmla="*/ 22 h 221"/>
              <a:gd name="T58" fmla="*/ 221 w 236"/>
              <a:gd name="T59" fmla="*/ 170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36" h="221">
                <a:moveTo>
                  <a:pt x="214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170"/>
                  <a:pt x="0" y="170"/>
                  <a:pt x="0" y="170"/>
                </a:cubicBezTo>
                <a:cubicBezTo>
                  <a:pt x="0" y="182"/>
                  <a:pt x="10" y="192"/>
                  <a:pt x="22" y="192"/>
                </a:cubicBezTo>
                <a:cubicBezTo>
                  <a:pt x="96" y="192"/>
                  <a:pt x="96" y="192"/>
                  <a:pt x="96" y="192"/>
                </a:cubicBezTo>
                <a:cubicBezTo>
                  <a:pt x="96" y="201"/>
                  <a:pt x="96" y="201"/>
                  <a:pt x="96" y="201"/>
                </a:cubicBezTo>
                <a:cubicBezTo>
                  <a:pt x="50" y="207"/>
                  <a:pt x="50" y="207"/>
                  <a:pt x="50" y="207"/>
                </a:cubicBezTo>
                <a:cubicBezTo>
                  <a:pt x="46" y="207"/>
                  <a:pt x="44" y="210"/>
                  <a:pt x="44" y="214"/>
                </a:cubicBezTo>
                <a:cubicBezTo>
                  <a:pt x="44" y="218"/>
                  <a:pt x="47" y="221"/>
                  <a:pt x="51" y="221"/>
                </a:cubicBezTo>
                <a:cubicBezTo>
                  <a:pt x="184" y="221"/>
                  <a:pt x="184" y="221"/>
                  <a:pt x="184" y="221"/>
                </a:cubicBezTo>
                <a:cubicBezTo>
                  <a:pt x="188" y="221"/>
                  <a:pt x="192" y="218"/>
                  <a:pt x="192" y="214"/>
                </a:cubicBezTo>
                <a:cubicBezTo>
                  <a:pt x="192" y="210"/>
                  <a:pt x="189" y="207"/>
                  <a:pt x="186" y="207"/>
                </a:cubicBezTo>
                <a:cubicBezTo>
                  <a:pt x="140" y="201"/>
                  <a:pt x="140" y="201"/>
                  <a:pt x="140" y="201"/>
                </a:cubicBezTo>
                <a:cubicBezTo>
                  <a:pt x="140" y="192"/>
                  <a:pt x="140" y="192"/>
                  <a:pt x="140" y="192"/>
                </a:cubicBezTo>
                <a:cubicBezTo>
                  <a:pt x="214" y="192"/>
                  <a:pt x="214" y="192"/>
                  <a:pt x="214" y="192"/>
                </a:cubicBezTo>
                <a:cubicBezTo>
                  <a:pt x="226" y="192"/>
                  <a:pt x="236" y="182"/>
                  <a:pt x="236" y="170"/>
                </a:cubicBezTo>
                <a:cubicBezTo>
                  <a:pt x="236" y="22"/>
                  <a:pt x="236" y="22"/>
                  <a:pt x="236" y="22"/>
                </a:cubicBezTo>
                <a:cubicBezTo>
                  <a:pt x="236" y="10"/>
                  <a:pt x="226" y="0"/>
                  <a:pt x="214" y="0"/>
                </a:cubicBezTo>
                <a:close/>
                <a:moveTo>
                  <a:pt x="221" y="170"/>
                </a:moveTo>
                <a:cubicBezTo>
                  <a:pt x="221" y="174"/>
                  <a:pt x="218" y="177"/>
                  <a:pt x="214" y="177"/>
                </a:cubicBezTo>
                <a:cubicBezTo>
                  <a:pt x="147" y="177"/>
                  <a:pt x="147" y="177"/>
                  <a:pt x="147" y="177"/>
                </a:cubicBezTo>
                <a:cubicBezTo>
                  <a:pt x="88" y="177"/>
                  <a:pt x="88" y="177"/>
                  <a:pt x="88" y="177"/>
                </a:cubicBezTo>
                <a:cubicBezTo>
                  <a:pt x="22" y="177"/>
                  <a:pt x="22" y="177"/>
                  <a:pt x="22" y="177"/>
                </a:cubicBezTo>
                <a:cubicBezTo>
                  <a:pt x="18" y="177"/>
                  <a:pt x="15" y="174"/>
                  <a:pt x="15" y="170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18"/>
                  <a:pt x="18" y="15"/>
                  <a:pt x="22" y="15"/>
                </a:cubicBezTo>
                <a:cubicBezTo>
                  <a:pt x="214" y="15"/>
                  <a:pt x="214" y="15"/>
                  <a:pt x="214" y="15"/>
                </a:cubicBezTo>
                <a:cubicBezTo>
                  <a:pt x="218" y="15"/>
                  <a:pt x="221" y="18"/>
                  <a:pt x="221" y="22"/>
                </a:cubicBezTo>
                <a:lnTo>
                  <a:pt x="221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1"/>
          <p:cNvSpPr>
            <a:spLocks noEditPoints="1"/>
          </p:cNvSpPr>
          <p:nvPr/>
        </p:nvSpPr>
        <p:spPr bwMode="auto">
          <a:xfrm>
            <a:off x="4955677" y="2452678"/>
            <a:ext cx="281527" cy="409608"/>
          </a:xfrm>
          <a:custGeom>
            <a:avLst/>
            <a:gdLst>
              <a:gd name="T0" fmla="*/ 132 w 153"/>
              <a:gd name="T1" fmla="*/ 0 h 222"/>
              <a:gd name="T2" fmla="*/ 21 w 153"/>
              <a:gd name="T3" fmla="*/ 0 h 222"/>
              <a:gd name="T4" fmla="*/ 0 w 153"/>
              <a:gd name="T5" fmla="*/ 21 h 222"/>
              <a:gd name="T6" fmla="*/ 0 w 153"/>
              <a:gd name="T7" fmla="*/ 202 h 222"/>
              <a:gd name="T8" fmla="*/ 21 w 153"/>
              <a:gd name="T9" fmla="*/ 222 h 222"/>
              <a:gd name="T10" fmla="*/ 132 w 153"/>
              <a:gd name="T11" fmla="*/ 222 h 222"/>
              <a:gd name="T12" fmla="*/ 153 w 153"/>
              <a:gd name="T13" fmla="*/ 202 h 222"/>
              <a:gd name="T14" fmla="*/ 153 w 153"/>
              <a:gd name="T15" fmla="*/ 21 h 222"/>
              <a:gd name="T16" fmla="*/ 132 w 153"/>
              <a:gd name="T17" fmla="*/ 0 h 222"/>
              <a:gd name="T18" fmla="*/ 139 w 153"/>
              <a:gd name="T19" fmla="*/ 202 h 222"/>
              <a:gd name="T20" fmla="*/ 132 w 153"/>
              <a:gd name="T21" fmla="*/ 208 h 222"/>
              <a:gd name="T22" fmla="*/ 21 w 153"/>
              <a:gd name="T23" fmla="*/ 208 h 222"/>
              <a:gd name="T24" fmla="*/ 14 w 153"/>
              <a:gd name="T25" fmla="*/ 202 h 222"/>
              <a:gd name="T26" fmla="*/ 14 w 153"/>
              <a:gd name="T27" fmla="*/ 188 h 222"/>
              <a:gd name="T28" fmla="*/ 139 w 153"/>
              <a:gd name="T29" fmla="*/ 188 h 222"/>
              <a:gd name="T30" fmla="*/ 139 w 153"/>
              <a:gd name="T31" fmla="*/ 202 h 222"/>
              <a:gd name="T32" fmla="*/ 139 w 153"/>
              <a:gd name="T33" fmla="*/ 181 h 222"/>
              <a:gd name="T34" fmla="*/ 14 w 153"/>
              <a:gd name="T35" fmla="*/ 181 h 222"/>
              <a:gd name="T36" fmla="*/ 14 w 153"/>
              <a:gd name="T37" fmla="*/ 41 h 222"/>
              <a:gd name="T38" fmla="*/ 139 w 153"/>
              <a:gd name="T39" fmla="*/ 41 h 222"/>
              <a:gd name="T40" fmla="*/ 139 w 153"/>
              <a:gd name="T41" fmla="*/ 181 h 222"/>
              <a:gd name="T42" fmla="*/ 139 w 153"/>
              <a:gd name="T43" fmla="*/ 34 h 222"/>
              <a:gd name="T44" fmla="*/ 14 w 153"/>
              <a:gd name="T45" fmla="*/ 34 h 222"/>
              <a:gd name="T46" fmla="*/ 14 w 153"/>
              <a:gd name="T47" fmla="*/ 21 h 222"/>
              <a:gd name="T48" fmla="*/ 21 w 153"/>
              <a:gd name="T49" fmla="*/ 14 h 222"/>
              <a:gd name="T50" fmla="*/ 132 w 153"/>
              <a:gd name="T51" fmla="*/ 14 h 222"/>
              <a:gd name="T52" fmla="*/ 139 w 153"/>
              <a:gd name="T53" fmla="*/ 21 h 222"/>
              <a:gd name="T54" fmla="*/ 139 w 153"/>
              <a:gd name="T55" fmla="*/ 34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53" h="222">
                <a:moveTo>
                  <a:pt x="132" y="0"/>
                </a:moveTo>
                <a:cubicBezTo>
                  <a:pt x="21" y="0"/>
                  <a:pt x="21" y="0"/>
                  <a:pt x="21" y="0"/>
                </a:cubicBezTo>
                <a:cubicBezTo>
                  <a:pt x="9" y="0"/>
                  <a:pt x="0" y="9"/>
                  <a:pt x="0" y="21"/>
                </a:cubicBezTo>
                <a:cubicBezTo>
                  <a:pt x="0" y="202"/>
                  <a:pt x="0" y="202"/>
                  <a:pt x="0" y="202"/>
                </a:cubicBezTo>
                <a:cubicBezTo>
                  <a:pt x="0" y="213"/>
                  <a:pt x="9" y="222"/>
                  <a:pt x="21" y="222"/>
                </a:cubicBezTo>
                <a:cubicBezTo>
                  <a:pt x="132" y="222"/>
                  <a:pt x="132" y="222"/>
                  <a:pt x="132" y="222"/>
                </a:cubicBezTo>
                <a:cubicBezTo>
                  <a:pt x="143" y="222"/>
                  <a:pt x="153" y="213"/>
                  <a:pt x="153" y="202"/>
                </a:cubicBezTo>
                <a:cubicBezTo>
                  <a:pt x="153" y="21"/>
                  <a:pt x="153" y="21"/>
                  <a:pt x="153" y="21"/>
                </a:cubicBezTo>
                <a:cubicBezTo>
                  <a:pt x="153" y="9"/>
                  <a:pt x="143" y="0"/>
                  <a:pt x="132" y="0"/>
                </a:cubicBezTo>
                <a:close/>
                <a:moveTo>
                  <a:pt x="139" y="202"/>
                </a:moveTo>
                <a:cubicBezTo>
                  <a:pt x="139" y="205"/>
                  <a:pt x="136" y="208"/>
                  <a:pt x="132" y="208"/>
                </a:cubicBezTo>
                <a:cubicBezTo>
                  <a:pt x="21" y="208"/>
                  <a:pt x="21" y="208"/>
                  <a:pt x="21" y="208"/>
                </a:cubicBezTo>
                <a:cubicBezTo>
                  <a:pt x="17" y="208"/>
                  <a:pt x="14" y="205"/>
                  <a:pt x="14" y="202"/>
                </a:cubicBezTo>
                <a:cubicBezTo>
                  <a:pt x="14" y="188"/>
                  <a:pt x="14" y="188"/>
                  <a:pt x="14" y="188"/>
                </a:cubicBezTo>
                <a:cubicBezTo>
                  <a:pt x="139" y="188"/>
                  <a:pt x="139" y="188"/>
                  <a:pt x="139" y="188"/>
                </a:cubicBezTo>
                <a:lnTo>
                  <a:pt x="139" y="202"/>
                </a:lnTo>
                <a:close/>
                <a:moveTo>
                  <a:pt x="139" y="181"/>
                </a:moveTo>
                <a:cubicBezTo>
                  <a:pt x="14" y="181"/>
                  <a:pt x="14" y="181"/>
                  <a:pt x="14" y="181"/>
                </a:cubicBezTo>
                <a:cubicBezTo>
                  <a:pt x="14" y="41"/>
                  <a:pt x="14" y="41"/>
                  <a:pt x="14" y="41"/>
                </a:cubicBezTo>
                <a:cubicBezTo>
                  <a:pt x="139" y="41"/>
                  <a:pt x="139" y="41"/>
                  <a:pt x="139" y="41"/>
                </a:cubicBezTo>
                <a:lnTo>
                  <a:pt x="139" y="181"/>
                </a:lnTo>
                <a:close/>
                <a:moveTo>
                  <a:pt x="139" y="34"/>
                </a:moveTo>
                <a:cubicBezTo>
                  <a:pt x="14" y="34"/>
                  <a:pt x="14" y="34"/>
                  <a:pt x="14" y="34"/>
                </a:cubicBezTo>
                <a:cubicBezTo>
                  <a:pt x="14" y="21"/>
                  <a:pt x="14" y="21"/>
                  <a:pt x="14" y="21"/>
                </a:cubicBezTo>
                <a:cubicBezTo>
                  <a:pt x="14" y="17"/>
                  <a:pt x="17" y="14"/>
                  <a:pt x="21" y="14"/>
                </a:cubicBezTo>
                <a:cubicBezTo>
                  <a:pt x="132" y="14"/>
                  <a:pt x="132" y="14"/>
                  <a:pt x="132" y="14"/>
                </a:cubicBezTo>
                <a:cubicBezTo>
                  <a:pt x="136" y="14"/>
                  <a:pt x="139" y="17"/>
                  <a:pt x="139" y="21"/>
                </a:cubicBezTo>
                <a:lnTo>
                  <a:pt x="139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0"/>
          <p:cNvSpPr>
            <a:spLocks noEditPoints="1"/>
          </p:cNvSpPr>
          <p:nvPr/>
        </p:nvSpPr>
        <p:spPr bwMode="auto">
          <a:xfrm>
            <a:off x="6754320" y="2498088"/>
            <a:ext cx="486140" cy="318704"/>
          </a:xfrm>
          <a:custGeom>
            <a:avLst/>
            <a:gdLst>
              <a:gd name="T0" fmla="*/ 254 w 290"/>
              <a:gd name="T1" fmla="*/ 0 h 190"/>
              <a:gd name="T2" fmla="*/ 36 w 290"/>
              <a:gd name="T3" fmla="*/ 0 h 190"/>
              <a:gd name="T4" fmla="*/ 0 w 290"/>
              <a:gd name="T5" fmla="*/ 36 h 190"/>
              <a:gd name="T6" fmla="*/ 0 w 290"/>
              <a:gd name="T7" fmla="*/ 154 h 190"/>
              <a:gd name="T8" fmla="*/ 36 w 290"/>
              <a:gd name="T9" fmla="*/ 190 h 190"/>
              <a:gd name="T10" fmla="*/ 254 w 290"/>
              <a:gd name="T11" fmla="*/ 190 h 190"/>
              <a:gd name="T12" fmla="*/ 290 w 290"/>
              <a:gd name="T13" fmla="*/ 154 h 190"/>
              <a:gd name="T14" fmla="*/ 290 w 290"/>
              <a:gd name="T15" fmla="*/ 36 h 190"/>
              <a:gd name="T16" fmla="*/ 254 w 290"/>
              <a:gd name="T17" fmla="*/ 0 h 190"/>
              <a:gd name="T18" fmla="*/ 18 w 290"/>
              <a:gd name="T19" fmla="*/ 47 h 190"/>
              <a:gd name="T20" fmla="*/ 81 w 290"/>
              <a:gd name="T21" fmla="*/ 95 h 190"/>
              <a:gd name="T22" fmla="*/ 18 w 290"/>
              <a:gd name="T23" fmla="*/ 143 h 190"/>
              <a:gd name="T24" fmla="*/ 18 w 290"/>
              <a:gd name="T25" fmla="*/ 47 h 190"/>
              <a:gd name="T26" fmla="*/ 272 w 290"/>
              <a:gd name="T27" fmla="*/ 154 h 190"/>
              <a:gd name="T28" fmla="*/ 254 w 290"/>
              <a:gd name="T29" fmla="*/ 172 h 190"/>
              <a:gd name="T30" fmla="*/ 36 w 290"/>
              <a:gd name="T31" fmla="*/ 172 h 190"/>
              <a:gd name="T32" fmla="*/ 18 w 290"/>
              <a:gd name="T33" fmla="*/ 154 h 190"/>
              <a:gd name="T34" fmla="*/ 89 w 290"/>
              <a:gd name="T35" fmla="*/ 101 h 190"/>
              <a:gd name="T36" fmla="*/ 129 w 290"/>
              <a:gd name="T37" fmla="*/ 131 h 190"/>
              <a:gd name="T38" fmla="*/ 145 w 290"/>
              <a:gd name="T39" fmla="*/ 136 h 190"/>
              <a:gd name="T40" fmla="*/ 161 w 290"/>
              <a:gd name="T41" fmla="*/ 131 h 190"/>
              <a:gd name="T42" fmla="*/ 201 w 290"/>
              <a:gd name="T43" fmla="*/ 101 h 190"/>
              <a:gd name="T44" fmla="*/ 272 w 290"/>
              <a:gd name="T45" fmla="*/ 154 h 190"/>
              <a:gd name="T46" fmla="*/ 272 w 290"/>
              <a:gd name="T47" fmla="*/ 143 h 190"/>
              <a:gd name="T48" fmla="*/ 209 w 290"/>
              <a:gd name="T49" fmla="*/ 95 h 190"/>
              <a:gd name="T50" fmla="*/ 272 w 290"/>
              <a:gd name="T51" fmla="*/ 47 h 190"/>
              <a:gd name="T52" fmla="*/ 272 w 290"/>
              <a:gd name="T53" fmla="*/ 143 h 190"/>
              <a:gd name="T54" fmla="*/ 156 w 290"/>
              <a:gd name="T55" fmla="*/ 123 h 190"/>
              <a:gd name="T56" fmla="*/ 145 w 290"/>
              <a:gd name="T57" fmla="*/ 127 h 190"/>
              <a:gd name="T58" fmla="*/ 134 w 290"/>
              <a:gd name="T59" fmla="*/ 123 h 190"/>
              <a:gd name="T60" fmla="*/ 97 w 290"/>
              <a:gd name="T61" fmla="*/ 95 h 190"/>
              <a:gd name="T62" fmla="*/ 89 w 290"/>
              <a:gd name="T63" fmla="*/ 89 h 190"/>
              <a:gd name="T64" fmla="*/ 18 w 290"/>
              <a:gd name="T65" fmla="*/ 36 h 190"/>
              <a:gd name="T66" fmla="*/ 18 w 290"/>
              <a:gd name="T67" fmla="*/ 36 h 190"/>
              <a:gd name="T68" fmla="*/ 36 w 290"/>
              <a:gd name="T69" fmla="*/ 18 h 190"/>
              <a:gd name="T70" fmla="*/ 254 w 290"/>
              <a:gd name="T71" fmla="*/ 18 h 190"/>
              <a:gd name="T72" fmla="*/ 272 w 290"/>
              <a:gd name="T73" fmla="*/ 36 h 190"/>
              <a:gd name="T74" fmla="*/ 156 w 290"/>
              <a:gd name="T75" fmla="*/ 123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90" h="190">
                <a:moveTo>
                  <a:pt x="254" y="0"/>
                </a:moveTo>
                <a:cubicBezTo>
                  <a:pt x="36" y="0"/>
                  <a:pt x="36" y="0"/>
                  <a:pt x="36" y="0"/>
                </a:cubicBezTo>
                <a:cubicBezTo>
                  <a:pt x="16" y="0"/>
                  <a:pt x="0" y="16"/>
                  <a:pt x="0" y="36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74"/>
                  <a:pt x="16" y="190"/>
                  <a:pt x="36" y="190"/>
                </a:cubicBezTo>
                <a:cubicBezTo>
                  <a:pt x="254" y="190"/>
                  <a:pt x="254" y="190"/>
                  <a:pt x="254" y="190"/>
                </a:cubicBezTo>
                <a:cubicBezTo>
                  <a:pt x="274" y="190"/>
                  <a:pt x="290" y="174"/>
                  <a:pt x="290" y="154"/>
                </a:cubicBezTo>
                <a:cubicBezTo>
                  <a:pt x="290" y="36"/>
                  <a:pt x="290" y="36"/>
                  <a:pt x="290" y="36"/>
                </a:cubicBezTo>
                <a:cubicBezTo>
                  <a:pt x="290" y="16"/>
                  <a:pt x="274" y="0"/>
                  <a:pt x="254" y="0"/>
                </a:cubicBezTo>
                <a:close/>
                <a:moveTo>
                  <a:pt x="18" y="47"/>
                </a:moveTo>
                <a:cubicBezTo>
                  <a:pt x="81" y="95"/>
                  <a:pt x="81" y="95"/>
                  <a:pt x="81" y="95"/>
                </a:cubicBezTo>
                <a:cubicBezTo>
                  <a:pt x="18" y="143"/>
                  <a:pt x="18" y="143"/>
                  <a:pt x="18" y="143"/>
                </a:cubicBezTo>
                <a:lnTo>
                  <a:pt x="18" y="47"/>
                </a:lnTo>
                <a:close/>
                <a:moveTo>
                  <a:pt x="272" y="154"/>
                </a:moveTo>
                <a:cubicBezTo>
                  <a:pt x="272" y="164"/>
                  <a:pt x="264" y="172"/>
                  <a:pt x="254" y="172"/>
                </a:cubicBezTo>
                <a:cubicBezTo>
                  <a:pt x="36" y="172"/>
                  <a:pt x="36" y="172"/>
                  <a:pt x="36" y="172"/>
                </a:cubicBezTo>
                <a:cubicBezTo>
                  <a:pt x="26" y="172"/>
                  <a:pt x="18" y="164"/>
                  <a:pt x="18" y="154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129" y="131"/>
                  <a:pt x="129" y="131"/>
                  <a:pt x="129" y="131"/>
                </a:cubicBezTo>
                <a:cubicBezTo>
                  <a:pt x="134" y="134"/>
                  <a:pt x="139" y="136"/>
                  <a:pt x="145" y="136"/>
                </a:cubicBezTo>
                <a:cubicBezTo>
                  <a:pt x="151" y="136"/>
                  <a:pt x="157" y="134"/>
                  <a:pt x="161" y="131"/>
                </a:cubicBezTo>
                <a:cubicBezTo>
                  <a:pt x="201" y="101"/>
                  <a:pt x="201" y="101"/>
                  <a:pt x="201" y="101"/>
                </a:cubicBezTo>
                <a:cubicBezTo>
                  <a:pt x="272" y="154"/>
                  <a:pt x="272" y="154"/>
                  <a:pt x="272" y="154"/>
                </a:cubicBezTo>
                <a:close/>
                <a:moveTo>
                  <a:pt x="272" y="143"/>
                </a:moveTo>
                <a:cubicBezTo>
                  <a:pt x="209" y="95"/>
                  <a:pt x="209" y="95"/>
                  <a:pt x="209" y="95"/>
                </a:cubicBezTo>
                <a:cubicBezTo>
                  <a:pt x="272" y="47"/>
                  <a:pt x="272" y="47"/>
                  <a:pt x="272" y="47"/>
                </a:cubicBezTo>
                <a:lnTo>
                  <a:pt x="272" y="143"/>
                </a:lnTo>
                <a:close/>
                <a:moveTo>
                  <a:pt x="156" y="123"/>
                </a:moveTo>
                <a:cubicBezTo>
                  <a:pt x="153" y="126"/>
                  <a:pt x="149" y="127"/>
                  <a:pt x="145" y="127"/>
                </a:cubicBezTo>
                <a:cubicBezTo>
                  <a:pt x="141" y="127"/>
                  <a:pt x="137" y="126"/>
                  <a:pt x="134" y="123"/>
                </a:cubicBezTo>
                <a:cubicBezTo>
                  <a:pt x="97" y="95"/>
                  <a:pt x="97" y="95"/>
                  <a:pt x="97" y="95"/>
                </a:cubicBezTo>
                <a:cubicBezTo>
                  <a:pt x="89" y="89"/>
                  <a:pt x="89" y="89"/>
                  <a:pt x="89" y="89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8" y="26"/>
                  <a:pt x="26" y="18"/>
                  <a:pt x="36" y="18"/>
                </a:cubicBezTo>
                <a:cubicBezTo>
                  <a:pt x="254" y="18"/>
                  <a:pt x="254" y="18"/>
                  <a:pt x="254" y="18"/>
                </a:cubicBezTo>
                <a:cubicBezTo>
                  <a:pt x="264" y="18"/>
                  <a:pt x="272" y="26"/>
                  <a:pt x="272" y="36"/>
                </a:cubicBezTo>
                <a:lnTo>
                  <a:pt x="156" y="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9"/>
          <p:cNvSpPr>
            <a:spLocks noEditPoints="1"/>
          </p:cNvSpPr>
          <p:nvPr/>
        </p:nvSpPr>
        <p:spPr bwMode="auto">
          <a:xfrm>
            <a:off x="8751618" y="2438655"/>
            <a:ext cx="423004" cy="423631"/>
          </a:xfrm>
          <a:custGeom>
            <a:avLst/>
            <a:gdLst>
              <a:gd name="T0" fmla="*/ 0 w 222"/>
              <a:gd name="T1" fmla="*/ 111 h 222"/>
              <a:gd name="T2" fmla="*/ 222 w 222"/>
              <a:gd name="T3" fmla="*/ 111 h 222"/>
              <a:gd name="T4" fmla="*/ 207 w 222"/>
              <a:gd name="T5" fmla="*/ 107 h 222"/>
              <a:gd name="T6" fmla="*/ 156 w 222"/>
              <a:gd name="T7" fmla="*/ 62 h 222"/>
              <a:gd name="T8" fmla="*/ 207 w 222"/>
              <a:gd name="T9" fmla="*/ 107 h 222"/>
              <a:gd name="T10" fmla="*/ 78 w 222"/>
              <a:gd name="T11" fmla="*/ 170 h 222"/>
              <a:gd name="T12" fmla="*/ 107 w 222"/>
              <a:gd name="T13" fmla="*/ 207 h 222"/>
              <a:gd name="T14" fmla="*/ 115 w 222"/>
              <a:gd name="T15" fmla="*/ 14 h 222"/>
              <a:gd name="T16" fmla="*/ 114 w 222"/>
              <a:gd name="T17" fmla="*/ 64 h 222"/>
              <a:gd name="T18" fmla="*/ 115 w 222"/>
              <a:gd name="T19" fmla="*/ 14 h 222"/>
              <a:gd name="T20" fmla="*/ 178 w 222"/>
              <a:gd name="T21" fmla="*/ 41 h 222"/>
              <a:gd name="T22" fmla="*/ 127 w 222"/>
              <a:gd name="T23" fmla="*/ 15 h 222"/>
              <a:gd name="T24" fmla="*/ 107 w 222"/>
              <a:gd name="T25" fmla="*/ 64 h 222"/>
              <a:gd name="T26" fmla="*/ 107 w 222"/>
              <a:gd name="T27" fmla="*/ 14 h 222"/>
              <a:gd name="T28" fmla="*/ 68 w 222"/>
              <a:gd name="T29" fmla="*/ 56 h 222"/>
              <a:gd name="T30" fmla="*/ 95 w 222"/>
              <a:gd name="T31" fmla="*/ 15 h 222"/>
              <a:gd name="T32" fmla="*/ 72 w 222"/>
              <a:gd name="T33" fmla="*/ 65 h 222"/>
              <a:gd name="T34" fmla="*/ 107 w 222"/>
              <a:gd name="T35" fmla="*/ 107 h 222"/>
              <a:gd name="T36" fmla="*/ 72 w 222"/>
              <a:gd name="T37" fmla="*/ 65 h 222"/>
              <a:gd name="T38" fmla="*/ 107 w 222"/>
              <a:gd name="T39" fmla="*/ 157 h 222"/>
              <a:gd name="T40" fmla="*/ 64 w 222"/>
              <a:gd name="T41" fmla="*/ 114 h 222"/>
              <a:gd name="T42" fmla="*/ 95 w 222"/>
              <a:gd name="T43" fmla="*/ 206 h 222"/>
              <a:gd name="T44" fmla="*/ 71 w 222"/>
              <a:gd name="T45" fmla="*/ 172 h 222"/>
              <a:gd name="T46" fmla="*/ 114 w 222"/>
              <a:gd name="T47" fmla="*/ 207 h 222"/>
              <a:gd name="T48" fmla="*/ 144 w 222"/>
              <a:gd name="T49" fmla="*/ 170 h 222"/>
              <a:gd name="T50" fmla="*/ 114 w 222"/>
              <a:gd name="T51" fmla="*/ 207 h 222"/>
              <a:gd name="T52" fmla="*/ 174 w 222"/>
              <a:gd name="T53" fmla="*/ 184 h 222"/>
              <a:gd name="T54" fmla="*/ 151 w 222"/>
              <a:gd name="T55" fmla="*/ 172 h 222"/>
              <a:gd name="T56" fmla="*/ 114 w 222"/>
              <a:gd name="T57" fmla="*/ 157 h 222"/>
              <a:gd name="T58" fmla="*/ 157 w 222"/>
              <a:gd name="T59" fmla="*/ 114 h 222"/>
              <a:gd name="T60" fmla="*/ 114 w 222"/>
              <a:gd name="T61" fmla="*/ 107 h 222"/>
              <a:gd name="T62" fmla="*/ 149 w 222"/>
              <a:gd name="T63" fmla="*/ 65 h 222"/>
              <a:gd name="T64" fmla="*/ 114 w 222"/>
              <a:gd name="T65" fmla="*/ 107 h 222"/>
              <a:gd name="T66" fmla="*/ 65 w 222"/>
              <a:gd name="T67" fmla="*/ 62 h 222"/>
              <a:gd name="T68" fmla="*/ 14 w 222"/>
              <a:gd name="T69" fmla="*/ 107 h 222"/>
              <a:gd name="T70" fmla="*/ 14 w 222"/>
              <a:gd name="T71" fmla="*/ 114 h 222"/>
              <a:gd name="T72" fmla="*/ 68 w 222"/>
              <a:gd name="T73" fmla="*/ 165 h 222"/>
              <a:gd name="T74" fmla="*/ 14 w 222"/>
              <a:gd name="T75" fmla="*/ 114 h 222"/>
              <a:gd name="T76" fmla="*/ 154 w 222"/>
              <a:gd name="T77" fmla="*/ 165 h 222"/>
              <a:gd name="T78" fmla="*/ 207 w 222"/>
              <a:gd name="T79" fmla="*/ 114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22" h="222">
                <a:moveTo>
                  <a:pt x="111" y="0"/>
                </a:moveTo>
                <a:cubicBezTo>
                  <a:pt x="49" y="0"/>
                  <a:pt x="0" y="49"/>
                  <a:pt x="0" y="111"/>
                </a:cubicBezTo>
                <a:cubicBezTo>
                  <a:pt x="0" y="172"/>
                  <a:pt x="49" y="222"/>
                  <a:pt x="111" y="222"/>
                </a:cubicBezTo>
                <a:cubicBezTo>
                  <a:pt x="172" y="222"/>
                  <a:pt x="222" y="172"/>
                  <a:pt x="222" y="111"/>
                </a:cubicBezTo>
                <a:cubicBezTo>
                  <a:pt x="222" y="49"/>
                  <a:pt x="172" y="0"/>
                  <a:pt x="111" y="0"/>
                </a:cubicBezTo>
                <a:close/>
                <a:moveTo>
                  <a:pt x="207" y="107"/>
                </a:moveTo>
                <a:cubicBezTo>
                  <a:pt x="164" y="107"/>
                  <a:pt x="164" y="107"/>
                  <a:pt x="164" y="107"/>
                </a:cubicBezTo>
                <a:cubicBezTo>
                  <a:pt x="164" y="91"/>
                  <a:pt x="161" y="76"/>
                  <a:pt x="156" y="62"/>
                </a:cubicBezTo>
                <a:cubicBezTo>
                  <a:pt x="166" y="58"/>
                  <a:pt x="175" y="53"/>
                  <a:pt x="183" y="46"/>
                </a:cubicBezTo>
                <a:cubicBezTo>
                  <a:pt x="197" y="63"/>
                  <a:pt x="206" y="84"/>
                  <a:pt x="207" y="107"/>
                </a:cubicBezTo>
                <a:close/>
                <a:moveTo>
                  <a:pt x="107" y="207"/>
                </a:moveTo>
                <a:cubicBezTo>
                  <a:pt x="95" y="197"/>
                  <a:pt x="85" y="184"/>
                  <a:pt x="78" y="170"/>
                </a:cubicBezTo>
                <a:cubicBezTo>
                  <a:pt x="87" y="167"/>
                  <a:pt x="97" y="165"/>
                  <a:pt x="107" y="165"/>
                </a:cubicBezTo>
                <a:cubicBezTo>
                  <a:pt x="107" y="207"/>
                  <a:pt x="107" y="207"/>
                  <a:pt x="107" y="207"/>
                </a:cubicBezTo>
                <a:cubicBezTo>
                  <a:pt x="107" y="207"/>
                  <a:pt x="107" y="207"/>
                  <a:pt x="107" y="207"/>
                </a:cubicBezTo>
                <a:close/>
                <a:moveTo>
                  <a:pt x="115" y="14"/>
                </a:moveTo>
                <a:cubicBezTo>
                  <a:pt x="128" y="25"/>
                  <a:pt x="139" y="40"/>
                  <a:pt x="147" y="58"/>
                </a:cubicBezTo>
                <a:cubicBezTo>
                  <a:pt x="136" y="62"/>
                  <a:pt x="126" y="64"/>
                  <a:pt x="114" y="64"/>
                </a:cubicBezTo>
                <a:cubicBezTo>
                  <a:pt x="114" y="14"/>
                  <a:pt x="114" y="14"/>
                  <a:pt x="114" y="14"/>
                </a:cubicBezTo>
                <a:cubicBezTo>
                  <a:pt x="114" y="14"/>
                  <a:pt x="115" y="14"/>
                  <a:pt x="115" y="14"/>
                </a:cubicBezTo>
                <a:close/>
                <a:moveTo>
                  <a:pt x="127" y="15"/>
                </a:moveTo>
                <a:cubicBezTo>
                  <a:pt x="146" y="19"/>
                  <a:pt x="164" y="28"/>
                  <a:pt x="178" y="41"/>
                </a:cubicBezTo>
                <a:cubicBezTo>
                  <a:pt x="170" y="47"/>
                  <a:pt x="162" y="52"/>
                  <a:pt x="153" y="56"/>
                </a:cubicBezTo>
                <a:cubicBezTo>
                  <a:pt x="147" y="40"/>
                  <a:pt x="138" y="26"/>
                  <a:pt x="127" y="15"/>
                </a:cubicBezTo>
                <a:close/>
                <a:moveTo>
                  <a:pt x="107" y="14"/>
                </a:moveTo>
                <a:cubicBezTo>
                  <a:pt x="107" y="64"/>
                  <a:pt x="107" y="64"/>
                  <a:pt x="107" y="64"/>
                </a:cubicBezTo>
                <a:cubicBezTo>
                  <a:pt x="96" y="64"/>
                  <a:pt x="85" y="62"/>
                  <a:pt x="75" y="58"/>
                </a:cubicBezTo>
                <a:cubicBezTo>
                  <a:pt x="82" y="40"/>
                  <a:pt x="93" y="25"/>
                  <a:pt x="107" y="14"/>
                </a:cubicBezTo>
                <a:cubicBezTo>
                  <a:pt x="107" y="14"/>
                  <a:pt x="107" y="14"/>
                  <a:pt x="107" y="14"/>
                </a:cubicBezTo>
                <a:close/>
                <a:moveTo>
                  <a:pt x="68" y="56"/>
                </a:moveTo>
                <a:cubicBezTo>
                  <a:pt x="59" y="52"/>
                  <a:pt x="51" y="47"/>
                  <a:pt x="43" y="41"/>
                </a:cubicBezTo>
                <a:cubicBezTo>
                  <a:pt x="57" y="28"/>
                  <a:pt x="75" y="19"/>
                  <a:pt x="95" y="15"/>
                </a:cubicBezTo>
                <a:cubicBezTo>
                  <a:pt x="84" y="26"/>
                  <a:pt x="75" y="40"/>
                  <a:pt x="68" y="56"/>
                </a:cubicBezTo>
                <a:close/>
                <a:moveTo>
                  <a:pt x="72" y="65"/>
                </a:moveTo>
                <a:cubicBezTo>
                  <a:pt x="83" y="68"/>
                  <a:pt x="95" y="71"/>
                  <a:pt x="107" y="71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64" y="107"/>
                  <a:pt x="64" y="107"/>
                  <a:pt x="64" y="107"/>
                </a:cubicBezTo>
                <a:cubicBezTo>
                  <a:pt x="65" y="92"/>
                  <a:pt x="67" y="78"/>
                  <a:pt x="72" y="65"/>
                </a:cubicBezTo>
                <a:close/>
                <a:moveTo>
                  <a:pt x="107" y="114"/>
                </a:moveTo>
                <a:cubicBezTo>
                  <a:pt x="107" y="157"/>
                  <a:pt x="107" y="157"/>
                  <a:pt x="107" y="157"/>
                </a:cubicBezTo>
                <a:cubicBezTo>
                  <a:pt x="96" y="158"/>
                  <a:pt x="85" y="160"/>
                  <a:pt x="75" y="163"/>
                </a:cubicBezTo>
                <a:cubicBezTo>
                  <a:pt x="68" y="148"/>
                  <a:pt x="65" y="132"/>
                  <a:pt x="64" y="114"/>
                </a:cubicBezTo>
                <a:lnTo>
                  <a:pt x="107" y="114"/>
                </a:lnTo>
                <a:close/>
                <a:moveTo>
                  <a:pt x="95" y="206"/>
                </a:moveTo>
                <a:cubicBezTo>
                  <a:pt x="77" y="203"/>
                  <a:pt x="61" y="195"/>
                  <a:pt x="48" y="184"/>
                </a:cubicBezTo>
                <a:cubicBezTo>
                  <a:pt x="55" y="179"/>
                  <a:pt x="63" y="175"/>
                  <a:pt x="71" y="172"/>
                </a:cubicBezTo>
                <a:cubicBezTo>
                  <a:pt x="77" y="185"/>
                  <a:pt x="85" y="196"/>
                  <a:pt x="95" y="206"/>
                </a:cubicBezTo>
                <a:close/>
                <a:moveTo>
                  <a:pt x="114" y="207"/>
                </a:moveTo>
                <a:cubicBezTo>
                  <a:pt x="114" y="165"/>
                  <a:pt x="114" y="165"/>
                  <a:pt x="114" y="165"/>
                </a:cubicBezTo>
                <a:cubicBezTo>
                  <a:pt x="125" y="165"/>
                  <a:pt x="135" y="167"/>
                  <a:pt x="144" y="170"/>
                </a:cubicBezTo>
                <a:cubicBezTo>
                  <a:pt x="137" y="184"/>
                  <a:pt x="127" y="197"/>
                  <a:pt x="115" y="207"/>
                </a:cubicBezTo>
                <a:cubicBezTo>
                  <a:pt x="115" y="207"/>
                  <a:pt x="114" y="207"/>
                  <a:pt x="114" y="207"/>
                </a:cubicBezTo>
                <a:close/>
                <a:moveTo>
                  <a:pt x="151" y="172"/>
                </a:moveTo>
                <a:cubicBezTo>
                  <a:pt x="159" y="175"/>
                  <a:pt x="166" y="179"/>
                  <a:pt x="174" y="184"/>
                </a:cubicBezTo>
                <a:cubicBezTo>
                  <a:pt x="160" y="195"/>
                  <a:pt x="144" y="203"/>
                  <a:pt x="127" y="206"/>
                </a:cubicBezTo>
                <a:cubicBezTo>
                  <a:pt x="136" y="196"/>
                  <a:pt x="144" y="185"/>
                  <a:pt x="151" y="172"/>
                </a:cubicBezTo>
                <a:close/>
                <a:moveTo>
                  <a:pt x="147" y="163"/>
                </a:moveTo>
                <a:cubicBezTo>
                  <a:pt x="137" y="160"/>
                  <a:pt x="126" y="158"/>
                  <a:pt x="114" y="157"/>
                </a:cubicBezTo>
                <a:cubicBezTo>
                  <a:pt x="114" y="114"/>
                  <a:pt x="114" y="114"/>
                  <a:pt x="114" y="114"/>
                </a:cubicBezTo>
                <a:cubicBezTo>
                  <a:pt x="157" y="114"/>
                  <a:pt x="157" y="114"/>
                  <a:pt x="157" y="114"/>
                </a:cubicBezTo>
                <a:cubicBezTo>
                  <a:pt x="157" y="132"/>
                  <a:pt x="153" y="148"/>
                  <a:pt x="147" y="163"/>
                </a:cubicBezTo>
                <a:close/>
                <a:moveTo>
                  <a:pt x="114" y="107"/>
                </a:moveTo>
                <a:cubicBezTo>
                  <a:pt x="114" y="71"/>
                  <a:pt x="114" y="71"/>
                  <a:pt x="114" y="71"/>
                </a:cubicBezTo>
                <a:cubicBezTo>
                  <a:pt x="127" y="71"/>
                  <a:pt x="138" y="69"/>
                  <a:pt x="149" y="65"/>
                </a:cubicBezTo>
                <a:cubicBezTo>
                  <a:pt x="154" y="78"/>
                  <a:pt x="157" y="92"/>
                  <a:pt x="157" y="107"/>
                </a:cubicBezTo>
                <a:cubicBezTo>
                  <a:pt x="114" y="107"/>
                  <a:pt x="114" y="107"/>
                  <a:pt x="114" y="107"/>
                </a:cubicBezTo>
                <a:close/>
                <a:moveTo>
                  <a:pt x="39" y="46"/>
                </a:moveTo>
                <a:cubicBezTo>
                  <a:pt x="47" y="53"/>
                  <a:pt x="56" y="58"/>
                  <a:pt x="65" y="62"/>
                </a:cubicBezTo>
                <a:cubicBezTo>
                  <a:pt x="60" y="76"/>
                  <a:pt x="57" y="91"/>
                  <a:pt x="57" y="107"/>
                </a:cubicBezTo>
                <a:cubicBezTo>
                  <a:pt x="14" y="107"/>
                  <a:pt x="14" y="107"/>
                  <a:pt x="14" y="107"/>
                </a:cubicBezTo>
                <a:cubicBezTo>
                  <a:pt x="15" y="84"/>
                  <a:pt x="24" y="63"/>
                  <a:pt x="39" y="46"/>
                </a:cubicBezTo>
                <a:close/>
                <a:moveTo>
                  <a:pt x="14" y="114"/>
                </a:moveTo>
                <a:cubicBezTo>
                  <a:pt x="57" y="114"/>
                  <a:pt x="57" y="114"/>
                  <a:pt x="57" y="114"/>
                </a:cubicBezTo>
                <a:cubicBezTo>
                  <a:pt x="58" y="133"/>
                  <a:pt x="61" y="150"/>
                  <a:pt x="68" y="165"/>
                </a:cubicBezTo>
                <a:cubicBezTo>
                  <a:pt x="59" y="169"/>
                  <a:pt x="50" y="174"/>
                  <a:pt x="42" y="179"/>
                </a:cubicBezTo>
                <a:cubicBezTo>
                  <a:pt x="26" y="163"/>
                  <a:pt x="15" y="140"/>
                  <a:pt x="14" y="114"/>
                </a:cubicBezTo>
                <a:close/>
                <a:moveTo>
                  <a:pt x="179" y="179"/>
                </a:moveTo>
                <a:cubicBezTo>
                  <a:pt x="171" y="174"/>
                  <a:pt x="163" y="169"/>
                  <a:pt x="154" y="165"/>
                </a:cubicBezTo>
                <a:cubicBezTo>
                  <a:pt x="160" y="150"/>
                  <a:pt x="164" y="133"/>
                  <a:pt x="164" y="114"/>
                </a:cubicBezTo>
                <a:cubicBezTo>
                  <a:pt x="207" y="114"/>
                  <a:pt x="207" y="114"/>
                  <a:pt x="207" y="114"/>
                </a:cubicBezTo>
                <a:cubicBezTo>
                  <a:pt x="206" y="140"/>
                  <a:pt x="196" y="163"/>
                  <a:pt x="179" y="1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pl-PL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665053" y="3048099"/>
            <a:ext cx="10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28</a:t>
            </a:r>
            <a:r>
              <a:rPr lang="en-US" altLang="zh-CN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555139" y="3680645"/>
            <a:ext cx="1466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27970" y="3048099"/>
            <a:ext cx="10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52</a:t>
            </a:r>
            <a:r>
              <a:rPr lang="en-US" altLang="zh-CN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71291" y="3680645"/>
            <a:ext cx="1466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535260" y="3045753"/>
            <a:ext cx="10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13</a:t>
            </a:r>
            <a:r>
              <a:rPr lang="en-US" altLang="zh-CN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440922" y="3680646"/>
            <a:ext cx="1466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539368" y="3045753"/>
            <a:ext cx="1014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63</a:t>
            </a:r>
            <a:r>
              <a:rPr lang="en-US" altLang="zh-CN" sz="20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387500" y="3680646"/>
            <a:ext cx="14669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955263" y="5150461"/>
            <a:ext cx="824077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333F4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333F4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Teardrop 27"/>
          <p:cNvSpPr/>
          <p:nvPr/>
        </p:nvSpPr>
        <p:spPr>
          <a:xfrm rot="18900000">
            <a:off x="1370315" y="2921213"/>
            <a:ext cx="1063547" cy="1063547"/>
          </a:xfrm>
          <a:prstGeom prst="teardrop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ardrop 28"/>
          <p:cNvSpPr/>
          <p:nvPr/>
        </p:nvSpPr>
        <p:spPr>
          <a:xfrm rot="18900000">
            <a:off x="3482351" y="2921212"/>
            <a:ext cx="1063547" cy="1063547"/>
          </a:xfrm>
          <a:prstGeom prst="teardrop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Teardrop 29"/>
          <p:cNvSpPr/>
          <p:nvPr/>
        </p:nvSpPr>
        <p:spPr>
          <a:xfrm rot="18900000">
            <a:off x="5577581" y="2921212"/>
            <a:ext cx="1063547" cy="1063547"/>
          </a:xfrm>
          <a:prstGeom prst="teardrop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ardrop 15"/>
          <p:cNvSpPr/>
          <p:nvPr/>
        </p:nvSpPr>
        <p:spPr>
          <a:xfrm rot="18900000">
            <a:off x="9828665" y="2921208"/>
            <a:ext cx="1063547" cy="1063547"/>
          </a:xfrm>
          <a:prstGeom prst="teardrop">
            <a:avLst/>
          </a:prstGeom>
          <a:solidFill>
            <a:srgbClr val="A8A8A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ardrop 20"/>
          <p:cNvSpPr/>
          <p:nvPr/>
        </p:nvSpPr>
        <p:spPr>
          <a:xfrm rot="18900000">
            <a:off x="7681588" y="2921209"/>
            <a:ext cx="1063547" cy="1063547"/>
          </a:xfrm>
          <a:prstGeom prst="teardrop">
            <a:avLst/>
          </a:prstGeom>
          <a:solidFill>
            <a:srgbClr val="6C71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Straight Connector 17"/>
          <p:cNvCxnSpPr/>
          <p:nvPr/>
        </p:nvCxnSpPr>
        <p:spPr>
          <a:xfrm>
            <a:off x="2612955" y="3452983"/>
            <a:ext cx="731829" cy="0"/>
          </a:xfrm>
          <a:prstGeom prst="line">
            <a:avLst/>
          </a:prstGeom>
          <a:ln w="1905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3"/>
          <p:cNvCxnSpPr/>
          <p:nvPr/>
        </p:nvCxnSpPr>
        <p:spPr>
          <a:xfrm>
            <a:off x="4674318" y="3454536"/>
            <a:ext cx="731829" cy="0"/>
          </a:xfrm>
          <a:prstGeom prst="line">
            <a:avLst/>
          </a:prstGeom>
          <a:ln w="1905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24"/>
          <p:cNvCxnSpPr/>
          <p:nvPr/>
        </p:nvCxnSpPr>
        <p:spPr>
          <a:xfrm>
            <a:off x="6810100" y="3454536"/>
            <a:ext cx="731829" cy="0"/>
          </a:xfrm>
          <a:prstGeom prst="line">
            <a:avLst/>
          </a:prstGeom>
          <a:ln w="1905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5"/>
          <p:cNvCxnSpPr/>
          <p:nvPr/>
        </p:nvCxnSpPr>
        <p:spPr>
          <a:xfrm>
            <a:off x="8924977" y="3454536"/>
            <a:ext cx="731829" cy="0"/>
          </a:xfrm>
          <a:prstGeom prst="line">
            <a:avLst/>
          </a:prstGeom>
          <a:ln w="19050">
            <a:solidFill>
              <a:srgbClr val="ADBACA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522" y="3267145"/>
            <a:ext cx="371677" cy="371677"/>
          </a:xfrm>
          <a:prstGeom prst="rect">
            <a:avLst/>
          </a:prstGeom>
        </p:spPr>
      </p:pic>
      <p:pic>
        <p:nvPicPr>
          <p:cNvPr id="18" name="Picture 2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399" y="3268698"/>
            <a:ext cx="371677" cy="371677"/>
          </a:xfrm>
          <a:prstGeom prst="rect">
            <a:avLst/>
          </a:prstGeom>
        </p:spPr>
      </p:pic>
      <p:pic>
        <p:nvPicPr>
          <p:cNvPr id="19" name="Picture 2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256" y="3267143"/>
            <a:ext cx="371677" cy="371677"/>
          </a:xfrm>
          <a:prstGeom prst="rect">
            <a:avLst/>
          </a:prstGeom>
        </p:spPr>
      </p:pic>
      <p:pic>
        <p:nvPicPr>
          <p:cNvPr id="20" name="Picture 26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286" y="3267145"/>
            <a:ext cx="371677" cy="371677"/>
          </a:xfrm>
          <a:prstGeom prst="rect">
            <a:avLst/>
          </a:prstGeom>
        </p:spPr>
      </p:pic>
      <p:pic>
        <p:nvPicPr>
          <p:cNvPr id="21" name="Picture 31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6250" y="3268698"/>
            <a:ext cx="371677" cy="371677"/>
          </a:xfrm>
          <a:prstGeom prst="rect">
            <a:avLst/>
          </a:prstGeom>
        </p:spPr>
      </p:pic>
      <p:sp>
        <p:nvSpPr>
          <p:cNvPr id="22" name="TextBox 13"/>
          <p:cNvSpPr txBox="1"/>
          <p:nvPr/>
        </p:nvSpPr>
        <p:spPr>
          <a:xfrm>
            <a:off x="879234" y="423018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88732" y="451608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3022731" y="423018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832229" y="451608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5166228" y="423018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4975726" y="451608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7309725" y="423018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7119223" y="451608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9291021" y="423018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100519" y="4516088"/>
            <a:ext cx="233399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6161228" y="3870325"/>
            <a:ext cx="4643189" cy="187871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email"/>
          <a:srcRect/>
          <a:stretch>
            <a:fillRect/>
          </a:stretch>
        </p:blipFill>
        <p:spPr>
          <a:xfrm>
            <a:off x="1382660" y="1930661"/>
            <a:ext cx="4631397" cy="381837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4" name="组合 3"/>
          <p:cNvGrpSpPr/>
          <p:nvPr/>
        </p:nvGrpSpPr>
        <p:grpSpPr>
          <a:xfrm>
            <a:off x="153100" y="214271"/>
            <a:ext cx="5365422" cy="965254"/>
            <a:chOff x="193779" y="40265"/>
            <a:chExt cx="6466453" cy="1163332"/>
          </a:xfrm>
        </p:grpSpPr>
        <p:pic>
          <p:nvPicPr>
            <p:cNvPr id="5" name="Picture 9" descr="F:\ppt素材\图标\我收集的图标\字体\3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400000">
              <a:off x="3077989" y="-2378646"/>
              <a:ext cx="899790" cy="62646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6" descr="F:\超棒ppt模板\中国风\中国风物件\maobi.png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193779" y="40265"/>
              <a:ext cx="985348" cy="985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2"/>
            <p:cNvSpPr txBox="1"/>
            <p:nvPr/>
          </p:nvSpPr>
          <p:spPr>
            <a:xfrm>
              <a:off x="1585183" y="633875"/>
              <a:ext cx="2674359" cy="4451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0" name="Rectangle 11"/>
          <p:cNvSpPr/>
          <p:nvPr/>
        </p:nvSpPr>
        <p:spPr>
          <a:xfrm>
            <a:off x="6161677" y="1912048"/>
            <a:ext cx="2298734" cy="184080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id-ID" dirty="0"/>
          </a:p>
        </p:txBody>
      </p:sp>
      <p:sp>
        <p:nvSpPr>
          <p:cNvPr id="11" name="Rectangle 12"/>
          <p:cNvSpPr/>
          <p:nvPr/>
        </p:nvSpPr>
        <p:spPr>
          <a:xfrm>
            <a:off x="8505685" y="1912048"/>
            <a:ext cx="2298734" cy="1840802"/>
          </a:xfrm>
          <a:prstGeom prst="rect">
            <a:avLst/>
          </a:prstGeom>
          <a:solidFill>
            <a:srgbClr val="6262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5400" dirty="0">
              <a:solidFill>
                <a:prstClr val="white"/>
              </a:solidFill>
            </a:endParaRPr>
          </a:p>
        </p:txBody>
      </p:sp>
      <p:sp>
        <p:nvSpPr>
          <p:cNvPr id="12" name="Freeform 211"/>
          <p:cNvSpPr>
            <a:spLocks noEditPoints="1"/>
          </p:cNvSpPr>
          <p:nvPr/>
        </p:nvSpPr>
        <p:spPr bwMode="auto">
          <a:xfrm>
            <a:off x="6981513" y="2431247"/>
            <a:ext cx="658614" cy="865760"/>
          </a:xfrm>
          <a:custGeom>
            <a:avLst/>
            <a:gdLst>
              <a:gd name="T0" fmla="*/ 191 w 218"/>
              <a:gd name="T1" fmla="*/ 36 h 288"/>
              <a:gd name="T2" fmla="*/ 157 w 218"/>
              <a:gd name="T3" fmla="*/ 0 h 288"/>
              <a:gd name="T4" fmla="*/ 61 w 218"/>
              <a:gd name="T5" fmla="*/ 0 h 288"/>
              <a:gd name="T6" fmla="*/ 28 w 218"/>
              <a:gd name="T7" fmla="*/ 36 h 288"/>
              <a:gd name="T8" fmla="*/ 0 w 218"/>
              <a:gd name="T9" fmla="*/ 36 h 288"/>
              <a:gd name="T10" fmla="*/ 0 w 218"/>
              <a:gd name="T11" fmla="*/ 288 h 288"/>
              <a:gd name="T12" fmla="*/ 218 w 218"/>
              <a:gd name="T13" fmla="*/ 288 h 288"/>
              <a:gd name="T14" fmla="*/ 218 w 218"/>
              <a:gd name="T15" fmla="*/ 36 h 288"/>
              <a:gd name="T16" fmla="*/ 191 w 218"/>
              <a:gd name="T17" fmla="*/ 36 h 288"/>
              <a:gd name="T18" fmla="*/ 74 w 218"/>
              <a:gd name="T19" fmla="*/ 16 h 288"/>
              <a:gd name="T20" fmla="*/ 142 w 218"/>
              <a:gd name="T21" fmla="*/ 16 h 288"/>
              <a:gd name="T22" fmla="*/ 151 w 218"/>
              <a:gd name="T23" fmla="*/ 24 h 288"/>
              <a:gd name="T24" fmla="*/ 142 w 218"/>
              <a:gd name="T25" fmla="*/ 33 h 288"/>
              <a:gd name="T26" fmla="*/ 74 w 218"/>
              <a:gd name="T27" fmla="*/ 33 h 288"/>
              <a:gd name="T28" fmla="*/ 66 w 218"/>
              <a:gd name="T29" fmla="*/ 24 h 288"/>
              <a:gd name="T30" fmla="*/ 74 w 218"/>
              <a:gd name="T31" fmla="*/ 16 h 288"/>
              <a:gd name="T32" fmla="*/ 171 w 218"/>
              <a:gd name="T33" fmla="*/ 236 h 288"/>
              <a:gd name="T34" fmla="*/ 45 w 218"/>
              <a:gd name="T35" fmla="*/ 236 h 288"/>
              <a:gd name="T36" fmla="*/ 45 w 218"/>
              <a:gd name="T37" fmla="*/ 217 h 288"/>
              <a:gd name="T38" fmla="*/ 171 w 218"/>
              <a:gd name="T39" fmla="*/ 217 h 288"/>
              <a:gd name="T40" fmla="*/ 171 w 218"/>
              <a:gd name="T41" fmla="*/ 236 h 288"/>
              <a:gd name="T42" fmla="*/ 171 w 218"/>
              <a:gd name="T43" fmla="*/ 193 h 288"/>
              <a:gd name="T44" fmla="*/ 45 w 218"/>
              <a:gd name="T45" fmla="*/ 193 h 288"/>
              <a:gd name="T46" fmla="*/ 45 w 218"/>
              <a:gd name="T47" fmla="*/ 174 h 288"/>
              <a:gd name="T48" fmla="*/ 171 w 218"/>
              <a:gd name="T49" fmla="*/ 174 h 288"/>
              <a:gd name="T50" fmla="*/ 171 w 218"/>
              <a:gd name="T51" fmla="*/ 193 h 288"/>
              <a:gd name="T52" fmla="*/ 171 w 218"/>
              <a:gd name="T53" fmla="*/ 150 h 288"/>
              <a:gd name="T54" fmla="*/ 45 w 218"/>
              <a:gd name="T55" fmla="*/ 150 h 288"/>
              <a:gd name="T56" fmla="*/ 45 w 218"/>
              <a:gd name="T57" fmla="*/ 131 h 288"/>
              <a:gd name="T58" fmla="*/ 171 w 218"/>
              <a:gd name="T59" fmla="*/ 131 h 288"/>
              <a:gd name="T60" fmla="*/ 171 w 218"/>
              <a:gd name="T61" fmla="*/ 150 h 288"/>
              <a:gd name="T62" fmla="*/ 171 w 218"/>
              <a:gd name="T63" fmla="*/ 107 h 288"/>
              <a:gd name="T64" fmla="*/ 45 w 218"/>
              <a:gd name="T65" fmla="*/ 107 h 288"/>
              <a:gd name="T66" fmla="*/ 45 w 218"/>
              <a:gd name="T67" fmla="*/ 88 h 288"/>
              <a:gd name="T68" fmla="*/ 171 w 218"/>
              <a:gd name="T69" fmla="*/ 88 h 288"/>
              <a:gd name="T70" fmla="*/ 171 w 218"/>
              <a:gd name="T71" fmla="*/ 10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505685" y="243124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857545" y="2772941"/>
            <a:ext cx="1634359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箭头 258"/>
          <p:cNvSpPr>
            <a:spLocks noChangeShapeType="1"/>
          </p:cNvSpPr>
          <p:nvPr/>
        </p:nvSpPr>
        <p:spPr bwMode="auto">
          <a:xfrm>
            <a:off x="1642599" y="3795624"/>
            <a:ext cx="8494713" cy="0"/>
          </a:xfrm>
          <a:prstGeom prst="line">
            <a:avLst/>
          </a:prstGeom>
          <a:noFill/>
          <a:ln w="28575" cap="flat" cmpd="sng">
            <a:solidFill>
              <a:srgbClr val="ADBACA"/>
            </a:solidFill>
            <a:rou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Oval 3"/>
          <p:cNvSpPr>
            <a:spLocks noChangeAspect="1" noChangeArrowheads="1"/>
          </p:cNvSpPr>
          <p:nvPr/>
        </p:nvSpPr>
        <p:spPr bwMode="auto">
          <a:xfrm>
            <a:off x="2963399" y="3711486"/>
            <a:ext cx="180975" cy="179388"/>
          </a:xfrm>
          <a:prstGeom prst="ellipse">
            <a:avLst/>
          </a:prstGeom>
          <a:solidFill>
            <a:srgbClr val="A8A8A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2525819" y="2947702"/>
            <a:ext cx="1056134" cy="621029"/>
          </a:xfrm>
          <a:prstGeom prst="diamond">
            <a:avLst/>
          </a:prstGeom>
          <a:solidFill>
            <a:srgbClr val="A8A8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010899" y="2141569"/>
            <a:ext cx="2085974" cy="1242606"/>
          </a:xfrm>
          <a:prstGeom prst="rect">
            <a:avLst/>
          </a:prstGeom>
          <a:solidFill>
            <a:srgbClr val="A8A8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7"/>
          <p:cNvSpPr>
            <a:spLocks noChangeAspect="1" noChangeArrowheads="1"/>
          </p:cNvSpPr>
          <p:nvPr/>
        </p:nvSpPr>
        <p:spPr bwMode="auto">
          <a:xfrm>
            <a:off x="5839949" y="3711486"/>
            <a:ext cx="180975" cy="179388"/>
          </a:xfrm>
          <a:prstGeom prst="ellipse">
            <a:avLst/>
          </a:prstGeom>
          <a:solidFill>
            <a:srgbClr val="A8A8A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AutoShape 9"/>
          <p:cNvSpPr>
            <a:spLocks noChangeArrowheads="1"/>
          </p:cNvSpPr>
          <p:nvPr/>
        </p:nvSpPr>
        <p:spPr bwMode="auto">
          <a:xfrm>
            <a:off x="5402369" y="2947703"/>
            <a:ext cx="1056134" cy="621029"/>
          </a:xfrm>
          <a:prstGeom prst="diamond">
            <a:avLst/>
          </a:prstGeom>
          <a:solidFill>
            <a:srgbClr val="6C717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/>
          <a:p>
            <a:endParaRPr lang="zh-CN" altLang="zh-CN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4887449" y="2141569"/>
            <a:ext cx="2085975" cy="1242607"/>
          </a:xfrm>
          <a:prstGeom prst="rect">
            <a:avLst/>
          </a:prstGeom>
          <a:solidFill>
            <a:srgbClr val="6C717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170" tIns="46990" rIns="90170" bIns="46990" anchor="ctr"/>
          <a:lstStyle/>
          <a:p>
            <a:pPr algn="ctr"/>
            <a:endParaRPr 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Oval 11"/>
          <p:cNvSpPr>
            <a:spLocks noChangeAspect="1" noChangeArrowheads="1"/>
          </p:cNvSpPr>
          <p:nvPr/>
        </p:nvSpPr>
        <p:spPr bwMode="auto">
          <a:xfrm>
            <a:off x="8716499" y="3711486"/>
            <a:ext cx="180975" cy="179388"/>
          </a:xfrm>
          <a:prstGeom prst="ellipse">
            <a:avLst/>
          </a:prstGeom>
          <a:solidFill>
            <a:srgbClr val="A8A8A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AutoShape 13"/>
          <p:cNvSpPr>
            <a:spLocks noChangeArrowheads="1"/>
          </p:cNvSpPr>
          <p:nvPr/>
        </p:nvSpPr>
        <p:spPr bwMode="auto">
          <a:xfrm>
            <a:off x="8278919" y="2947703"/>
            <a:ext cx="1056134" cy="621029"/>
          </a:xfrm>
          <a:prstGeom prst="diamond">
            <a:avLst/>
          </a:prstGeom>
          <a:solidFill>
            <a:srgbClr val="A8A8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7763999" y="2141569"/>
            <a:ext cx="2085975" cy="1242607"/>
          </a:xfrm>
          <a:prstGeom prst="rect">
            <a:avLst/>
          </a:prstGeom>
          <a:solidFill>
            <a:srgbClr val="A8A8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15"/>
          <p:cNvSpPr>
            <a:spLocks noChangeAspect="1" noChangeArrowheads="1"/>
          </p:cNvSpPr>
          <p:nvPr/>
        </p:nvSpPr>
        <p:spPr bwMode="auto">
          <a:xfrm>
            <a:off x="4401674" y="3711486"/>
            <a:ext cx="180975" cy="179388"/>
          </a:xfrm>
          <a:prstGeom prst="ellipse">
            <a:avLst/>
          </a:prstGeom>
          <a:solidFill>
            <a:srgbClr val="A8A8A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Oval 16"/>
          <p:cNvSpPr>
            <a:spLocks noChangeAspect="1" noChangeArrowheads="1"/>
          </p:cNvSpPr>
          <p:nvPr/>
        </p:nvSpPr>
        <p:spPr bwMode="auto">
          <a:xfrm>
            <a:off x="7278224" y="3711486"/>
            <a:ext cx="180975" cy="179388"/>
          </a:xfrm>
          <a:prstGeom prst="ellipse">
            <a:avLst/>
          </a:prstGeom>
          <a:solidFill>
            <a:srgbClr val="A8A8A8"/>
          </a:solidFill>
          <a:ln>
            <a:noFill/>
          </a:ln>
          <a:effectLst/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AutoShape 18"/>
          <p:cNvSpPr>
            <a:spLocks noChangeArrowheads="1"/>
          </p:cNvSpPr>
          <p:nvPr/>
        </p:nvSpPr>
        <p:spPr bwMode="auto">
          <a:xfrm>
            <a:off x="3963681" y="4054164"/>
            <a:ext cx="1056327" cy="621805"/>
          </a:xfrm>
          <a:prstGeom prst="diamond">
            <a:avLst/>
          </a:prstGeom>
          <a:solidFill>
            <a:srgbClr val="A8A8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3449174" y="4226288"/>
            <a:ext cx="2085975" cy="1242974"/>
          </a:xfrm>
          <a:prstGeom prst="rect">
            <a:avLst/>
          </a:prstGeom>
          <a:solidFill>
            <a:srgbClr val="6C7176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AutoShape 21"/>
          <p:cNvSpPr>
            <a:spLocks noChangeArrowheads="1"/>
          </p:cNvSpPr>
          <p:nvPr/>
        </p:nvSpPr>
        <p:spPr bwMode="auto">
          <a:xfrm>
            <a:off x="6840231" y="4054164"/>
            <a:ext cx="1056327" cy="621805"/>
          </a:xfrm>
          <a:prstGeom prst="diamond">
            <a:avLst/>
          </a:prstGeom>
          <a:solidFill>
            <a:srgbClr val="A8A8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6325724" y="4226288"/>
            <a:ext cx="2085975" cy="1242974"/>
          </a:xfrm>
          <a:prstGeom prst="rect">
            <a:avLst/>
          </a:prstGeom>
          <a:solidFill>
            <a:srgbClr val="6C7176"/>
          </a:solidFill>
          <a:ln>
            <a:noFill/>
          </a:ln>
          <a:effectLst/>
        </p:spPr>
        <p:txBody>
          <a:bodyPr wrap="none" anchor="ctr"/>
          <a:lstStyle/>
          <a:p>
            <a:pPr algn="ctr"/>
            <a:endParaRPr 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Box 23"/>
          <p:cNvSpPr txBox="1">
            <a:spLocks noChangeArrowheads="1"/>
          </p:cNvSpPr>
          <p:nvPr/>
        </p:nvSpPr>
        <p:spPr bwMode="auto">
          <a:xfrm>
            <a:off x="2580812" y="3959771"/>
            <a:ext cx="94615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spcBef>
                <a:spcPct val="20000"/>
              </a:spcBef>
              <a:defRPr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dirty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2010</a:t>
            </a:r>
            <a:endParaRPr lang="zh-CN" altLang="en-US" dirty="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Box 24"/>
          <p:cNvSpPr txBox="1">
            <a:spLocks noChangeArrowheads="1"/>
          </p:cNvSpPr>
          <p:nvPr/>
        </p:nvSpPr>
        <p:spPr bwMode="auto">
          <a:xfrm>
            <a:off x="5457362" y="3959771"/>
            <a:ext cx="946150" cy="33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</a:t>
            </a: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 Box 25"/>
          <p:cNvSpPr txBox="1">
            <a:spLocks noChangeArrowheads="1"/>
          </p:cNvSpPr>
          <p:nvPr/>
        </p:nvSpPr>
        <p:spPr bwMode="auto">
          <a:xfrm>
            <a:off x="4019087" y="3355569"/>
            <a:ext cx="946150" cy="33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</a:t>
            </a: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 Box 26"/>
          <p:cNvSpPr txBox="1">
            <a:spLocks noChangeArrowheads="1"/>
          </p:cNvSpPr>
          <p:nvPr/>
        </p:nvSpPr>
        <p:spPr bwMode="auto">
          <a:xfrm>
            <a:off x="8333912" y="3959771"/>
            <a:ext cx="946150" cy="24384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spcBef>
                <a:spcPct val="20000"/>
              </a:spcBef>
              <a:defRPr sz="16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dirty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201</a:t>
            </a:r>
            <a:r>
              <a:rPr lang="en-US" altLang="zh-CN" dirty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9</a:t>
            </a:r>
            <a:endParaRPr lang="en-US" altLang="zh-CN" dirty="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27"/>
          <p:cNvSpPr txBox="1">
            <a:spLocks noChangeArrowheads="1"/>
          </p:cNvSpPr>
          <p:nvPr/>
        </p:nvSpPr>
        <p:spPr bwMode="auto">
          <a:xfrm>
            <a:off x="6895637" y="3355569"/>
            <a:ext cx="946150" cy="335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</a:t>
            </a:r>
            <a:r>
              <a:rPr lang="en-US" altLang="zh-CN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164198" y="231147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2168280" y="2617698"/>
            <a:ext cx="1815722" cy="548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020008" y="231147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024090" y="2617698"/>
            <a:ext cx="1815722" cy="548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7859355" y="2311474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7863437" y="2617698"/>
            <a:ext cx="1815722" cy="548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3581953" y="438047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3586035" y="4686701"/>
            <a:ext cx="1815722" cy="548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446546" y="438047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6450628" y="4686701"/>
            <a:ext cx="1815722" cy="54877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427807" y="65492"/>
            <a:ext cx="4415055" cy="1505822"/>
            <a:chOff x="398778" y="65492"/>
            <a:chExt cx="4415055" cy="1505822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ackgroundRemoval t="10327" b="89673" l="430" r="99313">
                          <a14:foregroundMark x1="78093" y1="29723" x2="78093" y2="29723"/>
                          <a14:foregroundMark x1="81787" y1="34509" x2="82388" y2="35013"/>
                          <a14:foregroundMark x1="83591" y1="33249" x2="83591" y2="33249"/>
                          <a14:foregroundMark x1="85223" y1="35516" x2="85567" y2="35516"/>
                          <a14:foregroundMark x1="89089" y1="34761" x2="89089" y2="34761"/>
                          <a14:foregroundMark x1="90550" y1="36272" x2="90550" y2="36272"/>
                          <a14:foregroundMark x1="89175" y1="39547" x2="89175" y2="39547"/>
                          <a14:foregroundMark x1="86770" y1="38539" x2="86770" y2="38539"/>
                          <a14:foregroundMark x1="87113" y1="34761" x2="87113" y2="34761"/>
                          <a14:foregroundMark x1="89089" y1="51385" x2="89089" y2="51385"/>
                          <a14:foregroundMark x1="92955" y1="37783" x2="92955" y2="37783"/>
                          <a14:foregroundMark x1="94244" y1="38287" x2="94244" y2="38287"/>
                          <a14:foregroundMark x1="79897" y1="28212" x2="79897" y2="28212"/>
                          <a14:foregroundMark x1="55670" y1="21914" x2="55670" y2="21914"/>
                          <a14:foregroundMark x1="54210" y1="22166" x2="54210" y2="22166"/>
                          <a14:foregroundMark x1="63144" y1="21411" x2="63144" y2="21411"/>
                          <a14:foregroundMark x1="61426" y1="24181" x2="61426" y2="24181"/>
                          <a14:foregroundMark x1="61082" y1="21914" x2="61082" y2="21914"/>
                          <a14:foregroundMark x1="59450" y1="58690" x2="59450" y2="58690"/>
                          <a14:foregroundMark x1="56271" y1="61461" x2="56271" y2="61461"/>
                          <a14:foregroundMark x1="52148" y1="62720" x2="52148" y2="62720"/>
                          <a14:foregroundMark x1="48110" y1="64232" x2="48110" y2="64232"/>
                          <a14:foregroundMark x1="43557" y1="64987" x2="43557" y2="64987"/>
                          <a14:foregroundMark x1="19674" y1="31738" x2="19674" y2="31738"/>
                          <a14:foregroundMark x1="64948" y1="59194" x2="64948" y2="59194"/>
                          <a14:foregroundMark x1="63488" y1="57431" x2="63488" y2="57431"/>
                          <a14:foregroundMark x1="62371" y1="58942" x2="62371" y2="58942"/>
                          <a14:foregroundMark x1="68041" y1="54156" x2="68041" y2="54156"/>
                          <a14:foregroundMark x1="67698" y1="55416" x2="68213" y2="55416"/>
                          <a14:foregroundMark x1="80069" y1="51134" x2="80069" y2="51134"/>
                          <a14:foregroundMark x1="80756" y1="51385" x2="81186" y2="51385"/>
                          <a14:foregroundMark x1="82302" y1="51385" x2="82302" y2="51385"/>
                          <a14:foregroundMark x1="90979" y1="51637" x2="90979" y2="51637"/>
                          <a14:foregroundMark x1="93213" y1="53149" x2="93213" y2="53149"/>
                          <a14:foregroundMark x1="81959" y1="29471" x2="81959" y2="29471"/>
                          <a14:foregroundMark x1="81271" y1="26700" x2="81271" y2="26700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51493">
              <a:off x="398778" y="65492"/>
              <a:ext cx="4415055" cy="1505822"/>
            </a:xfrm>
            <a:prstGeom prst="rect">
              <a:avLst/>
            </a:prstGeom>
          </p:spPr>
        </p:pic>
        <p:sp>
          <p:nvSpPr>
            <p:cNvPr id="10" name="TextBox 2"/>
            <p:cNvSpPr txBox="1"/>
            <p:nvPr/>
          </p:nvSpPr>
          <p:spPr>
            <a:xfrm>
              <a:off x="602560" y="610150"/>
              <a:ext cx="331629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单击此处添加标题</a:t>
              </a:r>
              <a:endParaRPr lang="zh-CN" altLang="en-US" sz="28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5" name="Freeform 17"/>
          <p:cNvSpPr>
            <a:spLocks noChangeAspect="1"/>
          </p:cNvSpPr>
          <p:nvPr/>
        </p:nvSpPr>
        <p:spPr bwMode="auto">
          <a:xfrm>
            <a:off x="6530150" y="2850886"/>
            <a:ext cx="1938186" cy="1908000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A8A8A8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17"/>
          <p:cNvSpPr/>
          <p:nvPr/>
        </p:nvSpPr>
        <p:spPr bwMode="auto">
          <a:xfrm>
            <a:off x="5530796" y="3090072"/>
            <a:ext cx="1481733" cy="1458656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6C7176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18"/>
          <p:cNvSpPr/>
          <p:nvPr/>
        </p:nvSpPr>
        <p:spPr bwMode="auto">
          <a:xfrm>
            <a:off x="4611102" y="3209062"/>
            <a:ext cx="1295485" cy="126581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A8A8A8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Freeform 19"/>
          <p:cNvSpPr/>
          <p:nvPr/>
        </p:nvSpPr>
        <p:spPr bwMode="auto">
          <a:xfrm>
            <a:off x="3889189" y="3335653"/>
            <a:ext cx="1028477" cy="1041662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6C7176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100"/>
          <p:cNvSpPr/>
          <p:nvPr/>
        </p:nvSpPr>
        <p:spPr bwMode="auto">
          <a:xfrm>
            <a:off x="7864647" y="3253242"/>
            <a:ext cx="2549766" cy="286787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任意多边形 108"/>
          <p:cNvSpPr/>
          <p:nvPr/>
        </p:nvSpPr>
        <p:spPr bwMode="auto">
          <a:xfrm flipH="1">
            <a:off x="1617970" y="3561456"/>
            <a:ext cx="2551413" cy="286787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任意多边形 112"/>
          <p:cNvSpPr/>
          <p:nvPr/>
        </p:nvSpPr>
        <p:spPr>
          <a:xfrm>
            <a:off x="6272486" y="2552759"/>
            <a:ext cx="672466" cy="100210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任意多边形 113"/>
          <p:cNvSpPr/>
          <p:nvPr/>
        </p:nvSpPr>
        <p:spPr>
          <a:xfrm flipH="1">
            <a:off x="4560007" y="2546166"/>
            <a:ext cx="672466" cy="1002106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1000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333090" y="3718588"/>
            <a:ext cx="226917" cy="241722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en-US" sz="2000" kern="0" dirty="0" smtClea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26"/>
          <p:cNvSpPr>
            <a:spLocks noChangeAspect="1"/>
          </p:cNvSpPr>
          <p:nvPr/>
        </p:nvSpPr>
        <p:spPr bwMode="auto">
          <a:xfrm>
            <a:off x="7526873" y="3719753"/>
            <a:ext cx="242986" cy="252000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defRPr/>
            </a:pPr>
            <a:endParaRPr lang="en-US" sz="2000" kern="0" dirty="0" smtClea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442"/>
          <p:cNvSpPr>
            <a:spLocks noEditPoints="1"/>
          </p:cNvSpPr>
          <p:nvPr/>
        </p:nvSpPr>
        <p:spPr bwMode="auto">
          <a:xfrm>
            <a:off x="5181936" y="3737118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443"/>
          <p:cNvSpPr>
            <a:spLocks noChangeArrowheads="1"/>
          </p:cNvSpPr>
          <p:nvPr/>
        </p:nvSpPr>
        <p:spPr bwMode="auto">
          <a:xfrm>
            <a:off x="5254961" y="3773630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444"/>
          <p:cNvSpPr>
            <a:spLocks noChangeArrowheads="1"/>
          </p:cNvSpPr>
          <p:nvPr/>
        </p:nvSpPr>
        <p:spPr bwMode="auto">
          <a:xfrm>
            <a:off x="5345448" y="378315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445"/>
          <p:cNvSpPr>
            <a:spLocks noChangeArrowheads="1"/>
          </p:cNvSpPr>
          <p:nvPr/>
        </p:nvSpPr>
        <p:spPr bwMode="auto">
          <a:xfrm>
            <a:off x="5345448" y="381808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446"/>
          <p:cNvSpPr>
            <a:spLocks noChangeArrowheads="1"/>
          </p:cNvSpPr>
          <p:nvPr/>
        </p:nvSpPr>
        <p:spPr bwMode="auto">
          <a:xfrm>
            <a:off x="5254961" y="3865705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447"/>
          <p:cNvSpPr>
            <a:spLocks noChangeArrowheads="1"/>
          </p:cNvSpPr>
          <p:nvPr/>
        </p:nvSpPr>
        <p:spPr bwMode="auto">
          <a:xfrm>
            <a:off x="5254961" y="3902218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Oval 56"/>
          <p:cNvSpPr>
            <a:spLocks noChangeArrowheads="1"/>
          </p:cNvSpPr>
          <p:nvPr/>
        </p:nvSpPr>
        <p:spPr bwMode="auto">
          <a:xfrm>
            <a:off x="6272486" y="3697704"/>
            <a:ext cx="301077" cy="301077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57"/>
          <p:cNvSpPr/>
          <p:nvPr/>
        </p:nvSpPr>
        <p:spPr bwMode="auto">
          <a:xfrm>
            <a:off x="6318628" y="3736925"/>
            <a:ext cx="155730" cy="141887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Freeform 58"/>
          <p:cNvSpPr/>
          <p:nvPr/>
        </p:nvSpPr>
        <p:spPr bwMode="auto">
          <a:xfrm>
            <a:off x="6401684" y="3846512"/>
            <a:ext cx="118816" cy="138426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Freeform 59"/>
          <p:cNvSpPr/>
          <p:nvPr/>
        </p:nvSpPr>
        <p:spPr bwMode="auto">
          <a:xfrm>
            <a:off x="6465129" y="3704625"/>
            <a:ext cx="103820" cy="193796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751998" y="1873193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3756079" y="2159096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6392018" y="1873193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6396099" y="2159096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091899" y="3492435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9095980" y="3778338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759107" y="3694969"/>
            <a:ext cx="147262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763188" y="3980872"/>
            <a:ext cx="1567145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20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15517" y="5483460"/>
            <a:ext cx="9530283" cy="56547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60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6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2926</Words>
  <Application>WPS 演示</Application>
  <PresentationFormat>宽屏</PresentationFormat>
  <Paragraphs>476</Paragraphs>
  <Slides>30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43" baseType="lpstr">
      <vt:lpstr>Arial</vt:lpstr>
      <vt:lpstr>宋体</vt:lpstr>
      <vt:lpstr>Wingdings</vt:lpstr>
      <vt:lpstr>华文楷体</vt:lpstr>
      <vt:lpstr>微软雅黑</vt:lpstr>
      <vt:lpstr>楷体</vt:lpstr>
      <vt:lpstr>Calibri</vt:lpstr>
      <vt:lpstr>Calibri Light</vt:lpstr>
      <vt:lpstr>Roboto Black</vt:lpstr>
      <vt:lpstr>Helvetica Light</vt:lpstr>
      <vt:lpstr>Malgun Gothic</vt:lpstr>
      <vt:lpstr>Courier New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topppt.cn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27</cp:revision>
  <dcterms:created xsi:type="dcterms:W3CDTF">2015-09-14T12:31:00Z</dcterms:created>
  <dcterms:modified xsi:type="dcterms:W3CDTF">2017-03-08T08:57:41Z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