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90" r:id="rId2"/>
    <p:sldId id="379" r:id="rId3"/>
    <p:sldId id="382" r:id="rId4"/>
    <p:sldId id="380" r:id="rId5"/>
    <p:sldId id="393" r:id="rId6"/>
    <p:sldId id="390" r:id="rId7"/>
    <p:sldId id="394" r:id="rId8"/>
    <p:sldId id="397" r:id="rId9"/>
    <p:sldId id="383" r:id="rId10"/>
    <p:sldId id="386" r:id="rId11"/>
    <p:sldId id="395" r:id="rId12"/>
    <p:sldId id="391" r:id="rId13"/>
    <p:sldId id="396" r:id="rId14"/>
    <p:sldId id="398" r:id="rId15"/>
    <p:sldId id="384" r:id="rId16"/>
    <p:sldId id="387" r:id="rId17"/>
    <p:sldId id="399" r:id="rId18"/>
    <p:sldId id="400" r:id="rId19"/>
    <p:sldId id="404" r:id="rId20"/>
    <p:sldId id="401" r:id="rId21"/>
    <p:sldId id="385" r:id="rId22"/>
    <p:sldId id="388" r:id="rId23"/>
    <p:sldId id="389" r:id="rId24"/>
    <p:sldId id="392" r:id="rId25"/>
    <p:sldId id="405" r:id="rId26"/>
  </p:sldIdLst>
  <p:sldSz cx="9144000" cy="5143500" type="screen16x9"/>
  <p:notesSz cx="6858000" cy="9144000"/>
  <p:custDataLst>
    <p:tags r:id="rId29"/>
  </p:custDataLst>
  <p:defaultTextStyle>
    <a:defPPr>
      <a:defRPr lang="zh-CN"/>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00" userDrawn="1">
          <p15:clr>
            <a:srgbClr val="A4A3A4"/>
          </p15:clr>
        </p15:guide>
        <p15:guide id="2" pos="2880" userDrawn="1">
          <p15:clr>
            <a:srgbClr val="A4A3A4"/>
          </p15:clr>
        </p15:guide>
        <p15:guide id="3" pos="272" userDrawn="1">
          <p15:clr>
            <a:srgbClr val="A4A3A4"/>
          </p15:clr>
        </p15:guide>
        <p15:guide id="4" pos="5488" userDrawn="1">
          <p15:clr>
            <a:srgbClr val="A4A3A4"/>
          </p15:clr>
        </p15:guide>
        <p15:guide id="5" orient="horz" pos="1620" userDrawn="1">
          <p15:clr>
            <a:srgbClr val="A4A3A4"/>
          </p15:clr>
        </p15:guide>
        <p15:guide id="6" orient="horz" pos="3162" userDrawn="1">
          <p15:clr>
            <a:srgbClr val="A4A3A4"/>
          </p15:clr>
        </p15:guide>
        <p15:guide id="7" orient="horz" pos="172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0000"/>
    <a:srgbClr val="FF7862"/>
    <a:srgbClr val="9F03B9"/>
    <a:srgbClr val="F53DB8"/>
    <a:srgbClr val="FEB134"/>
    <a:srgbClr val="FEC160"/>
    <a:srgbClr val="0590BB"/>
    <a:srgbClr val="FF5033"/>
    <a:srgbClr val="F7F5FA"/>
    <a:srgbClr val="B287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18" autoAdjust="0"/>
    <p:restoredTop sz="94660"/>
  </p:normalViewPr>
  <p:slideViewPr>
    <p:cSldViewPr snapToGrid="0" showGuides="1">
      <p:cViewPr varScale="1">
        <p:scale>
          <a:sx n="152" d="100"/>
          <a:sy n="152" d="100"/>
        </p:scale>
        <p:origin x="-408" y="-102"/>
      </p:cViewPr>
      <p:guideLst>
        <p:guide orient="horz" pos="100"/>
        <p:guide orient="horz" pos="1620"/>
        <p:guide orient="horz" pos="3162"/>
        <p:guide orient="horz" pos="1720"/>
        <p:guide pos="2880"/>
        <p:guide pos="272"/>
        <p:guide pos="5488"/>
      </p:guideLst>
    </p:cSldViewPr>
  </p:slideViewPr>
  <p:notesTextViewPr>
    <p:cViewPr>
      <p:scale>
        <a:sx n="1" d="1"/>
        <a:sy n="1" d="1"/>
      </p:scale>
      <p:origin x="0" y="0"/>
    </p:cViewPr>
  </p:notesTextViewPr>
  <p:notesViewPr>
    <p:cSldViewPr snapToGrid="0" showGuides="1">
      <p:cViewPr varScale="1">
        <p:scale>
          <a:sx n="65" d="100"/>
          <a:sy n="65" d="100"/>
        </p:scale>
        <p:origin x="3082"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4B9D10-E8FB-4D02-840A-71DC6B10B071}" type="datetimeFigureOut">
              <a:rPr lang="zh-CN" altLang="en-US" smtClean="0"/>
              <a:t>2018/5/11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E13031-F953-48DA-BD81-EFC398A6DED6}" type="slidenum">
              <a:rPr lang="zh-CN" altLang="en-US" smtClean="0"/>
              <a:t>‹#›</a:t>
            </a:fld>
            <a:endParaRPr lang="zh-CN" altLang="en-US"/>
          </a:p>
        </p:txBody>
      </p:sp>
    </p:spTree>
    <p:extLst>
      <p:ext uri="{BB962C8B-B14F-4D97-AF65-F5344CB8AC3E}">
        <p14:creationId xmlns:p14="http://schemas.microsoft.com/office/powerpoint/2010/main" val="3528594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5CA19F-D06A-4E32-BCC0-8363FC078DB9}" type="datetimeFigureOut">
              <a:rPr lang="zh-CN" altLang="en-US" smtClean="0"/>
              <a:t>2018/5/11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7CD291-2EC5-430E-B6C2-D7DAA40172EC}" type="slidenum">
              <a:rPr lang="zh-CN" altLang="en-US" smtClean="0"/>
              <a:t>‹#›</a:t>
            </a:fld>
            <a:endParaRPr lang="zh-CN" altLang="en-US"/>
          </a:p>
        </p:txBody>
      </p:sp>
    </p:spTree>
    <p:extLst>
      <p:ext uri="{BB962C8B-B14F-4D97-AF65-F5344CB8AC3E}">
        <p14:creationId xmlns:p14="http://schemas.microsoft.com/office/powerpoint/2010/main" val="503652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a:t>
            </a:fld>
            <a:endParaRPr lang="zh-CN" altLang="en-US"/>
          </a:p>
        </p:txBody>
      </p:sp>
    </p:spTree>
    <p:extLst>
      <p:ext uri="{BB962C8B-B14F-4D97-AF65-F5344CB8AC3E}">
        <p14:creationId xmlns:p14="http://schemas.microsoft.com/office/powerpoint/2010/main" val="3531329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a:t>
            </a:fld>
            <a:endParaRPr lang="zh-CN" altLang="en-US"/>
          </a:p>
        </p:txBody>
      </p:sp>
    </p:spTree>
    <p:extLst>
      <p:ext uri="{BB962C8B-B14F-4D97-AF65-F5344CB8AC3E}">
        <p14:creationId xmlns:p14="http://schemas.microsoft.com/office/powerpoint/2010/main" val="147059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3</a:t>
            </a:fld>
            <a:endParaRPr lang="zh-CN" altLang="en-US"/>
          </a:p>
        </p:txBody>
      </p:sp>
    </p:spTree>
    <p:extLst>
      <p:ext uri="{BB962C8B-B14F-4D97-AF65-F5344CB8AC3E}">
        <p14:creationId xmlns:p14="http://schemas.microsoft.com/office/powerpoint/2010/main" val="932782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4</a:t>
            </a:fld>
            <a:endParaRPr lang="zh-CN" altLang="en-US"/>
          </a:p>
        </p:txBody>
      </p:sp>
    </p:spTree>
    <p:extLst>
      <p:ext uri="{BB962C8B-B14F-4D97-AF65-F5344CB8AC3E}">
        <p14:creationId xmlns:p14="http://schemas.microsoft.com/office/powerpoint/2010/main" val="3236843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5</a:t>
            </a:fld>
            <a:endParaRPr lang="zh-CN" altLang="en-US"/>
          </a:p>
        </p:txBody>
      </p:sp>
    </p:spTree>
    <p:extLst>
      <p:ext uri="{BB962C8B-B14F-4D97-AF65-F5344CB8AC3E}">
        <p14:creationId xmlns:p14="http://schemas.microsoft.com/office/powerpoint/2010/main" val="4214202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6</a:t>
            </a:fld>
            <a:endParaRPr lang="zh-CN" altLang="en-US"/>
          </a:p>
        </p:txBody>
      </p:sp>
    </p:spTree>
    <p:extLst>
      <p:ext uri="{BB962C8B-B14F-4D97-AF65-F5344CB8AC3E}">
        <p14:creationId xmlns:p14="http://schemas.microsoft.com/office/powerpoint/2010/main" val="2783427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7</a:t>
            </a:fld>
            <a:endParaRPr lang="zh-CN" altLang="en-US"/>
          </a:p>
        </p:txBody>
      </p:sp>
    </p:spTree>
    <p:extLst>
      <p:ext uri="{BB962C8B-B14F-4D97-AF65-F5344CB8AC3E}">
        <p14:creationId xmlns:p14="http://schemas.microsoft.com/office/powerpoint/2010/main" val="1675662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8</a:t>
            </a:fld>
            <a:endParaRPr lang="zh-CN" altLang="en-US"/>
          </a:p>
        </p:txBody>
      </p:sp>
    </p:spTree>
    <p:extLst>
      <p:ext uri="{BB962C8B-B14F-4D97-AF65-F5344CB8AC3E}">
        <p14:creationId xmlns:p14="http://schemas.microsoft.com/office/powerpoint/2010/main" val="2485636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9</a:t>
            </a:fld>
            <a:endParaRPr lang="zh-CN" altLang="en-US"/>
          </a:p>
        </p:txBody>
      </p:sp>
    </p:spTree>
    <p:extLst>
      <p:ext uri="{BB962C8B-B14F-4D97-AF65-F5344CB8AC3E}">
        <p14:creationId xmlns:p14="http://schemas.microsoft.com/office/powerpoint/2010/main" val="2246350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10</a:t>
            </a:fld>
            <a:endParaRPr lang="zh-CN" altLang="en-US"/>
          </a:p>
        </p:txBody>
      </p:sp>
    </p:spTree>
    <p:extLst>
      <p:ext uri="{BB962C8B-B14F-4D97-AF65-F5344CB8AC3E}">
        <p14:creationId xmlns:p14="http://schemas.microsoft.com/office/powerpoint/2010/main" val="4130755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11</a:t>
            </a:fld>
            <a:endParaRPr lang="zh-CN" altLang="en-US"/>
          </a:p>
        </p:txBody>
      </p:sp>
    </p:spTree>
    <p:extLst>
      <p:ext uri="{BB962C8B-B14F-4D97-AF65-F5344CB8AC3E}">
        <p14:creationId xmlns:p14="http://schemas.microsoft.com/office/powerpoint/2010/main" val="2710355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12</a:t>
            </a:fld>
            <a:endParaRPr lang="zh-CN" altLang="en-US"/>
          </a:p>
        </p:txBody>
      </p:sp>
    </p:spTree>
    <p:extLst>
      <p:ext uri="{BB962C8B-B14F-4D97-AF65-F5344CB8AC3E}">
        <p14:creationId xmlns:p14="http://schemas.microsoft.com/office/powerpoint/2010/main" val="3069021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13</a:t>
            </a:fld>
            <a:endParaRPr lang="zh-CN" altLang="en-US"/>
          </a:p>
        </p:txBody>
      </p:sp>
    </p:spTree>
    <p:extLst>
      <p:ext uri="{BB962C8B-B14F-4D97-AF65-F5344CB8AC3E}">
        <p14:creationId xmlns:p14="http://schemas.microsoft.com/office/powerpoint/2010/main" val="2571239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14</a:t>
            </a:fld>
            <a:endParaRPr lang="zh-CN" altLang="en-US"/>
          </a:p>
        </p:txBody>
      </p:sp>
    </p:spTree>
    <p:extLst>
      <p:ext uri="{BB962C8B-B14F-4D97-AF65-F5344CB8AC3E}">
        <p14:creationId xmlns:p14="http://schemas.microsoft.com/office/powerpoint/2010/main" val="2873347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15</a:t>
            </a:fld>
            <a:endParaRPr lang="zh-CN" altLang="en-US"/>
          </a:p>
        </p:txBody>
      </p:sp>
    </p:spTree>
    <p:extLst>
      <p:ext uri="{BB962C8B-B14F-4D97-AF65-F5344CB8AC3E}">
        <p14:creationId xmlns:p14="http://schemas.microsoft.com/office/powerpoint/2010/main" val="871108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16</a:t>
            </a:fld>
            <a:endParaRPr lang="zh-CN" altLang="en-US"/>
          </a:p>
        </p:txBody>
      </p:sp>
    </p:spTree>
    <p:extLst>
      <p:ext uri="{BB962C8B-B14F-4D97-AF65-F5344CB8AC3E}">
        <p14:creationId xmlns:p14="http://schemas.microsoft.com/office/powerpoint/2010/main" val="629775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17</a:t>
            </a:fld>
            <a:endParaRPr lang="zh-CN" altLang="en-US"/>
          </a:p>
        </p:txBody>
      </p:sp>
    </p:spTree>
    <p:extLst>
      <p:ext uri="{BB962C8B-B14F-4D97-AF65-F5344CB8AC3E}">
        <p14:creationId xmlns:p14="http://schemas.microsoft.com/office/powerpoint/2010/main" val="151714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18</a:t>
            </a:fld>
            <a:endParaRPr lang="zh-CN" altLang="en-US"/>
          </a:p>
        </p:txBody>
      </p:sp>
    </p:spTree>
    <p:extLst>
      <p:ext uri="{BB962C8B-B14F-4D97-AF65-F5344CB8AC3E}">
        <p14:creationId xmlns:p14="http://schemas.microsoft.com/office/powerpoint/2010/main" val="10668647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19</a:t>
            </a:fld>
            <a:endParaRPr lang="zh-CN" altLang="en-US"/>
          </a:p>
        </p:txBody>
      </p:sp>
    </p:spTree>
    <p:extLst>
      <p:ext uri="{BB962C8B-B14F-4D97-AF65-F5344CB8AC3E}">
        <p14:creationId xmlns:p14="http://schemas.microsoft.com/office/powerpoint/2010/main" val="2346092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20</a:t>
            </a:fld>
            <a:endParaRPr lang="zh-CN" altLang="en-US"/>
          </a:p>
        </p:txBody>
      </p:sp>
    </p:spTree>
    <p:extLst>
      <p:ext uri="{BB962C8B-B14F-4D97-AF65-F5344CB8AC3E}">
        <p14:creationId xmlns:p14="http://schemas.microsoft.com/office/powerpoint/2010/main" val="2184084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21</a:t>
            </a:fld>
            <a:endParaRPr lang="zh-CN" altLang="en-US"/>
          </a:p>
        </p:txBody>
      </p:sp>
    </p:spTree>
    <p:extLst>
      <p:ext uri="{BB962C8B-B14F-4D97-AF65-F5344CB8AC3E}">
        <p14:creationId xmlns:p14="http://schemas.microsoft.com/office/powerpoint/2010/main" val="1028950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22</a:t>
            </a:fld>
            <a:endParaRPr lang="zh-CN" altLang="en-US"/>
          </a:p>
        </p:txBody>
      </p:sp>
    </p:spTree>
    <p:extLst>
      <p:ext uri="{BB962C8B-B14F-4D97-AF65-F5344CB8AC3E}">
        <p14:creationId xmlns:p14="http://schemas.microsoft.com/office/powerpoint/2010/main" val="247771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23</a:t>
            </a:fld>
            <a:endParaRPr lang="zh-CN" altLang="en-US"/>
          </a:p>
        </p:txBody>
      </p:sp>
    </p:spTree>
    <p:extLst>
      <p:ext uri="{BB962C8B-B14F-4D97-AF65-F5344CB8AC3E}">
        <p14:creationId xmlns:p14="http://schemas.microsoft.com/office/powerpoint/2010/main" val="2723560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24</a:t>
            </a:fld>
            <a:endParaRPr lang="zh-CN" altLang="en-US"/>
          </a:p>
        </p:txBody>
      </p:sp>
    </p:spTree>
    <p:extLst>
      <p:ext uri="{BB962C8B-B14F-4D97-AF65-F5344CB8AC3E}">
        <p14:creationId xmlns:p14="http://schemas.microsoft.com/office/powerpoint/2010/main" val="1620007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CD291-2EC5-430E-B6C2-D7DAA40172EC}" type="slidenum">
              <a:rPr lang="zh-CN" altLang="en-US" smtClean="0"/>
              <a:t>25</a:t>
            </a:fld>
            <a:endParaRPr lang="zh-CN" altLang="en-US"/>
          </a:p>
        </p:txBody>
      </p:sp>
    </p:spTree>
    <p:extLst>
      <p:ext uri="{BB962C8B-B14F-4D97-AF65-F5344CB8AC3E}">
        <p14:creationId xmlns:p14="http://schemas.microsoft.com/office/powerpoint/2010/main" val="802006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7307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57494320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73888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7950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55506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AE59AF5-EF36-4F21-887F-7A877F937721}" type="datetimeFigureOut">
              <a:rPr lang="zh-CN" altLang="en-US" smtClean="0"/>
              <a:t>2018/5/11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18860615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E59AF5-EF36-4F21-887F-7A877F937721}" type="datetimeFigureOut">
              <a:rPr lang="zh-CN" altLang="en-US" smtClean="0"/>
              <a:t>2018/5/11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70989089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2018/5/11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281976030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2018/5/11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57806998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2018/5/11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120012906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2018/5/11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98738760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26" tIns="45712" rIns="91426" bIns="45712"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26" tIns="45712" rIns="91426" bIns="45712"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26" tIns="45712" rIns="91426" bIns="45712" rtlCol="0" anchor="ctr"/>
          <a:lstStyle>
            <a:lvl1pPr algn="l">
              <a:defRPr sz="900">
                <a:solidFill>
                  <a:schemeClr val="tx1">
                    <a:tint val="75000"/>
                  </a:schemeClr>
                </a:solidFill>
              </a:defRPr>
            </a:lvl1pPr>
          </a:lstStyle>
          <a:p>
            <a:fld id="{CAE59AF5-EF36-4F21-887F-7A877F937721}" type="datetimeFigureOut">
              <a:rPr lang="zh-CN" altLang="en-US" smtClean="0"/>
              <a:t>2018/5/11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26" tIns="45712" rIns="91426" bIns="45712"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26" tIns="45712" rIns="91426" bIns="45712" rtlCol="0" anchor="ctr"/>
          <a:lstStyle>
            <a:lvl1pPr algn="r">
              <a:defRPr sz="900">
                <a:solidFill>
                  <a:schemeClr val="tx1">
                    <a:tint val="75000"/>
                  </a:schemeClr>
                </a:solidFill>
              </a:defRPr>
            </a:lvl1p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162937753"/>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63" r:id="rId3"/>
    <p:sldLayoutId id="2147483664" r:id="rId4"/>
    <p:sldLayoutId id="2147483662"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5334"/>
          <a:stretch/>
        </p:blipFill>
        <p:spPr>
          <a:xfrm>
            <a:off x="1138230" y="485800"/>
            <a:ext cx="6867538" cy="3185466"/>
          </a:xfrm>
          <a:prstGeom prst="rect">
            <a:avLst/>
          </a:prstGeom>
        </p:spPr>
      </p:pic>
      <p:sp>
        <p:nvSpPr>
          <p:cNvPr id="6" name="文本框 8"/>
          <p:cNvSpPr txBox="1">
            <a:spLocks noChangeArrowheads="1"/>
          </p:cNvSpPr>
          <p:nvPr/>
        </p:nvSpPr>
        <p:spPr bwMode="auto">
          <a:xfrm>
            <a:off x="3987534" y="4557718"/>
            <a:ext cx="954079" cy="27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200" dirty="0" smtClean="0">
                <a:latin typeface="微软雅黑" pitchFamily="34" charset="-122"/>
                <a:ea typeface="微软雅黑" pitchFamily="34" charset="-122"/>
              </a:rPr>
              <a:t>二零一</a:t>
            </a:r>
            <a:r>
              <a:rPr lang="zh-CN" altLang="en-US" sz="1200" dirty="0">
                <a:latin typeface="微软雅黑" pitchFamily="34" charset="-122"/>
                <a:ea typeface="微软雅黑" pitchFamily="34" charset="-122"/>
              </a:rPr>
              <a:t>九</a:t>
            </a:r>
            <a:r>
              <a:rPr lang="zh-CN" altLang="en-US" sz="1200" dirty="0" smtClean="0">
                <a:latin typeface="微软雅黑" pitchFamily="34" charset="-122"/>
                <a:ea typeface="微软雅黑" pitchFamily="34" charset="-122"/>
              </a:rPr>
              <a:t>年</a:t>
            </a:r>
            <a:endParaRPr lang="zh-CN" altLang="en-US" sz="1200" dirty="0">
              <a:latin typeface="微软雅黑" pitchFamily="34" charset="-122"/>
              <a:ea typeface="微软雅黑" pitchFamily="34" charset="-122"/>
            </a:endParaRPr>
          </a:p>
        </p:txBody>
      </p:sp>
      <p:sp>
        <p:nvSpPr>
          <p:cNvPr id="3" name="文本框 5"/>
          <p:cNvSpPr txBox="1">
            <a:spLocks noChangeArrowheads="1"/>
          </p:cNvSpPr>
          <p:nvPr/>
        </p:nvSpPr>
        <p:spPr bwMode="auto">
          <a:xfrm>
            <a:off x="1136988" y="3411062"/>
            <a:ext cx="6870023" cy="70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4000" b="1" dirty="0" smtClean="0">
                <a:latin typeface="微软雅黑" pitchFamily="34" charset="-122"/>
                <a:ea typeface="微软雅黑" pitchFamily="34" charset="-122"/>
              </a:rPr>
              <a:t>3D</a:t>
            </a:r>
            <a:r>
              <a:rPr lang="zh-CN" altLang="en-US" sz="4000" b="1" dirty="0" smtClean="0">
                <a:latin typeface="微软雅黑" pitchFamily="34" charset="-122"/>
                <a:ea typeface="微软雅黑" pitchFamily="34" charset="-122"/>
              </a:rPr>
              <a:t>小人风格</a:t>
            </a:r>
            <a:r>
              <a:rPr lang="zh-CN" altLang="en-US" sz="4000" b="1" dirty="0" smtClean="0">
                <a:solidFill>
                  <a:srgbClr val="C00000"/>
                </a:solidFill>
                <a:latin typeface="微软雅黑" pitchFamily="34" charset="-122"/>
                <a:ea typeface="微软雅黑" pitchFamily="34" charset="-122"/>
              </a:rPr>
              <a:t>团</a:t>
            </a:r>
            <a:r>
              <a:rPr lang="zh-CN" altLang="en-US" sz="4000" b="1" dirty="0" smtClean="0">
                <a:solidFill>
                  <a:srgbClr val="92D050"/>
                </a:solidFill>
                <a:latin typeface="微软雅黑" pitchFamily="34" charset="-122"/>
                <a:ea typeface="微软雅黑" pitchFamily="34" charset="-122"/>
              </a:rPr>
              <a:t>队</a:t>
            </a:r>
            <a:r>
              <a:rPr lang="zh-CN" altLang="en-US" sz="4000" b="1" dirty="0" smtClean="0">
                <a:solidFill>
                  <a:srgbClr val="FFC000"/>
                </a:solidFill>
                <a:latin typeface="微软雅黑" pitchFamily="34" charset="-122"/>
                <a:ea typeface="微软雅黑" pitchFamily="34" charset="-122"/>
              </a:rPr>
              <a:t>建</a:t>
            </a:r>
            <a:r>
              <a:rPr lang="zh-CN" altLang="en-US" sz="4000" b="1" dirty="0" smtClean="0">
                <a:solidFill>
                  <a:srgbClr val="00B0F0"/>
                </a:solidFill>
                <a:latin typeface="微软雅黑" pitchFamily="34" charset="-122"/>
                <a:ea typeface="微软雅黑" pitchFamily="34" charset="-122"/>
              </a:rPr>
              <a:t>设</a:t>
            </a:r>
            <a:r>
              <a:rPr lang="en-US" altLang="zh-CN" sz="4000" b="1" dirty="0" smtClean="0">
                <a:latin typeface="微软雅黑" pitchFamily="34" charset="-122"/>
                <a:ea typeface="微软雅黑" pitchFamily="34" charset="-122"/>
              </a:rPr>
              <a:t>PPT</a:t>
            </a:r>
            <a:endParaRPr lang="zh-CN" altLang="en-US" sz="4000" b="1" dirty="0">
              <a:latin typeface="微软雅黑" pitchFamily="34" charset="-122"/>
              <a:ea typeface="微软雅黑" pitchFamily="34" charset="-122"/>
            </a:endParaRPr>
          </a:p>
        </p:txBody>
      </p:sp>
      <p:sp>
        <p:nvSpPr>
          <p:cNvPr id="9" name="文本框 8"/>
          <p:cNvSpPr txBox="1">
            <a:spLocks noChangeArrowheads="1"/>
          </p:cNvSpPr>
          <p:nvPr/>
        </p:nvSpPr>
        <p:spPr bwMode="auto">
          <a:xfrm>
            <a:off x="2576897" y="4072534"/>
            <a:ext cx="3775364"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buNone/>
            </a:pPr>
            <a:r>
              <a:rPr lang="zh-CN" altLang="en-US" sz="1400" cap="all" dirty="0" smtClean="0">
                <a:latin typeface="微软雅黑" pitchFamily="34" charset="-122"/>
                <a:ea typeface="微软雅黑" pitchFamily="34" charset="-122"/>
                <a:cs typeface="Arial" panose="020B0604020202020204" pitchFamily="34" charset="0"/>
              </a:rPr>
              <a:t>适用于公司团队建设｜团队总结｜企业文化等</a:t>
            </a:r>
            <a:endParaRPr lang="zh-CN" altLang="en-US" sz="1400" cap="all" dirty="0">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79642180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3"/>
                                        </p:tgtEl>
                                        <p:attrNameLst>
                                          <p:attrName>style.visibility</p:attrName>
                                        </p:attrNameLst>
                                      </p:cBhvr>
                                      <p:to>
                                        <p:strVal val="visible"/>
                                      </p:to>
                                    </p:set>
                                    <p:anim by="(-#ppt_w*2)" calcmode="lin" valueType="num">
                                      <p:cBhvr rctx="PPT">
                                        <p:cTn id="25" dur="500" autoRev="1" fill="hold">
                                          <p:stCondLst>
                                            <p:cond delay="0"/>
                                          </p:stCondLst>
                                        </p:cTn>
                                        <p:tgtEl>
                                          <p:spTgt spid="3"/>
                                        </p:tgtEl>
                                        <p:attrNameLst>
                                          <p:attrName>ppt_w</p:attrName>
                                        </p:attrNameLst>
                                      </p:cBhvr>
                                    </p:anim>
                                    <p:anim by="(#ppt_w*0.50)" calcmode="lin" valueType="num">
                                      <p:cBhvr>
                                        <p:cTn id="26" dur="500" decel="50000" autoRev="1" fill="hold">
                                          <p:stCondLst>
                                            <p:cond delay="0"/>
                                          </p:stCondLst>
                                        </p:cTn>
                                        <p:tgtEl>
                                          <p:spTgt spid="3"/>
                                        </p:tgtEl>
                                        <p:attrNameLst>
                                          <p:attrName>ppt_x</p:attrName>
                                        </p:attrNameLst>
                                      </p:cBhvr>
                                    </p:anim>
                                    <p:anim from="(-#ppt_h/2)" to="(#ppt_y)" calcmode="lin" valueType="num">
                                      <p:cBhvr>
                                        <p:cTn id="27" dur="1000" fill="hold">
                                          <p:stCondLst>
                                            <p:cond delay="0"/>
                                          </p:stCondLst>
                                        </p:cTn>
                                        <p:tgtEl>
                                          <p:spTgt spid="3"/>
                                        </p:tgtEl>
                                        <p:attrNameLst>
                                          <p:attrName>ppt_y</p:attrName>
                                        </p:attrNameLst>
                                      </p:cBhvr>
                                    </p:anim>
                                    <p:animRot by="21600000">
                                      <p:cBhvr>
                                        <p:cTn id="28" dur="1000" fill="hold">
                                          <p:stCondLst>
                                            <p:cond delay="0"/>
                                          </p:stCondLst>
                                        </p:cTn>
                                        <p:tgtEl>
                                          <p:spTgt spid="3"/>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9571"/>
          <a:stretch/>
        </p:blipFill>
        <p:spPr>
          <a:xfrm>
            <a:off x="0" y="0"/>
            <a:ext cx="4900052" cy="5143500"/>
          </a:xfrm>
          <a:prstGeom prst="rect">
            <a:avLst/>
          </a:prstGeom>
        </p:spPr>
      </p:pic>
      <p:sp>
        <p:nvSpPr>
          <p:cNvPr id="3" name="文本框 5"/>
          <p:cNvSpPr txBox="1">
            <a:spLocks noChangeArrowheads="1"/>
          </p:cNvSpPr>
          <p:nvPr/>
        </p:nvSpPr>
        <p:spPr bwMode="auto">
          <a:xfrm>
            <a:off x="5209738" y="1640230"/>
            <a:ext cx="3934262"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smtClean="0">
                <a:latin typeface="微软雅黑" pitchFamily="34" charset="-122"/>
                <a:ea typeface="微软雅黑" pitchFamily="34" charset="-122"/>
              </a:rPr>
              <a:t>目录 </a:t>
            </a:r>
            <a:r>
              <a:rPr lang="en-US" altLang="zh-CN" sz="2800" dirty="0" smtClean="0">
                <a:latin typeface="微软雅黑" pitchFamily="34" charset="-122"/>
                <a:ea typeface="微软雅黑" pitchFamily="34" charset="-122"/>
              </a:rPr>
              <a:t>CONTENTS</a:t>
            </a:r>
            <a:endParaRPr lang="zh-CN" altLang="en-US" sz="2800" dirty="0">
              <a:latin typeface="微软雅黑" pitchFamily="34" charset="-122"/>
              <a:ea typeface="微软雅黑" pitchFamily="34" charset="-122"/>
            </a:endParaRPr>
          </a:p>
        </p:txBody>
      </p:sp>
      <p:sp>
        <p:nvSpPr>
          <p:cNvPr id="4" name="矩形 3"/>
          <p:cNvSpPr/>
          <p:nvPr/>
        </p:nvSpPr>
        <p:spPr>
          <a:xfrm>
            <a:off x="5895663" y="2435576"/>
            <a:ext cx="2634187" cy="342656"/>
          </a:xfrm>
          <a:prstGeom prst="rect">
            <a:avLst/>
          </a:prstGeom>
          <a:effectLst/>
        </p:spPr>
        <p:txBody>
          <a:bodyPr wrap="square" lIns="65023" tIns="32511" rIns="65023" bIns="32511">
            <a:spAutoFit/>
          </a:bodyPr>
          <a:lstStyle/>
          <a:p>
            <a:pPr fontAlgn="base">
              <a:spcBef>
                <a:spcPct val="0"/>
              </a:spcBef>
              <a:spcAft>
                <a:spcPct val="0"/>
              </a:spcAft>
              <a:defRPr/>
            </a:pPr>
            <a:r>
              <a:rPr lang="en-US" altLang="zh-CN" sz="1800" dirty="0">
                <a:latin typeface="微软雅黑" pitchFamily="34" charset="-122"/>
                <a:ea typeface="微软雅黑" pitchFamily="34" charset="-122"/>
              </a:rPr>
              <a:t>3D</a:t>
            </a:r>
            <a:r>
              <a:rPr lang="zh-CN" altLang="en-US" sz="1800" dirty="0">
                <a:latin typeface="微软雅黑" pitchFamily="34" charset="-122"/>
                <a:ea typeface="微软雅黑" pitchFamily="34" charset="-122"/>
              </a:rPr>
              <a:t>小人风格团队</a:t>
            </a:r>
            <a:r>
              <a:rPr lang="zh-CN" altLang="en-US" sz="1800" dirty="0" smtClean="0">
                <a:latin typeface="微软雅黑" pitchFamily="34" charset="-122"/>
                <a:ea typeface="微软雅黑" pitchFamily="34" charset="-122"/>
              </a:rPr>
              <a:t>建设</a:t>
            </a:r>
            <a:endParaRPr lang="zh-CN" altLang="en-US" sz="1800" dirty="0">
              <a:latin typeface="微软雅黑" pitchFamily="34" charset="-122"/>
              <a:ea typeface="微软雅黑" pitchFamily="34" charset="-122"/>
            </a:endParaRPr>
          </a:p>
        </p:txBody>
      </p:sp>
      <p:sp>
        <p:nvSpPr>
          <p:cNvPr id="6" name="椭圆 5"/>
          <p:cNvSpPr/>
          <p:nvPr/>
        </p:nvSpPr>
        <p:spPr>
          <a:xfrm>
            <a:off x="5303129" y="2370042"/>
            <a:ext cx="473724" cy="473724"/>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1</a:t>
            </a:r>
            <a:endParaRPr lang="zh-CN" altLang="en-US" sz="2000" dirty="0">
              <a:latin typeface="微软雅黑" pitchFamily="34" charset="-122"/>
              <a:ea typeface="微软雅黑" pitchFamily="34" charset="-122"/>
            </a:endParaRPr>
          </a:p>
        </p:txBody>
      </p:sp>
      <p:sp>
        <p:nvSpPr>
          <p:cNvPr id="10" name="矩形 9"/>
          <p:cNvSpPr/>
          <p:nvPr/>
        </p:nvSpPr>
        <p:spPr>
          <a:xfrm>
            <a:off x="5895664" y="2962108"/>
            <a:ext cx="2634186" cy="342656"/>
          </a:xfrm>
          <a:prstGeom prst="rect">
            <a:avLst/>
          </a:prstGeom>
          <a:effectLst/>
        </p:spPr>
        <p:txBody>
          <a:bodyPr wrap="square" lIns="65023" tIns="32511" rIns="65023" bIns="32511">
            <a:spAutoFit/>
          </a:bodyPr>
          <a:lstStyle/>
          <a:p>
            <a:pPr fontAlgn="base">
              <a:spcBef>
                <a:spcPct val="0"/>
              </a:spcBef>
              <a:spcAft>
                <a:spcPct val="0"/>
              </a:spcAft>
              <a:defRPr/>
            </a:pPr>
            <a:r>
              <a:rPr lang="en-US" altLang="zh-CN" sz="1800" dirty="0">
                <a:latin typeface="微软雅黑" pitchFamily="34" charset="-122"/>
                <a:ea typeface="微软雅黑" pitchFamily="34" charset="-122"/>
              </a:rPr>
              <a:t>3D</a:t>
            </a:r>
            <a:r>
              <a:rPr lang="zh-CN" altLang="en-US" sz="1800" dirty="0">
                <a:latin typeface="微软雅黑" pitchFamily="34" charset="-122"/>
                <a:ea typeface="微软雅黑" pitchFamily="34" charset="-122"/>
              </a:rPr>
              <a:t>小人风格团队建设</a:t>
            </a:r>
          </a:p>
        </p:txBody>
      </p:sp>
      <p:sp>
        <p:nvSpPr>
          <p:cNvPr id="12" name="椭圆 11"/>
          <p:cNvSpPr/>
          <p:nvPr/>
        </p:nvSpPr>
        <p:spPr>
          <a:xfrm>
            <a:off x="5303129" y="2904468"/>
            <a:ext cx="473724" cy="47372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2</a:t>
            </a:r>
            <a:endParaRPr lang="zh-CN" altLang="en-US" sz="2000" dirty="0">
              <a:latin typeface="微软雅黑" pitchFamily="34" charset="-122"/>
              <a:ea typeface="微软雅黑" pitchFamily="34" charset="-122"/>
            </a:endParaRPr>
          </a:p>
        </p:txBody>
      </p:sp>
      <p:sp>
        <p:nvSpPr>
          <p:cNvPr id="16" name="椭圆 15"/>
          <p:cNvSpPr/>
          <p:nvPr/>
        </p:nvSpPr>
        <p:spPr>
          <a:xfrm>
            <a:off x="5303129" y="3438894"/>
            <a:ext cx="473724" cy="47372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3</a:t>
            </a:r>
            <a:endParaRPr lang="zh-CN" altLang="en-US" sz="2000" dirty="0">
              <a:latin typeface="微软雅黑" pitchFamily="34" charset="-122"/>
              <a:ea typeface="微软雅黑" pitchFamily="34" charset="-122"/>
            </a:endParaRPr>
          </a:p>
        </p:txBody>
      </p:sp>
      <p:sp>
        <p:nvSpPr>
          <p:cNvPr id="17" name="椭圆 16"/>
          <p:cNvSpPr/>
          <p:nvPr/>
        </p:nvSpPr>
        <p:spPr>
          <a:xfrm>
            <a:off x="5303129" y="3973321"/>
            <a:ext cx="473724" cy="4737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4</a:t>
            </a:r>
            <a:endParaRPr lang="zh-CN" altLang="en-US" sz="2000" dirty="0">
              <a:latin typeface="微软雅黑" pitchFamily="34" charset="-122"/>
              <a:ea typeface="微软雅黑" pitchFamily="34" charset="-122"/>
            </a:endParaRPr>
          </a:p>
        </p:txBody>
      </p:sp>
      <p:sp>
        <p:nvSpPr>
          <p:cNvPr id="18" name="矩形 17"/>
          <p:cNvSpPr/>
          <p:nvPr/>
        </p:nvSpPr>
        <p:spPr>
          <a:xfrm>
            <a:off x="5895664" y="2397503"/>
            <a:ext cx="2634187" cy="3915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5895664" y="2918656"/>
            <a:ext cx="2634187" cy="391507"/>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895664" y="3500185"/>
            <a:ext cx="2634186" cy="342656"/>
          </a:xfrm>
          <a:prstGeom prst="rect">
            <a:avLst/>
          </a:prstGeom>
          <a:effectLst/>
        </p:spPr>
        <p:txBody>
          <a:bodyPr wrap="square" lIns="65023" tIns="32511" rIns="65023" bIns="32511">
            <a:spAutoFit/>
          </a:bodyPr>
          <a:lstStyle/>
          <a:p>
            <a:pPr fontAlgn="base">
              <a:spcBef>
                <a:spcPct val="0"/>
              </a:spcBef>
              <a:spcAft>
                <a:spcPct val="0"/>
              </a:spcAft>
              <a:defRPr/>
            </a:pPr>
            <a:r>
              <a:rPr lang="en-US" altLang="zh-CN" sz="1800" dirty="0">
                <a:latin typeface="微软雅黑" pitchFamily="34" charset="-122"/>
                <a:ea typeface="微软雅黑" pitchFamily="34" charset="-122"/>
              </a:rPr>
              <a:t>3D</a:t>
            </a:r>
            <a:r>
              <a:rPr lang="zh-CN" altLang="en-US" sz="1800" dirty="0">
                <a:latin typeface="微软雅黑" pitchFamily="34" charset="-122"/>
                <a:ea typeface="微软雅黑" pitchFamily="34" charset="-122"/>
              </a:rPr>
              <a:t>小人风格团队建设</a:t>
            </a:r>
          </a:p>
        </p:txBody>
      </p:sp>
      <p:sp>
        <p:nvSpPr>
          <p:cNvPr id="21" name="矩形 20"/>
          <p:cNvSpPr/>
          <p:nvPr/>
        </p:nvSpPr>
        <p:spPr>
          <a:xfrm>
            <a:off x="5895664" y="4026717"/>
            <a:ext cx="2634186" cy="342656"/>
          </a:xfrm>
          <a:prstGeom prst="rect">
            <a:avLst/>
          </a:prstGeom>
          <a:effectLst/>
        </p:spPr>
        <p:txBody>
          <a:bodyPr wrap="square" lIns="65023" tIns="32511" rIns="65023" bIns="32511">
            <a:spAutoFit/>
          </a:bodyPr>
          <a:lstStyle/>
          <a:p>
            <a:pPr fontAlgn="base">
              <a:spcBef>
                <a:spcPct val="0"/>
              </a:spcBef>
              <a:spcAft>
                <a:spcPct val="0"/>
              </a:spcAft>
              <a:defRPr/>
            </a:pPr>
            <a:r>
              <a:rPr lang="en-US" altLang="zh-CN" sz="1800" dirty="0">
                <a:latin typeface="微软雅黑" pitchFamily="34" charset="-122"/>
                <a:ea typeface="微软雅黑" pitchFamily="34" charset="-122"/>
              </a:rPr>
              <a:t>3D</a:t>
            </a:r>
            <a:r>
              <a:rPr lang="zh-CN" altLang="en-US" sz="1800" dirty="0">
                <a:latin typeface="微软雅黑" pitchFamily="34" charset="-122"/>
                <a:ea typeface="微软雅黑" pitchFamily="34" charset="-122"/>
              </a:rPr>
              <a:t>小人风格团队建设</a:t>
            </a:r>
          </a:p>
        </p:txBody>
      </p:sp>
      <p:sp>
        <p:nvSpPr>
          <p:cNvPr id="22" name="矩形 21"/>
          <p:cNvSpPr/>
          <p:nvPr/>
        </p:nvSpPr>
        <p:spPr>
          <a:xfrm>
            <a:off x="5895664" y="3462112"/>
            <a:ext cx="2634187" cy="39150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895664" y="3983265"/>
            <a:ext cx="2634187" cy="391507"/>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169871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ppt_x"/>
                                          </p:val>
                                        </p:tav>
                                        <p:tav tm="100000">
                                          <p:val>
                                            <p:strVal val="#ppt_x"/>
                                          </p:val>
                                        </p:tav>
                                      </p:tavLst>
                                    </p:anim>
                                    <p:anim calcmode="lin" valueType="num">
                                      <p:cBhvr additive="base">
                                        <p:cTn id="17" dur="25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2" presetClass="entr" presetSubtype="4"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50" fill="hold"/>
                                        <p:tgtEl>
                                          <p:spTgt spid="10"/>
                                        </p:tgtEl>
                                        <p:attrNameLst>
                                          <p:attrName>ppt_x</p:attrName>
                                        </p:attrNameLst>
                                      </p:cBhvr>
                                      <p:tavLst>
                                        <p:tav tm="0">
                                          <p:val>
                                            <p:strVal val="#ppt_x"/>
                                          </p:val>
                                        </p:tav>
                                        <p:tav tm="100000">
                                          <p:val>
                                            <p:strVal val="#ppt_x"/>
                                          </p:val>
                                        </p:tav>
                                      </p:tavLst>
                                    </p:anim>
                                    <p:anim calcmode="lin" valueType="num">
                                      <p:cBhvr additive="base">
                                        <p:cTn id="22" dur="25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50" fill="hold"/>
                                        <p:tgtEl>
                                          <p:spTgt spid="6"/>
                                        </p:tgtEl>
                                        <p:attrNameLst>
                                          <p:attrName>ppt_x</p:attrName>
                                        </p:attrNameLst>
                                      </p:cBhvr>
                                      <p:tavLst>
                                        <p:tav tm="0">
                                          <p:val>
                                            <p:strVal val="#ppt_x"/>
                                          </p:val>
                                        </p:tav>
                                        <p:tav tm="100000">
                                          <p:val>
                                            <p:strVal val="#ppt_x"/>
                                          </p:val>
                                        </p:tav>
                                      </p:tavLst>
                                    </p:anim>
                                    <p:anim calcmode="lin" valueType="num">
                                      <p:cBhvr additive="base">
                                        <p:cTn id="27" dur="25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250" fill="hold"/>
                                        <p:tgtEl>
                                          <p:spTgt spid="12"/>
                                        </p:tgtEl>
                                        <p:attrNameLst>
                                          <p:attrName>ppt_x</p:attrName>
                                        </p:attrNameLst>
                                      </p:cBhvr>
                                      <p:tavLst>
                                        <p:tav tm="0">
                                          <p:val>
                                            <p:strVal val="#ppt_x"/>
                                          </p:val>
                                        </p:tav>
                                        <p:tav tm="100000">
                                          <p:val>
                                            <p:strVal val="#ppt_x"/>
                                          </p:val>
                                        </p:tav>
                                      </p:tavLst>
                                    </p:anim>
                                    <p:anim calcmode="lin" valueType="num">
                                      <p:cBhvr additive="base">
                                        <p:cTn id="32" dur="25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250" fill="hold"/>
                                        <p:tgtEl>
                                          <p:spTgt spid="16"/>
                                        </p:tgtEl>
                                        <p:attrNameLst>
                                          <p:attrName>ppt_x</p:attrName>
                                        </p:attrNameLst>
                                      </p:cBhvr>
                                      <p:tavLst>
                                        <p:tav tm="0">
                                          <p:val>
                                            <p:strVal val="#ppt_x"/>
                                          </p:val>
                                        </p:tav>
                                        <p:tav tm="100000">
                                          <p:val>
                                            <p:strVal val="#ppt_x"/>
                                          </p:val>
                                        </p:tav>
                                      </p:tavLst>
                                    </p:anim>
                                    <p:anim calcmode="lin" valueType="num">
                                      <p:cBhvr additive="base">
                                        <p:cTn id="37" dur="25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250" fill="hold"/>
                                        <p:tgtEl>
                                          <p:spTgt spid="17"/>
                                        </p:tgtEl>
                                        <p:attrNameLst>
                                          <p:attrName>ppt_x</p:attrName>
                                        </p:attrNameLst>
                                      </p:cBhvr>
                                      <p:tavLst>
                                        <p:tav tm="0">
                                          <p:val>
                                            <p:strVal val="#ppt_x"/>
                                          </p:val>
                                        </p:tav>
                                        <p:tav tm="100000">
                                          <p:val>
                                            <p:strVal val="#ppt_x"/>
                                          </p:val>
                                        </p:tav>
                                      </p:tavLst>
                                    </p:anim>
                                    <p:anim calcmode="lin" valueType="num">
                                      <p:cBhvr additive="base">
                                        <p:cTn id="42" dur="250" fill="hold"/>
                                        <p:tgtEl>
                                          <p:spTgt spid="17"/>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250" fill="hold"/>
                                        <p:tgtEl>
                                          <p:spTgt spid="20"/>
                                        </p:tgtEl>
                                        <p:attrNameLst>
                                          <p:attrName>ppt_x</p:attrName>
                                        </p:attrNameLst>
                                      </p:cBhvr>
                                      <p:tavLst>
                                        <p:tav tm="0">
                                          <p:val>
                                            <p:strVal val="#ppt_x"/>
                                          </p:val>
                                        </p:tav>
                                        <p:tav tm="100000">
                                          <p:val>
                                            <p:strVal val="#ppt_x"/>
                                          </p:val>
                                        </p:tav>
                                      </p:tavLst>
                                    </p:anim>
                                    <p:anim calcmode="lin" valueType="num">
                                      <p:cBhvr additive="base">
                                        <p:cTn id="47" dur="25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250" fill="hold"/>
                                        <p:tgtEl>
                                          <p:spTgt spid="21"/>
                                        </p:tgtEl>
                                        <p:attrNameLst>
                                          <p:attrName>ppt_x</p:attrName>
                                        </p:attrNameLst>
                                      </p:cBhvr>
                                      <p:tavLst>
                                        <p:tav tm="0">
                                          <p:val>
                                            <p:strVal val="#ppt_x"/>
                                          </p:val>
                                        </p:tav>
                                        <p:tav tm="100000">
                                          <p:val>
                                            <p:strVal val="#ppt_x"/>
                                          </p:val>
                                        </p:tav>
                                      </p:tavLst>
                                    </p:anim>
                                    <p:anim calcmode="lin" valueType="num">
                                      <p:cBhvr additive="base">
                                        <p:cTn id="52" dur="250" fill="hold"/>
                                        <p:tgtEl>
                                          <p:spTgt spid="21"/>
                                        </p:tgtEl>
                                        <p:attrNameLst>
                                          <p:attrName>ppt_y</p:attrName>
                                        </p:attrNameLst>
                                      </p:cBhvr>
                                      <p:tavLst>
                                        <p:tav tm="0">
                                          <p:val>
                                            <p:strVal val="1+#ppt_h/2"/>
                                          </p:val>
                                        </p:tav>
                                        <p:tav tm="100000">
                                          <p:val>
                                            <p:strVal val="#ppt_y"/>
                                          </p:val>
                                        </p:tav>
                                      </p:tavLst>
                                    </p:anim>
                                  </p:childTnLst>
                                </p:cTn>
                              </p:par>
                            </p:childTnLst>
                          </p:cTn>
                        </p:par>
                        <p:par>
                          <p:cTn id="53" fill="hold">
                            <p:stCondLst>
                              <p:cond delay="3000"/>
                            </p:stCondLst>
                            <p:childTnLst>
                              <p:par>
                                <p:cTn id="54" presetID="2" presetClass="entr" presetSubtype="4"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250" fill="hold"/>
                                        <p:tgtEl>
                                          <p:spTgt spid="18"/>
                                        </p:tgtEl>
                                        <p:attrNameLst>
                                          <p:attrName>ppt_x</p:attrName>
                                        </p:attrNameLst>
                                      </p:cBhvr>
                                      <p:tavLst>
                                        <p:tav tm="0">
                                          <p:val>
                                            <p:strVal val="#ppt_x"/>
                                          </p:val>
                                        </p:tav>
                                        <p:tav tm="100000">
                                          <p:val>
                                            <p:strVal val="#ppt_x"/>
                                          </p:val>
                                        </p:tav>
                                      </p:tavLst>
                                    </p:anim>
                                    <p:anim calcmode="lin" valueType="num">
                                      <p:cBhvr additive="base">
                                        <p:cTn id="57" dur="250" fill="hold"/>
                                        <p:tgtEl>
                                          <p:spTgt spid="18"/>
                                        </p:tgtEl>
                                        <p:attrNameLst>
                                          <p:attrName>ppt_y</p:attrName>
                                        </p:attrNameLst>
                                      </p:cBhvr>
                                      <p:tavLst>
                                        <p:tav tm="0">
                                          <p:val>
                                            <p:strVal val="1+#ppt_h/2"/>
                                          </p:val>
                                        </p:tav>
                                        <p:tav tm="100000">
                                          <p:val>
                                            <p:strVal val="#ppt_y"/>
                                          </p:val>
                                        </p:tav>
                                      </p:tavLst>
                                    </p:anim>
                                  </p:childTnLst>
                                </p:cTn>
                              </p:par>
                            </p:childTnLst>
                          </p:cTn>
                        </p:par>
                        <p:par>
                          <p:cTn id="58" fill="hold">
                            <p:stCondLst>
                              <p:cond delay="3250"/>
                            </p:stCondLst>
                            <p:childTnLst>
                              <p:par>
                                <p:cTn id="59" presetID="2" presetClass="entr" presetSubtype="4"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250" fill="hold"/>
                                        <p:tgtEl>
                                          <p:spTgt spid="19"/>
                                        </p:tgtEl>
                                        <p:attrNameLst>
                                          <p:attrName>ppt_x</p:attrName>
                                        </p:attrNameLst>
                                      </p:cBhvr>
                                      <p:tavLst>
                                        <p:tav tm="0">
                                          <p:val>
                                            <p:strVal val="#ppt_x"/>
                                          </p:val>
                                        </p:tav>
                                        <p:tav tm="100000">
                                          <p:val>
                                            <p:strVal val="#ppt_x"/>
                                          </p:val>
                                        </p:tav>
                                      </p:tavLst>
                                    </p:anim>
                                    <p:anim calcmode="lin" valueType="num">
                                      <p:cBhvr additive="base">
                                        <p:cTn id="62" dur="250" fill="hold"/>
                                        <p:tgtEl>
                                          <p:spTgt spid="19"/>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2" presetClass="entr" presetSubtype="4"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250" fill="hold"/>
                                        <p:tgtEl>
                                          <p:spTgt spid="22"/>
                                        </p:tgtEl>
                                        <p:attrNameLst>
                                          <p:attrName>ppt_x</p:attrName>
                                        </p:attrNameLst>
                                      </p:cBhvr>
                                      <p:tavLst>
                                        <p:tav tm="0">
                                          <p:val>
                                            <p:strVal val="#ppt_x"/>
                                          </p:val>
                                        </p:tav>
                                        <p:tav tm="100000">
                                          <p:val>
                                            <p:strVal val="#ppt_x"/>
                                          </p:val>
                                        </p:tav>
                                      </p:tavLst>
                                    </p:anim>
                                    <p:anim calcmode="lin" valueType="num">
                                      <p:cBhvr additive="base">
                                        <p:cTn id="67" dur="250" fill="hold"/>
                                        <p:tgtEl>
                                          <p:spTgt spid="22"/>
                                        </p:tgtEl>
                                        <p:attrNameLst>
                                          <p:attrName>ppt_y</p:attrName>
                                        </p:attrNameLst>
                                      </p:cBhvr>
                                      <p:tavLst>
                                        <p:tav tm="0">
                                          <p:val>
                                            <p:strVal val="1+#ppt_h/2"/>
                                          </p:val>
                                        </p:tav>
                                        <p:tav tm="100000">
                                          <p:val>
                                            <p:strVal val="#ppt_y"/>
                                          </p:val>
                                        </p:tav>
                                      </p:tavLst>
                                    </p:anim>
                                  </p:childTnLst>
                                </p:cTn>
                              </p:par>
                            </p:childTnLst>
                          </p:cTn>
                        </p:par>
                        <p:par>
                          <p:cTn id="68" fill="hold">
                            <p:stCondLst>
                              <p:cond delay="3750"/>
                            </p:stCondLst>
                            <p:childTnLst>
                              <p:par>
                                <p:cTn id="69" presetID="2" presetClass="entr" presetSubtype="4"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250" fill="hold"/>
                                        <p:tgtEl>
                                          <p:spTgt spid="23"/>
                                        </p:tgtEl>
                                        <p:attrNameLst>
                                          <p:attrName>ppt_x</p:attrName>
                                        </p:attrNameLst>
                                      </p:cBhvr>
                                      <p:tavLst>
                                        <p:tav tm="0">
                                          <p:val>
                                            <p:strVal val="#ppt_x"/>
                                          </p:val>
                                        </p:tav>
                                        <p:tav tm="100000">
                                          <p:val>
                                            <p:strVal val="#ppt_x"/>
                                          </p:val>
                                        </p:tav>
                                      </p:tavLst>
                                    </p:anim>
                                    <p:anim calcmode="lin" valueType="num">
                                      <p:cBhvr additive="base">
                                        <p:cTn id="72"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10" grpId="0"/>
      <p:bldP spid="12" grpId="0" animBg="1"/>
      <p:bldP spid="16" grpId="0" animBg="1"/>
      <p:bldP spid="17" grpId="0" animBg="1"/>
      <p:bldP spid="18" grpId="0" animBg="1"/>
      <p:bldP spid="19" grpId="0" animBg="1"/>
      <p:bldP spid="20" grpId="0"/>
      <p:bldP spid="21" grpId="0"/>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9571"/>
          <a:stretch/>
        </p:blipFill>
        <p:spPr>
          <a:xfrm>
            <a:off x="0" y="0"/>
            <a:ext cx="4900052" cy="5143500"/>
          </a:xfrm>
          <a:prstGeom prst="rect">
            <a:avLst/>
          </a:prstGeom>
        </p:spPr>
      </p:pic>
      <p:sp>
        <p:nvSpPr>
          <p:cNvPr id="3" name="文本框 5"/>
          <p:cNvSpPr txBox="1">
            <a:spLocks noChangeArrowheads="1"/>
          </p:cNvSpPr>
          <p:nvPr/>
        </p:nvSpPr>
        <p:spPr bwMode="auto">
          <a:xfrm>
            <a:off x="3562067" y="4133026"/>
            <a:ext cx="5581934" cy="95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fontAlgn="base">
              <a:spcBef>
                <a:spcPct val="0"/>
              </a:spcBef>
              <a:spcAft>
                <a:spcPct val="0"/>
              </a:spcAft>
              <a:defRPr/>
            </a:pPr>
            <a:r>
              <a:rPr lang="en-US" altLang="zh-CN" sz="5600" dirty="0" smtClean="0">
                <a:latin typeface="微软雅黑" pitchFamily="34" charset="-122"/>
                <a:ea typeface="微软雅黑" pitchFamily="34" charset="-122"/>
              </a:rPr>
              <a:t>CONTENTS</a:t>
            </a:r>
            <a:endParaRPr lang="zh-CN" altLang="en-US" sz="5600" dirty="0">
              <a:latin typeface="微软雅黑" pitchFamily="34" charset="-122"/>
              <a:ea typeface="微软雅黑" pitchFamily="34" charset="-122"/>
            </a:endParaRPr>
          </a:p>
        </p:txBody>
      </p:sp>
      <p:sp>
        <p:nvSpPr>
          <p:cNvPr id="4" name="矩形 3"/>
          <p:cNvSpPr/>
          <p:nvPr/>
        </p:nvSpPr>
        <p:spPr>
          <a:xfrm>
            <a:off x="4900053" y="2571750"/>
            <a:ext cx="4243948" cy="434989"/>
          </a:xfrm>
          <a:prstGeom prst="rect">
            <a:avLst/>
          </a:prstGeom>
          <a:effectLst/>
        </p:spPr>
        <p:txBody>
          <a:bodyPr wrap="square" lIns="65023" tIns="32511" rIns="65023" bIns="32511">
            <a:spAutoFit/>
          </a:bodyPr>
          <a:lstStyle/>
          <a:p>
            <a:pPr marL="342900" indent="-342900" fontAlgn="base">
              <a:spcBef>
                <a:spcPct val="0"/>
              </a:spcBef>
              <a:spcAft>
                <a:spcPct val="0"/>
              </a:spcAft>
              <a:buFont typeface="Wingdings" pitchFamily="2" charset="2"/>
              <a:buChar char="Ø"/>
              <a:defRPr/>
            </a:pPr>
            <a:r>
              <a:rPr lang="en-US" altLang="zh-CN" sz="2400" dirty="0">
                <a:latin typeface="微软雅黑" pitchFamily="34" charset="-122"/>
                <a:ea typeface="微软雅黑" pitchFamily="34" charset="-122"/>
              </a:rPr>
              <a:t>3D</a:t>
            </a:r>
            <a:r>
              <a:rPr lang="zh-CN" altLang="en-US" sz="2400" dirty="0">
                <a:latin typeface="微软雅黑" pitchFamily="34" charset="-122"/>
                <a:ea typeface="微软雅黑" pitchFamily="34" charset="-122"/>
              </a:rPr>
              <a:t>小人风格团队</a:t>
            </a:r>
            <a:r>
              <a:rPr lang="zh-CN" altLang="en-US" sz="2400" dirty="0" smtClean="0">
                <a:latin typeface="微软雅黑" pitchFamily="34" charset="-122"/>
                <a:ea typeface="微软雅黑" pitchFamily="34" charset="-122"/>
              </a:rPr>
              <a:t>建设</a:t>
            </a:r>
            <a:endParaRPr lang="zh-CN" altLang="en-US" sz="2400" dirty="0">
              <a:latin typeface="微软雅黑" pitchFamily="34" charset="-122"/>
              <a:ea typeface="微软雅黑" pitchFamily="34" charset="-122"/>
            </a:endParaRPr>
          </a:p>
        </p:txBody>
      </p:sp>
      <p:sp>
        <p:nvSpPr>
          <p:cNvPr id="24" name="文本框 5"/>
          <p:cNvSpPr txBox="1">
            <a:spLocks noChangeArrowheads="1"/>
          </p:cNvSpPr>
          <p:nvPr/>
        </p:nvSpPr>
        <p:spPr bwMode="auto">
          <a:xfrm>
            <a:off x="5209739" y="1836305"/>
            <a:ext cx="3934262" cy="64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600" dirty="0" smtClean="0">
                <a:solidFill>
                  <a:srgbClr val="C00000"/>
                </a:solidFill>
                <a:latin typeface="微软雅黑" pitchFamily="34" charset="-122"/>
                <a:ea typeface="微软雅黑" pitchFamily="34" charset="-122"/>
              </a:rPr>
              <a:t>PART 01</a:t>
            </a:r>
            <a:endParaRPr lang="zh-CN" altLang="en-US" sz="3600" dirty="0">
              <a:solidFill>
                <a:srgbClr val="C00000"/>
              </a:solidFill>
              <a:latin typeface="微软雅黑" pitchFamily="34" charset="-122"/>
              <a:ea typeface="微软雅黑" pitchFamily="34" charset="-122"/>
            </a:endParaRPr>
          </a:p>
        </p:txBody>
      </p:sp>
      <p:cxnSp>
        <p:nvCxnSpPr>
          <p:cNvPr id="7" name="直接连接符 6"/>
          <p:cNvCxnSpPr/>
          <p:nvPr/>
        </p:nvCxnSpPr>
        <p:spPr>
          <a:xfrm>
            <a:off x="5336275" y="2482620"/>
            <a:ext cx="37121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1884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250" fill="hold"/>
                                        <p:tgtEl>
                                          <p:spTgt spid="24"/>
                                        </p:tgtEl>
                                        <p:attrNameLst>
                                          <p:attrName>ppt_x</p:attrName>
                                        </p:attrNameLst>
                                      </p:cBhvr>
                                      <p:tavLst>
                                        <p:tav tm="0">
                                          <p:val>
                                            <p:strVal val="#ppt_x"/>
                                          </p:val>
                                        </p:tav>
                                        <p:tav tm="100000">
                                          <p:val>
                                            <p:strVal val="#ppt_x"/>
                                          </p:val>
                                        </p:tav>
                                      </p:tavLst>
                                    </p:anim>
                                    <p:anim calcmode="lin" valueType="num">
                                      <p:cBhvr additive="base">
                                        <p:cTn id="12"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0046"/>
            <a:ext cx="5633095" cy="4675909"/>
          </a:xfrm>
          <a:prstGeom prst="rect">
            <a:avLst/>
          </a:prstGeom>
        </p:spPr>
      </p:pic>
      <p:sp>
        <p:nvSpPr>
          <p:cNvPr id="89" name="椭圆 88"/>
          <p:cNvSpPr/>
          <p:nvPr/>
        </p:nvSpPr>
        <p:spPr>
          <a:xfrm>
            <a:off x="5627587" y="2863671"/>
            <a:ext cx="323559" cy="323559"/>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1</a:t>
            </a:r>
            <a:endParaRPr lang="zh-CN" altLang="en-US" sz="2000" dirty="0">
              <a:latin typeface="微软雅黑" pitchFamily="34" charset="-122"/>
              <a:ea typeface="微软雅黑" pitchFamily="34" charset="-122"/>
            </a:endParaRPr>
          </a:p>
        </p:txBody>
      </p:sp>
      <p:sp>
        <p:nvSpPr>
          <p:cNvPr id="91" name="椭圆 90"/>
          <p:cNvSpPr/>
          <p:nvPr/>
        </p:nvSpPr>
        <p:spPr>
          <a:xfrm>
            <a:off x="5627587" y="3327808"/>
            <a:ext cx="323559" cy="32355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2</a:t>
            </a:r>
            <a:endParaRPr lang="zh-CN" altLang="en-US" sz="2000" dirty="0">
              <a:latin typeface="微软雅黑" pitchFamily="34" charset="-122"/>
              <a:ea typeface="微软雅黑" pitchFamily="34" charset="-122"/>
            </a:endParaRPr>
          </a:p>
        </p:txBody>
      </p:sp>
      <p:sp>
        <p:nvSpPr>
          <p:cNvPr id="92" name="椭圆 91"/>
          <p:cNvSpPr/>
          <p:nvPr/>
        </p:nvSpPr>
        <p:spPr>
          <a:xfrm>
            <a:off x="5627587" y="3791945"/>
            <a:ext cx="323559" cy="32355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3</a:t>
            </a:r>
            <a:endParaRPr lang="zh-CN" altLang="en-US" sz="2000" dirty="0">
              <a:latin typeface="微软雅黑" pitchFamily="34" charset="-122"/>
              <a:ea typeface="微软雅黑" pitchFamily="34" charset="-122"/>
            </a:endParaRPr>
          </a:p>
        </p:txBody>
      </p:sp>
      <p:sp>
        <p:nvSpPr>
          <p:cNvPr id="93" name="椭圆 92"/>
          <p:cNvSpPr/>
          <p:nvPr/>
        </p:nvSpPr>
        <p:spPr>
          <a:xfrm>
            <a:off x="5627587" y="4256083"/>
            <a:ext cx="323559" cy="32355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微软雅黑" pitchFamily="34" charset="-122"/>
                <a:ea typeface="微软雅黑" pitchFamily="34" charset="-122"/>
              </a:rPr>
              <a:t>4</a:t>
            </a:r>
            <a:endParaRPr lang="zh-CN" altLang="en-US" sz="2000" dirty="0">
              <a:latin typeface="微软雅黑" pitchFamily="34" charset="-122"/>
              <a:ea typeface="微软雅黑" pitchFamily="34" charset="-122"/>
            </a:endParaRPr>
          </a:p>
        </p:txBody>
      </p:sp>
      <p:sp>
        <p:nvSpPr>
          <p:cNvPr id="76" name="Freeform 13"/>
          <p:cNvSpPr>
            <a:spLocks/>
          </p:cNvSpPr>
          <p:nvPr/>
        </p:nvSpPr>
        <p:spPr bwMode="auto">
          <a:xfrm>
            <a:off x="6470691" y="512805"/>
            <a:ext cx="1056148" cy="1054834"/>
          </a:xfrm>
          <a:custGeom>
            <a:avLst/>
            <a:gdLst>
              <a:gd name="T0" fmla="*/ 108 w 401"/>
              <a:gd name="T1" fmla="*/ 245 h 401"/>
              <a:gd name="T2" fmla="*/ 139 w 401"/>
              <a:gd name="T3" fmla="*/ 265 h 401"/>
              <a:gd name="T4" fmla="*/ 0 w 401"/>
              <a:gd name="T5" fmla="*/ 401 h 401"/>
              <a:gd name="T6" fmla="*/ 149 w 401"/>
              <a:gd name="T7" fmla="*/ 551 h 401"/>
              <a:gd name="T8" fmla="*/ 177 w 401"/>
              <a:gd name="T9" fmla="*/ 499 h 401"/>
              <a:gd name="T10" fmla="*/ 313 w 401"/>
              <a:gd name="T11" fmla="*/ 499 h 401"/>
              <a:gd name="T12" fmla="*/ 313 w 401"/>
              <a:gd name="T13" fmla="*/ 636 h 401"/>
              <a:gd name="T14" fmla="*/ 261 w 401"/>
              <a:gd name="T15" fmla="*/ 662 h 401"/>
              <a:gd name="T16" fmla="*/ 404 w 401"/>
              <a:gd name="T17" fmla="*/ 804 h 401"/>
              <a:gd name="T18" fmla="*/ 540 w 401"/>
              <a:gd name="T19" fmla="*/ 666 h 401"/>
              <a:gd name="T20" fmla="*/ 560 w 401"/>
              <a:gd name="T21" fmla="*/ 696 h 401"/>
              <a:gd name="T22" fmla="*/ 697 w 401"/>
              <a:gd name="T23" fmla="*/ 696 h 401"/>
              <a:gd name="T24" fmla="*/ 697 w 401"/>
              <a:gd name="T25" fmla="*/ 559 h 401"/>
              <a:gd name="T26" fmla="*/ 666 w 401"/>
              <a:gd name="T27" fmla="*/ 539 h 401"/>
              <a:gd name="T28" fmla="*/ 805 w 401"/>
              <a:gd name="T29" fmla="*/ 401 h 401"/>
              <a:gd name="T30" fmla="*/ 668 w 401"/>
              <a:gd name="T31" fmla="*/ 265 h 401"/>
              <a:gd name="T32" fmla="*/ 642 w 401"/>
              <a:gd name="T33" fmla="*/ 305 h 401"/>
              <a:gd name="T34" fmla="*/ 506 w 401"/>
              <a:gd name="T35" fmla="*/ 305 h 401"/>
              <a:gd name="T36" fmla="*/ 506 w 401"/>
              <a:gd name="T37" fmla="*/ 168 h 401"/>
              <a:gd name="T38" fmla="*/ 548 w 401"/>
              <a:gd name="T39" fmla="*/ 144 h 401"/>
              <a:gd name="T40" fmla="*/ 404 w 401"/>
              <a:gd name="T41" fmla="*/ 0 h 401"/>
              <a:gd name="T42" fmla="*/ 265 w 401"/>
              <a:gd name="T43" fmla="*/ 136 h 401"/>
              <a:gd name="T44" fmla="*/ 245 w 401"/>
              <a:gd name="T45" fmla="*/ 108 h 401"/>
              <a:gd name="T46" fmla="*/ 108 w 401"/>
              <a:gd name="T47" fmla="*/ 108 h 401"/>
              <a:gd name="T48" fmla="*/ 108 w 401"/>
              <a:gd name="T49" fmla="*/ 245 h 4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1" h="401">
                <a:moveTo>
                  <a:pt x="54" y="122"/>
                </a:moveTo>
                <a:cubicBezTo>
                  <a:pt x="58" y="126"/>
                  <a:pt x="63" y="129"/>
                  <a:pt x="69" y="132"/>
                </a:cubicBezTo>
                <a:cubicBezTo>
                  <a:pt x="0" y="200"/>
                  <a:pt x="0" y="200"/>
                  <a:pt x="0" y="200"/>
                </a:cubicBezTo>
                <a:cubicBezTo>
                  <a:pt x="74" y="275"/>
                  <a:pt x="74" y="275"/>
                  <a:pt x="74" y="275"/>
                </a:cubicBezTo>
                <a:cubicBezTo>
                  <a:pt x="76" y="265"/>
                  <a:pt x="81" y="256"/>
                  <a:pt x="88" y="249"/>
                </a:cubicBezTo>
                <a:cubicBezTo>
                  <a:pt x="107" y="230"/>
                  <a:pt x="137" y="230"/>
                  <a:pt x="156" y="249"/>
                </a:cubicBezTo>
                <a:cubicBezTo>
                  <a:pt x="175" y="267"/>
                  <a:pt x="175" y="298"/>
                  <a:pt x="156" y="317"/>
                </a:cubicBezTo>
                <a:cubicBezTo>
                  <a:pt x="149" y="324"/>
                  <a:pt x="139" y="328"/>
                  <a:pt x="130" y="330"/>
                </a:cubicBezTo>
                <a:cubicBezTo>
                  <a:pt x="201" y="401"/>
                  <a:pt x="201" y="401"/>
                  <a:pt x="201" y="401"/>
                </a:cubicBezTo>
                <a:cubicBezTo>
                  <a:pt x="269" y="332"/>
                  <a:pt x="269" y="332"/>
                  <a:pt x="269" y="332"/>
                </a:cubicBezTo>
                <a:cubicBezTo>
                  <a:pt x="272" y="337"/>
                  <a:pt x="275" y="343"/>
                  <a:pt x="279" y="347"/>
                </a:cubicBezTo>
                <a:cubicBezTo>
                  <a:pt x="298" y="366"/>
                  <a:pt x="329" y="366"/>
                  <a:pt x="347" y="347"/>
                </a:cubicBezTo>
                <a:cubicBezTo>
                  <a:pt x="366" y="328"/>
                  <a:pt x="366" y="298"/>
                  <a:pt x="347" y="279"/>
                </a:cubicBezTo>
                <a:cubicBezTo>
                  <a:pt x="343" y="275"/>
                  <a:pt x="338" y="271"/>
                  <a:pt x="332" y="269"/>
                </a:cubicBezTo>
                <a:cubicBezTo>
                  <a:pt x="401" y="200"/>
                  <a:pt x="401" y="200"/>
                  <a:pt x="401" y="200"/>
                </a:cubicBezTo>
                <a:cubicBezTo>
                  <a:pt x="333" y="132"/>
                  <a:pt x="333" y="132"/>
                  <a:pt x="333" y="132"/>
                </a:cubicBezTo>
                <a:cubicBezTo>
                  <a:pt x="330" y="139"/>
                  <a:pt x="326" y="146"/>
                  <a:pt x="320" y="152"/>
                </a:cubicBezTo>
                <a:cubicBezTo>
                  <a:pt x="302" y="171"/>
                  <a:pt x="271" y="171"/>
                  <a:pt x="252" y="152"/>
                </a:cubicBezTo>
                <a:cubicBezTo>
                  <a:pt x="234" y="133"/>
                  <a:pt x="234" y="103"/>
                  <a:pt x="252" y="84"/>
                </a:cubicBezTo>
                <a:cubicBezTo>
                  <a:pt x="258" y="78"/>
                  <a:pt x="265" y="74"/>
                  <a:pt x="273" y="72"/>
                </a:cubicBezTo>
                <a:cubicBezTo>
                  <a:pt x="201" y="0"/>
                  <a:pt x="201" y="0"/>
                  <a:pt x="201" y="0"/>
                </a:cubicBezTo>
                <a:cubicBezTo>
                  <a:pt x="132" y="68"/>
                  <a:pt x="132" y="68"/>
                  <a:pt x="132" y="68"/>
                </a:cubicBezTo>
                <a:cubicBezTo>
                  <a:pt x="130" y="63"/>
                  <a:pt x="126" y="58"/>
                  <a:pt x="122" y="54"/>
                </a:cubicBezTo>
                <a:cubicBezTo>
                  <a:pt x="103" y="35"/>
                  <a:pt x="73" y="35"/>
                  <a:pt x="54" y="54"/>
                </a:cubicBezTo>
                <a:cubicBezTo>
                  <a:pt x="35" y="72"/>
                  <a:pt x="35" y="103"/>
                  <a:pt x="54" y="122"/>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nvGrpSpPr>
          <p:cNvPr id="79" name="Group 34"/>
          <p:cNvGrpSpPr>
            <a:grpSpLocks/>
          </p:cNvGrpSpPr>
          <p:nvPr/>
        </p:nvGrpSpPr>
        <p:grpSpPr bwMode="auto">
          <a:xfrm>
            <a:off x="6464132" y="1525655"/>
            <a:ext cx="1082387" cy="1082386"/>
            <a:chOff x="2472" y="1756"/>
            <a:chExt cx="825" cy="825"/>
          </a:xfrm>
          <a:solidFill>
            <a:srgbClr val="FFC000"/>
          </a:solidFill>
        </p:grpSpPr>
        <p:sp>
          <p:nvSpPr>
            <p:cNvPr id="80" name="Freeform 9"/>
            <p:cNvSpPr>
              <a:spLocks/>
            </p:cNvSpPr>
            <p:nvPr/>
          </p:nvSpPr>
          <p:spPr bwMode="auto">
            <a:xfrm>
              <a:off x="2482" y="1766"/>
              <a:ext cx="805" cy="805"/>
            </a:xfrm>
            <a:custGeom>
              <a:avLst/>
              <a:gdLst>
                <a:gd name="T0" fmla="*/ 697 w 401"/>
                <a:gd name="T1" fmla="*/ 560 h 401"/>
                <a:gd name="T2" fmla="*/ 666 w 401"/>
                <a:gd name="T3" fmla="*/ 540 h 401"/>
                <a:gd name="T4" fmla="*/ 805 w 401"/>
                <a:gd name="T5" fmla="*/ 404 h 401"/>
                <a:gd name="T6" fmla="*/ 654 w 401"/>
                <a:gd name="T7" fmla="*/ 253 h 401"/>
                <a:gd name="T8" fmla="*/ 628 w 401"/>
                <a:gd name="T9" fmla="*/ 305 h 401"/>
                <a:gd name="T10" fmla="*/ 492 w 401"/>
                <a:gd name="T11" fmla="*/ 305 h 401"/>
                <a:gd name="T12" fmla="*/ 492 w 401"/>
                <a:gd name="T13" fmla="*/ 169 h 401"/>
                <a:gd name="T14" fmla="*/ 544 w 401"/>
                <a:gd name="T15" fmla="*/ 143 h 401"/>
                <a:gd name="T16" fmla="*/ 401 w 401"/>
                <a:gd name="T17" fmla="*/ 0 h 401"/>
                <a:gd name="T18" fmla="*/ 265 w 401"/>
                <a:gd name="T19" fmla="*/ 139 h 401"/>
                <a:gd name="T20" fmla="*/ 245 w 401"/>
                <a:gd name="T21" fmla="*/ 108 h 401"/>
                <a:gd name="T22" fmla="*/ 108 w 401"/>
                <a:gd name="T23" fmla="*/ 108 h 401"/>
                <a:gd name="T24" fmla="*/ 108 w 401"/>
                <a:gd name="T25" fmla="*/ 245 h 401"/>
                <a:gd name="T26" fmla="*/ 139 w 401"/>
                <a:gd name="T27" fmla="*/ 265 h 401"/>
                <a:gd name="T28" fmla="*/ 0 w 401"/>
                <a:gd name="T29" fmla="*/ 404 h 401"/>
                <a:gd name="T30" fmla="*/ 137 w 401"/>
                <a:gd name="T31" fmla="*/ 540 h 401"/>
                <a:gd name="T32" fmla="*/ 161 w 401"/>
                <a:gd name="T33" fmla="*/ 500 h 401"/>
                <a:gd name="T34" fmla="*/ 297 w 401"/>
                <a:gd name="T35" fmla="*/ 500 h 401"/>
                <a:gd name="T36" fmla="*/ 297 w 401"/>
                <a:gd name="T37" fmla="*/ 636 h 401"/>
                <a:gd name="T38" fmla="*/ 257 w 401"/>
                <a:gd name="T39" fmla="*/ 660 h 401"/>
                <a:gd name="T40" fmla="*/ 401 w 401"/>
                <a:gd name="T41" fmla="*/ 805 h 401"/>
                <a:gd name="T42" fmla="*/ 540 w 401"/>
                <a:gd name="T43" fmla="*/ 666 h 401"/>
                <a:gd name="T44" fmla="*/ 560 w 401"/>
                <a:gd name="T45" fmla="*/ 697 h 401"/>
                <a:gd name="T46" fmla="*/ 697 w 401"/>
                <a:gd name="T47" fmla="*/ 697 h 401"/>
                <a:gd name="T48" fmla="*/ 697 w 401"/>
                <a:gd name="T49" fmla="*/ 560 h 4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1" h="401">
                  <a:moveTo>
                    <a:pt x="347" y="279"/>
                  </a:moveTo>
                  <a:cubicBezTo>
                    <a:pt x="343" y="275"/>
                    <a:pt x="338" y="272"/>
                    <a:pt x="332" y="269"/>
                  </a:cubicBezTo>
                  <a:cubicBezTo>
                    <a:pt x="401" y="201"/>
                    <a:pt x="401" y="201"/>
                    <a:pt x="401" y="201"/>
                  </a:cubicBezTo>
                  <a:cubicBezTo>
                    <a:pt x="326" y="126"/>
                    <a:pt x="326" y="126"/>
                    <a:pt x="326" y="126"/>
                  </a:cubicBezTo>
                  <a:cubicBezTo>
                    <a:pt x="325" y="136"/>
                    <a:pt x="320" y="145"/>
                    <a:pt x="313" y="152"/>
                  </a:cubicBezTo>
                  <a:cubicBezTo>
                    <a:pt x="294" y="171"/>
                    <a:pt x="264" y="171"/>
                    <a:pt x="245" y="152"/>
                  </a:cubicBezTo>
                  <a:cubicBezTo>
                    <a:pt x="226" y="134"/>
                    <a:pt x="226" y="103"/>
                    <a:pt x="245" y="84"/>
                  </a:cubicBezTo>
                  <a:cubicBezTo>
                    <a:pt x="252" y="77"/>
                    <a:pt x="262" y="73"/>
                    <a:pt x="271" y="71"/>
                  </a:cubicBezTo>
                  <a:cubicBezTo>
                    <a:pt x="200" y="0"/>
                    <a:pt x="200" y="0"/>
                    <a:pt x="200" y="0"/>
                  </a:cubicBezTo>
                  <a:cubicBezTo>
                    <a:pt x="132" y="69"/>
                    <a:pt x="132" y="69"/>
                    <a:pt x="132" y="69"/>
                  </a:cubicBezTo>
                  <a:cubicBezTo>
                    <a:pt x="129" y="63"/>
                    <a:pt x="126" y="58"/>
                    <a:pt x="122" y="54"/>
                  </a:cubicBezTo>
                  <a:cubicBezTo>
                    <a:pt x="103" y="35"/>
                    <a:pt x="72" y="35"/>
                    <a:pt x="54" y="54"/>
                  </a:cubicBezTo>
                  <a:cubicBezTo>
                    <a:pt x="35" y="73"/>
                    <a:pt x="35" y="103"/>
                    <a:pt x="54" y="122"/>
                  </a:cubicBezTo>
                  <a:cubicBezTo>
                    <a:pt x="58" y="126"/>
                    <a:pt x="63" y="130"/>
                    <a:pt x="69" y="132"/>
                  </a:cubicBezTo>
                  <a:cubicBezTo>
                    <a:pt x="0" y="201"/>
                    <a:pt x="0" y="201"/>
                    <a:pt x="0" y="201"/>
                  </a:cubicBezTo>
                  <a:cubicBezTo>
                    <a:pt x="68" y="269"/>
                    <a:pt x="68" y="269"/>
                    <a:pt x="68" y="269"/>
                  </a:cubicBezTo>
                  <a:cubicBezTo>
                    <a:pt x="71" y="262"/>
                    <a:pt x="75" y="255"/>
                    <a:pt x="80" y="249"/>
                  </a:cubicBezTo>
                  <a:cubicBezTo>
                    <a:pt x="99" y="230"/>
                    <a:pt x="130" y="230"/>
                    <a:pt x="148" y="249"/>
                  </a:cubicBezTo>
                  <a:cubicBezTo>
                    <a:pt x="167" y="268"/>
                    <a:pt x="167" y="298"/>
                    <a:pt x="148" y="317"/>
                  </a:cubicBezTo>
                  <a:cubicBezTo>
                    <a:pt x="143" y="323"/>
                    <a:pt x="136" y="327"/>
                    <a:pt x="128" y="329"/>
                  </a:cubicBezTo>
                  <a:cubicBezTo>
                    <a:pt x="200" y="401"/>
                    <a:pt x="200" y="401"/>
                    <a:pt x="200" y="401"/>
                  </a:cubicBezTo>
                  <a:cubicBezTo>
                    <a:pt x="269" y="332"/>
                    <a:pt x="269" y="332"/>
                    <a:pt x="269" y="332"/>
                  </a:cubicBezTo>
                  <a:cubicBezTo>
                    <a:pt x="271" y="338"/>
                    <a:pt x="275" y="343"/>
                    <a:pt x="279" y="347"/>
                  </a:cubicBezTo>
                  <a:cubicBezTo>
                    <a:pt x="298" y="366"/>
                    <a:pt x="328" y="366"/>
                    <a:pt x="347" y="347"/>
                  </a:cubicBezTo>
                  <a:cubicBezTo>
                    <a:pt x="366" y="329"/>
                    <a:pt x="366" y="298"/>
                    <a:pt x="347" y="2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81" name="Freeform 10"/>
            <p:cNvSpPr>
              <a:spLocks noEditPoints="1"/>
            </p:cNvSpPr>
            <p:nvPr/>
          </p:nvSpPr>
          <p:spPr bwMode="auto">
            <a:xfrm>
              <a:off x="2472" y="1756"/>
              <a:ext cx="825" cy="825"/>
            </a:xfrm>
            <a:custGeom>
              <a:avLst/>
              <a:gdLst>
                <a:gd name="T0" fmla="*/ 255 w 411"/>
                <a:gd name="T1" fmla="*/ 666 h 411"/>
                <a:gd name="T2" fmla="*/ 303 w 411"/>
                <a:gd name="T3" fmla="*/ 640 h 411"/>
                <a:gd name="T4" fmla="*/ 239 w 411"/>
                <a:gd name="T5" fmla="*/ 488 h 411"/>
                <a:gd name="T6" fmla="*/ 155 w 411"/>
                <a:gd name="T7" fmla="*/ 552 h 411"/>
                <a:gd name="T8" fmla="*/ 0 w 411"/>
                <a:gd name="T9" fmla="*/ 414 h 411"/>
                <a:gd name="T10" fmla="*/ 112 w 411"/>
                <a:gd name="T11" fmla="*/ 259 h 411"/>
                <a:gd name="T12" fmla="*/ 112 w 411"/>
                <a:gd name="T13" fmla="*/ 112 h 411"/>
                <a:gd name="T14" fmla="*/ 259 w 411"/>
                <a:gd name="T15" fmla="*/ 112 h 411"/>
                <a:gd name="T16" fmla="*/ 411 w 411"/>
                <a:gd name="T17" fmla="*/ 0 h 411"/>
                <a:gd name="T18" fmla="*/ 556 w 411"/>
                <a:gd name="T19" fmla="*/ 159 h 411"/>
                <a:gd name="T20" fmla="*/ 508 w 411"/>
                <a:gd name="T21" fmla="*/ 311 h 411"/>
                <a:gd name="T22" fmla="*/ 634 w 411"/>
                <a:gd name="T23" fmla="*/ 311 h 411"/>
                <a:gd name="T24" fmla="*/ 660 w 411"/>
                <a:gd name="T25" fmla="*/ 249 h 411"/>
                <a:gd name="T26" fmla="*/ 689 w 411"/>
                <a:gd name="T27" fmla="*/ 548 h 411"/>
                <a:gd name="T28" fmla="*/ 743 w 411"/>
                <a:gd name="T29" fmla="*/ 638 h 411"/>
                <a:gd name="T30" fmla="*/ 638 w 411"/>
                <a:gd name="T31" fmla="*/ 743 h 411"/>
                <a:gd name="T32" fmla="*/ 548 w 411"/>
                <a:gd name="T33" fmla="*/ 689 h 411"/>
                <a:gd name="T34" fmla="*/ 281 w 411"/>
                <a:gd name="T35" fmla="*/ 672 h 411"/>
                <a:gd name="T36" fmla="*/ 552 w 411"/>
                <a:gd name="T37" fmla="*/ 664 h 411"/>
                <a:gd name="T38" fmla="*/ 576 w 411"/>
                <a:gd name="T39" fmla="*/ 703 h 411"/>
                <a:gd name="T40" fmla="*/ 703 w 411"/>
                <a:gd name="T41" fmla="*/ 703 h 411"/>
                <a:gd name="T42" fmla="*/ 703 w 411"/>
                <a:gd name="T43" fmla="*/ 576 h 411"/>
                <a:gd name="T44" fmla="*/ 664 w 411"/>
                <a:gd name="T45" fmla="*/ 552 h 411"/>
                <a:gd name="T46" fmla="*/ 670 w 411"/>
                <a:gd name="T47" fmla="*/ 277 h 411"/>
                <a:gd name="T48" fmla="*/ 570 w 411"/>
                <a:gd name="T49" fmla="*/ 351 h 411"/>
                <a:gd name="T50" fmla="*/ 498 w 411"/>
                <a:gd name="T51" fmla="*/ 175 h 411"/>
                <a:gd name="T52" fmla="*/ 411 w 411"/>
                <a:gd name="T53" fmla="*/ 20 h 411"/>
                <a:gd name="T54" fmla="*/ 267 w 411"/>
                <a:gd name="T55" fmla="*/ 151 h 411"/>
                <a:gd name="T56" fmla="*/ 187 w 411"/>
                <a:gd name="T57" fmla="*/ 96 h 411"/>
                <a:gd name="T58" fmla="*/ 96 w 411"/>
                <a:gd name="T59" fmla="*/ 187 h 411"/>
                <a:gd name="T60" fmla="*/ 151 w 411"/>
                <a:gd name="T61" fmla="*/ 269 h 411"/>
                <a:gd name="T62" fmla="*/ 20 w 411"/>
                <a:gd name="T63" fmla="*/ 414 h 411"/>
                <a:gd name="T64" fmla="*/ 167 w 411"/>
                <a:gd name="T65" fmla="*/ 504 h 411"/>
                <a:gd name="T66" fmla="*/ 313 w 411"/>
                <a:gd name="T67" fmla="*/ 504 h 411"/>
                <a:gd name="T68" fmla="*/ 281 w 411"/>
                <a:gd name="T69" fmla="*/ 672 h 4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11" h="411">
                  <a:moveTo>
                    <a:pt x="205" y="411"/>
                  </a:moveTo>
                  <a:cubicBezTo>
                    <a:pt x="127" y="332"/>
                    <a:pt x="127" y="332"/>
                    <a:pt x="127" y="332"/>
                  </a:cubicBezTo>
                  <a:cubicBezTo>
                    <a:pt x="132" y="331"/>
                    <a:pt x="132" y="331"/>
                    <a:pt x="132" y="331"/>
                  </a:cubicBezTo>
                  <a:cubicBezTo>
                    <a:pt x="139" y="328"/>
                    <a:pt x="146" y="325"/>
                    <a:pt x="151" y="319"/>
                  </a:cubicBezTo>
                  <a:cubicBezTo>
                    <a:pt x="168" y="302"/>
                    <a:pt x="168" y="274"/>
                    <a:pt x="151" y="256"/>
                  </a:cubicBezTo>
                  <a:cubicBezTo>
                    <a:pt x="143" y="248"/>
                    <a:pt x="131" y="243"/>
                    <a:pt x="119" y="243"/>
                  </a:cubicBezTo>
                  <a:cubicBezTo>
                    <a:pt x="108" y="243"/>
                    <a:pt x="96" y="248"/>
                    <a:pt x="88" y="256"/>
                  </a:cubicBezTo>
                  <a:cubicBezTo>
                    <a:pt x="83" y="262"/>
                    <a:pt x="79" y="268"/>
                    <a:pt x="77" y="275"/>
                  </a:cubicBezTo>
                  <a:cubicBezTo>
                    <a:pt x="75" y="281"/>
                    <a:pt x="75" y="281"/>
                    <a:pt x="75" y="281"/>
                  </a:cubicBezTo>
                  <a:cubicBezTo>
                    <a:pt x="0" y="206"/>
                    <a:pt x="0" y="206"/>
                    <a:pt x="0" y="206"/>
                  </a:cubicBezTo>
                  <a:cubicBezTo>
                    <a:pt x="68" y="138"/>
                    <a:pt x="68" y="138"/>
                    <a:pt x="68" y="138"/>
                  </a:cubicBezTo>
                  <a:cubicBezTo>
                    <a:pt x="63" y="136"/>
                    <a:pt x="60" y="133"/>
                    <a:pt x="56" y="129"/>
                  </a:cubicBezTo>
                  <a:cubicBezTo>
                    <a:pt x="46" y="120"/>
                    <a:pt x="41" y="107"/>
                    <a:pt x="41" y="93"/>
                  </a:cubicBezTo>
                  <a:cubicBezTo>
                    <a:pt x="41" y="79"/>
                    <a:pt x="46" y="66"/>
                    <a:pt x="56" y="56"/>
                  </a:cubicBezTo>
                  <a:cubicBezTo>
                    <a:pt x="66" y="47"/>
                    <a:pt x="79" y="41"/>
                    <a:pt x="93" y="41"/>
                  </a:cubicBezTo>
                  <a:cubicBezTo>
                    <a:pt x="106" y="41"/>
                    <a:pt x="119" y="47"/>
                    <a:pt x="129" y="56"/>
                  </a:cubicBezTo>
                  <a:cubicBezTo>
                    <a:pt x="133" y="60"/>
                    <a:pt x="135" y="64"/>
                    <a:pt x="138" y="68"/>
                  </a:cubicBezTo>
                  <a:cubicBezTo>
                    <a:pt x="205" y="0"/>
                    <a:pt x="205" y="0"/>
                    <a:pt x="205" y="0"/>
                  </a:cubicBezTo>
                  <a:cubicBezTo>
                    <a:pt x="284" y="78"/>
                    <a:pt x="284" y="78"/>
                    <a:pt x="284" y="78"/>
                  </a:cubicBezTo>
                  <a:cubicBezTo>
                    <a:pt x="277" y="79"/>
                    <a:pt x="277" y="79"/>
                    <a:pt x="277" y="79"/>
                  </a:cubicBezTo>
                  <a:cubicBezTo>
                    <a:pt x="268" y="81"/>
                    <a:pt x="259" y="85"/>
                    <a:pt x="253" y="92"/>
                  </a:cubicBezTo>
                  <a:cubicBezTo>
                    <a:pt x="235" y="109"/>
                    <a:pt x="235" y="137"/>
                    <a:pt x="253" y="155"/>
                  </a:cubicBezTo>
                  <a:cubicBezTo>
                    <a:pt x="261" y="163"/>
                    <a:pt x="272" y="168"/>
                    <a:pt x="284" y="168"/>
                  </a:cubicBezTo>
                  <a:cubicBezTo>
                    <a:pt x="296" y="168"/>
                    <a:pt x="307" y="163"/>
                    <a:pt x="316" y="155"/>
                  </a:cubicBezTo>
                  <a:cubicBezTo>
                    <a:pt x="322" y="148"/>
                    <a:pt x="326" y="140"/>
                    <a:pt x="328" y="131"/>
                  </a:cubicBezTo>
                  <a:cubicBezTo>
                    <a:pt x="329" y="124"/>
                    <a:pt x="329" y="124"/>
                    <a:pt x="329" y="124"/>
                  </a:cubicBezTo>
                  <a:cubicBezTo>
                    <a:pt x="411" y="206"/>
                    <a:pt x="411" y="206"/>
                    <a:pt x="411" y="206"/>
                  </a:cubicBezTo>
                  <a:cubicBezTo>
                    <a:pt x="343" y="273"/>
                    <a:pt x="343" y="273"/>
                    <a:pt x="343" y="273"/>
                  </a:cubicBezTo>
                  <a:cubicBezTo>
                    <a:pt x="347" y="276"/>
                    <a:pt x="351" y="278"/>
                    <a:pt x="355" y="282"/>
                  </a:cubicBezTo>
                  <a:cubicBezTo>
                    <a:pt x="364" y="292"/>
                    <a:pt x="370" y="305"/>
                    <a:pt x="370" y="318"/>
                  </a:cubicBezTo>
                  <a:cubicBezTo>
                    <a:pt x="370" y="332"/>
                    <a:pt x="364" y="345"/>
                    <a:pt x="355" y="355"/>
                  </a:cubicBezTo>
                  <a:cubicBezTo>
                    <a:pt x="345" y="365"/>
                    <a:pt x="332" y="370"/>
                    <a:pt x="318" y="370"/>
                  </a:cubicBezTo>
                  <a:cubicBezTo>
                    <a:pt x="304" y="370"/>
                    <a:pt x="291" y="365"/>
                    <a:pt x="282" y="355"/>
                  </a:cubicBezTo>
                  <a:cubicBezTo>
                    <a:pt x="278" y="351"/>
                    <a:pt x="275" y="348"/>
                    <a:pt x="273" y="343"/>
                  </a:cubicBezTo>
                  <a:lnTo>
                    <a:pt x="205" y="411"/>
                  </a:lnTo>
                  <a:close/>
                  <a:moveTo>
                    <a:pt x="140" y="335"/>
                  </a:moveTo>
                  <a:cubicBezTo>
                    <a:pt x="205" y="401"/>
                    <a:pt x="205" y="401"/>
                    <a:pt x="205" y="401"/>
                  </a:cubicBezTo>
                  <a:cubicBezTo>
                    <a:pt x="275" y="331"/>
                    <a:pt x="275" y="331"/>
                    <a:pt x="275" y="331"/>
                  </a:cubicBezTo>
                  <a:cubicBezTo>
                    <a:pt x="277" y="336"/>
                    <a:pt x="277" y="336"/>
                    <a:pt x="277" y="336"/>
                  </a:cubicBezTo>
                  <a:cubicBezTo>
                    <a:pt x="280" y="341"/>
                    <a:pt x="283" y="346"/>
                    <a:pt x="287" y="350"/>
                  </a:cubicBezTo>
                  <a:cubicBezTo>
                    <a:pt x="295" y="358"/>
                    <a:pt x="306" y="363"/>
                    <a:pt x="318" y="363"/>
                  </a:cubicBezTo>
                  <a:cubicBezTo>
                    <a:pt x="330" y="363"/>
                    <a:pt x="341" y="358"/>
                    <a:pt x="350" y="350"/>
                  </a:cubicBezTo>
                  <a:cubicBezTo>
                    <a:pt x="358" y="341"/>
                    <a:pt x="363" y="330"/>
                    <a:pt x="363" y="318"/>
                  </a:cubicBezTo>
                  <a:cubicBezTo>
                    <a:pt x="363" y="306"/>
                    <a:pt x="358" y="295"/>
                    <a:pt x="350" y="287"/>
                  </a:cubicBezTo>
                  <a:cubicBezTo>
                    <a:pt x="346" y="283"/>
                    <a:pt x="341" y="280"/>
                    <a:pt x="336" y="278"/>
                  </a:cubicBezTo>
                  <a:cubicBezTo>
                    <a:pt x="331" y="275"/>
                    <a:pt x="331" y="275"/>
                    <a:pt x="331" y="275"/>
                  </a:cubicBezTo>
                  <a:cubicBezTo>
                    <a:pt x="401" y="206"/>
                    <a:pt x="401" y="206"/>
                    <a:pt x="401" y="206"/>
                  </a:cubicBezTo>
                  <a:cubicBezTo>
                    <a:pt x="334" y="138"/>
                    <a:pt x="334" y="138"/>
                    <a:pt x="334" y="138"/>
                  </a:cubicBezTo>
                  <a:cubicBezTo>
                    <a:pt x="331" y="146"/>
                    <a:pt x="327" y="154"/>
                    <a:pt x="321" y="160"/>
                  </a:cubicBezTo>
                  <a:cubicBezTo>
                    <a:pt x="311" y="170"/>
                    <a:pt x="298" y="175"/>
                    <a:pt x="284" y="175"/>
                  </a:cubicBezTo>
                  <a:cubicBezTo>
                    <a:pt x="270" y="175"/>
                    <a:pt x="257" y="170"/>
                    <a:pt x="248" y="160"/>
                  </a:cubicBezTo>
                  <a:cubicBezTo>
                    <a:pt x="227" y="140"/>
                    <a:pt x="227" y="107"/>
                    <a:pt x="248" y="87"/>
                  </a:cubicBezTo>
                  <a:cubicBezTo>
                    <a:pt x="254" y="81"/>
                    <a:pt x="261" y="76"/>
                    <a:pt x="269" y="74"/>
                  </a:cubicBezTo>
                  <a:cubicBezTo>
                    <a:pt x="205" y="10"/>
                    <a:pt x="205" y="10"/>
                    <a:pt x="205" y="10"/>
                  </a:cubicBezTo>
                  <a:cubicBezTo>
                    <a:pt x="136" y="80"/>
                    <a:pt x="136" y="80"/>
                    <a:pt x="136" y="80"/>
                  </a:cubicBezTo>
                  <a:cubicBezTo>
                    <a:pt x="133" y="75"/>
                    <a:pt x="133" y="75"/>
                    <a:pt x="133" y="75"/>
                  </a:cubicBezTo>
                  <a:cubicBezTo>
                    <a:pt x="131" y="70"/>
                    <a:pt x="128" y="65"/>
                    <a:pt x="124" y="61"/>
                  </a:cubicBezTo>
                  <a:cubicBezTo>
                    <a:pt x="116" y="53"/>
                    <a:pt x="105" y="48"/>
                    <a:pt x="93" y="48"/>
                  </a:cubicBezTo>
                  <a:cubicBezTo>
                    <a:pt x="81" y="48"/>
                    <a:pt x="70" y="53"/>
                    <a:pt x="61" y="61"/>
                  </a:cubicBezTo>
                  <a:cubicBezTo>
                    <a:pt x="53" y="70"/>
                    <a:pt x="48" y="81"/>
                    <a:pt x="48" y="93"/>
                  </a:cubicBezTo>
                  <a:cubicBezTo>
                    <a:pt x="48" y="105"/>
                    <a:pt x="53" y="116"/>
                    <a:pt x="61" y="124"/>
                  </a:cubicBezTo>
                  <a:cubicBezTo>
                    <a:pt x="65" y="128"/>
                    <a:pt x="70" y="131"/>
                    <a:pt x="75" y="134"/>
                  </a:cubicBezTo>
                  <a:cubicBezTo>
                    <a:pt x="80" y="136"/>
                    <a:pt x="80" y="136"/>
                    <a:pt x="80" y="136"/>
                  </a:cubicBezTo>
                  <a:cubicBezTo>
                    <a:pt x="10" y="206"/>
                    <a:pt x="10" y="206"/>
                    <a:pt x="10" y="206"/>
                  </a:cubicBezTo>
                  <a:cubicBezTo>
                    <a:pt x="72" y="268"/>
                    <a:pt x="72" y="268"/>
                    <a:pt x="72" y="268"/>
                  </a:cubicBezTo>
                  <a:cubicBezTo>
                    <a:pt x="75" y="262"/>
                    <a:pt x="78" y="256"/>
                    <a:pt x="83" y="251"/>
                  </a:cubicBezTo>
                  <a:cubicBezTo>
                    <a:pt x="93" y="242"/>
                    <a:pt x="106" y="236"/>
                    <a:pt x="119" y="236"/>
                  </a:cubicBezTo>
                  <a:cubicBezTo>
                    <a:pt x="133" y="236"/>
                    <a:pt x="146" y="242"/>
                    <a:pt x="156" y="251"/>
                  </a:cubicBezTo>
                  <a:cubicBezTo>
                    <a:pt x="176" y="272"/>
                    <a:pt x="176" y="304"/>
                    <a:pt x="156" y="324"/>
                  </a:cubicBezTo>
                  <a:cubicBezTo>
                    <a:pt x="151" y="329"/>
                    <a:pt x="146" y="333"/>
                    <a:pt x="140" y="3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grpSp>
        <p:nvGrpSpPr>
          <p:cNvPr id="82" name="Group 32"/>
          <p:cNvGrpSpPr>
            <a:grpSpLocks/>
          </p:cNvGrpSpPr>
          <p:nvPr/>
        </p:nvGrpSpPr>
        <p:grpSpPr bwMode="auto">
          <a:xfrm>
            <a:off x="5951146" y="999551"/>
            <a:ext cx="1082386" cy="1082386"/>
            <a:chOff x="2081" y="1355"/>
            <a:chExt cx="825" cy="825"/>
          </a:xfrm>
          <a:solidFill>
            <a:srgbClr val="00B0F0"/>
          </a:solidFill>
        </p:grpSpPr>
        <p:sp>
          <p:nvSpPr>
            <p:cNvPr id="83" name="Freeform 7"/>
            <p:cNvSpPr>
              <a:spLocks/>
            </p:cNvSpPr>
            <p:nvPr/>
          </p:nvSpPr>
          <p:spPr bwMode="auto">
            <a:xfrm>
              <a:off x="2091" y="1365"/>
              <a:ext cx="805" cy="805"/>
            </a:xfrm>
            <a:custGeom>
              <a:avLst/>
              <a:gdLst>
                <a:gd name="T0" fmla="*/ 560 w 401"/>
                <a:gd name="T1" fmla="*/ 106 h 401"/>
                <a:gd name="T2" fmla="*/ 540 w 401"/>
                <a:gd name="T3" fmla="*/ 137 h 401"/>
                <a:gd name="T4" fmla="*/ 401 w 401"/>
                <a:gd name="T5" fmla="*/ 0 h 401"/>
                <a:gd name="T6" fmla="*/ 253 w 401"/>
                <a:gd name="T7" fmla="*/ 149 h 401"/>
                <a:gd name="T8" fmla="*/ 305 w 401"/>
                <a:gd name="T9" fmla="*/ 175 h 401"/>
                <a:gd name="T10" fmla="*/ 305 w 401"/>
                <a:gd name="T11" fmla="*/ 311 h 401"/>
                <a:gd name="T12" fmla="*/ 169 w 401"/>
                <a:gd name="T13" fmla="*/ 311 h 401"/>
                <a:gd name="T14" fmla="*/ 143 w 401"/>
                <a:gd name="T15" fmla="*/ 259 h 401"/>
                <a:gd name="T16" fmla="*/ 0 w 401"/>
                <a:gd name="T17" fmla="*/ 401 h 401"/>
                <a:gd name="T18" fmla="*/ 139 w 401"/>
                <a:gd name="T19" fmla="*/ 540 h 401"/>
                <a:gd name="T20" fmla="*/ 108 w 401"/>
                <a:gd name="T21" fmla="*/ 560 h 401"/>
                <a:gd name="T22" fmla="*/ 108 w 401"/>
                <a:gd name="T23" fmla="*/ 697 h 401"/>
                <a:gd name="T24" fmla="*/ 245 w 401"/>
                <a:gd name="T25" fmla="*/ 697 h 401"/>
                <a:gd name="T26" fmla="*/ 265 w 401"/>
                <a:gd name="T27" fmla="*/ 666 h 401"/>
                <a:gd name="T28" fmla="*/ 401 w 401"/>
                <a:gd name="T29" fmla="*/ 805 h 401"/>
                <a:gd name="T30" fmla="*/ 540 w 401"/>
                <a:gd name="T31" fmla="*/ 666 h 401"/>
                <a:gd name="T32" fmla="*/ 500 w 401"/>
                <a:gd name="T33" fmla="*/ 642 h 401"/>
                <a:gd name="T34" fmla="*/ 500 w 401"/>
                <a:gd name="T35" fmla="*/ 506 h 401"/>
                <a:gd name="T36" fmla="*/ 636 w 401"/>
                <a:gd name="T37" fmla="*/ 506 h 401"/>
                <a:gd name="T38" fmla="*/ 660 w 401"/>
                <a:gd name="T39" fmla="*/ 546 h 401"/>
                <a:gd name="T40" fmla="*/ 805 w 401"/>
                <a:gd name="T41" fmla="*/ 401 h 401"/>
                <a:gd name="T42" fmla="*/ 666 w 401"/>
                <a:gd name="T43" fmla="*/ 265 h 401"/>
                <a:gd name="T44" fmla="*/ 697 w 401"/>
                <a:gd name="T45" fmla="*/ 243 h 401"/>
                <a:gd name="T46" fmla="*/ 697 w 401"/>
                <a:gd name="T47" fmla="*/ 106 h 401"/>
                <a:gd name="T48" fmla="*/ 560 w 401"/>
                <a:gd name="T49" fmla="*/ 106 h 4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1" h="401">
                  <a:moveTo>
                    <a:pt x="279" y="53"/>
                  </a:moveTo>
                  <a:cubicBezTo>
                    <a:pt x="275" y="58"/>
                    <a:pt x="271" y="63"/>
                    <a:pt x="269" y="68"/>
                  </a:cubicBezTo>
                  <a:cubicBezTo>
                    <a:pt x="200" y="0"/>
                    <a:pt x="200" y="0"/>
                    <a:pt x="200" y="0"/>
                  </a:cubicBezTo>
                  <a:cubicBezTo>
                    <a:pt x="126" y="74"/>
                    <a:pt x="126" y="74"/>
                    <a:pt x="126" y="74"/>
                  </a:cubicBezTo>
                  <a:cubicBezTo>
                    <a:pt x="136" y="76"/>
                    <a:pt x="145" y="80"/>
                    <a:pt x="152" y="87"/>
                  </a:cubicBezTo>
                  <a:cubicBezTo>
                    <a:pt x="171" y="106"/>
                    <a:pt x="171" y="137"/>
                    <a:pt x="152" y="155"/>
                  </a:cubicBezTo>
                  <a:cubicBezTo>
                    <a:pt x="133" y="174"/>
                    <a:pt x="103" y="174"/>
                    <a:pt x="84" y="155"/>
                  </a:cubicBezTo>
                  <a:cubicBezTo>
                    <a:pt x="77" y="148"/>
                    <a:pt x="72" y="139"/>
                    <a:pt x="71" y="129"/>
                  </a:cubicBezTo>
                  <a:cubicBezTo>
                    <a:pt x="0" y="200"/>
                    <a:pt x="0" y="200"/>
                    <a:pt x="0" y="200"/>
                  </a:cubicBezTo>
                  <a:cubicBezTo>
                    <a:pt x="69" y="269"/>
                    <a:pt x="69" y="269"/>
                    <a:pt x="69" y="269"/>
                  </a:cubicBezTo>
                  <a:cubicBezTo>
                    <a:pt x="63" y="271"/>
                    <a:pt x="58" y="275"/>
                    <a:pt x="54" y="279"/>
                  </a:cubicBezTo>
                  <a:cubicBezTo>
                    <a:pt x="35" y="298"/>
                    <a:pt x="35" y="328"/>
                    <a:pt x="54" y="347"/>
                  </a:cubicBezTo>
                  <a:cubicBezTo>
                    <a:pt x="72" y="366"/>
                    <a:pt x="103" y="366"/>
                    <a:pt x="122" y="347"/>
                  </a:cubicBezTo>
                  <a:cubicBezTo>
                    <a:pt x="126" y="343"/>
                    <a:pt x="129" y="337"/>
                    <a:pt x="132" y="332"/>
                  </a:cubicBezTo>
                  <a:cubicBezTo>
                    <a:pt x="200" y="401"/>
                    <a:pt x="200" y="401"/>
                    <a:pt x="200" y="401"/>
                  </a:cubicBezTo>
                  <a:cubicBezTo>
                    <a:pt x="269" y="332"/>
                    <a:pt x="269" y="332"/>
                    <a:pt x="269" y="332"/>
                  </a:cubicBezTo>
                  <a:cubicBezTo>
                    <a:pt x="261" y="330"/>
                    <a:pt x="254" y="326"/>
                    <a:pt x="249" y="320"/>
                  </a:cubicBezTo>
                  <a:cubicBezTo>
                    <a:pt x="230" y="301"/>
                    <a:pt x="230" y="271"/>
                    <a:pt x="249" y="252"/>
                  </a:cubicBezTo>
                  <a:cubicBezTo>
                    <a:pt x="267" y="233"/>
                    <a:pt x="298" y="233"/>
                    <a:pt x="317" y="252"/>
                  </a:cubicBezTo>
                  <a:cubicBezTo>
                    <a:pt x="322" y="258"/>
                    <a:pt x="327" y="265"/>
                    <a:pt x="329" y="272"/>
                  </a:cubicBezTo>
                  <a:cubicBezTo>
                    <a:pt x="401" y="200"/>
                    <a:pt x="401" y="200"/>
                    <a:pt x="401" y="200"/>
                  </a:cubicBezTo>
                  <a:cubicBezTo>
                    <a:pt x="332" y="132"/>
                    <a:pt x="332" y="132"/>
                    <a:pt x="332" y="132"/>
                  </a:cubicBezTo>
                  <a:cubicBezTo>
                    <a:pt x="338" y="129"/>
                    <a:pt x="343" y="126"/>
                    <a:pt x="347" y="121"/>
                  </a:cubicBezTo>
                  <a:cubicBezTo>
                    <a:pt x="366" y="103"/>
                    <a:pt x="366" y="72"/>
                    <a:pt x="347" y="53"/>
                  </a:cubicBezTo>
                  <a:cubicBezTo>
                    <a:pt x="328" y="35"/>
                    <a:pt x="298" y="35"/>
                    <a:pt x="27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84" name="Freeform 8"/>
            <p:cNvSpPr>
              <a:spLocks noEditPoints="1"/>
            </p:cNvSpPr>
            <p:nvPr/>
          </p:nvSpPr>
          <p:spPr bwMode="auto">
            <a:xfrm>
              <a:off x="2081" y="1355"/>
              <a:ext cx="825" cy="825"/>
            </a:xfrm>
            <a:custGeom>
              <a:avLst/>
              <a:gdLst>
                <a:gd name="T0" fmla="*/ 277 w 411"/>
                <a:gd name="T1" fmla="*/ 689 h 411"/>
                <a:gd name="T2" fmla="*/ 187 w 411"/>
                <a:gd name="T3" fmla="*/ 743 h 411"/>
                <a:gd name="T4" fmla="*/ 112 w 411"/>
                <a:gd name="T5" fmla="*/ 564 h 411"/>
                <a:gd name="T6" fmla="*/ 0 w 411"/>
                <a:gd name="T7" fmla="*/ 411 h 411"/>
                <a:gd name="T8" fmla="*/ 159 w 411"/>
                <a:gd name="T9" fmla="*/ 269 h 411"/>
                <a:gd name="T10" fmla="*/ 247 w 411"/>
                <a:gd name="T11" fmla="*/ 343 h 411"/>
                <a:gd name="T12" fmla="*/ 311 w 411"/>
                <a:gd name="T13" fmla="*/ 191 h 411"/>
                <a:gd name="T14" fmla="*/ 249 w 411"/>
                <a:gd name="T15" fmla="*/ 163 h 411"/>
                <a:gd name="T16" fmla="*/ 548 w 411"/>
                <a:gd name="T17" fmla="*/ 134 h 411"/>
                <a:gd name="T18" fmla="*/ 638 w 411"/>
                <a:gd name="T19" fmla="*/ 82 h 411"/>
                <a:gd name="T20" fmla="*/ 713 w 411"/>
                <a:gd name="T21" fmla="*/ 259 h 411"/>
                <a:gd name="T22" fmla="*/ 825 w 411"/>
                <a:gd name="T23" fmla="*/ 411 h 411"/>
                <a:gd name="T24" fmla="*/ 662 w 411"/>
                <a:gd name="T25" fmla="*/ 558 h 411"/>
                <a:gd name="T26" fmla="*/ 578 w 411"/>
                <a:gd name="T27" fmla="*/ 496 h 411"/>
                <a:gd name="T28" fmla="*/ 514 w 411"/>
                <a:gd name="T29" fmla="*/ 648 h 411"/>
                <a:gd name="T30" fmla="*/ 564 w 411"/>
                <a:gd name="T31" fmla="*/ 672 h 411"/>
                <a:gd name="T32" fmla="*/ 273 w 411"/>
                <a:gd name="T33" fmla="*/ 664 h 411"/>
                <a:gd name="T34" fmla="*/ 536 w 411"/>
                <a:gd name="T35" fmla="*/ 680 h 411"/>
                <a:gd name="T36" fmla="*/ 504 w 411"/>
                <a:gd name="T37" fmla="*/ 512 h 411"/>
                <a:gd name="T38" fmla="*/ 650 w 411"/>
                <a:gd name="T39" fmla="*/ 512 h 411"/>
                <a:gd name="T40" fmla="*/ 805 w 411"/>
                <a:gd name="T41" fmla="*/ 411 h 411"/>
                <a:gd name="T42" fmla="*/ 674 w 411"/>
                <a:gd name="T43" fmla="*/ 267 h 411"/>
                <a:gd name="T44" fmla="*/ 703 w 411"/>
                <a:gd name="T45" fmla="*/ 122 h 411"/>
                <a:gd name="T46" fmla="*/ 576 w 411"/>
                <a:gd name="T47" fmla="*/ 122 h 411"/>
                <a:gd name="T48" fmla="*/ 552 w 411"/>
                <a:gd name="T49" fmla="*/ 161 h 411"/>
                <a:gd name="T50" fmla="*/ 277 w 411"/>
                <a:gd name="T51" fmla="*/ 155 h 411"/>
                <a:gd name="T52" fmla="*/ 321 w 411"/>
                <a:gd name="T53" fmla="*/ 327 h 411"/>
                <a:gd name="T54" fmla="*/ 175 w 411"/>
                <a:gd name="T55" fmla="*/ 327 h 411"/>
                <a:gd name="T56" fmla="*/ 20 w 411"/>
                <a:gd name="T57" fmla="*/ 411 h 411"/>
                <a:gd name="T58" fmla="*/ 151 w 411"/>
                <a:gd name="T59" fmla="*/ 556 h 411"/>
                <a:gd name="T60" fmla="*/ 122 w 411"/>
                <a:gd name="T61" fmla="*/ 701 h 411"/>
                <a:gd name="T62" fmla="*/ 249 w 411"/>
                <a:gd name="T63" fmla="*/ 701 h 411"/>
                <a:gd name="T64" fmla="*/ 273 w 411"/>
                <a:gd name="T65" fmla="*/ 664 h 4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11" h="411">
                  <a:moveTo>
                    <a:pt x="205" y="411"/>
                  </a:moveTo>
                  <a:cubicBezTo>
                    <a:pt x="138" y="343"/>
                    <a:pt x="138" y="343"/>
                    <a:pt x="138" y="343"/>
                  </a:cubicBezTo>
                  <a:cubicBezTo>
                    <a:pt x="135" y="347"/>
                    <a:pt x="133" y="351"/>
                    <a:pt x="129" y="354"/>
                  </a:cubicBezTo>
                  <a:cubicBezTo>
                    <a:pt x="119" y="364"/>
                    <a:pt x="106" y="370"/>
                    <a:pt x="93" y="370"/>
                  </a:cubicBezTo>
                  <a:cubicBezTo>
                    <a:pt x="79" y="370"/>
                    <a:pt x="66" y="364"/>
                    <a:pt x="56" y="354"/>
                  </a:cubicBezTo>
                  <a:cubicBezTo>
                    <a:pt x="36" y="334"/>
                    <a:pt x="36" y="302"/>
                    <a:pt x="56" y="281"/>
                  </a:cubicBezTo>
                  <a:cubicBezTo>
                    <a:pt x="59" y="278"/>
                    <a:pt x="63" y="275"/>
                    <a:pt x="68" y="273"/>
                  </a:cubicBezTo>
                  <a:cubicBezTo>
                    <a:pt x="0" y="205"/>
                    <a:pt x="0" y="205"/>
                    <a:pt x="0" y="205"/>
                  </a:cubicBezTo>
                  <a:cubicBezTo>
                    <a:pt x="78" y="127"/>
                    <a:pt x="78" y="127"/>
                    <a:pt x="78" y="127"/>
                  </a:cubicBezTo>
                  <a:cubicBezTo>
                    <a:pt x="79" y="134"/>
                    <a:pt x="79" y="134"/>
                    <a:pt x="79" y="134"/>
                  </a:cubicBezTo>
                  <a:cubicBezTo>
                    <a:pt x="81" y="143"/>
                    <a:pt x="85" y="151"/>
                    <a:pt x="92" y="158"/>
                  </a:cubicBezTo>
                  <a:cubicBezTo>
                    <a:pt x="100" y="166"/>
                    <a:pt x="111" y="171"/>
                    <a:pt x="123" y="171"/>
                  </a:cubicBezTo>
                  <a:cubicBezTo>
                    <a:pt x="135" y="171"/>
                    <a:pt x="146" y="166"/>
                    <a:pt x="155" y="158"/>
                  </a:cubicBezTo>
                  <a:cubicBezTo>
                    <a:pt x="172" y="141"/>
                    <a:pt x="172" y="112"/>
                    <a:pt x="155" y="95"/>
                  </a:cubicBezTo>
                  <a:cubicBezTo>
                    <a:pt x="148" y="88"/>
                    <a:pt x="140" y="84"/>
                    <a:pt x="130" y="83"/>
                  </a:cubicBezTo>
                  <a:cubicBezTo>
                    <a:pt x="124" y="81"/>
                    <a:pt x="124" y="81"/>
                    <a:pt x="124" y="81"/>
                  </a:cubicBezTo>
                  <a:cubicBezTo>
                    <a:pt x="205" y="0"/>
                    <a:pt x="205" y="0"/>
                    <a:pt x="205" y="0"/>
                  </a:cubicBezTo>
                  <a:cubicBezTo>
                    <a:pt x="273" y="67"/>
                    <a:pt x="273" y="67"/>
                    <a:pt x="273" y="67"/>
                  </a:cubicBezTo>
                  <a:cubicBezTo>
                    <a:pt x="275" y="63"/>
                    <a:pt x="278" y="59"/>
                    <a:pt x="282" y="56"/>
                  </a:cubicBezTo>
                  <a:cubicBezTo>
                    <a:pt x="291" y="46"/>
                    <a:pt x="304" y="41"/>
                    <a:pt x="318" y="41"/>
                  </a:cubicBezTo>
                  <a:cubicBezTo>
                    <a:pt x="332" y="41"/>
                    <a:pt x="345" y="46"/>
                    <a:pt x="355" y="56"/>
                  </a:cubicBezTo>
                  <a:cubicBezTo>
                    <a:pt x="375" y="76"/>
                    <a:pt x="375" y="109"/>
                    <a:pt x="355" y="129"/>
                  </a:cubicBezTo>
                  <a:cubicBezTo>
                    <a:pt x="351" y="132"/>
                    <a:pt x="347" y="135"/>
                    <a:pt x="343" y="138"/>
                  </a:cubicBezTo>
                  <a:cubicBezTo>
                    <a:pt x="411" y="205"/>
                    <a:pt x="411" y="205"/>
                    <a:pt x="411" y="205"/>
                  </a:cubicBezTo>
                  <a:cubicBezTo>
                    <a:pt x="332" y="284"/>
                    <a:pt x="332" y="284"/>
                    <a:pt x="332" y="284"/>
                  </a:cubicBezTo>
                  <a:cubicBezTo>
                    <a:pt x="330" y="278"/>
                    <a:pt x="330" y="278"/>
                    <a:pt x="330" y="278"/>
                  </a:cubicBezTo>
                  <a:cubicBezTo>
                    <a:pt x="328" y="271"/>
                    <a:pt x="324" y="265"/>
                    <a:pt x="319" y="260"/>
                  </a:cubicBezTo>
                  <a:cubicBezTo>
                    <a:pt x="311" y="251"/>
                    <a:pt x="300" y="247"/>
                    <a:pt x="288" y="247"/>
                  </a:cubicBezTo>
                  <a:cubicBezTo>
                    <a:pt x="276" y="247"/>
                    <a:pt x="265" y="251"/>
                    <a:pt x="256" y="260"/>
                  </a:cubicBezTo>
                  <a:cubicBezTo>
                    <a:pt x="239" y="277"/>
                    <a:pt x="239" y="305"/>
                    <a:pt x="256" y="323"/>
                  </a:cubicBezTo>
                  <a:cubicBezTo>
                    <a:pt x="261" y="328"/>
                    <a:pt x="268" y="332"/>
                    <a:pt x="275" y="334"/>
                  </a:cubicBezTo>
                  <a:cubicBezTo>
                    <a:pt x="281" y="335"/>
                    <a:pt x="281" y="335"/>
                    <a:pt x="281" y="335"/>
                  </a:cubicBezTo>
                  <a:lnTo>
                    <a:pt x="205" y="411"/>
                  </a:lnTo>
                  <a:close/>
                  <a:moveTo>
                    <a:pt x="136" y="331"/>
                  </a:moveTo>
                  <a:cubicBezTo>
                    <a:pt x="205" y="401"/>
                    <a:pt x="205" y="401"/>
                    <a:pt x="205" y="401"/>
                  </a:cubicBezTo>
                  <a:cubicBezTo>
                    <a:pt x="267" y="339"/>
                    <a:pt x="267" y="339"/>
                    <a:pt x="267" y="339"/>
                  </a:cubicBezTo>
                  <a:cubicBezTo>
                    <a:pt x="261" y="336"/>
                    <a:pt x="256" y="332"/>
                    <a:pt x="251" y="328"/>
                  </a:cubicBezTo>
                  <a:cubicBezTo>
                    <a:pt x="231" y="308"/>
                    <a:pt x="231" y="275"/>
                    <a:pt x="251" y="255"/>
                  </a:cubicBezTo>
                  <a:cubicBezTo>
                    <a:pt x="261" y="245"/>
                    <a:pt x="274" y="239"/>
                    <a:pt x="288" y="239"/>
                  </a:cubicBezTo>
                  <a:cubicBezTo>
                    <a:pt x="301" y="239"/>
                    <a:pt x="314" y="245"/>
                    <a:pt x="324" y="255"/>
                  </a:cubicBezTo>
                  <a:cubicBezTo>
                    <a:pt x="329" y="259"/>
                    <a:pt x="333" y="265"/>
                    <a:pt x="335" y="271"/>
                  </a:cubicBezTo>
                  <a:cubicBezTo>
                    <a:pt x="401" y="205"/>
                    <a:pt x="401" y="205"/>
                    <a:pt x="401" y="205"/>
                  </a:cubicBezTo>
                  <a:cubicBezTo>
                    <a:pt x="331" y="135"/>
                    <a:pt x="331" y="135"/>
                    <a:pt x="331" y="135"/>
                  </a:cubicBezTo>
                  <a:cubicBezTo>
                    <a:pt x="336" y="133"/>
                    <a:pt x="336" y="133"/>
                    <a:pt x="336" y="133"/>
                  </a:cubicBezTo>
                  <a:cubicBezTo>
                    <a:pt x="341" y="131"/>
                    <a:pt x="346" y="128"/>
                    <a:pt x="350" y="124"/>
                  </a:cubicBezTo>
                  <a:cubicBezTo>
                    <a:pt x="367" y="107"/>
                    <a:pt x="367" y="78"/>
                    <a:pt x="350" y="61"/>
                  </a:cubicBezTo>
                  <a:cubicBezTo>
                    <a:pt x="341" y="53"/>
                    <a:pt x="330" y="48"/>
                    <a:pt x="318" y="48"/>
                  </a:cubicBezTo>
                  <a:cubicBezTo>
                    <a:pt x="306" y="48"/>
                    <a:pt x="295" y="53"/>
                    <a:pt x="287" y="61"/>
                  </a:cubicBezTo>
                  <a:cubicBezTo>
                    <a:pt x="283" y="65"/>
                    <a:pt x="280" y="70"/>
                    <a:pt x="277" y="75"/>
                  </a:cubicBezTo>
                  <a:cubicBezTo>
                    <a:pt x="275" y="80"/>
                    <a:pt x="275" y="80"/>
                    <a:pt x="275" y="80"/>
                  </a:cubicBezTo>
                  <a:cubicBezTo>
                    <a:pt x="205" y="10"/>
                    <a:pt x="205" y="10"/>
                    <a:pt x="205" y="10"/>
                  </a:cubicBezTo>
                  <a:cubicBezTo>
                    <a:pt x="138" y="77"/>
                    <a:pt x="138" y="77"/>
                    <a:pt x="138" y="77"/>
                  </a:cubicBezTo>
                  <a:cubicBezTo>
                    <a:pt x="146" y="80"/>
                    <a:pt x="154" y="84"/>
                    <a:pt x="160" y="90"/>
                  </a:cubicBezTo>
                  <a:cubicBezTo>
                    <a:pt x="180" y="110"/>
                    <a:pt x="180" y="143"/>
                    <a:pt x="160" y="163"/>
                  </a:cubicBezTo>
                  <a:cubicBezTo>
                    <a:pt x="150" y="173"/>
                    <a:pt x="137" y="178"/>
                    <a:pt x="123" y="178"/>
                  </a:cubicBezTo>
                  <a:cubicBezTo>
                    <a:pt x="109" y="178"/>
                    <a:pt x="96" y="173"/>
                    <a:pt x="87" y="163"/>
                  </a:cubicBezTo>
                  <a:cubicBezTo>
                    <a:pt x="80" y="157"/>
                    <a:pt x="76" y="150"/>
                    <a:pt x="74" y="142"/>
                  </a:cubicBezTo>
                  <a:cubicBezTo>
                    <a:pt x="10" y="205"/>
                    <a:pt x="10" y="205"/>
                    <a:pt x="10" y="205"/>
                  </a:cubicBezTo>
                  <a:cubicBezTo>
                    <a:pt x="80" y="275"/>
                    <a:pt x="80" y="275"/>
                    <a:pt x="80" y="275"/>
                  </a:cubicBezTo>
                  <a:cubicBezTo>
                    <a:pt x="75" y="277"/>
                    <a:pt x="75" y="277"/>
                    <a:pt x="75" y="277"/>
                  </a:cubicBezTo>
                  <a:cubicBezTo>
                    <a:pt x="70" y="279"/>
                    <a:pt x="65" y="283"/>
                    <a:pt x="61" y="286"/>
                  </a:cubicBezTo>
                  <a:cubicBezTo>
                    <a:pt x="44" y="304"/>
                    <a:pt x="44" y="332"/>
                    <a:pt x="61" y="349"/>
                  </a:cubicBezTo>
                  <a:cubicBezTo>
                    <a:pt x="70" y="358"/>
                    <a:pt x="81" y="362"/>
                    <a:pt x="93" y="362"/>
                  </a:cubicBezTo>
                  <a:cubicBezTo>
                    <a:pt x="105" y="362"/>
                    <a:pt x="116" y="358"/>
                    <a:pt x="124" y="349"/>
                  </a:cubicBezTo>
                  <a:cubicBezTo>
                    <a:pt x="128" y="345"/>
                    <a:pt x="131" y="341"/>
                    <a:pt x="133" y="336"/>
                  </a:cubicBezTo>
                  <a:lnTo>
                    <a:pt x="136" y="3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grpSp>
        <p:nvGrpSpPr>
          <p:cNvPr id="85" name="Group 33"/>
          <p:cNvGrpSpPr>
            <a:grpSpLocks/>
          </p:cNvGrpSpPr>
          <p:nvPr/>
        </p:nvGrpSpPr>
        <p:grpSpPr bwMode="auto">
          <a:xfrm>
            <a:off x="6975803" y="1011359"/>
            <a:ext cx="1056148" cy="1082386"/>
            <a:chOff x="2860" y="1367"/>
            <a:chExt cx="825" cy="825"/>
          </a:xfrm>
          <a:solidFill>
            <a:srgbClr val="C00000"/>
          </a:solidFill>
        </p:grpSpPr>
        <p:sp>
          <p:nvSpPr>
            <p:cNvPr id="86" name="Freeform 11"/>
            <p:cNvSpPr>
              <a:spLocks/>
            </p:cNvSpPr>
            <p:nvPr/>
          </p:nvSpPr>
          <p:spPr bwMode="auto">
            <a:xfrm>
              <a:off x="2870" y="1377"/>
              <a:ext cx="805" cy="805"/>
            </a:xfrm>
            <a:custGeom>
              <a:avLst/>
              <a:gdLst>
                <a:gd name="T0" fmla="*/ 245 w 401"/>
                <a:gd name="T1" fmla="*/ 697 h 401"/>
                <a:gd name="T2" fmla="*/ 265 w 401"/>
                <a:gd name="T3" fmla="*/ 666 h 401"/>
                <a:gd name="T4" fmla="*/ 404 w 401"/>
                <a:gd name="T5" fmla="*/ 805 h 401"/>
                <a:gd name="T6" fmla="*/ 552 w 401"/>
                <a:gd name="T7" fmla="*/ 656 h 401"/>
                <a:gd name="T8" fmla="*/ 500 w 401"/>
                <a:gd name="T9" fmla="*/ 628 h 401"/>
                <a:gd name="T10" fmla="*/ 500 w 401"/>
                <a:gd name="T11" fmla="*/ 492 h 401"/>
                <a:gd name="T12" fmla="*/ 636 w 401"/>
                <a:gd name="T13" fmla="*/ 492 h 401"/>
                <a:gd name="T14" fmla="*/ 662 w 401"/>
                <a:gd name="T15" fmla="*/ 544 h 401"/>
                <a:gd name="T16" fmla="*/ 805 w 401"/>
                <a:gd name="T17" fmla="*/ 404 h 401"/>
                <a:gd name="T18" fmla="*/ 666 w 401"/>
                <a:gd name="T19" fmla="*/ 265 h 401"/>
                <a:gd name="T20" fmla="*/ 697 w 401"/>
                <a:gd name="T21" fmla="*/ 245 h 401"/>
                <a:gd name="T22" fmla="*/ 697 w 401"/>
                <a:gd name="T23" fmla="*/ 108 h 401"/>
                <a:gd name="T24" fmla="*/ 560 w 401"/>
                <a:gd name="T25" fmla="*/ 108 h 401"/>
                <a:gd name="T26" fmla="*/ 540 w 401"/>
                <a:gd name="T27" fmla="*/ 139 h 401"/>
                <a:gd name="T28" fmla="*/ 404 w 401"/>
                <a:gd name="T29" fmla="*/ 0 h 401"/>
                <a:gd name="T30" fmla="*/ 265 w 401"/>
                <a:gd name="T31" fmla="*/ 139 h 401"/>
                <a:gd name="T32" fmla="*/ 305 w 401"/>
                <a:gd name="T33" fmla="*/ 163 h 401"/>
                <a:gd name="T34" fmla="*/ 305 w 401"/>
                <a:gd name="T35" fmla="*/ 299 h 401"/>
                <a:gd name="T36" fmla="*/ 169 w 401"/>
                <a:gd name="T37" fmla="*/ 299 h 401"/>
                <a:gd name="T38" fmla="*/ 145 w 401"/>
                <a:gd name="T39" fmla="*/ 259 h 401"/>
                <a:gd name="T40" fmla="*/ 0 w 401"/>
                <a:gd name="T41" fmla="*/ 404 h 401"/>
                <a:gd name="T42" fmla="*/ 139 w 401"/>
                <a:gd name="T43" fmla="*/ 540 h 401"/>
                <a:gd name="T44" fmla="*/ 108 w 401"/>
                <a:gd name="T45" fmla="*/ 560 h 401"/>
                <a:gd name="T46" fmla="*/ 108 w 401"/>
                <a:gd name="T47" fmla="*/ 697 h 401"/>
                <a:gd name="T48" fmla="*/ 245 w 401"/>
                <a:gd name="T49" fmla="*/ 697 h 4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01" h="401">
                  <a:moveTo>
                    <a:pt x="122" y="347"/>
                  </a:moveTo>
                  <a:cubicBezTo>
                    <a:pt x="126" y="343"/>
                    <a:pt x="130" y="338"/>
                    <a:pt x="132" y="332"/>
                  </a:cubicBezTo>
                  <a:cubicBezTo>
                    <a:pt x="201" y="401"/>
                    <a:pt x="201" y="401"/>
                    <a:pt x="201" y="401"/>
                  </a:cubicBezTo>
                  <a:cubicBezTo>
                    <a:pt x="275" y="327"/>
                    <a:pt x="275" y="327"/>
                    <a:pt x="275" y="327"/>
                  </a:cubicBezTo>
                  <a:cubicBezTo>
                    <a:pt x="265" y="325"/>
                    <a:pt x="256" y="321"/>
                    <a:pt x="249" y="313"/>
                  </a:cubicBezTo>
                  <a:cubicBezTo>
                    <a:pt x="230" y="295"/>
                    <a:pt x="230" y="264"/>
                    <a:pt x="249" y="245"/>
                  </a:cubicBezTo>
                  <a:cubicBezTo>
                    <a:pt x="268" y="227"/>
                    <a:pt x="298" y="227"/>
                    <a:pt x="317" y="245"/>
                  </a:cubicBezTo>
                  <a:cubicBezTo>
                    <a:pt x="324" y="253"/>
                    <a:pt x="329" y="262"/>
                    <a:pt x="330" y="271"/>
                  </a:cubicBezTo>
                  <a:cubicBezTo>
                    <a:pt x="401" y="201"/>
                    <a:pt x="401" y="201"/>
                    <a:pt x="401" y="201"/>
                  </a:cubicBezTo>
                  <a:cubicBezTo>
                    <a:pt x="332" y="132"/>
                    <a:pt x="332" y="132"/>
                    <a:pt x="332" y="132"/>
                  </a:cubicBezTo>
                  <a:cubicBezTo>
                    <a:pt x="338" y="130"/>
                    <a:pt x="343" y="126"/>
                    <a:pt x="347" y="122"/>
                  </a:cubicBezTo>
                  <a:cubicBezTo>
                    <a:pt x="366" y="103"/>
                    <a:pt x="366" y="73"/>
                    <a:pt x="347" y="54"/>
                  </a:cubicBezTo>
                  <a:cubicBezTo>
                    <a:pt x="329" y="35"/>
                    <a:pt x="298" y="35"/>
                    <a:pt x="279" y="54"/>
                  </a:cubicBezTo>
                  <a:cubicBezTo>
                    <a:pt x="275" y="58"/>
                    <a:pt x="272" y="63"/>
                    <a:pt x="269" y="69"/>
                  </a:cubicBezTo>
                  <a:cubicBezTo>
                    <a:pt x="201" y="0"/>
                    <a:pt x="201" y="0"/>
                    <a:pt x="201" y="0"/>
                  </a:cubicBezTo>
                  <a:cubicBezTo>
                    <a:pt x="132" y="69"/>
                    <a:pt x="132" y="69"/>
                    <a:pt x="132" y="69"/>
                  </a:cubicBezTo>
                  <a:cubicBezTo>
                    <a:pt x="140" y="71"/>
                    <a:pt x="146" y="75"/>
                    <a:pt x="152" y="81"/>
                  </a:cubicBezTo>
                  <a:cubicBezTo>
                    <a:pt x="171" y="100"/>
                    <a:pt x="171" y="130"/>
                    <a:pt x="152" y="149"/>
                  </a:cubicBezTo>
                  <a:cubicBezTo>
                    <a:pt x="134" y="168"/>
                    <a:pt x="103" y="168"/>
                    <a:pt x="84" y="149"/>
                  </a:cubicBezTo>
                  <a:cubicBezTo>
                    <a:pt x="79" y="143"/>
                    <a:pt x="74" y="136"/>
                    <a:pt x="72" y="129"/>
                  </a:cubicBezTo>
                  <a:cubicBezTo>
                    <a:pt x="0" y="201"/>
                    <a:pt x="0" y="201"/>
                    <a:pt x="0" y="201"/>
                  </a:cubicBezTo>
                  <a:cubicBezTo>
                    <a:pt x="69" y="269"/>
                    <a:pt x="69" y="269"/>
                    <a:pt x="69" y="269"/>
                  </a:cubicBezTo>
                  <a:cubicBezTo>
                    <a:pt x="63" y="272"/>
                    <a:pt x="58" y="275"/>
                    <a:pt x="54" y="279"/>
                  </a:cubicBezTo>
                  <a:cubicBezTo>
                    <a:pt x="35" y="298"/>
                    <a:pt x="35" y="329"/>
                    <a:pt x="54" y="347"/>
                  </a:cubicBezTo>
                  <a:cubicBezTo>
                    <a:pt x="73" y="366"/>
                    <a:pt x="103" y="366"/>
                    <a:pt x="122" y="3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87" name="Freeform 12"/>
            <p:cNvSpPr>
              <a:spLocks noEditPoints="1"/>
            </p:cNvSpPr>
            <p:nvPr/>
          </p:nvSpPr>
          <p:spPr bwMode="auto">
            <a:xfrm>
              <a:off x="2860" y="1367"/>
              <a:ext cx="825" cy="825"/>
            </a:xfrm>
            <a:custGeom>
              <a:avLst/>
              <a:gdLst>
                <a:gd name="T0" fmla="*/ 277 w 411"/>
                <a:gd name="T1" fmla="*/ 691 h 411"/>
                <a:gd name="T2" fmla="*/ 187 w 411"/>
                <a:gd name="T3" fmla="*/ 743 h 411"/>
                <a:gd name="T4" fmla="*/ 112 w 411"/>
                <a:gd name="T5" fmla="*/ 566 h 411"/>
                <a:gd name="T6" fmla="*/ 0 w 411"/>
                <a:gd name="T7" fmla="*/ 414 h 411"/>
                <a:gd name="T8" fmla="*/ 163 w 411"/>
                <a:gd name="T9" fmla="*/ 267 h 411"/>
                <a:gd name="T10" fmla="*/ 247 w 411"/>
                <a:gd name="T11" fmla="*/ 329 h 411"/>
                <a:gd name="T12" fmla="*/ 311 w 411"/>
                <a:gd name="T13" fmla="*/ 177 h 411"/>
                <a:gd name="T14" fmla="*/ 261 w 411"/>
                <a:gd name="T15" fmla="*/ 151 h 411"/>
                <a:gd name="T16" fmla="*/ 548 w 411"/>
                <a:gd name="T17" fmla="*/ 136 h 411"/>
                <a:gd name="T18" fmla="*/ 638 w 411"/>
                <a:gd name="T19" fmla="*/ 82 h 411"/>
                <a:gd name="T20" fmla="*/ 713 w 411"/>
                <a:gd name="T21" fmla="*/ 259 h 411"/>
                <a:gd name="T22" fmla="*/ 825 w 411"/>
                <a:gd name="T23" fmla="*/ 414 h 411"/>
                <a:gd name="T24" fmla="*/ 666 w 411"/>
                <a:gd name="T25" fmla="*/ 556 h 411"/>
                <a:gd name="T26" fmla="*/ 578 w 411"/>
                <a:gd name="T27" fmla="*/ 482 h 411"/>
                <a:gd name="T28" fmla="*/ 514 w 411"/>
                <a:gd name="T29" fmla="*/ 634 h 411"/>
                <a:gd name="T30" fmla="*/ 576 w 411"/>
                <a:gd name="T31" fmla="*/ 660 h 411"/>
                <a:gd name="T32" fmla="*/ 273 w 411"/>
                <a:gd name="T33" fmla="*/ 664 h 411"/>
                <a:gd name="T34" fmla="*/ 548 w 411"/>
                <a:gd name="T35" fmla="*/ 670 h 411"/>
                <a:gd name="T36" fmla="*/ 504 w 411"/>
                <a:gd name="T37" fmla="*/ 498 h 411"/>
                <a:gd name="T38" fmla="*/ 650 w 411"/>
                <a:gd name="T39" fmla="*/ 498 h 411"/>
                <a:gd name="T40" fmla="*/ 805 w 411"/>
                <a:gd name="T41" fmla="*/ 414 h 411"/>
                <a:gd name="T42" fmla="*/ 674 w 411"/>
                <a:gd name="T43" fmla="*/ 269 h 411"/>
                <a:gd name="T44" fmla="*/ 703 w 411"/>
                <a:gd name="T45" fmla="*/ 122 h 411"/>
                <a:gd name="T46" fmla="*/ 576 w 411"/>
                <a:gd name="T47" fmla="*/ 122 h 411"/>
                <a:gd name="T48" fmla="*/ 552 w 411"/>
                <a:gd name="T49" fmla="*/ 161 h 411"/>
                <a:gd name="T50" fmla="*/ 289 w 411"/>
                <a:gd name="T51" fmla="*/ 145 h 411"/>
                <a:gd name="T52" fmla="*/ 321 w 411"/>
                <a:gd name="T53" fmla="*/ 313 h 411"/>
                <a:gd name="T54" fmla="*/ 175 w 411"/>
                <a:gd name="T55" fmla="*/ 313 h 411"/>
                <a:gd name="T56" fmla="*/ 20 w 411"/>
                <a:gd name="T57" fmla="*/ 414 h 411"/>
                <a:gd name="T58" fmla="*/ 151 w 411"/>
                <a:gd name="T59" fmla="*/ 558 h 411"/>
                <a:gd name="T60" fmla="*/ 122 w 411"/>
                <a:gd name="T61" fmla="*/ 703 h 411"/>
                <a:gd name="T62" fmla="*/ 249 w 411"/>
                <a:gd name="T63" fmla="*/ 703 h 411"/>
                <a:gd name="T64" fmla="*/ 273 w 411"/>
                <a:gd name="T65" fmla="*/ 664 h 4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11" h="411">
                  <a:moveTo>
                    <a:pt x="206" y="411"/>
                  </a:moveTo>
                  <a:cubicBezTo>
                    <a:pt x="138" y="344"/>
                    <a:pt x="138" y="344"/>
                    <a:pt x="138" y="344"/>
                  </a:cubicBezTo>
                  <a:cubicBezTo>
                    <a:pt x="136" y="348"/>
                    <a:pt x="133" y="352"/>
                    <a:pt x="129" y="355"/>
                  </a:cubicBezTo>
                  <a:cubicBezTo>
                    <a:pt x="120" y="365"/>
                    <a:pt x="107" y="370"/>
                    <a:pt x="93" y="370"/>
                  </a:cubicBezTo>
                  <a:cubicBezTo>
                    <a:pt x="79" y="370"/>
                    <a:pt x="66" y="365"/>
                    <a:pt x="56" y="355"/>
                  </a:cubicBezTo>
                  <a:cubicBezTo>
                    <a:pt x="36" y="335"/>
                    <a:pt x="36" y="302"/>
                    <a:pt x="56" y="282"/>
                  </a:cubicBezTo>
                  <a:cubicBezTo>
                    <a:pt x="60" y="278"/>
                    <a:pt x="64" y="276"/>
                    <a:pt x="68" y="273"/>
                  </a:cubicBezTo>
                  <a:cubicBezTo>
                    <a:pt x="0" y="206"/>
                    <a:pt x="0" y="206"/>
                    <a:pt x="0" y="206"/>
                  </a:cubicBezTo>
                  <a:cubicBezTo>
                    <a:pt x="79" y="127"/>
                    <a:pt x="79" y="127"/>
                    <a:pt x="79" y="127"/>
                  </a:cubicBezTo>
                  <a:cubicBezTo>
                    <a:pt x="81" y="133"/>
                    <a:pt x="81" y="133"/>
                    <a:pt x="81" y="133"/>
                  </a:cubicBezTo>
                  <a:cubicBezTo>
                    <a:pt x="83" y="140"/>
                    <a:pt x="87" y="146"/>
                    <a:pt x="92" y="151"/>
                  </a:cubicBezTo>
                  <a:cubicBezTo>
                    <a:pt x="100" y="160"/>
                    <a:pt x="111" y="164"/>
                    <a:pt x="123" y="164"/>
                  </a:cubicBezTo>
                  <a:cubicBezTo>
                    <a:pt x="135" y="164"/>
                    <a:pt x="146" y="160"/>
                    <a:pt x="155" y="151"/>
                  </a:cubicBezTo>
                  <a:cubicBezTo>
                    <a:pt x="172" y="134"/>
                    <a:pt x="172" y="106"/>
                    <a:pt x="155" y="88"/>
                  </a:cubicBezTo>
                  <a:cubicBezTo>
                    <a:pt x="150" y="83"/>
                    <a:pt x="143" y="79"/>
                    <a:pt x="136" y="77"/>
                  </a:cubicBezTo>
                  <a:cubicBezTo>
                    <a:pt x="130" y="75"/>
                    <a:pt x="130" y="75"/>
                    <a:pt x="130" y="75"/>
                  </a:cubicBezTo>
                  <a:cubicBezTo>
                    <a:pt x="206" y="0"/>
                    <a:pt x="206" y="0"/>
                    <a:pt x="206" y="0"/>
                  </a:cubicBezTo>
                  <a:cubicBezTo>
                    <a:pt x="273" y="68"/>
                    <a:pt x="273" y="68"/>
                    <a:pt x="273" y="68"/>
                  </a:cubicBezTo>
                  <a:cubicBezTo>
                    <a:pt x="276" y="64"/>
                    <a:pt x="278" y="60"/>
                    <a:pt x="282" y="56"/>
                  </a:cubicBezTo>
                  <a:cubicBezTo>
                    <a:pt x="292" y="47"/>
                    <a:pt x="305" y="41"/>
                    <a:pt x="318" y="41"/>
                  </a:cubicBezTo>
                  <a:cubicBezTo>
                    <a:pt x="332" y="41"/>
                    <a:pt x="345" y="47"/>
                    <a:pt x="355" y="56"/>
                  </a:cubicBezTo>
                  <a:cubicBezTo>
                    <a:pt x="375" y="77"/>
                    <a:pt x="375" y="109"/>
                    <a:pt x="355" y="129"/>
                  </a:cubicBezTo>
                  <a:cubicBezTo>
                    <a:pt x="352" y="133"/>
                    <a:pt x="348" y="136"/>
                    <a:pt x="343" y="138"/>
                  </a:cubicBezTo>
                  <a:cubicBezTo>
                    <a:pt x="411" y="206"/>
                    <a:pt x="411" y="206"/>
                    <a:pt x="411" y="206"/>
                  </a:cubicBezTo>
                  <a:cubicBezTo>
                    <a:pt x="333" y="284"/>
                    <a:pt x="333" y="284"/>
                    <a:pt x="333" y="284"/>
                  </a:cubicBezTo>
                  <a:cubicBezTo>
                    <a:pt x="332" y="277"/>
                    <a:pt x="332" y="277"/>
                    <a:pt x="332" y="277"/>
                  </a:cubicBezTo>
                  <a:cubicBezTo>
                    <a:pt x="330" y="268"/>
                    <a:pt x="326" y="259"/>
                    <a:pt x="319" y="253"/>
                  </a:cubicBezTo>
                  <a:cubicBezTo>
                    <a:pt x="311" y="245"/>
                    <a:pt x="300" y="240"/>
                    <a:pt x="288" y="240"/>
                  </a:cubicBezTo>
                  <a:cubicBezTo>
                    <a:pt x="276" y="240"/>
                    <a:pt x="265" y="245"/>
                    <a:pt x="256" y="253"/>
                  </a:cubicBezTo>
                  <a:cubicBezTo>
                    <a:pt x="239" y="270"/>
                    <a:pt x="239" y="299"/>
                    <a:pt x="256" y="316"/>
                  </a:cubicBezTo>
                  <a:cubicBezTo>
                    <a:pt x="263" y="322"/>
                    <a:pt x="271" y="327"/>
                    <a:pt x="281" y="328"/>
                  </a:cubicBezTo>
                  <a:cubicBezTo>
                    <a:pt x="287" y="329"/>
                    <a:pt x="287" y="329"/>
                    <a:pt x="287" y="329"/>
                  </a:cubicBezTo>
                  <a:lnTo>
                    <a:pt x="206" y="411"/>
                  </a:lnTo>
                  <a:close/>
                  <a:moveTo>
                    <a:pt x="136" y="331"/>
                  </a:moveTo>
                  <a:cubicBezTo>
                    <a:pt x="206" y="401"/>
                    <a:pt x="206" y="401"/>
                    <a:pt x="206" y="401"/>
                  </a:cubicBezTo>
                  <a:cubicBezTo>
                    <a:pt x="273" y="334"/>
                    <a:pt x="273" y="334"/>
                    <a:pt x="273" y="334"/>
                  </a:cubicBezTo>
                  <a:cubicBezTo>
                    <a:pt x="265" y="331"/>
                    <a:pt x="257" y="327"/>
                    <a:pt x="251" y="321"/>
                  </a:cubicBezTo>
                  <a:cubicBezTo>
                    <a:pt x="231" y="301"/>
                    <a:pt x="231" y="268"/>
                    <a:pt x="251" y="248"/>
                  </a:cubicBezTo>
                  <a:cubicBezTo>
                    <a:pt x="261" y="238"/>
                    <a:pt x="274" y="233"/>
                    <a:pt x="288" y="233"/>
                  </a:cubicBezTo>
                  <a:cubicBezTo>
                    <a:pt x="302" y="233"/>
                    <a:pt x="315" y="238"/>
                    <a:pt x="324" y="248"/>
                  </a:cubicBezTo>
                  <a:cubicBezTo>
                    <a:pt x="331" y="254"/>
                    <a:pt x="335" y="261"/>
                    <a:pt x="337" y="269"/>
                  </a:cubicBezTo>
                  <a:cubicBezTo>
                    <a:pt x="401" y="206"/>
                    <a:pt x="401" y="206"/>
                    <a:pt x="401" y="206"/>
                  </a:cubicBezTo>
                  <a:cubicBezTo>
                    <a:pt x="331" y="136"/>
                    <a:pt x="331" y="136"/>
                    <a:pt x="331" y="136"/>
                  </a:cubicBezTo>
                  <a:cubicBezTo>
                    <a:pt x="336" y="134"/>
                    <a:pt x="336" y="134"/>
                    <a:pt x="336" y="134"/>
                  </a:cubicBezTo>
                  <a:cubicBezTo>
                    <a:pt x="341" y="131"/>
                    <a:pt x="346" y="128"/>
                    <a:pt x="350" y="124"/>
                  </a:cubicBezTo>
                  <a:cubicBezTo>
                    <a:pt x="367" y="107"/>
                    <a:pt x="367" y="79"/>
                    <a:pt x="350" y="61"/>
                  </a:cubicBezTo>
                  <a:cubicBezTo>
                    <a:pt x="341" y="53"/>
                    <a:pt x="330" y="48"/>
                    <a:pt x="318" y="48"/>
                  </a:cubicBezTo>
                  <a:cubicBezTo>
                    <a:pt x="306" y="48"/>
                    <a:pt x="295" y="53"/>
                    <a:pt x="287" y="61"/>
                  </a:cubicBezTo>
                  <a:cubicBezTo>
                    <a:pt x="283" y="65"/>
                    <a:pt x="280" y="70"/>
                    <a:pt x="278" y="75"/>
                  </a:cubicBezTo>
                  <a:cubicBezTo>
                    <a:pt x="275" y="80"/>
                    <a:pt x="275" y="80"/>
                    <a:pt x="275" y="80"/>
                  </a:cubicBezTo>
                  <a:cubicBezTo>
                    <a:pt x="206" y="10"/>
                    <a:pt x="206" y="10"/>
                    <a:pt x="206" y="10"/>
                  </a:cubicBezTo>
                  <a:cubicBezTo>
                    <a:pt x="144" y="72"/>
                    <a:pt x="144" y="72"/>
                    <a:pt x="144" y="72"/>
                  </a:cubicBezTo>
                  <a:cubicBezTo>
                    <a:pt x="150" y="75"/>
                    <a:pt x="155" y="79"/>
                    <a:pt x="160" y="83"/>
                  </a:cubicBezTo>
                  <a:cubicBezTo>
                    <a:pt x="180" y="103"/>
                    <a:pt x="180" y="136"/>
                    <a:pt x="160" y="156"/>
                  </a:cubicBezTo>
                  <a:cubicBezTo>
                    <a:pt x="150" y="166"/>
                    <a:pt x="137" y="171"/>
                    <a:pt x="123" y="171"/>
                  </a:cubicBezTo>
                  <a:cubicBezTo>
                    <a:pt x="110" y="171"/>
                    <a:pt x="97" y="166"/>
                    <a:pt x="87" y="156"/>
                  </a:cubicBezTo>
                  <a:cubicBezTo>
                    <a:pt x="82" y="152"/>
                    <a:pt x="78" y="146"/>
                    <a:pt x="76" y="140"/>
                  </a:cubicBezTo>
                  <a:cubicBezTo>
                    <a:pt x="10" y="206"/>
                    <a:pt x="10" y="206"/>
                    <a:pt x="10" y="206"/>
                  </a:cubicBezTo>
                  <a:cubicBezTo>
                    <a:pt x="80" y="275"/>
                    <a:pt x="80" y="275"/>
                    <a:pt x="80" y="275"/>
                  </a:cubicBezTo>
                  <a:cubicBezTo>
                    <a:pt x="75" y="278"/>
                    <a:pt x="75" y="278"/>
                    <a:pt x="75" y="278"/>
                  </a:cubicBezTo>
                  <a:cubicBezTo>
                    <a:pt x="70" y="280"/>
                    <a:pt x="65" y="283"/>
                    <a:pt x="61" y="287"/>
                  </a:cubicBezTo>
                  <a:cubicBezTo>
                    <a:pt x="44" y="304"/>
                    <a:pt x="44" y="333"/>
                    <a:pt x="61" y="350"/>
                  </a:cubicBezTo>
                  <a:cubicBezTo>
                    <a:pt x="70" y="358"/>
                    <a:pt x="81" y="363"/>
                    <a:pt x="93" y="363"/>
                  </a:cubicBezTo>
                  <a:cubicBezTo>
                    <a:pt x="105" y="363"/>
                    <a:pt x="116" y="358"/>
                    <a:pt x="124" y="350"/>
                  </a:cubicBezTo>
                  <a:cubicBezTo>
                    <a:pt x="128" y="346"/>
                    <a:pt x="131" y="341"/>
                    <a:pt x="134" y="336"/>
                  </a:cubicBezTo>
                  <a:lnTo>
                    <a:pt x="136" y="3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sp>
        <p:nvSpPr>
          <p:cNvPr id="100" name="Oval 6"/>
          <p:cNvSpPr>
            <a:spLocks noChangeArrowheads="1"/>
          </p:cNvSpPr>
          <p:nvPr/>
        </p:nvSpPr>
        <p:spPr bwMode="auto">
          <a:xfrm>
            <a:off x="6350644" y="2629435"/>
            <a:ext cx="1309359" cy="89215"/>
          </a:xfrm>
          <a:prstGeom prst="ellipse">
            <a:avLst/>
          </a:prstGeom>
          <a:gradFill rotWithShape="1">
            <a:gsLst>
              <a:gs pos="0">
                <a:srgbClr val="000000">
                  <a:alpha val="20000"/>
                </a:srgbClr>
              </a:gs>
              <a:gs pos="100000">
                <a:srgbClr val="FFFFFF">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02" name="Rectangle 30"/>
          <p:cNvSpPr>
            <a:spLocks noChangeArrowheads="1"/>
          </p:cNvSpPr>
          <p:nvPr/>
        </p:nvSpPr>
        <p:spPr bwMode="auto">
          <a:xfrm>
            <a:off x="6028981" y="2841784"/>
            <a:ext cx="2485628" cy="40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sz="900" dirty="0">
                <a:solidFill>
                  <a:schemeClr val="tx1"/>
                </a:solidFill>
                <a:ea typeface="微软雅黑" panose="020B0503020204020204" pitchFamily="34" charset="-122"/>
              </a:rPr>
              <a:t>单击添加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添加文本</a:t>
            </a:r>
          </a:p>
        </p:txBody>
      </p:sp>
      <p:sp>
        <p:nvSpPr>
          <p:cNvPr id="103" name="Rectangle 30"/>
          <p:cNvSpPr>
            <a:spLocks noChangeArrowheads="1"/>
          </p:cNvSpPr>
          <p:nvPr/>
        </p:nvSpPr>
        <p:spPr bwMode="auto">
          <a:xfrm>
            <a:off x="6028981" y="3243432"/>
            <a:ext cx="2485628" cy="40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sz="900" dirty="0">
                <a:solidFill>
                  <a:schemeClr val="tx1"/>
                </a:solidFill>
                <a:ea typeface="微软雅黑" panose="020B0503020204020204" pitchFamily="34" charset="-122"/>
              </a:rPr>
              <a:t>单击添加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添加文本</a:t>
            </a:r>
          </a:p>
        </p:txBody>
      </p:sp>
      <p:sp>
        <p:nvSpPr>
          <p:cNvPr id="104" name="Rectangle 30"/>
          <p:cNvSpPr>
            <a:spLocks noChangeArrowheads="1"/>
          </p:cNvSpPr>
          <p:nvPr/>
        </p:nvSpPr>
        <p:spPr bwMode="auto">
          <a:xfrm>
            <a:off x="6028981" y="3713856"/>
            <a:ext cx="2485628" cy="40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sz="900" dirty="0">
                <a:solidFill>
                  <a:schemeClr val="tx1"/>
                </a:solidFill>
                <a:ea typeface="微软雅黑" panose="020B0503020204020204" pitchFamily="34" charset="-122"/>
              </a:rPr>
              <a:t>单击添加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添加文本</a:t>
            </a:r>
          </a:p>
        </p:txBody>
      </p:sp>
      <p:sp>
        <p:nvSpPr>
          <p:cNvPr id="105" name="Rectangle 30"/>
          <p:cNvSpPr>
            <a:spLocks noChangeArrowheads="1"/>
          </p:cNvSpPr>
          <p:nvPr/>
        </p:nvSpPr>
        <p:spPr bwMode="auto">
          <a:xfrm>
            <a:off x="6028981" y="4217816"/>
            <a:ext cx="2485628" cy="401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sz="900" dirty="0">
                <a:solidFill>
                  <a:schemeClr val="tx1"/>
                </a:solidFill>
                <a:ea typeface="微软雅黑" panose="020B0503020204020204" pitchFamily="34" charset="-122"/>
              </a:rPr>
              <a:t>单击添加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a:t>
            </a:r>
            <a:r>
              <a:rPr lang="zh-CN" altLang="en-US" sz="900" dirty="0" smtClean="0">
                <a:solidFill>
                  <a:schemeClr val="tx1"/>
                </a:solidFill>
                <a:ea typeface="微软雅黑" panose="020B0503020204020204" pitchFamily="34" charset="-122"/>
              </a:rPr>
              <a:t>文本单击</a:t>
            </a:r>
            <a:r>
              <a:rPr lang="zh-CN" altLang="en-US" sz="900" dirty="0">
                <a:solidFill>
                  <a:schemeClr val="tx1"/>
                </a:solidFill>
                <a:ea typeface="微软雅黑" panose="020B0503020204020204" pitchFamily="34" charset="-122"/>
              </a:rPr>
              <a:t>添加文本</a:t>
            </a:r>
          </a:p>
        </p:txBody>
      </p:sp>
    </p:spTree>
    <p:extLst>
      <p:ext uri="{BB962C8B-B14F-4D97-AF65-F5344CB8AC3E}">
        <p14:creationId xmlns:p14="http://schemas.microsoft.com/office/powerpoint/2010/main" val="221176174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50" fill="hold"/>
                                        <p:tgtEl>
                                          <p:spTgt spid="89"/>
                                        </p:tgtEl>
                                        <p:attrNameLst>
                                          <p:attrName>ppt_x</p:attrName>
                                        </p:attrNameLst>
                                      </p:cBhvr>
                                      <p:tavLst>
                                        <p:tav tm="0">
                                          <p:val>
                                            <p:strVal val="#ppt_x"/>
                                          </p:val>
                                        </p:tav>
                                        <p:tav tm="100000">
                                          <p:val>
                                            <p:strVal val="#ppt_x"/>
                                          </p:val>
                                        </p:tav>
                                      </p:tavLst>
                                    </p:anim>
                                    <p:anim calcmode="lin" valueType="num">
                                      <p:cBhvr additive="base">
                                        <p:cTn id="12" dur="250" fill="hold"/>
                                        <p:tgtEl>
                                          <p:spTgt spid="89"/>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 presetClass="entr" presetSubtype="4" fill="hold" grpId="0" nodeType="afterEffect">
                                  <p:stCondLst>
                                    <p:cond delay="0"/>
                                  </p:stCondLst>
                                  <p:childTnLst>
                                    <p:set>
                                      <p:cBhvr>
                                        <p:cTn id="15" dur="1" fill="hold">
                                          <p:stCondLst>
                                            <p:cond delay="0"/>
                                          </p:stCondLst>
                                        </p:cTn>
                                        <p:tgtEl>
                                          <p:spTgt spid="91"/>
                                        </p:tgtEl>
                                        <p:attrNameLst>
                                          <p:attrName>style.visibility</p:attrName>
                                        </p:attrNameLst>
                                      </p:cBhvr>
                                      <p:to>
                                        <p:strVal val="visible"/>
                                      </p:to>
                                    </p:set>
                                    <p:anim calcmode="lin" valueType="num">
                                      <p:cBhvr additive="base">
                                        <p:cTn id="16" dur="250" fill="hold"/>
                                        <p:tgtEl>
                                          <p:spTgt spid="91"/>
                                        </p:tgtEl>
                                        <p:attrNameLst>
                                          <p:attrName>ppt_x</p:attrName>
                                        </p:attrNameLst>
                                      </p:cBhvr>
                                      <p:tavLst>
                                        <p:tav tm="0">
                                          <p:val>
                                            <p:strVal val="#ppt_x"/>
                                          </p:val>
                                        </p:tav>
                                        <p:tav tm="100000">
                                          <p:val>
                                            <p:strVal val="#ppt_x"/>
                                          </p:val>
                                        </p:tav>
                                      </p:tavLst>
                                    </p:anim>
                                    <p:anim calcmode="lin" valueType="num">
                                      <p:cBhvr additive="base">
                                        <p:cTn id="17" dur="250" fill="hold"/>
                                        <p:tgtEl>
                                          <p:spTgt spid="9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92"/>
                                        </p:tgtEl>
                                        <p:attrNameLst>
                                          <p:attrName>style.visibility</p:attrName>
                                        </p:attrNameLst>
                                      </p:cBhvr>
                                      <p:to>
                                        <p:strVal val="visible"/>
                                      </p:to>
                                    </p:set>
                                    <p:anim calcmode="lin" valueType="num">
                                      <p:cBhvr additive="base">
                                        <p:cTn id="21" dur="250" fill="hold"/>
                                        <p:tgtEl>
                                          <p:spTgt spid="92"/>
                                        </p:tgtEl>
                                        <p:attrNameLst>
                                          <p:attrName>ppt_x</p:attrName>
                                        </p:attrNameLst>
                                      </p:cBhvr>
                                      <p:tavLst>
                                        <p:tav tm="0">
                                          <p:val>
                                            <p:strVal val="#ppt_x"/>
                                          </p:val>
                                        </p:tav>
                                        <p:tav tm="100000">
                                          <p:val>
                                            <p:strVal val="#ppt_x"/>
                                          </p:val>
                                        </p:tav>
                                      </p:tavLst>
                                    </p:anim>
                                    <p:anim calcmode="lin" valueType="num">
                                      <p:cBhvr additive="base">
                                        <p:cTn id="22" dur="250" fill="hold"/>
                                        <p:tgtEl>
                                          <p:spTgt spid="92"/>
                                        </p:tgtEl>
                                        <p:attrNameLst>
                                          <p:attrName>ppt_y</p:attrName>
                                        </p:attrNameLst>
                                      </p:cBhvr>
                                      <p:tavLst>
                                        <p:tav tm="0">
                                          <p:val>
                                            <p:strVal val="1+#ppt_h/2"/>
                                          </p:val>
                                        </p:tav>
                                        <p:tav tm="100000">
                                          <p:val>
                                            <p:strVal val="#ppt_y"/>
                                          </p:val>
                                        </p:tav>
                                      </p:tavLst>
                                    </p:anim>
                                  </p:childTnLst>
                                </p:cTn>
                              </p:par>
                            </p:childTnLst>
                          </p:cTn>
                        </p:par>
                        <p:par>
                          <p:cTn id="23" fill="hold">
                            <p:stCondLst>
                              <p:cond delay="1750"/>
                            </p:stCondLst>
                            <p:childTnLst>
                              <p:par>
                                <p:cTn id="24" presetID="2" presetClass="entr" presetSubtype="4" fill="hold" grpId="0" nodeType="after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additive="base">
                                        <p:cTn id="26" dur="250" fill="hold"/>
                                        <p:tgtEl>
                                          <p:spTgt spid="93"/>
                                        </p:tgtEl>
                                        <p:attrNameLst>
                                          <p:attrName>ppt_x</p:attrName>
                                        </p:attrNameLst>
                                      </p:cBhvr>
                                      <p:tavLst>
                                        <p:tav tm="0">
                                          <p:val>
                                            <p:strVal val="#ppt_x"/>
                                          </p:val>
                                        </p:tav>
                                        <p:tav tm="100000">
                                          <p:val>
                                            <p:strVal val="#ppt_x"/>
                                          </p:val>
                                        </p:tav>
                                      </p:tavLst>
                                    </p:anim>
                                    <p:anim calcmode="lin" valueType="num">
                                      <p:cBhvr additive="base">
                                        <p:cTn id="27" dur="250" fill="hold"/>
                                        <p:tgtEl>
                                          <p:spTgt spid="93"/>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250" fill="hold"/>
                                        <p:tgtEl>
                                          <p:spTgt spid="76"/>
                                        </p:tgtEl>
                                        <p:attrNameLst>
                                          <p:attrName>ppt_x</p:attrName>
                                        </p:attrNameLst>
                                      </p:cBhvr>
                                      <p:tavLst>
                                        <p:tav tm="0">
                                          <p:val>
                                            <p:strVal val="#ppt_x"/>
                                          </p:val>
                                        </p:tav>
                                        <p:tav tm="100000">
                                          <p:val>
                                            <p:strVal val="#ppt_x"/>
                                          </p:val>
                                        </p:tav>
                                      </p:tavLst>
                                    </p:anim>
                                    <p:anim calcmode="lin" valueType="num">
                                      <p:cBhvr additive="base">
                                        <p:cTn id="32" dur="250" fill="hold"/>
                                        <p:tgtEl>
                                          <p:spTgt spid="76"/>
                                        </p:tgtEl>
                                        <p:attrNameLst>
                                          <p:attrName>ppt_y</p:attrName>
                                        </p:attrNameLst>
                                      </p:cBhvr>
                                      <p:tavLst>
                                        <p:tav tm="0">
                                          <p:val>
                                            <p:strVal val="1+#ppt_h/2"/>
                                          </p:val>
                                        </p:tav>
                                        <p:tav tm="100000">
                                          <p:val>
                                            <p:strVal val="#ppt_y"/>
                                          </p:val>
                                        </p:tav>
                                      </p:tavLst>
                                    </p:anim>
                                  </p:childTnLst>
                                </p:cTn>
                              </p:par>
                            </p:childTnLst>
                          </p:cTn>
                        </p:par>
                        <p:par>
                          <p:cTn id="33" fill="hold">
                            <p:stCondLst>
                              <p:cond delay="2250"/>
                            </p:stCondLst>
                            <p:childTnLst>
                              <p:par>
                                <p:cTn id="34" presetID="2" presetClass="entr" presetSubtype="4" fill="hold" nodeType="after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additive="base">
                                        <p:cTn id="36" dur="250" fill="hold"/>
                                        <p:tgtEl>
                                          <p:spTgt spid="79"/>
                                        </p:tgtEl>
                                        <p:attrNameLst>
                                          <p:attrName>ppt_x</p:attrName>
                                        </p:attrNameLst>
                                      </p:cBhvr>
                                      <p:tavLst>
                                        <p:tav tm="0">
                                          <p:val>
                                            <p:strVal val="#ppt_x"/>
                                          </p:val>
                                        </p:tav>
                                        <p:tav tm="100000">
                                          <p:val>
                                            <p:strVal val="#ppt_x"/>
                                          </p:val>
                                        </p:tav>
                                      </p:tavLst>
                                    </p:anim>
                                    <p:anim calcmode="lin" valueType="num">
                                      <p:cBhvr additive="base">
                                        <p:cTn id="37" dur="250" fill="hold"/>
                                        <p:tgtEl>
                                          <p:spTgt spid="79"/>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250" fill="hold"/>
                                        <p:tgtEl>
                                          <p:spTgt spid="82"/>
                                        </p:tgtEl>
                                        <p:attrNameLst>
                                          <p:attrName>ppt_x</p:attrName>
                                        </p:attrNameLst>
                                      </p:cBhvr>
                                      <p:tavLst>
                                        <p:tav tm="0">
                                          <p:val>
                                            <p:strVal val="#ppt_x"/>
                                          </p:val>
                                        </p:tav>
                                        <p:tav tm="100000">
                                          <p:val>
                                            <p:strVal val="#ppt_x"/>
                                          </p:val>
                                        </p:tav>
                                      </p:tavLst>
                                    </p:anim>
                                    <p:anim calcmode="lin" valueType="num">
                                      <p:cBhvr additive="base">
                                        <p:cTn id="42" dur="250" fill="hold"/>
                                        <p:tgtEl>
                                          <p:spTgt spid="82"/>
                                        </p:tgtEl>
                                        <p:attrNameLst>
                                          <p:attrName>ppt_y</p:attrName>
                                        </p:attrNameLst>
                                      </p:cBhvr>
                                      <p:tavLst>
                                        <p:tav tm="0">
                                          <p:val>
                                            <p:strVal val="1+#ppt_h/2"/>
                                          </p:val>
                                        </p:tav>
                                        <p:tav tm="100000">
                                          <p:val>
                                            <p:strVal val="#ppt_y"/>
                                          </p:val>
                                        </p:tav>
                                      </p:tavLst>
                                    </p:anim>
                                  </p:childTnLst>
                                </p:cTn>
                              </p:par>
                            </p:childTnLst>
                          </p:cTn>
                        </p:par>
                        <p:par>
                          <p:cTn id="43" fill="hold">
                            <p:stCondLst>
                              <p:cond delay="2750"/>
                            </p:stCondLst>
                            <p:childTnLst>
                              <p:par>
                                <p:cTn id="44" presetID="2" presetClass="entr" presetSubtype="4" fill="hold" nodeType="after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additive="base">
                                        <p:cTn id="46" dur="250" fill="hold"/>
                                        <p:tgtEl>
                                          <p:spTgt spid="85"/>
                                        </p:tgtEl>
                                        <p:attrNameLst>
                                          <p:attrName>ppt_x</p:attrName>
                                        </p:attrNameLst>
                                      </p:cBhvr>
                                      <p:tavLst>
                                        <p:tav tm="0">
                                          <p:val>
                                            <p:strVal val="#ppt_x"/>
                                          </p:val>
                                        </p:tav>
                                        <p:tav tm="100000">
                                          <p:val>
                                            <p:strVal val="#ppt_x"/>
                                          </p:val>
                                        </p:tav>
                                      </p:tavLst>
                                    </p:anim>
                                    <p:anim calcmode="lin" valueType="num">
                                      <p:cBhvr additive="base">
                                        <p:cTn id="47" dur="250" fill="hold"/>
                                        <p:tgtEl>
                                          <p:spTgt spid="85"/>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grpId="0" nodeType="afterEffect">
                                  <p:stCondLst>
                                    <p:cond delay="0"/>
                                  </p:stCondLst>
                                  <p:childTnLst>
                                    <p:set>
                                      <p:cBhvr>
                                        <p:cTn id="50" dur="1" fill="hold">
                                          <p:stCondLst>
                                            <p:cond delay="0"/>
                                          </p:stCondLst>
                                        </p:cTn>
                                        <p:tgtEl>
                                          <p:spTgt spid="100"/>
                                        </p:tgtEl>
                                        <p:attrNameLst>
                                          <p:attrName>style.visibility</p:attrName>
                                        </p:attrNameLst>
                                      </p:cBhvr>
                                      <p:to>
                                        <p:strVal val="visible"/>
                                      </p:to>
                                    </p:set>
                                    <p:anim calcmode="lin" valueType="num">
                                      <p:cBhvr additive="base">
                                        <p:cTn id="51" dur="250" fill="hold"/>
                                        <p:tgtEl>
                                          <p:spTgt spid="100"/>
                                        </p:tgtEl>
                                        <p:attrNameLst>
                                          <p:attrName>ppt_x</p:attrName>
                                        </p:attrNameLst>
                                      </p:cBhvr>
                                      <p:tavLst>
                                        <p:tav tm="0">
                                          <p:val>
                                            <p:strVal val="#ppt_x"/>
                                          </p:val>
                                        </p:tav>
                                        <p:tav tm="100000">
                                          <p:val>
                                            <p:strVal val="#ppt_x"/>
                                          </p:val>
                                        </p:tav>
                                      </p:tavLst>
                                    </p:anim>
                                    <p:anim calcmode="lin" valueType="num">
                                      <p:cBhvr additive="base">
                                        <p:cTn id="52" dur="250" fill="hold"/>
                                        <p:tgtEl>
                                          <p:spTgt spid="100"/>
                                        </p:tgtEl>
                                        <p:attrNameLst>
                                          <p:attrName>ppt_y</p:attrName>
                                        </p:attrNameLst>
                                      </p:cBhvr>
                                      <p:tavLst>
                                        <p:tav tm="0">
                                          <p:val>
                                            <p:strVal val="1+#ppt_h/2"/>
                                          </p:val>
                                        </p:tav>
                                        <p:tav tm="100000">
                                          <p:val>
                                            <p:strVal val="#ppt_y"/>
                                          </p:val>
                                        </p:tav>
                                      </p:tavLst>
                                    </p:anim>
                                  </p:childTnLst>
                                </p:cTn>
                              </p:par>
                            </p:childTnLst>
                          </p:cTn>
                        </p:par>
                        <p:par>
                          <p:cTn id="53" fill="hold">
                            <p:stCondLst>
                              <p:cond delay="3250"/>
                            </p:stCondLst>
                            <p:childTnLst>
                              <p:par>
                                <p:cTn id="54" presetID="2" presetClass="entr" presetSubtype="4" fill="hold" grpId="0" nodeType="afterEffect">
                                  <p:stCondLst>
                                    <p:cond delay="0"/>
                                  </p:stCondLst>
                                  <p:childTnLst>
                                    <p:set>
                                      <p:cBhvr>
                                        <p:cTn id="55" dur="1" fill="hold">
                                          <p:stCondLst>
                                            <p:cond delay="0"/>
                                          </p:stCondLst>
                                        </p:cTn>
                                        <p:tgtEl>
                                          <p:spTgt spid="102"/>
                                        </p:tgtEl>
                                        <p:attrNameLst>
                                          <p:attrName>style.visibility</p:attrName>
                                        </p:attrNameLst>
                                      </p:cBhvr>
                                      <p:to>
                                        <p:strVal val="visible"/>
                                      </p:to>
                                    </p:set>
                                    <p:anim calcmode="lin" valueType="num">
                                      <p:cBhvr additive="base">
                                        <p:cTn id="56" dur="250" fill="hold"/>
                                        <p:tgtEl>
                                          <p:spTgt spid="102"/>
                                        </p:tgtEl>
                                        <p:attrNameLst>
                                          <p:attrName>ppt_x</p:attrName>
                                        </p:attrNameLst>
                                      </p:cBhvr>
                                      <p:tavLst>
                                        <p:tav tm="0">
                                          <p:val>
                                            <p:strVal val="#ppt_x"/>
                                          </p:val>
                                        </p:tav>
                                        <p:tav tm="100000">
                                          <p:val>
                                            <p:strVal val="#ppt_x"/>
                                          </p:val>
                                        </p:tav>
                                      </p:tavLst>
                                    </p:anim>
                                    <p:anim calcmode="lin" valueType="num">
                                      <p:cBhvr additive="base">
                                        <p:cTn id="57" dur="250" fill="hold"/>
                                        <p:tgtEl>
                                          <p:spTgt spid="102"/>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2" presetClass="entr" presetSubtype="4" fill="hold" grpId="0" nodeType="afterEffect">
                                  <p:stCondLst>
                                    <p:cond delay="0"/>
                                  </p:stCondLst>
                                  <p:childTnLst>
                                    <p:set>
                                      <p:cBhvr>
                                        <p:cTn id="60" dur="1" fill="hold">
                                          <p:stCondLst>
                                            <p:cond delay="0"/>
                                          </p:stCondLst>
                                        </p:cTn>
                                        <p:tgtEl>
                                          <p:spTgt spid="103"/>
                                        </p:tgtEl>
                                        <p:attrNameLst>
                                          <p:attrName>style.visibility</p:attrName>
                                        </p:attrNameLst>
                                      </p:cBhvr>
                                      <p:to>
                                        <p:strVal val="visible"/>
                                      </p:to>
                                    </p:set>
                                    <p:anim calcmode="lin" valueType="num">
                                      <p:cBhvr additive="base">
                                        <p:cTn id="61" dur="250" fill="hold"/>
                                        <p:tgtEl>
                                          <p:spTgt spid="103"/>
                                        </p:tgtEl>
                                        <p:attrNameLst>
                                          <p:attrName>ppt_x</p:attrName>
                                        </p:attrNameLst>
                                      </p:cBhvr>
                                      <p:tavLst>
                                        <p:tav tm="0">
                                          <p:val>
                                            <p:strVal val="#ppt_x"/>
                                          </p:val>
                                        </p:tav>
                                        <p:tav tm="100000">
                                          <p:val>
                                            <p:strVal val="#ppt_x"/>
                                          </p:val>
                                        </p:tav>
                                      </p:tavLst>
                                    </p:anim>
                                    <p:anim calcmode="lin" valueType="num">
                                      <p:cBhvr additive="base">
                                        <p:cTn id="62" dur="250" fill="hold"/>
                                        <p:tgtEl>
                                          <p:spTgt spid="103"/>
                                        </p:tgtEl>
                                        <p:attrNameLst>
                                          <p:attrName>ppt_y</p:attrName>
                                        </p:attrNameLst>
                                      </p:cBhvr>
                                      <p:tavLst>
                                        <p:tav tm="0">
                                          <p:val>
                                            <p:strVal val="1+#ppt_h/2"/>
                                          </p:val>
                                        </p:tav>
                                        <p:tav tm="100000">
                                          <p:val>
                                            <p:strVal val="#ppt_y"/>
                                          </p:val>
                                        </p:tav>
                                      </p:tavLst>
                                    </p:anim>
                                  </p:childTnLst>
                                </p:cTn>
                              </p:par>
                            </p:childTnLst>
                          </p:cTn>
                        </p:par>
                        <p:par>
                          <p:cTn id="63" fill="hold">
                            <p:stCondLst>
                              <p:cond delay="3750"/>
                            </p:stCondLst>
                            <p:childTnLst>
                              <p:par>
                                <p:cTn id="64" presetID="2" presetClass="entr" presetSubtype="4" fill="hold" grpId="0" nodeType="afterEffect">
                                  <p:stCondLst>
                                    <p:cond delay="0"/>
                                  </p:stCondLst>
                                  <p:childTnLst>
                                    <p:set>
                                      <p:cBhvr>
                                        <p:cTn id="65" dur="1" fill="hold">
                                          <p:stCondLst>
                                            <p:cond delay="0"/>
                                          </p:stCondLst>
                                        </p:cTn>
                                        <p:tgtEl>
                                          <p:spTgt spid="104"/>
                                        </p:tgtEl>
                                        <p:attrNameLst>
                                          <p:attrName>style.visibility</p:attrName>
                                        </p:attrNameLst>
                                      </p:cBhvr>
                                      <p:to>
                                        <p:strVal val="visible"/>
                                      </p:to>
                                    </p:set>
                                    <p:anim calcmode="lin" valueType="num">
                                      <p:cBhvr additive="base">
                                        <p:cTn id="66" dur="250" fill="hold"/>
                                        <p:tgtEl>
                                          <p:spTgt spid="104"/>
                                        </p:tgtEl>
                                        <p:attrNameLst>
                                          <p:attrName>ppt_x</p:attrName>
                                        </p:attrNameLst>
                                      </p:cBhvr>
                                      <p:tavLst>
                                        <p:tav tm="0">
                                          <p:val>
                                            <p:strVal val="#ppt_x"/>
                                          </p:val>
                                        </p:tav>
                                        <p:tav tm="100000">
                                          <p:val>
                                            <p:strVal val="#ppt_x"/>
                                          </p:val>
                                        </p:tav>
                                      </p:tavLst>
                                    </p:anim>
                                    <p:anim calcmode="lin" valueType="num">
                                      <p:cBhvr additive="base">
                                        <p:cTn id="67" dur="250" fill="hold"/>
                                        <p:tgtEl>
                                          <p:spTgt spid="104"/>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2" presetClass="entr" presetSubtype="4"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additive="base">
                                        <p:cTn id="71" dur="250" fill="hold"/>
                                        <p:tgtEl>
                                          <p:spTgt spid="105"/>
                                        </p:tgtEl>
                                        <p:attrNameLst>
                                          <p:attrName>ppt_x</p:attrName>
                                        </p:attrNameLst>
                                      </p:cBhvr>
                                      <p:tavLst>
                                        <p:tav tm="0">
                                          <p:val>
                                            <p:strVal val="#ppt_x"/>
                                          </p:val>
                                        </p:tav>
                                        <p:tav tm="100000">
                                          <p:val>
                                            <p:strVal val="#ppt_x"/>
                                          </p:val>
                                        </p:tav>
                                      </p:tavLst>
                                    </p:anim>
                                    <p:anim calcmode="lin" valueType="num">
                                      <p:cBhvr additive="base">
                                        <p:cTn id="72" dur="25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1" grpId="0" animBg="1"/>
      <p:bldP spid="92" grpId="0" animBg="1"/>
      <p:bldP spid="93" grpId="0" animBg="1"/>
      <p:bldP spid="76" grpId="0" animBg="1"/>
      <p:bldP spid="100" grpId="0" animBg="1"/>
      <p:bldP spid="102" grpId="0"/>
      <p:bldP spid="103" grpId="0"/>
      <p:bldP spid="104" grpId="0"/>
      <p:bldP spid="1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00"/>
          <p:cNvSpPr>
            <a:spLocks/>
          </p:cNvSpPr>
          <p:nvPr/>
        </p:nvSpPr>
        <p:spPr bwMode="auto">
          <a:xfrm>
            <a:off x="2469358" y="4142581"/>
            <a:ext cx="268287" cy="215900"/>
          </a:xfrm>
          <a:custGeom>
            <a:avLst/>
            <a:gdLst>
              <a:gd name="T0" fmla="*/ 0 w 250"/>
              <a:gd name="T1" fmla="*/ 136 h 201"/>
              <a:gd name="T2" fmla="*/ 85 w 250"/>
              <a:gd name="T3" fmla="*/ 0 h 201"/>
              <a:gd name="T4" fmla="*/ 169 w 250"/>
              <a:gd name="T5" fmla="*/ 136 h 201"/>
              <a:gd name="T6" fmla="*/ 0 w 250"/>
              <a:gd name="T7" fmla="*/ 136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0" h="201">
                <a:moveTo>
                  <a:pt x="0" y="201"/>
                </a:moveTo>
                <a:lnTo>
                  <a:pt x="125" y="0"/>
                </a:lnTo>
                <a:lnTo>
                  <a:pt x="250" y="201"/>
                </a:lnTo>
                <a:lnTo>
                  <a:pt x="0" y="201"/>
                </a:lnTo>
                <a:close/>
              </a:path>
            </a:pathLst>
          </a:custGeom>
          <a:solidFill>
            <a:srgbClr val="FF0000"/>
          </a:solidFill>
          <a:ln>
            <a:noFill/>
          </a:ln>
          <a:extLst/>
        </p:spPr>
        <p:txBody>
          <a:bodyPr/>
          <a:lstStyle/>
          <a:p>
            <a:endParaRPr lang="zh-CN" altLang="en-US" sz="1800"/>
          </a:p>
        </p:txBody>
      </p:sp>
      <p:sp>
        <p:nvSpPr>
          <p:cNvPr id="4" name="Freeform 302"/>
          <p:cNvSpPr>
            <a:spLocks/>
          </p:cNvSpPr>
          <p:nvPr/>
        </p:nvSpPr>
        <p:spPr bwMode="auto">
          <a:xfrm>
            <a:off x="2602708" y="4142581"/>
            <a:ext cx="134937" cy="215900"/>
          </a:xfrm>
          <a:custGeom>
            <a:avLst/>
            <a:gdLst>
              <a:gd name="T0" fmla="*/ 0 w 125"/>
              <a:gd name="T1" fmla="*/ 0 h 201"/>
              <a:gd name="T2" fmla="*/ 0 w 125"/>
              <a:gd name="T3" fmla="*/ 136 h 201"/>
              <a:gd name="T4" fmla="*/ 85 w 125"/>
              <a:gd name="T5" fmla="*/ 136 h 201"/>
              <a:gd name="T6" fmla="*/ 0 w 125"/>
              <a:gd name="T7" fmla="*/ 0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201">
                <a:moveTo>
                  <a:pt x="0" y="0"/>
                </a:moveTo>
                <a:lnTo>
                  <a:pt x="0" y="201"/>
                </a:lnTo>
                <a:lnTo>
                  <a:pt x="125" y="201"/>
                </a:lnTo>
                <a:lnTo>
                  <a:pt x="0" y="0"/>
                </a:lnTo>
                <a:close/>
              </a:path>
            </a:pathLst>
          </a:custGeom>
          <a:solidFill>
            <a:srgbClr val="C00000"/>
          </a:solidFill>
          <a:ln>
            <a:noFill/>
          </a:ln>
          <a:extLst/>
        </p:spPr>
        <p:txBody>
          <a:bodyPr/>
          <a:lstStyle/>
          <a:p>
            <a:endParaRPr lang="zh-CN" altLang="en-US" sz="1800"/>
          </a:p>
        </p:txBody>
      </p:sp>
      <p:sp>
        <p:nvSpPr>
          <p:cNvPr id="6" name="Freeform 304"/>
          <p:cNvSpPr>
            <a:spLocks/>
          </p:cNvSpPr>
          <p:nvPr/>
        </p:nvSpPr>
        <p:spPr bwMode="auto">
          <a:xfrm>
            <a:off x="4094959" y="4142581"/>
            <a:ext cx="269875" cy="215900"/>
          </a:xfrm>
          <a:custGeom>
            <a:avLst/>
            <a:gdLst>
              <a:gd name="T0" fmla="*/ 0 w 252"/>
              <a:gd name="T1" fmla="*/ 136 h 201"/>
              <a:gd name="T2" fmla="*/ 86 w 252"/>
              <a:gd name="T3" fmla="*/ 0 h 201"/>
              <a:gd name="T4" fmla="*/ 170 w 252"/>
              <a:gd name="T5" fmla="*/ 136 h 201"/>
              <a:gd name="T6" fmla="*/ 0 w 252"/>
              <a:gd name="T7" fmla="*/ 136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2" h="201">
                <a:moveTo>
                  <a:pt x="0" y="201"/>
                </a:moveTo>
                <a:lnTo>
                  <a:pt x="127" y="0"/>
                </a:lnTo>
                <a:lnTo>
                  <a:pt x="252" y="201"/>
                </a:lnTo>
                <a:lnTo>
                  <a:pt x="0" y="201"/>
                </a:lnTo>
                <a:close/>
              </a:path>
            </a:pathLst>
          </a:custGeom>
          <a:solidFill>
            <a:srgbClr val="92D050"/>
          </a:solidFill>
          <a:ln>
            <a:noFill/>
          </a:ln>
          <a:extLst/>
        </p:spPr>
        <p:txBody>
          <a:bodyPr/>
          <a:lstStyle/>
          <a:p>
            <a:endParaRPr lang="zh-CN" altLang="en-US" sz="1800"/>
          </a:p>
        </p:txBody>
      </p:sp>
      <p:sp>
        <p:nvSpPr>
          <p:cNvPr id="7" name="Freeform 306"/>
          <p:cNvSpPr>
            <a:spLocks/>
          </p:cNvSpPr>
          <p:nvPr/>
        </p:nvSpPr>
        <p:spPr bwMode="auto">
          <a:xfrm>
            <a:off x="4231484" y="4142581"/>
            <a:ext cx="133350" cy="215900"/>
          </a:xfrm>
          <a:custGeom>
            <a:avLst/>
            <a:gdLst>
              <a:gd name="T0" fmla="*/ 0 w 125"/>
              <a:gd name="T1" fmla="*/ 0 h 201"/>
              <a:gd name="T2" fmla="*/ 0 w 125"/>
              <a:gd name="T3" fmla="*/ 136 h 201"/>
              <a:gd name="T4" fmla="*/ 84 w 125"/>
              <a:gd name="T5" fmla="*/ 136 h 201"/>
              <a:gd name="T6" fmla="*/ 0 w 125"/>
              <a:gd name="T7" fmla="*/ 0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201">
                <a:moveTo>
                  <a:pt x="0" y="0"/>
                </a:moveTo>
                <a:lnTo>
                  <a:pt x="0" y="201"/>
                </a:lnTo>
                <a:lnTo>
                  <a:pt x="125" y="201"/>
                </a:lnTo>
                <a:lnTo>
                  <a:pt x="0" y="0"/>
                </a:lnTo>
                <a:close/>
              </a:path>
            </a:pathLst>
          </a:custGeom>
          <a:solidFill>
            <a:srgbClr val="00B050"/>
          </a:solidFill>
          <a:ln>
            <a:noFill/>
          </a:ln>
          <a:extLst/>
        </p:spPr>
        <p:txBody>
          <a:bodyPr/>
          <a:lstStyle/>
          <a:p>
            <a:endParaRPr lang="zh-CN" altLang="en-US" sz="1800"/>
          </a:p>
        </p:txBody>
      </p:sp>
      <p:sp>
        <p:nvSpPr>
          <p:cNvPr id="9" name="Freeform 308"/>
          <p:cNvSpPr>
            <a:spLocks/>
          </p:cNvSpPr>
          <p:nvPr/>
        </p:nvSpPr>
        <p:spPr bwMode="auto">
          <a:xfrm>
            <a:off x="5722146" y="4142581"/>
            <a:ext cx="271463" cy="215900"/>
          </a:xfrm>
          <a:custGeom>
            <a:avLst/>
            <a:gdLst>
              <a:gd name="T0" fmla="*/ 0 w 252"/>
              <a:gd name="T1" fmla="*/ 136 h 201"/>
              <a:gd name="T2" fmla="*/ 85 w 252"/>
              <a:gd name="T3" fmla="*/ 0 h 201"/>
              <a:gd name="T4" fmla="*/ 171 w 252"/>
              <a:gd name="T5" fmla="*/ 136 h 201"/>
              <a:gd name="T6" fmla="*/ 0 w 252"/>
              <a:gd name="T7" fmla="*/ 136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2" h="201">
                <a:moveTo>
                  <a:pt x="0" y="201"/>
                </a:moveTo>
                <a:lnTo>
                  <a:pt x="125" y="0"/>
                </a:lnTo>
                <a:lnTo>
                  <a:pt x="252" y="201"/>
                </a:lnTo>
                <a:lnTo>
                  <a:pt x="0" y="201"/>
                </a:lnTo>
                <a:close/>
              </a:path>
            </a:pathLst>
          </a:custGeom>
          <a:solidFill>
            <a:srgbClr val="51C1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10" name="Freeform 310"/>
          <p:cNvSpPr>
            <a:spLocks/>
          </p:cNvSpPr>
          <p:nvPr/>
        </p:nvSpPr>
        <p:spPr bwMode="auto">
          <a:xfrm>
            <a:off x="5857084" y="4142581"/>
            <a:ext cx="136525" cy="215900"/>
          </a:xfrm>
          <a:custGeom>
            <a:avLst/>
            <a:gdLst>
              <a:gd name="T0" fmla="*/ 0 w 127"/>
              <a:gd name="T1" fmla="*/ 0 h 201"/>
              <a:gd name="T2" fmla="*/ 0 w 127"/>
              <a:gd name="T3" fmla="*/ 136 h 201"/>
              <a:gd name="T4" fmla="*/ 86 w 127"/>
              <a:gd name="T5" fmla="*/ 136 h 201"/>
              <a:gd name="T6" fmla="*/ 0 w 127"/>
              <a:gd name="T7" fmla="*/ 0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201">
                <a:moveTo>
                  <a:pt x="0" y="0"/>
                </a:moveTo>
                <a:lnTo>
                  <a:pt x="0" y="201"/>
                </a:lnTo>
                <a:lnTo>
                  <a:pt x="127" y="201"/>
                </a:lnTo>
                <a:lnTo>
                  <a:pt x="0" y="0"/>
                </a:lnTo>
                <a:close/>
              </a:path>
            </a:pathLst>
          </a:custGeom>
          <a:solidFill>
            <a:srgbClr val="0070C0"/>
          </a:solidFill>
          <a:ln>
            <a:noFill/>
          </a:ln>
          <a:extLst/>
        </p:spPr>
        <p:txBody>
          <a:bodyPr/>
          <a:lstStyle/>
          <a:p>
            <a:endParaRPr lang="zh-CN" altLang="en-US" sz="1800"/>
          </a:p>
        </p:txBody>
      </p:sp>
      <p:sp>
        <p:nvSpPr>
          <p:cNvPr id="11" name="Rectangle 328"/>
          <p:cNvSpPr>
            <a:spLocks noChangeArrowheads="1"/>
          </p:cNvSpPr>
          <p:nvPr/>
        </p:nvSpPr>
        <p:spPr bwMode="auto">
          <a:xfrm>
            <a:off x="2778920" y="4164680"/>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12" name="Rectangle 329"/>
          <p:cNvSpPr>
            <a:spLocks noChangeArrowheads="1"/>
          </p:cNvSpPr>
          <p:nvPr/>
        </p:nvSpPr>
        <p:spPr bwMode="auto">
          <a:xfrm>
            <a:off x="4448970" y="4164680"/>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13" name="Rectangle 330"/>
          <p:cNvSpPr>
            <a:spLocks noChangeArrowheads="1"/>
          </p:cNvSpPr>
          <p:nvPr/>
        </p:nvSpPr>
        <p:spPr bwMode="auto">
          <a:xfrm>
            <a:off x="6065045" y="4164680"/>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14" name="Text Box 357"/>
          <p:cNvSpPr txBox="1">
            <a:spLocks noChangeArrowheads="1"/>
          </p:cNvSpPr>
          <p:nvPr/>
        </p:nvSpPr>
        <p:spPr bwMode="auto">
          <a:xfrm rot="-1800000">
            <a:off x="3151129" y="3624612"/>
            <a:ext cx="439864" cy="22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dirty="0" smtClean="0">
                <a:solidFill>
                  <a:srgbClr val="4D4D4D"/>
                </a:solidFill>
                <a:latin typeface="微软雅黑" panose="020B0503020204020204" pitchFamily="34" charset="-122"/>
                <a:ea typeface="微软雅黑" panose="020B0503020204020204" pitchFamily="34" charset="-122"/>
              </a:rPr>
              <a:t>2015</a:t>
            </a:r>
            <a:endParaRPr lang="en-US" altLang="zh-CN" sz="1000" dirty="0">
              <a:solidFill>
                <a:srgbClr val="4D4D4D"/>
              </a:solidFill>
              <a:latin typeface="微软雅黑" panose="020B0503020204020204" pitchFamily="34" charset="-122"/>
              <a:ea typeface="微软雅黑" panose="020B0503020204020204" pitchFamily="34" charset="-122"/>
            </a:endParaRPr>
          </a:p>
        </p:txBody>
      </p:sp>
      <p:sp>
        <p:nvSpPr>
          <p:cNvPr id="15" name="Text Box 358"/>
          <p:cNvSpPr txBox="1">
            <a:spLocks noChangeArrowheads="1"/>
          </p:cNvSpPr>
          <p:nvPr/>
        </p:nvSpPr>
        <p:spPr bwMode="auto">
          <a:xfrm rot="-1800000">
            <a:off x="4395729" y="3624612"/>
            <a:ext cx="439864" cy="22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dirty="0" smtClean="0">
                <a:solidFill>
                  <a:srgbClr val="4D4D4D"/>
                </a:solidFill>
                <a:latin typeface="微软雅黑" panose="020B0503020204020204" pitchFamily="34" charset="-122"/>
                <a:ea typeface="微软雅黑" panose="020B0503020204020204" pitchFamily="34" charset="-122"/>
              </a:rPr>
              <a:t>2016</a:t>
            </a:r>
            <a:endParaRPr lang="en-US" altLang="zh-CN" sz="1000" dirty="0">
              <a:solidFill>
                <a:srgbClr val="4D4D4D"/>
              </a:solidFill>
              <a:latin typeface="微软雅黑" panose="020B0503020204020204" pitchFamily="34" charset="-122"/>
              <a:ea typeface="微软雅黑" panose="020B0503020204020204" pitchFamily="34" charset="-122"/>
            </a:endParaRPr>
          </a:p>
        </p:txBody>
      </p:sp>
      <p:sp>
        <p:nvSpPr>
          <p:cNvPr id="16" name="Text Box 359"/>
          <p:cNvSpPr txBox="1">
            <a:spLocks noChangeArrowheads="1"/>
          </p:cNvSpPr>
          <p:nvPr/>
        </p:nvSpPr>
        <p:spPr bwMode="auto">
          <a:xfrm rot="-1800000">
            <a:off x="5649854" y="3624612"/>
            <a:ext cx="439864" cy="22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dirty="0" smtClean="0">
                <a:solidFill>
                  <a:srgbClr val="4D4D4D"/>
                </a:solidFill>
                <a:latin typeface="微软雅黑" panose="020B0503020204020204" pitchFamily="34" charset="-122"/>
                <a:ea typeface="微软雅黑" panose="020B0503020204020204" pitchFamily="34" charset="-122"/>
              </a:rPr>
              <a:t>2017</a:t>
            </a:r>
            <a:endParaRPr lang="en-US" altLang="zh-CN" sz="1000" dirty="0">
              <a:solidFill>
                <a:srgbClr val="4D4D4D"/>
              </a:solidFill>
              <a:latin typeface="微软雅黑" panose="020B0503020204020204" pitchFamily="34" charset="-122"/>
              <a:ea typeface="微软雅黑" panose="020B0503020204020204" pitchFamily="34" charset="-122"/>
            </a:endParaRPr>
          </a:p>
        </p:txBody>
      </p:sp>
      <p:sp>
        <p:nvSpPr>
          <p:cNvPr id="17" name="Text Box 360"/>
          <p:cNvSpPr txBox="1">
            <a:spLocks noChangeArrowheads="1"/>
          </p:cNvSpPr>
          <p:nvPr/>
        </p:nvSpPr>
        <p:spPr bwMode="auto">
          <a:xfrm>
            <a:off x="2118520" y="2753518"/>
            <a:ext cx="404198"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a:solidFill>
                  <a:srgbClr val="4D4D4D"/>
                </a:solidFill>
                <a:latin typeface="微软雅黑" panose="020B0503020204020204" pitchFamily="34" charset="-122"/>
                <a:ea typeface="微软雅黑" panose="020B0503020204020204" pitchFamily="34" charset="-122"/>
              </a:rPr>
              <a:t>25%</a:t>
            </a:r>
          </a:p>
        </p:txBody>
      </p:sp>
      <p:sp>
        <p:nvSpPr>
          <p:cNvPr id="18" name="Text Box 361"/>
          <p:cNvSpPr txBox="1">
            <a:spLocks noChangeArrowheads="1"/>
          </p:cNvSpPr>
          <p:nvPr/>
        </p:nvSpPr>
        <p:spPr bwMode="auto">
          <a:xfrm>
            <a:off x="2118520" y="2182018"/>
            <a:ext cx="404198"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a:solidFill>
                  <a:srgbClr val="4D4D4D"/>
                </a:solidFill>
                <a:latin typeface="微软雅黑" panose="020B0503020204020204" pitchFamily="34" charset="-122"/>
                <a:ea typeface="微软雅黑" panose="020B0503020204020204" pitchFamily="34" charset="-122"/>
              </a:rPr>
              <a:t>50%</a:t>
            </a:r>
          </a:p>
        </p:txBody>
      </p:sp>
      <p:sp>
        <p:nvSpPr>
          <p:cNvPr id="19" name="Text Box 362"/>
          <p:cNvSpPr txBox="1">
            <a:spLocks noChangeArrowheads="1"/>
          </p:cNvSpPr>
          <p:nvPr/>
        </p:nvSpPr>
        <p:spPr bwMode="auto">
          <a:xfrm>
            <a:off x="2118520" y="1596230"/>
            <a:ext cx="404198"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a:solidFill>
                  <a:srgbClr val="4D4D4D"/>
                </a:solidFill>
                <a:latin typeface="微软雅黑" panose="020B0503020204020204" pitchFamily="34" charset="-122"/>
                <a:ea typeface="微软雅黑" panose="020B0503020204020204" pitchFamily="34" charset="-122"/>
              </a:rPr>
              <a:t>75%</a:t>
            </a:r>
          </a:p>
        </p:txBody>
      </p:sp>
      <p:sp>
        <p:nvSpPr>
          <p:cNvPr id="20" name="Text Box 363"/>
          <p:cNvSpPr txBox="1">
            <a:spLocks noChangeArrowheads="1"/>
          </p:cNvSpPr>
          <p:nvPr/>
        </p:nvSpPr>
        <p:spPr bwMode="auto">
          <a:xfrm>
            <a:off x="2118522" y="1018380"/>
            <a:ext cx="479939"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a:solidFill>
                  <a:srgbClr val="4D4D4D"/>
                </a:solidFill>
                <a:latin typeface="微软雅黑" panose="020B0503020204020204" pitchFamily="34" charset="-122"/>
                <a:ea typeface="微软雅黑" panose="020B0503020204020204" pitchFamily="34" charset="-122"/>
              </a:rPr>
              <a:t>100%</a:t>
            </a:r>
          </a:p>
        </p:txBody>
      </p:sp>
      <p:sp>
        <p:nvSpPr>
          <p:cNvPr id="22" name="Freeform 331"/>
          <p:cNvSpPr>
            <a:spLocks/>
          </p:cNvSpPr>
          <p:nvPr/>
        </p:nvSpPr>
        <p:spPr bwMode="auto">
          <a:xfrm>
            <a:off x="2682084" y="1104106"/>
            <a:ext cx="4105275" cy="2376488"/>
          </a:xfrm>
          <a:custGeom>
            <a:avLst/>
            <a:gdLst>
              <a:gd name="T0" fmla="*/ 0 w 2586"/>
              <a:gd name="T1" fmla="*/ 0 h 1497"/>
              <a:gd name="T2" fmla="*/ 0 w 2586"/>
              <a:gd name="T3" fmla="*/ 1497 h 1497"/>
              <a:gd name="T4" fmla="*/ 2586 w 2586"/>
              <a:gd name="T5" fmla="*/ 1497 h 1497"/>
              <a:gd name="T6" fmla="*/ 0 60000 65536"/>
              <a:gd name="T7" fmla="*/ 0 60000 65536"/>
              <a:gd name="T8" fmla="*/ 0 60000 65536"/>
            </a:gdLst>
            <a:ahLst/>
            <a:cxnLst>
              <a:cxn ang="T6">
                <a:pos x="T0" y="T1"/>
              </a:cxn>
              <a:cxn ang="T7">
                <a:pos x="T2" y="T3"/>
              </a:cxn>
              <a:cxn ang="T8">
                <a:pos x="T4" y="T5"/>
              </a:cxn>
            </a:cxnLst>
            <a:rect l="0" t="0" r="r" b="b"/>
            <a:pathLst>
              <a:path w="2586" h="1497">
                <a:moveTo>
                  <a:pt x="0" y="0"/>
                </a:moveTo>
                <a:lnTo>
                  <a:pt x="0" y="1497"/>
                </a:lnTo>
                <a:lnTo>
                  <a:pt x="2586" y="1497"/>
                </a:lnTo>
              </a:path>
            </a:pathLst>
          </a:custGeom>
          <a:noFill/>
          <a:ln w="12700">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3" name="Line 333"/>
          <p:cNvSpPr>
            <a:spLocks noChangeShapeType="1"/>
          </p:cNvSpPr>
          <p:nvPr/>
        </p:nvSpPr>
        <p:spPr bwMode="auto">
          <a:xfrm>
            <a:off x="3482184" y="3485356"/>
            <a:ext cx="0" cy="71438"/>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4" name="Line 334"/>
          <p:cNvSpPr>
            <a:spLocks noChangeShapeType="1"/>
          </p:cNvSpPr>
          <p:nvPr/>
        </p:nvSpPr>
        <p:spPr bwMode="auto">
          <a:xfrm>
            <a:off x="4701384" y="3485356"/>
            <a:ext cx="0" cy="71438"/>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5" name="Line 335"/>
          <p:cNvSpPr>
            <a:spLocks noChangeShapeType="1"/>
          </p:cNvSpPr>
          <p:nvPr/>
        </p:nvSpPr>
        <p:spPr bwMode="auto">
          <a:xfrm>
            <a:off x="5917409" y="3485356"/>
            <a:ext cx="0" cy="71438"/>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6" name="Line 337"/>
          <p:cNvSpPr>
            <a:spLocks noChangeShapeType="1"/>
          </p:cNvSpPr>
          <p:nvPr/>
        </p:nvSpPr>
        <p:spPr bwMode="auto">
          <a:xfrm>
            <a:off x="2604296" y="2883694"/>
            <a:ext cx="71438" cy="0"/>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7" name="Line 338"/>
          <p:cNvSpPr>
            <a:spLocks noChangeShapeType="1"/>
          </p:cNvSpPr>
          <p:nvPr/>
        </p:nvSpPr>
        <p:spPr bwMode="auto">
          <a:xfrm>
            <a:off x="2604296" y="2302669"/>
            <a:ext cx="71438" cy="0"/>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8" name="Line 352"/>
          <p:cNvSpPr>
            <a:spLocks noChangeShapeType="1"/>
          </p:cNvSpPr>
          <p:nvPr/>
        </p:nvSpPr>
        <p:spPr bwMode="auto">
          <a:xfrm>
            <a:off x="2604296" y="1721644"/>
            <a:ext cx="71438" cy="0"/>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29" name="Line 353"/>
          <p:cNvSpPr>
            <a:spLocks noChangeShapeType="1"/>
          </p:cNvSpPr>
          <p:nvPr/>
        </p:nvSpPr>
        <p:spPr bwMode="auto">
          <a:xfrm>
            <a:off x="2604296" y="1140619"/>
            <a:ext cx="71438" cy="0"/>
          </a:xfrm>
          <a:prstGeom prst="line">
            <a:avLst/>
          </a:prstGeom>
          <a:noFill/>
          <a:ln w="127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0" name="Line 365"/>
          <p:cNvSpPr>
            <a:spLocks noChangeShapeType="1"/>
          </p:cNvSpPr>
          <p:nvPr/>
        </p:nvSpPr>
        <p:spPr bwMode="auto">
          <a:xfrm>
            <a:off x="2674146" y="2885281"/>
            <a:ext cx="3744913" cy="0"/>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1" name="Line 366"/>
          <p:cNvSpPr>
            <a:spLocks noChangeShapeType="1"/>
          </p:cNvSpPr>
          <p:nvPr/>
        </p:nvSpPr>
        <p:spPr bwMode="auto">
          <a:xfrm>
            <a:off x="2674146" y="2301081"/>
            <a:ext cx="3744913" cy="0"/>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2" name="Line 367"/>
          <p:cNvSpPr>
            <a:spLocks noChangeShapeType="1"/>
          </p:cNvSpPr>
          <p:nvPr/>
        </p:nvSpPr>
        <p:spPr bwMode="auto">
          <a:xfrm>
            <a:off x="2674146" y="1720056"/>
            <a:ext cx="3744913" cy="0"/>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3" name="Line 368"/>
          <p:cNvSpPr>
            <a:spLocks noChangeShapeType="1"/>
          </p:cNvSpPr>
          <p:nvPr/>
        </p:nvSpPr>
        <p:spPr bwMode="auto">
          <a:xfrm>
            <a:off x="2674146" y="1139031"/>
            <a:ext cx="3744913" cy="0"/>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800"/>
          </a:p>
        </p:txBody>
      </p:sp>
      <p:sp>
        <p:nvSpPr>
          <p:cNvPr id="34" name="Freeform 297"/>
          <p:cNvSpPr>
            <a:spLocks/>
          </p:cNvSpPr>
          <p:nvPr/>
        </p:nvSpPr>
        <p:spPr bwMode="auto">
          <a:xfrm>
            <a:off x="2693195" y="2201068"/>
            <a:ext cx="1581150" cy="1276350"/>
          </a:xfrm>
          <a:custGeom>
            <a:avLst/>
            <a:gdLst>
              <a:gd name="T0" fmla="*/ 0 w 1316"/>
              <a:gd name="T1" fmla="*/ 1276350 h 1063"/>
              <a:gd name="T2" fmla="*/ 789374 w 1316"/>
              <a:gd name="T3" fmla="*/ 0 h 1063"/>
              <a:gd name="T4" fmla="*/ 1581150 w 1316"/>
              <a:gd name="T5" fmla="*/ 1276350 h 1063"/>
              <a:gd name="T6" fmla="*/ 0 w 1316"/>
              <a:gd name="T7" fmla="*/ 1276350 h 10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6" h="1063">
                <a:moveTo>
                  <a:pt x="0" y="1063"/>
                </a:moveTo>
                <a:lnTo>
                  <a:pt x="657" y="0"/>
                </a:lnTo>
                <a:lnTo>
                  <a:pt x="1316" y="1063"/>
                </a:lnTo>
                <a:lnTo>
                  <a:pt x="0" y="106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800"/>
          </a:p>
        </p:txBody>
      </p:sp>
      <p:sp>
        <p:nvSpPr>
          <p:cNvPr id="35" name="Freeform 299"/>
          <p:cNvSpPr>
            <a:spLocks/>
          </p:cNvSpPr>
          <p:nvPr/>
        </p:nvSpPr>
        <p:spPr bwMode="auto">
          <a:xfrm>
            <a:off x="3482183" y="2201068"/>
            <a:ext cx="792162" cy="1276350"/>
          </a:xfrm>
          <a:custGeom>
            <a:avLst/>
            <a:gdLst>
              <a:gd name="T0" fmla="*/ 0 w 659"/>
              <a:gd name="T1" fmla="*/ 0 h 1063"/>
              <a:gd name="T2" fmla="*/ 0 w 659"/>
              <a:gd name="T3" fmla="*/ 1276350 h 1063"/>
              <a:gd name="T4" fmla="*/ 792162 w 659"/>
              <a:gd name="T5" fmla="*/ 1276350 h 1063"/>
              <a:gd name="T6" fmla="*/ 425532 w 659"/>
              <a:gd name="T7" fmla="*/ 1276350 h 1063"/>
              <a:gd name="T8" fmla="*/ 570982 w 659"/>
              <a:gd name="T9" fmla="*/ 919740 h 1063"/>
              <a:gd name="T10" fmla="*/ 0 w 659"/>
              <a:gd name="T11" fmla="*/ 0 h 10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9" h="1063">
                <a:moveTo>
                  <a:pt x="0" y="0"/>
                </a:moveTo>
                <a:lnTo>
                  <a:pt x="0" y="1063"/>
                </a:lnTo>
                <a:lnTo>
                  <a:pt x="659" y="1063"/>
                </a:lnTo>
                <a:lnTo>
                  <a:pt x="354" y="1063"/>
                </a:lnTo>
                <a:lnTo>
                  <a:pt x="475" y="7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800"/>
          </a:p>
        </p:txBody>
      </p:sp>
      <p:sp>
        <p:nvSpPr>
          <p:cNvPr id="36" name="Freeform 313"/>
          <p:cNvSpPr>
            <a:spLocks/>
          </p:cNvSpPr>
          <p:nvPr/>
        </p:nvSpPr>
        <p:spPr bwMode="auto">
          <a:xfrm>
            <a:off x="3907633" y="1531144"/>
            <a:ext cx="1582737" cy="1946275"/>
          </a:xfrm>
          <a:custGeom>
            <a:avLst/>
            <a:gdLst>
              <a:gd name="T0" fmla="*/ 0 w 1318"/>
              <a:gd name="T1" fmla="*/ 1946275 h 1620"/>
              <a:gd name="T2" fmla="*/ 791369 w 1318"/>
              <a:gd name="T3" fmla="*/ 0 h 1620"/>
              <a:gd name="T4" fmla="*/ 1582737 w 1318"/>
              <a:gd name="T5" fmla="*/ 1946275 h 1620"/>
              <a:gd name="T6" fmla="*/ 0 w 1318"/>
              <a:gd name="T7" fmla="*/ 1946275 h 16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8" h="1620">
                <a:moveTo>
                  <a:pt x="0" y="1620"/>
                </a:moveTo>
                <a:lnTo>
                  <a:pt x="659" y="0"/>
                </a:lnTo>
                <a:lnTo>
                  <a:pt x="1318" y="1620"/>
                </a:lnTo>
                <a:lnTo>
                  <a:pt x="0" y="1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800"/>
          </a:p>
        </p:txBody>
      </p:sp>
      <p:sp>
        <p:nvSpPr>
          <p:cNvPr id="37" name="Freeform 315"/>
          <p:cNvSpPr>
            <a:spLocks/>
          </p:cNvSpPr>
          <p:nvPr/>
        </p:nvSpPr>
        <p:spPr bwMode="auto">
          <a:xfrm>
            <a:off x="4698208" y="1531144"/>
            <a:ext cx="792162" cy="1946275"/>
          </a:xfrm>
          <a:custGeom>
            <a:avLst/>
            <a:gdLst>
              <a:gd name="T0" fmla="*/ 0 w 659"/>
              <a:gd name="T1" fmla="*/ 0 h 1620"/>
              <a:gd name="T2" fmla="*/ 0 w 659"/>
              <a:gd name="T3" fmla="*/ 1946275 h 1620"/>
              <a:gd name="T4" fmla="*/ 792162 w 659"/>
              <a:gd name="T5" fmla="*/ 1946275 h 1620"/>
              <a:gd name="T6" fmla="*/ 426734 w 659"/>
              <a:gd name="T7" fmla="*/ 1946275 h 1620"/>
              <a:gd name="T8" fmla="*/ 676764 w 659"/>
              <a:gd name="T9" fmla="*/ 1660341 h 1620"/>
              <a:gd name="T10" fmla="*/ 0 w 659"/>
              <a:gd name="T11" fmla="*/ 0 h 16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9" h="1620">
                <a:moveTo>
                  <a:pt x="0" y="0"/>
                </a:moveTo>
                <a:lnTo>
                  <a:pt x="0" y="1620"/>
                </a:lnTo>
                <a:lnTo>
                  <a:pt x="659" y="1620"/>
                </a:lnTo>
                <a:lnTo>
                  <a:pt x="355" y="1620"/>
                </a:lnTo>
                <a:lnTo>
                  <a:pt x="563" y="138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800"/>
          </a:p>
        </p:txBody>
      </p:sp>
      <p:sp>
        <p:nvSpPr>
          <p:cNvPr id="38" name="Freeform 317"/>
          <p:cNvSpPr>
            <a:spLocks/>
          </p:cNvSpPr>
          <p:nvPr/>
        </p:nvSpPr>
        <p:spPr bwMode="auto">
          <a:xfrm>
            <a:off x="5125245" y="2564606"/>
            <a:ext cx="1581150" cy="912813"/>
          </a:xfrm>
          <a:custGeom>
            <a:avLst/>
            <a:gdLst>
              <a:gd name="T0" fmla="*/ 0 w 1316"/>
              <a:gd name="T1" fmla="*/ 912813 h 760"/>
              <a:gd name="T2" fmla="*/ 791776 w 1316"/>
              <a:gd name="T3" fmla="*/ 0 h 760"/>
              <a:gd name="T4" fmla="*/ 1581150 w 1316"/>
              <a:gd name="T5" fmla="*/ 912813 h 760"/>
              <a:gd name="T6" fmla="*/ 0 w 1316"/>
              <a:gd name="T7" fmla="*/ 912813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6" h="760">
                <a:moveTo>
                  <a:pt x="0" y="760"/>
                </a:moveTo>
                <a:lnTo>
                  <a:pt x="659" y="0"/>
                </a:lnTo>
                <a:lnTo>
                  <a:pt x="1316" y="760"/>
                </a:lnTo>
                <a:lnTo>
                  <a:pt x="0" y="7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800"/>
          </a:p>
        </p:txBody>
      </p:sp>
      <p:sp>
        <p:nvSpPr>
          <p:cNvPr id="39" name="Freeform 319"/>
          <p:cNvSpPr>
            <a:spLocks/>
          </p:cNvSpPr>
          <p:nvPr/>
        </p:nvSpPr>
        <p:spPr bwMode="auto">
          <a:xfrm>
            <a:off x="5915820" y="2564606"/>
            <a:ext cx="790575" cy="912813"/>
          </a:xfrm>
          <a:custGeom>
            <a:avLst/>
            <a:gdLst>
              <a:gd name="T0" fmla="*/ 0 w 657"/>
              <a:gd name="T1" fmla="*/ 0 h 760"/>
              <a:gd name="T2" fmla="*/ 0 w 657"/>
              <a:gd name="T3" fmla="*/ 912813 h 760"/>
              <a:gd name="T4" fmla="*/ 790575 w 657"/>
              <a:gd name="T5" fmla="*/ 912813 h 760"/>
              <a:gd name="T6" fmla="*/ 0 w 657"/>
              <a:gd name="T7" fmla="*/ 0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7" h="760">
                <a:moveTo>
                  <a:pt x="0" y="0"/>
                </a:moveTo>
                <a:lnTo>
                  <a:pt x="0" y="760"/>
                </a:lnTo>
                <a:lnTo>
                  <a:pt x="657" y="7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800"/>
          </a:p>
        </p:txBody>
      </p:sp>
      <p:sp>
        <p:nvSpPr>
          <p:cNvPr id="41" name="Oval 320"/>
          <p:cNvSpPr>
            <a:spLocks noChangeArrowheads="1"/>
          </p:cNvSpPr>
          <p:nvPr/>
        </p:nvSpPr>
        <p:spPr bwMode="auto">
          <a:xfrm>
            <a:off x="3367401" y="2124386"/>
            <a:ext cx="197813" cy="197813"/>
          </a:xfrm>
          <a:prstGeom prst="ellipse">
            <a:avLst/>
          </a:prstGeom>
          <a:solidFill>
            <a:srgbClr val="C0000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2" name="Freeform 321"/>
          <p:cNvSpPr>
            <a:spLocks noEditPoints="1"/>
          </p:cNvSpPr>
          <p:nvPr/>
        </p:nvSpPr>
        <p:spPr bwMode="auto">
          <a:xfrm>
            <a:off x="3328195" y="2085180"/>
            <a:ext cx="276225" cy="276225"/>
          </a:xfrm>
          <a:custGeom>
            <a:avLst/>
            <a:gdLst>
              <a:gd name="T0" fmla="*/ 77 w 97"/>
              <a:gd name="T1" fmla="*/ 145 h 97"/>
              <a:gd name="T2" fmla="*/ 10 w 97"/>
              <a:gd name="T3" fmla="*/ 78 h 97"/>
              <a:gd name="T4" fmla="*/ 77 w 97"/>
              <a:gd name="T5" fmla="*/ 11 h 97"/>
              <a:gd name="T6" fmla="*/ 144 w 97"/>
              <a:gd name="T7" fmla="*/ 78 h 97"/>
              <a:gd name="T8" fmla="*/ 77 w 97"/>
              <a:gd name="T9" fmla="*/ 145 h 97"/>
              <a:gd name="T10" fmla="*/ 77 w 97"/>
              <a:gd name="T11" fmla="*/ 0 h 97"/>
              <a:gd name="T12" fmla="*/ 0 w 97"/>
              <a:gd name="T13" fmla="*/ 78 h 97"/>
              <a:gd name="T14" fmla="*/ 77 w 97"/>
              <a:gd name="T15" fmla="*/ 155 h 97"/>
              <a:gd name="T16" fmla="*/ 155 w 97"/>
              <a:gd name="T17" fmla="*/ 78 h 97"/>
              <a:gd name="T18" fmla="*/ 77 w 97"/>
              <a:gd name="T19" fmla="*/ 0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 h="97">
                <a:moveTo>
                  <a:pt x="48" y="91"/>
                </a:moveTo>
                <a:cubicBezTo>
                  <a:pt x="25" y="91"/>
                  <a:pt x="6" y="72"/>
                  <a:pt x="6" y="49"/>
                </a:cubicBezTo>
                <a:cubicBezTo>
                  <a:pt x="6" y="25"/>
                  <a:pt x="25" y="7"/>
                  <a:pt x="48" y="7"/>
                </a:cubicBezTo>
                <a:cubicBezTo>
                  <a:pt x="72" y="7"/>
                  <a:pt x="90" y="25"/>
                  <a:pt x="90" y="49"/>
                </a:cubicBezTo>
                <a:cubicBezTo>
                  <a:pt x="90" y="72"/>
                  <a:pt x="72" y="91"/>
                  <a:pt x="48" y="91"/>
                </a:cubicBezTo>
                <a:moveTo>
                  <a:pt x="48" y="0"/>
                </a:moveTo>
                <a:cubicBezTo>
                  <a:pt x="22" y="0"/>
                  <a:pt x="0" y="22"/>
                  <a:pt x="0" y="49"/>
                </a:cubicBezTo>
                <a:cubicBezTo>
                  <a:pt x="0" y="75"/>
                  <a:pt x="22" y="97"/>
                  <a:pt x="48" y="97"/>
                </a:cubicBezTo>
                <a:cubicBezTo>
                  <a:pt x="75" y="97"/>
                  <a:pt x="97" y="75"/>
                  <a:pt x="97" y="49"/>
                </a:cubicBezTo>
                <a:cubicBezTo>
                  <a:pt x="97" y="22"/>
                  <a:pt x="75" y="0"/>
                  <a:pt x="48" y="0"/>
                </a:cubicBezTo>
              </a:path>
            </a:pathLst>
          </a:custGeom>
          <a:solidFill>
            <a:srgbClr val="C00000"/>
          </a:solidFill>
          <a:ln>
            <a:noFill/>
          </a:ln>
          <a:extLst/>
        </p:spPr>
        <p:txBody>
          <a:bodyPr/>
          <a:lstStyle/>
          <a:p>
            <a:endParaRPr lang="zh-CN" altLang="en-US" sz="1800"/>
          </a:p>
        </p:txBody>
      </p:sp>
      <p:sp>
        <p:nvSpPr>
          <p:cNvPr id="44" name="Oval 322"/>
          <p:cNvSpPr>
            <a:spLocks noChangeArrowheads="1"/>
          </p:cNvSpPr>
          <p:nvPr/>
        </p:nvSpPr>
        <p:spPr bwMode="auto">
          <a:xfrm>
            <a:off x="4602866" y="1489387"/>
            <a:ext cx="194249" cy="196031"/>
          </a:xfrm>
          <a:prstGeom prst="ellipse">
            <a:avLst/>
          </a:prstGeom>
          <a:solidFill>
            <a:srgbClr val="92D05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5" name="Freeform 323"/>
          <p:cNvSpPr>
            <a:spLocks noEditPoints="1"/>
          </p:cNvSpPr>
          <p:nvPr/>
        </p:nvSpPr>
        <p:spPr bwMode="auto">
          <a:xfrm>
            <a:off x="4560096" y="1450181"/>
            <a:ext cx="276225" cy="276225"/>
          </a:xfrm>
          <a:custGeom>
            <a:avLst/>
            <a:gdLst>
              <a:gd name="T0" fmla="*/ 78 w 97"/>
              <a:gd name="T1" fmla="*/ 144 h 97"/>
              <a:gd name="T2" fmla="*/ 11 w 97"/>
              <a:gd name="T3" fmla="*/ 77 h 97"/>
              <a:gd name="T4" fmla="*/ 78 w 97"/>
              <a:gd name="T5" fmla="*/ 10 h 97"/>
              <a:gd name="T6" fmla="*/ 145 w 97"/>
              <a:gd name="T7" fmla="*/ 77 h 97"/>
              <a:gd name="T8" fmla="*/ 78 w 97"/>
              <a:gd name="T9" fmla="*/ 144 h 97"/>
              <a:gd name="T10" fmla="*/ 78 w 97"/>
              <a:gd name="T11" fmla="*/ 0 h 97"/>
              <a:gd name="T12" fmla="*/ 0 w 97"/>
              <a:gd name="T13" fmla="*/ 77 h 97"/>
              <a:gd name="T14" fmla="*/ 78 w 97"/>
              <a:gd name="T15" fmla="*/ 155 h 97"/>
              <a:gd name="T16" fmla="*/ 155 w 97"/>
              <a:gd name="T17" fmla="*/ 77 h 97"/>
              <a:gd name="T18" fmla="*/ 78 w 97"/>
              <a:gd name="T19" fmla="*/ 0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 h="97">
                <a:moveTo>
                  <a:pt x="49" y="90"/>
                </a:moveTo>
                <a:cubicBezTo>
                  <a:pt x="26" y="90"/>
                  <a:pt x="7" y="71"/>
                  <a:pt x="7" y="48"/>
                </a:cubicBezTo>
                <a:cubicBezTo>
                  <a:pt x="7" y="25"/>
                  <a:pt x="26" y="6"/>
                  <a:pt x="49" y="6"/>
                </a:cubicBezTo>
                <a:cubicBezTo>
                  <a:pt x="72" y="6"/>
                  <a:pt x="91" y="25"/>
                  <a:pt x="91" y="48"/>
                </a:cubicBezTo>
                <a:cubicBezTo>
                  <a:pt x="91" y="71"/>
                  <a:pt x="72" y="90"/>
                  <a:pt x="49" y="90"/>
                </a:cubicBezTo>
                <a:moveTo>
                  <a:pt x="49" y="0"/>
                </a:moveTo>
                <a:cubicBezTo>
                  <a:pt x="22" y="0"/>
                  <a:pt x="0" y="22"/>
                  <a:pt x="0" y="48"/>
                </a:cubicBezTo>
                <a:cubicBezTo>
                  <a:pt x="0" y="75"/>
                  <a:pt x="22" y="97"/>
                  <a:pt x="49" y="97"/>
                </a:cubicBezTo>
                <a:cubicBezTo>
                  <a:pt x="76" y="97"/>
                  <a:pt x="97" y="75"/>
                  <a:pt x="97" y="48"/>
                </a:cubicBezTo>
                <a:cubicBezTo>
                  <a:pt x="97" y="22"/>
                  <a:pt x="76" y="0"/>
                  <a:pt x="49" y="0"/>
                </a:cubicBezTo>
              </a:path>
            </a:pathLst>
          </a:custGeom>
          <a:solidFill>
            <a:srgbClr val="92D050"/>
          </a:solidFill>
          <a:ln>
            <a:noFill/>
          </a:ln>
          <a:extLst/>
        </p:spPr>
        <p:txBody>
          <a:bodyPr/>
          <a:lstStyle/>
          <a:p>
            <a:endParaRPr lang="zh-CN" altLang="en-US" sz="1800"/>
          </a:p>
        </p:txBody>
      </p:sp>
      <p:sp>
        <p:nvSpPr>
          <p:cNvPr id="47" name="Oval 324"/>
          <p:cNvSpPr>
            <a:spLocks noChangeArrowheads="1"/>
          </p:cNvSpPr>
          <p:nvPr/>
        </p:nvSpPr>
        <p:spPr bwMode="auto">
          <a:xfrm>
            <a:off x="5816915" y="2462914"/>
            <a:ext cx="196031" cy="194249"/>
          </a:xfrm>
          <a:prstGeom prst="ellipse">
            <a:avLst/>
          </a:prstGeom>
          <a:solidFill>
            <a:srgbClr val="51C1F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8" name="Freeform 325"/>
          <p:cNvSpPr>
            <a:spLocks noEditPoints="1"/>
          </p:cNvSpPr>
          <p:nvPr/>
        </p:nvSpPr>
        <p:spPr bwMode="auto">
          <a:xfrm>
            <a:off x="5777709" y="2420144"/>
            <a:ext cx="276225" cy="276225"/>
          </a:xfrm>
          <a:custGeom>
            <a:avLst/>
            <a:gdLst>
              <a:gd name="T0" fmla="*/ 78 w 97"/>
              <a:gd name="T1" fmla="*/ 145 h 97"/>
              <a:gd name="T2" fmla="*/ 11 w 97"/>
              <a:gd name="T3" fmla="*/ 78 h 97"/>
              <a:gd name="T4" fmla="*/ 78 w 97"/>
              <a:gd name="T5" fmla="*/ 11 h 97"/>
              <a:gd name="T6" fmla="*/ 145 w 97"/>
              <a:gd name="T7" fmla="*/ 78 h 97"/>
              <a:gd name="T8" fmla="*/ 78 w 97"/>
              <a:gd name="T9" fmla="*/ 145 h 97"/>
              <a:gd name="T10" fmla="*/ 78 w 97"/>
              <a:gd name="T11" fmla="*/ 0 h 97"/>
              <a:gd name="T12" fmla="*/ 0 w 97"/>
              <a:gd name="T13" fmla="*/ 78 h 97"/>
              <a:gd name="T14" fmla="*/ 78 w 97"/>
              <a:gd name="T15" fmla="*/ 155 h 97"/>
              <a:gd name="T16" fmla="*/ 155 w 97"/>
              <a:gd name="T17" fmla="*/ 78 h 97"/>
              <a:gd name="T18" fmla="*/ 78 w 97"/>
              <a:gd name="T19" fmla="*/ 0 h 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 h="97">
                <a:moveTo>
                  <a:pt x="49" y="91"/>
                </a:moveTo>
                <a:cubicBezTo>
                  <a:pt x="25" y="91"/>
                  <a:pt x="7" y="72"/>
                  <a:pt x="7" y="49"/>
                </a:cubicBezTo>
                <a:cubicBezTo>
                  <a:pt x="7" y="26"/>
                  <a:pt x="25" y="7"/>
                  <a:pt x="49" y="7"/>
                </a:cubicBezTo>
                <a:cubicBezTo>
                  <a:pt x="72" y="7"/>
                  <a:pt x="91" y="26"/>
                  <a:pt x="91" y="49"/>
                </a:cubicBezTo>
                <a:cubicBezTo>
                  <a:pt x="91" y="72"/>
                  <a:pt x="72" y="91"/>
                  <a:pt x="49" y="91"/>
                </a:cubicBezTo>
                <a:moveTo>
                  <a:pt x="49" y="0"/>
                </a:moveTo>
                <a:cubicBezTo>
                  <a:pt x="22" y="0"/>
                  <a:pt x="0" y="22"/>
                  <a:pt x="0" y="49"/>
                </a:cubicBezTo>
                <a:cubicBezTo>
                  <a:pt x="0" y="76"/>
                  <a:pt x="22" y="97"/>
                  <a:pt x="49" y="97"/>
                </a:cubicBezTo>
                <a:cubicBezTo>
                  <a:pt x="75" y="97"/>
                  <a:pt x="97" y="76"/>
                  <a:pt x="97" y="49"/>
                </a:cubicBezTo>
                <a:cubicBezTo>
                  <a:pt x="97" y="22"/>
                  <a:pt x="75" y="0"/>
                  <a:pt x="49" y="0"/>
                </a:cubicBezTo>
              </a:path>
            </a:pathLst>
          </a:custGeom>
          <a:solidFill>
            <a:srgbClr val="51C1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49" name="Text Box 370"/>
          <p:cNvSpPr txBox="1">
            <a:spLocks noChangeArrowheads="1"/>
          </p:cNvSpPr>
          <p:nvPr/>
        </p:nvSpPr>
        <p:spPr bwMode="auto">
          <a:xfrm>
            <a:off x="4471195" y="1159668"/>
            <a:ext cx="416220"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b="1" dirty="0">
                <a:solidFill>
                  <a:srgbClr val="92D050"/>
                </a:solidFill>
                <a:latin typeface="微软雅黑" panose="020B0503020204020204" pitchFamily="34" charset="-122"/>
                <a:ea typeface="微软雅黑" panose="020B0503020204020204" pitchFamily="34" charset="-122"/>
              </a:rPr>
              <a:t>80%</a:t>
            </a:r>
          </a:p>
        </p:txBody>
      </p:sp>
      <p:sp>
        <p:nvSpPr>
          <p:cNvPr id="50" name="Text Box 371"/>
          <p:cNvSpPr txBox="1">
            <a:spLocks noChangeArrowheads="1"/>
          </p:cNvSpPr>
          <p:nvPr/>
        </p:nvSpPr>
        <p:spPr bwMode="auto">
          <a:xfrm>
            <a:off x="5677695" y="2142330"/>
            <a:ext cx="416220"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b="1">
                <a:solidFill>
                  <a:srgbClr val="33CCFF"/>
                </a:solidFill>
                <a:latin typeface="微软雅黑" panose="020B0503020204020204" pitchFamily="34" charset="-122"/>
                <a:ea typeface="微软雅黑" panose="020B0503020204020204" pitchFamily="34" charset="-122"/>
              </a:rPr>
              <a:t>38%</a:t>
            </a:r>
          </a:p>
        </p:txBody>
      </p:sp>
      <p:sp>
        <p:nvSpPr>
          <p:cNvPr id="51" name="Text Box 372"/>
          <p:cNvSpPr txBox="1">
            <a:spLocks noChangeArrowheads="1"/>
          </p:cNvSpPr>
          <p:nvPr/>
        </p:nvSpPr>
        <p:spPr bwMode="auto">
          <a:xfrm>
            <a:off x="3237708" y="1801018"/>
            <a:ext cx="416220"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000" b="1" dirty="0">
                <a:solidFill>
                  <a:srgbClr val="C00000"/>
                </a:solidFill>
                <a:latin typeface="微软雅黑" panose="020B0503020204020204" pitchFamily="34" charset="-122"/>
                <a:ea typeface="微软雅黑" panose="020B0503020204020204" pitchFamily="34" charset="-122"/>
              </a:rPr>
              <a:t>52%</a:t>
            </a:r>
          </a:p>
        </p:txBody>
      </p:sp>
      <p:sp>
        <p:nvSpPr>
          <p:cNvPr id="53" name="Freeform 388"/>
          <p:cNvSpPr>
            <a:spLocks/>
          </p:cNvSpPr>
          <p:nvPr/>
        </p:nvSpPr>
        <p:spPr bwMode="auto">
          <a:xfrm>
            <a:off x="2674146" y="2188369"/>
            <a:ext cx="1585913" cy="1289050"/>
          </a:xfrm>
          <a:custGeom>
            <a:avLst/>
            <a:gdLst>
              <a:gd name="T0" fmla="*/ 0 w 250"/>
              <a:gd name="T1" fmla="*/ 136 h 201"/>
              <a:gd name="T2" fmla="*/ 85 w 250"/>
              <a:gd name="T3" fmla="*/ 0 h 201"/>
              <a:gd name="T4" fmla="*/ 169 w 250"/>
              <a:gd name="T5" fmla="*/ 136 h 201"/>
              <a:gd name="T6" fmla="*/ 0 w 250"/>
              <a:gd name="T7" fmla="*/ 136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0" h="201">
                <a:moveTo>
                  <a:pt x="0" y="201"/>
                </a:moveTo>
                <a:lnTo>
                  <a:pt x="125" y="0"/>
                </a:lnTo>
                <a:lnTo>
                  <a:pt x="250" y="201"/>
                </a:lnTo>
                <a:lnTo>
                  <a:pt x="0" y="201"/>
                </a:lnTo>
                <a:close/>
              </a:path>
            </a:pathLst>
          </a:custGeom>
          <a:solidFill>
            <a:srgbClr val="FF0000"/>
          </a:solidFill>
          <a:ln>
            <a:noFill/>
          </a:ln>
          <a:extLst/>
        </p:spPr>
        <p:txBody>
          <a:bodyPr/>
          <a:lstStyle/>
          <a:p>
            <a:endParaRPr lang="zh-CN" altLang="en-US" sz="1800"/>
          </a:p>
        </p:txBody>
      </p:sp>
      <p:sp>
        <p:nvSpPr>
          <p:cNvPr id="54" name="Freeform 389"/>
          <p:cNvSpPr>
            <a:spLocks/>
          </p:cNvSpPr>
          <p:nvPr/>
        </p:nvSpPr>
        <p:spPr bwMode="auto">
          <a:xfrm>
            <a:off x="3462410" y="2188369"/>
            <a:ext cx="797649" cy="1289050"/>
          </a:xfrm>
          <a:custGeom>
            <a:avLst/>
            <a:gdLst>
              <a:gd name="T0" fmla="*/ 0 w 125"/>
              <a:gd name="T1" fmla="*/ 0 h 201"/>
              <a:gd name="T2" fmla="*/ 0 w 125"/>
              <a:gd name="T3" fmla="*/ 136 h 201"/>
              <a:gd name="T4" fmla="*/ 85 w 125"/>
              <a:gd name="T5" fmla="*/ 136 h 201"/>
              <a:gd name="T6" fmla="*/ 0 w 125"/>
              <a:gd name="T7" fmla="*/ 0 h 2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201">
                <a:moveTo>
                  <a:pt x="0" y="0"/>
                </a:moveTo>
                <a:lnTo>
                  <a:pt x="0" y="201"/>
                </a:lnTo>
                <a:lnTo>
                  <a:pt x="125" y="201"/>
                </a:lnTo>
                <a:lnTo>
                  <a:pt x="0" y="0"/>
                </a:lnTo>
                <a:close/>
              </a:path>
            </a:pathLst>
          </a:custGeom>
          <a:solidFill>
            <a:srgbClr val="C00000"/>
          </a:solidFill>
          <a:ln>
            <a:noFill/>
          </a:ln>
          <a:extLst/>
        </p:spPr>
        <p:txBody>
          <a:bodyPr/>
          <a:lstStyle/>
          <a:p>
            <a:endParaRPr lang="zh-CN" altLang="en-US" sz="1800"/>
          </a:p>
        </p:txBody>
      </p:sp>
      <p:sp>
        <p:nvSpPr>
          <p:cNvPr id="56" name="Freeform 376"/>
          <p:cNvSpPr>
            <a:spLocks/>
          </p:cNvSpPr>
          <p:nvPr/>
        </p:nvSpPr>
        <p:spPr bwMode="auto">
          <a:xfrm>
            <a:off x="3898109" y="1597819"/>
            <a:ext cx="1595437" cy="1879600"/>
          </a:xfrm>
          <a:custGeom>
            <a:avLst/>
            <a:gdLst>
              <a:gd name="T0" fmla="*/ 0 w 1316"/>
              <a:gd name="T1" fmla="*/ 1184 h 760"/>
              <a:gd name="T2" fmla="*/ 548 w 1316"/>
              <a:gd name="T3" fmla="*/ 0 h 760"/>
              <a:gd name="T4" fmla="*/ 1094 w 1316"/>
              <a:gd name="T5" fmla="*/ 1184 h 760"/>
              <a:gd name="T6" fmla="*/ 0 w 1316"/>
              <a:gd name="T7" fmla="*/ 1184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6" h="760">
                <a:moveTo>
                  <a:pt x="0" y="760"/>
                </a:moveTo>
                <a:lnTo>
                  <a:pt x="659" y="0"/>
                </a:lnTo>
                <a:lnTo>
                  <a:pt x="1316" y="760"/>
                </a:lnTo>
                <a:lnTo>
                  <a:pt x="0" y="760"/>
                </a:lnTo>
                <a:close/>
              </a:path>
            </a:pathLst>
          </a:custGeom>
          <a:solidFill>
            <a:srgbClr val="92D050"/>
          </a:solidFill>
          <a:ln>
            <a:noFill/>
          </a:ln>
          <a:extLst/>
        </p:spPr>
        <p:txBody>
          <a:bodyPr/>
          <a:lstStyle/>
          <a:p>
            <a:endParaRPr lang="zh-CN" altLang="en-US" sz="1800"/>
          </a:p>
        </p:txBody>
      </p:sp>
      <p:sp>
        <p:nvSpPr>
          <p:cNvPr id="57" name="Freeform 377"/>
          <p:cNvSpPr>
            <a:spLocks/>
          </p:cNvSpPr>
          <p:nvPr/>
        </p:nvSpPr>
        <p:spPr bwMode="auto">
          <a:xfrm>
            <a:off x="4695828" y="1597819"/>
            <a:ext cx="797719" cy="1879600"/>
          </a:xfrm>
          <a:custGeom>
            <a:avLst/>
            <a:gdLst>
              <a:gd name="T0" fmla="*/ 0 w 657"/>
              <a:gd name="T1" fmla="*/ 0 h 760"/>
              <a:gd name="T2" fmla="*/ 0 w 657"/>
              <a:gd name="T3" fmla="*/ 1184 h 760"/>
              <a:gd name="T4" fmla="*/ 547 w 657"/>
              <a:gd name="T5" fmla="*/ 1184 h 760"/>
              <a:gd name="T6" fmla="*/ 0 w 657"/>
              <a:gd name="T7" fmla="*/ 0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7" h="760">
                <a:moveTo>
                  <a:pt x="0" y="0"/>
                </a:moveTo>
                <a:lnTo>
                  <a:pt x="0" y="760"/>
                </a:lnTo>
                <a:lnTo>
                  <a:pt x="657" y="760"/>
                </a:lnTo>
                <a:lnTo>
                  <a:pt x="0" y="0"/>
                </a:lnTo>
                <a:close/>
              </a:path>
            </a:pathLst>
          </a:custGeom>
          <a:solidFill>
            <a:srgbClr val="00B050"/>
          </a:solidFill>
          <a:ln>
            <a:noFill/>
          </a:ln>
          <a:extLst/>
        </p:spPr>
        <p:txBody>
          <a:bodyPr/>
          <a:lstStyle/>
          <a:p>
            <a:endParaRPr lang="zh-CN" altLang="en-US" sz="1800"/>
          </a:p>
        </p:txBody>
      </p:sp>
      <p:sp>
        <p:nvSpPr>
          <p:cNvPr id="59" name="Freeform 316"/>
          <p:cNvSpPr>
            <a:spLocks/>
          </p:cNvSpPr>
          <p:nvPr/>
        </p:nvSpPr>
        <p:spPr bwMode="auto">
          <a:xfrm>
            <a:off x="5125245" y="2564606"/>
            <a:ext cx="1581150" cy="912813"/>
          </a:xfrm>
          <a:custGeom>
            <a:avLst/>
            <a:gdLst>
              <a:gd name="T0" fmla="*/ 0 w 1316"/>
              <a:gd name="T1" fmla="*/ 575 h 760"/>
              <a:gd name="T2" fmla="*/ 499 w 1316"/>
              <a:gd name="T3" fmla="*/ 0 h 760"/>
              <a:gd name="T4" fmla="*/ 996 w 1316"/>
              <a:gd name="T5" fmla="*/ 575 h 760"/>
              <a:gd name="T6" fmla="*/ 0 w 1316"/>
              <a:gd name="T7" fmla="*/ 575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6" h="760">
                <a:moveTo>
                  <a:pt x="0" y="760"/>
                </a:moveTo>
                <a:lnTo>
                  <a:pt x="659" y="0"/>
                </a:lnTo>
                <a:lnTo>
                  <a:pt x="1316" y="760"/>
                </a:lnTo>
                <a:lnTo>
                  <a:pt x="0" y="760"/>
                </a:lnTo>
                <a:close/>
              </a:path>
            </a:pathLst>
          </a:custGeom>
          <a:solidFill>
            <a:srgbClr val="00B0F0"/>
          </a:solidFill>
          <a:ln>
            <a:noFill/>
          </a:ln>
          <a:extLst/>
        </p:spPr>
        <p:txBody>
          <a:bodyPr/>
          <a:lstStyle/>
          <a:p>
            <a:endParaRPr lang="zh-CN" altLang="en-US" sz="1800"/>
          </a:p>
        </p:txBody>
      </p:sp>
      <p:sp>
        <p:nvSpPr>
          <p:cNvPr id="60" name="Freeform 318"/>
          <p:cNvSpPr>
            <a:spLocks/>
          </p:cNvSpPr>
          <p:nvPr/>
        </p:nvSpPr>
        <p:spPr bwMode="auto">
          <a:xfrm>
            <a:off x="5915820" y="2564606"/>
            <a:ext cx="790575" cy="912813"/>
          </a:xfrm>
          <a:custGeom>
            <a:avLst/>
            <a:gdLst>
              <a:gd name="T0" fmla="*/ 0 w 657"/>
              <a:gd name="T1" fmla="*/ 0 h 760"/>
              <a:gd name="T2" fmla="*/ 0 w 657"/>
              <a:gd name="T3" fmla="*/ 575 h 760"/>
              <a:gd name="T4" fmla="*/ 498 w 657"/>
              <a:gd name="T5" fmla="*/ 575 h 760"/>
              <a:gd name="T6" fmla="*/ 0 w 657"/>
              <a:gd name="T7" fmla="*/ 0 h 7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7" h="760">
                <a:moveTo>
                  <a:pt x="0" y="0"/>
                </a:moveTo>
                <a:lnTo>
                  <a:pt x="0" y="760"/>
                </a:lnTo>
                <a:lnTo>
                  <a:pt x="657" y="760"/>
                </a:lnTo>
                <a:lnTo>
                  <a:pt x="0" y="0"/>
                </a:lnTo>
                <a:close/>
              </a:path>
            </a:pathLst>
          </a:custGeom>
          <a:solidFill>
            <a:srgbClr val="0070C0"/>
          </a:solidFill>
          <a:ln>
            <a:noFill/>
          </a:ln>
          <a:extLst/>
        </p:spPr>
        <p:txBody>
          <a:bodyPr/>
          <a:lstStyle/>
          <a:p>
            <a:endParaRPr lang="zh-CN" altLang="en-US" sz="1800"/>
          </a:p>
        </p:txBody>
      </p:sp>
    </p:spTree>
    <p:extLst>
      <p:ext uri="{BB962C8B-B14F-4D97-AF65-F5344CB8AC3E}">
        <p14:creationId xmlns:p14="http://schemas.microsoft.com/office/powerpoint/2010/main" val="179269036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250" fill="hold"/>
                                        <p:tgtEl>
                                          <p:spTgt spid="17"/>
                                        </p:tgtEl>
                                        <p:attrNameLst>
                                          <p:attrName>ppt_x</p:attrName>
                                        </p:attrNameLst>
                                      </p:cBhvr>
                                      <p:tavLst>
                                        <p:tav tm="0">
                                          <p:val>
                                            <p:strVal val="#ppt_x"/>
                                          </p:val>
                                        </p:tav>
                                        <p:tav tm="100000">
                                          <p:val>
                                            <p:strVal val="#ppt_x"/>
                                          </p:val>
                                        </p:tav>
                                      </p:tavLst>
                                    </p:anim>
                                    <p:anim calcmode="lin" valueType="num">
                                      <p:cBhvr additive="base">
                                        <p:cTn id="8" dur="25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fill="hold"/>
                                        <p:tgtEl>
                                          <p:spTgt spid="18"/>
                                        </p:tgtEl>
                                        <p:attrNameLst>
                                          <p:attrName>ppt_x</p:attrName>
                                        </p:attrNameLst>
                                      </p:cBhvr>
                                      <p:tavLst>
                                        <p:tav tm="0">
                                          <p:val>
                                            <p:strVal val="#ppt_x"/>
                                          </p:val>
                                        </p:tav>
                                        <p:tav tm="100000">
                                          <p:val>
                                            <p:strVal val="#ppt_x"/>
                                          </p:val>
                                        </p:tav>
                                      </p:tavLst>
                                    </p:anim>
                                    <p:anim calcmode="lin" valueType="num">
                                      <p:cBhvr additive="base">
                                        <p:cTn id="12" dur="25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250" fill="hold"/>
                                        <p:tgtEl>
                                          <p:spTgt spid="19"/>
                                        </p:tgtEl>
                                        <p:attrNameLst>
                                          <p:attrName>ppt_x</p:attrName>
                                        </p:attrNameLst>
                                      </p:cBhvr>
                                      <p:tavLst>
                                        <p:tav tm="0">
                                          <p:val>
                                            <p:strVal val="#ppt_x"/>
                                          </p:val>
                                        </p:tav>
                                        <p:tav tm="100000">
                                          <p:val>
                                            <p:strVal val="#ppt_x"/>
                                          </p:val>
                                        </p:tav>
                                      </p:tavLst>
                                    </p:anim>
                                    <p:anim calcmode="lin" valueType="num">
                                      <p:cBhvr additive="base">
                                        <p:cTn id="16" dur="250" fill="hold"/>
                                        <p:tgtEl>
                                          <p:spTgt spid="1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250" fill="hold"/>
                                        <p:tgtEl>
                                          <p:spTgt spid="20"/>
                                        </p:tgtEl>
                                        <p:attrNameLst>
                                          <p:attrName>ppt_x</p:attrName>
                                        </p:attrNameLst>
                                      </p:cBhvr>
                                      <p:tavLst>
                                        <p:tav tm="0">
                                          <p:val>
                                            <p:strVal val="#ppt_x"/>
                                          </p:val>
                                        </p:tav>
                                        <p:tav tm="100000">
                                          <p:val>
                                            <p:strVal val="#ppt_x"/>
                                          </p:val>
                                        </p:tav>
                                      </p:tavLst>
                                    </p:anim>
                                    <p:anim calcmode="lin" valueType="num">
                                      <p:cBhvr additive="base">
                                        <p:cTn id="20" dur="25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250" fill="hold"/>
                                        <p:tgtEl>
                                          <p:spTgt spid="14"/>
                                        </p:tgtEl>
                                        <p:attrNameLst>
                                          <p:attrName>ppt_x</p:attrName>
                                        </p:attrNameLst>
                                      </p:cBhvr>
                                      <p:tavLst>
                                        <p:tav tm="0">
                                          <p:val>
                                            <p:strVal val="#ppt_x"/>
                                          </p:val>
                                        </p:tav>
                                        <p:tav tm="100000">
                                          <p:val>
                                            <p:strVal val="#ppt_x"/>
                                          </p:val>
                                        </p:tav>
                                      </p:tavLst>
                                    </p:anim>
                                    <p:anim calcmode="lin" valueType="num">
                                      <p:cBhvr additive="base">
                                        <p:cTn id="24" dur="25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250" fill="hold"/>
                                        <p:tgtEl>
                                          <p:spTgt spid="16"/>
                                        </p:tgtEl>
                                        <p:attrNameLst>
                                          <p:attrName>ppt_x</p:attrName>
                                        </p:attrNameLst>
                                      </p:cBhvr>
                                      <p:tavLst>
                                        <p:tav tm="0">
                                          <p:val>
                                            <p:strVal val="#ppt_x"/>
                                          </p:val>
                                        </p:tav>
                                        <p:tav tm="100000">
                                          <p:val>
                                            <p:strVal val="#ppt_x"/>
                                          </p:val>
                                        </p:tav>
                                      </p:tavLst>
                                    </p:anim>
                                    <p:anim calcmode="lin" valueType="num">
                                      <p:cBhvr additive="base">
                                        <p:cTn id="32" dur="25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250" fill="hold"/>
                                        <p:tgtEl>
                                          <p:spTgt spid="51"/>
                                        </p:tgtEl>
                                        <p:attrNameLst>
                                          <p:attrName>ppt_x</p:attrName>
                                        </p:attrNameLst>
                                      </p:cBhvr>
                                      <p:tavLst>
                                        <p:tav tm="0">
                                          <p:val>
                                            <p:strVal val="#ppt_x"/>
                                          </p:val>
                                        </p:tav>
                                        <p:tav tm="100000">
                                          <p:val>
                                            <p:strVal val="#ppt_x"/>
                                          </p:val>
                                        </p:tav>
                                      </p:tavLst>
                                    </p:anim>
                                    <p:anim calcmode="lin" valueType="num">
                                      <p:cBhvr additive="base">
                                        <p:cTn id="36" dur="250" fill="hold"/>
                                        <p:tgtEl>
                                          <p:spTgt spid="5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250" fill="hold"/>
                                        <p:tgtEl>
                                          <p:spTgt spid="49"/>
                                        </p:tgtEl>
                                        <p:attrNameLst>
                                          <p:attrName>ppt_x</p:attrName>
                                        </p:attrNameLst>
                                      </p:cBhvr>
                                      <p:tavLst>
                                        <p:tav tm="0">
                                          <p:val>
                                            <p:strVal val="#ppt_x"/>
                                          </p:val>
                                        </p:tav>
                                        <p:tav tm="100000">
                                          <p:val>
                                            <p:strVal val="#ppt_x"/>
                                          </p:val>
                                        </p:tav>
                                      </p:tavLst>
                                    </p:anim>
                                    <p:anim calcmode="lin" valueType="num">
                                      <p:cBhvr additive="base">
                                        <p:cTn id="40" dur="25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250" fill="hold"/>
                                        <p:tgtEl>
                                          <p:spTgt spid="50"/>
                                        </p:tgtEl>
                                        <p:attrNameLst>
                                          <p:attrName>ppt_x</p:attrName>
                                        </p:attrNameLst>
                                      </p:cBhvr>
                                      <p:tavLst>
                                        <p:tav tm="0">
                                          <p:val>
                                            <p:strVal val="#ppt_x"/>
                                          </p:val>
                                        </p:tav>
                                        <p:tav tm="100000">
                                          <p:val>
                                            <p:strVal val="#ppt_x"/>
                                          </p:val>
                                        </p:tav>
                                      </p:tavLst>
                                    </p:anim>
                                    <p:anim calcmode="lin" valueType="num">
                                      <p:cBhvr additive="base">
                                        <p:cTn id="44" dur="250" fill="hold"/>
                                        <p:tgtEl>
                                          <p:spTgt spid="5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250" fill="hold"/>
                                        <p:tgtEl>
                                          <p:spTgt spid="11"/>
                                        </p:tgtEl>
                                        <p:attrNameLst>
                                          <p:attrName>ppt_x</p:attrName>
                                        </p:attrNameLst>
                                      </p:cBhvr>
                                      <p:tavLst>
                                        <p:tav tm="0">
                                          <p:val>
                                            <p:strVal val="#ppt_x"/>
                                          </p:val>
                                        </p:tav>
                                        <p:tav tm="100000">
                                          <p:val>
                                            <p:strVal val="#ppt_x"/>
                                          </p:val>
                                        </p:tav>
                                      </p:tavLst>
                                    </p:anim>
                                    <p:anim calcmode="lin" valueType="num">
                                      <p:cBhvr additive="base">
                                        <p:cTn id="48" dur="25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250" fill="hold"/>
                                        <p:tgtEl>
                                          <p:spTgt spid="12"/>
                                        </p:tgtEl>
                                        <p:attrNameLst>
                                          <p:attrName>ppt_x</p:attrName>
                                        </p:attrNameLst>
                                      </p:cBhvr>
                                      <p:tavLst>
                                        <p:tav tm="0">
                                          <p:val>
                                            <p:strVal val="#ppt_x"/>
                                          </p:val>
                                        </p:tav>
                                        <p:tav tm="100000">
                                          <p:val>
                                            <p:strVal val="#ppt_x"/>
                                          </p:val>
                                        </p:tav>
                                      </p:tavLst>
                                    </p:anim>
                                    <p:anim calcmode="lin" valueType="num">
                                      <p:cBhvr additive="base">
                                        <p:cTn id="52" dur="25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250" fill="hold"/>
                                        <p:tgtEl>
                                          <p:spTgt spid="13"/>
                                        </p:tgtEl>
                                        <p:attrNameLst>
                                          <p:attrName>ppt_x</p:attrName>
                                        </p:attrNameLst>
                                      </p:cBhvr>
                                      <p:tavLst>
                                        <p:tav tm="0">
                                          <p:val>
                                            <p:strVal val="#ppt_x"/>
                                          </p:val>
                                        </p:tav>
                                        <p:tav tm="100000">
                                          <p:val>
                                            <p:strVal val="#ppt_x"/>
                                          </p:val>
                                        </p:tav>
                                      </p:tavLst>
                                    </p:anim>
                                    <p:anim calcmode="lin" valueType="num">
                                      <p:cBhvr additive="base">
                                        <p:cTn id="56" dur="25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250" fill="hold"/>
                                        <p:tgtEl>
                                          <p:spTgt spid="3"/>
                                        </p:tgtEl>
                                        <p:attrNameLst>
                                          <p:attrName>ppt_x</p:attrName>
                                        </p:attrNameLst>
                                      </p:cBhvr>
                                      <p:tavLst>
                                        <p:tav tm="0">
                                          <p:val>
                                            <p:strVal val="#ppt_x"/>
                                          </p:val>
                                        </p:tav>
                                        <p:tav tm="100000">
                                          <p:val>
                                            <p:strVal val="#ppt_x"/>
                                          </p:val>
                                        </p:tav>
                                      </p:tavLst>
                                    </p:anim>
                                    <p:anim calcmode="lin" valueType="num">
                                      <p:cBhvr additive="base">
                                        <p:cTn id="60" dur="25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250" fill="hold"/>
                                        <p:tgtEl>
                                          <p:spTgt spid="4"/>
                                        </p:tgtEl>
                                        <p:attrNameLst>
                                          <p:attrName>ppt_x</p:attrName>
                                        </p:attrNameLst>
                                      </p:cBhvr>
                                      <p:tavLst>
                                        <p:tav tm="0">
                                          <p:val>
                                            <p:strVal val="#ppt_x"/>
                                          </p:val>
                                        </p:tav>
                                        <p:tav tm="100000">
                                          <p:val>
                                            <p:strVal val="#ppt_x"/>
                                          </p:val>
                                        </p:tav>
                                      </p:tavLst>
                                    </p:anim>
                                    <p:anim calcmode="lin" valueType="num">
                                      <p:cBhvr additive="base">
                                        <p:cTn id="64" dur="250" fill="hold"/>
                                        <p:tgtEl>
                                          <p:spTgt spid="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250" fill="hold"/>
                                        <p:tgtEl>
                                          <p:spTgt spid="6"/>
                                        </p:tgtEl>
                                        <p:attrNameLst>
                                          <p:attrName>ppt_x</p:attrName>
                                        </p:attrNameLst>
                                      </p:cBhvr>
                                      <p:tavLst>
                                        <p:tav tm="0">
                                          <p:val>
                                            <p:strVal val="#ppt_x"/>
                                          </p:val>
                                        </p:tav>
                                        <p:tav tm="100000">
                                          <p:val>
                                            <p:strVal val="#ppt_x"/>
                                          </p:val>
                                        </p:tav>
                                      </p:tavLst>
                                    </p:anim>
                                    <p:anim calcmode="lin" valueType="num">
                                      <p:cBhvr additive="base">
                                        <p:cTn id="68" dur="250" fill="hold"/>
                                        <p:tgtEl>
                                          <p:spTgt spid="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250" fill="hold"/>
                                        <p:tgtEl>
                                          <p:spTgt spid="7"/>
                                        </p:tgtEl>
                                        <p:attrNameLst>
                                          <p:attrName>ppt_x</p:attrName>
                                        </p:attrNameLst>
                                      </p:cBhvr>
                                      <p:tavLst>
                                        <p:tav tm="0">
                                          <p:val>
                                            <p:strVal val="#ppt_x"/>
                                          </p:val>
                                        </p:tav>
                                        <p:tav tm="100000">
                                          <p:val>
                                            <p:strVal val="#ppt_x"/>
                                          </p:val>
                                        </p:tav>
                                      </p:tavLst>
                                    </p:anim>
                                    <p:anim calcmode="lin" valueType="num">
                                      <p:cBhvr additive="base">
                                        <p:cTn id="72" dur="250" fill="hold"/>
                                        <p:tgtEl>
                                          <p:spTgt spid="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250" fill="hold"/>
                                        <p:tgtEl>
                                          <p:spTgt spid="9"/>
                                        </p:tgtEl>
                                        <p:attrNameLst>
                                          <p:attrName>ppt_x</p:attrName>
                                        </p:attrNameLst>
                                      </p:cBhvr>
                                      <p:tavLst>
                                        <p:tav tm="0">
                                          <p:val>
                                            <p:strVal val="#ppt_x"/>
                                          </p:val>
                                        </p:tav>
                                        <p:tav tm="100000">
                                          <p:val>
                                            <p:strVal val="#ppt_x"/>
                                          </p:val>
                                        </p:tav>
                                      </p:tavLst>
                                    </p:anim>
                                    <p:anim calcmode="lin" valueType="num">
                                      <p:cBhvr additive="base">
                                        <p:cTn id="76" dur="250" fill="hold"/>
                                        <p:tgtEl>
                                          <p:spTgt spid="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250" fill="hold"/>
                                        <p:tgtEl>
                                          <p:spTgt spid="10"/>
                                        </p:tgtEl>
                                        <p:attrNameLst>
                                          <p:attrName>ppt_x</p:attrName>
                                        </p:attrNameLst>
                                      </p:cBhvr>
                                      <p:tavLst>
                                        <p:tav tm="0">
                                          <p:val>
                                            <p:strVal val="#ppt_x"/>
                                          </p:val>
                                        </p:tav>
                                        <p:tav tm="100000">
                                          <p:val>
                                            <p:strVal val="#ppt_x"/>
                                          </p:val>
                                        </p:tav>
                                      </p:tavLst>
                                    </p:anim>
                                    <p:anim calcmode="lin" valueType="num">
                                      <p:cBhvr additive="base">
                                        <p:cTn id="80" dur="250" fill="hold"/>
                                        <p:tgtEl>
                                          <p:spTgt spid="1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250" fill="hold"/>
                                        <p:tgtEl>
                                          <p:spTgt spid="22"/>
                                        </p:tgtEl>
                                        <p:attrNameLst>
                                          <p:attrName>ppt_x</p:attrName>
                                        </p:attrNameLst>
                                      </p:cBhvr>
                                      <p:tavLst>
                                        <p:tav tm="0">
                                          <p:val>
                                            <p:strVal val="#ppt_x"/>
                                          </p:val>
                                        </p:tav>
                                        <p:tav tm="100000">
                                          <p:val>
                                            <p:strVal val="#ppt_x"/>
                                          </p:val>
                                        </p:tav>
                                      </p:tavLst>
                                    </p:anim>
                                    <p:anim calcmode="lin" valueType="num">
                                      <p:cBhvr additive="base">
                                        <p:cTn id="84" dur="25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250" fill="hold"/>
                                        <p:tgtEl>
                                          <p:spTgt spid="23"/>
                                        </p:tgtEl>
                                        <p:attrNameLst>
                                          <p:attrName>ppt_x</p:attrName>
                                        </p:attrNameLst>
                                      </p:cBhvr>
                                      <p:tavLst>
                                        <p:tav tm="0">
                                          <p:val>
                                            <p:strVal val="#ppt_x"/>
                                          </p:val>
                                        </p:tav>
                                        <p:tav tm="100000">
                                          <p:val>
                                            <p:strVal val="#ppt_x"/>
                                          </p:val>
                                        </p:tav>
                                      </p:tavLst>
                                    </p:anim>
                                    <p:anim calcmode="lin" valueType="num">
                                      <p:cBhvr additive="base">
                                        <p:cTn id="88" dur="25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250" fill="hold"/>
                                        <p:tgtEl>
                                          <p:spTgt spid="24"/>
                                        </p:tgtEl>
                                        <p:attrNameLst>
                                          <p:attrName>ppt_x</p:attrName>
                                        </p:attrNameLst>
                                      </p:cBhvr>
                                      <p:tavLst>
                                        <p:tav tm="0">
                                          <p:val>
                                            <p:strVal val="#ppt_x"/>
                                          </p:val>
                                        </p:tav>
                                        <p:tav tm="100000">
                                          <p:val>
                                            <p:strVal val="#ppt_x"/>
                                          </p:val>
                                        </p:tav>
                                      </p:tavLst>
                                    </p:anim>
                                    <p:anim calcmode="lin" valueType="num">
                                      <p:cBhvr additive="base">
                                        <p:cTn id="92" dur="250" fill="hold"/>
                                        <p:tgtEl>
                                          <p:spTgt spid="24"/>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250" fill="hold"/>
                                        <p:tgtEl>
                                          <p:spTgt spid="25"/>
                                        </p:tgtEl>
                                        <p:attrNameLst>
                                          <p:attrName>ppt_x</p:attrName>
                                        </p:attrNameLst>
                                      </p:cBhvr>
                                      <p:tavLst>
                                        <p:tav tm="0">
                                          <p:val>
                                            <p:strVal val="#ppt_x"/>
                                          </p:val>
                                        </p:tav>
                                        <p:tav tm="100000">
                                          <p:val>
                                            <p:strVal val="#ppt_x"/>
                                          </p:val>
                                        </p:tav>
                                      </p:tavLst>
                                    </p:anim>
                                    <p:anim calcmode="lin" valueType="num">
                                      <p:cBhvr additive="base">
                                        <p:cTn id="96" dur="250" fill="hold"/>
                                        <p:tgtEl>
                                          <p:spTgt spid="2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250" fill="hold"/>
                                        <p:tgtEl>
                                          <p:spTgt spid="26"/>
                                        </p:tgtEl>
                                        <p:attrNameLst>
                                          <p:attrName>ppt_x</p:attrName>
                                        </p:attrNameLst>
                                      </p:cBhvr>
                                      <p:tavLst>
                                        <p:tav tm="0">
                                          <p:val>
                                            <p:strVal val="#ppt_x"/>
                                          </p:val>
                                        </p:tav>
                                        <p:tav tm="100000">
                                          <p:val>
                                            <p:strVal val="#ppt_x"/>
                                          </p:val>
                                        </p:tav>
                                      </p:tavLst>
                                    </p:anim>
                                    <p:anim calcmode="lin" valueType="num">
                                      <p:cBhvr additive="base">
                                        <p:cTn id="100" dur="250" fill="hold"/>
                                        <p:tgtEl>
                                          <p:spTgt spid="2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additive="base">
                                        <p:cTn id="103" dur="250" fill="hold"/>
                                        <p:tgtEl>
                                          <p:spTgt spid="27"/>
                                        </p:tgtEl>
                                        <p:attrNameLst>
                                          <p:attrName>ppt_x</p:attrName>
                                        </p:attrNameLst>
                                      </p:cBhvr>
                                      <p:tavLst>
                                        <p:tav tm="0">
                                          <p:val>
                                            <p:strVal val="#ppt_x"/>
                                          </p:val>
                                        </p:tav>
                                        <p:tav tm="100000">
                                          <p:val>
                                            <p:strVal val="#ppt_x"/>
                                          </p:val>
                                        </p:tav>
                                      </p:tavLst>
                                    </p:anim>
                                    <p:anim calcmode="lin" valueType="num">
                                      <p:cBhvr additive="base">
                                        <p:cTn id="104" dur="250" fill="hold"/>
                                        <p:tgtEl>
                                          <p:spTgt spid="2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additive="base">
                                        <p:cTn id="107" dur="250" fill="hold"/>
                                        <p:tgtEl>
                                          <p:spTgt spid="28"/>
                                        </p:tgtEl>
                                        <p:attrNameLst>
                                          <p:attrName>ppt_x</p:attrName>
                                        </p:attrNameLst>
                                      </p:cBhvr>
                                      <p:tavLst>
                                        <p:tav tm="0">
                                          <p:val>
                                            <p:strVal val="#ppt_x"/>
                                          </p:val>
                                        </p:tav>
                                        <p:tav tm="100000">
                                          <p:val>
                                            <p:strVal val="#ppt_x"/>
                                          </p:val>
                                        </p:tav>
                                      </p:tavLst>
                                    </p:anim>
                                    <p:anim calcmode="lin" valueType="num">
                                      <p:cBhvr additive="base">
                                        <p:cTn id="108" dur="250" fill="hold"/>
                                        <p:tgtEl>
                                          <p:spTgt spid="2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 calcmode="lin" valueType="num">
                                      <p:cBhvr additive="base">
                                        <p:cTn id="111" dur="250" fill="hold"/>
                                        <p:tgtEl>
                                          <p:spTgt spid="29"/>
                                        </p:tgtEl>
                                        <p:attrNameLst>
                                          <p:attrName>ppt_x</p:attrName>
                                        </p:attrNameLst>
                                      </p:cBhvr>
                                      <p:tavLst>
                                        <p:tav tm="0">
                                          <p:val>
                                            <p:strVal val="#ppt_x"/>
                                          </p:val>
                                        </p:tav>
                                        <p:tav tm="100000">
                                          <p:val>
                                            <p:strVal val="#ppt_x"/>
                                          </p:val>
                                        </p:tav>
                                      </p:tavLst>
                                    </p:anim>
                                    <p:anim calcmode="lin" valueType="num">
                                      <p:cBhvr additive="base">
                                        <p:cTn id="112" dur="250" fill="hold"/>
                                        <p:tgtEl>
                                          <p:spTgt spid="2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anim calcmode="lin" valueType="num">
                                      <p:cBhvr additive="base">
                                        <p:cTn id="115" dur="250" fill="hold"/>
                                        <p:tgtEl>
                                          <p:spTgt spid="30"/>
                                        </p:tgtEl>
                                        <p:attrNameLst>
                                          <p:attrName>ppt_x</p:attrName>
                                        </p:attrNameLst>
                                      </p:cBhvr>
                                      <p:tavLst>
                                        <p:tav tm="0">
                                          <p:val>
                                            <p:strVal val="#ppt_x"/>
                                          </p:val>
                                        </p:tav>
                                        <p:tav tm="100000">
                                          <p:val>
                                            <p:strVal val="#ppt_x"/>
                                          </p:val>
                                        </p:tav>
                                      </p:tavLst>
                                    </p:anim>
                                    <p:anim calcmode="lin" valueType="num">
                                      <p:cBhvr additive="base">
                                        <p:cTn id="116" dur="250" fill="hold"/>
                                        <p:tgtEl>
                                          <p:spTgt spid="3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31"/>
                                        </p:tgtEl>
                                        <p:attrNameLst>
                                          <p:attrName>style.visibility</p:attrName>
                                        </p:attrNameLst>
                                      </p:cBhvr>
                                      <p:to>
                                        <p:strVal val="visible"/>
                                      </p:to>
                                    </p:set>
                                    <p:anim calcmode="lin" valueType="num">
                                      <p:cBhvr additive="base">
                                        <p:cTn id="119" dur="250" fill="hold"/>
                                        <p:tgtEl>
                                          <p:spTgt spid="31"/>
                                        </p:tgtEl>
                                        <p:attrNameLst>
                                          <p:attrName>ppt_x</p:attrName>
                                        </p:attrNameLst>
                                      </p:cBhvr>
                                      <p:tavLst>
                                        <p:tav tm="0">
                                          <p:val>
                                            <p:strVal val="#ppt_x"/>
                                          </p:val>
                                        </p:tav>
                                        <p:tav tm="100000">
                                          <p:val>
                                            <p:strVal val="#ppt_x"/>
                                          </p:val>
                                        </p:tav>
                                      </p:tavLst>
                                    </p:anim>
                                    <p:anim calcmode="lin" valueType="num">
                                      <p:cBhvr additive="base">
                                        <p:cTn id="120" dur="250" fill="hold"/>
                                        <p:tgtEl>
                                          <p:spTgt spid="3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32"/>
                                        </p:tgtEl>
                                        <p:attrNameLst>
                                          <p:attrName>style.visibility</p:attrName>
                                        </p:attrNameLst>
                                      </p:cBhvr>
                                      <p:to>
                                        <p:strVal val="visible"/>
                                      </p:to>
                                    </p:set>
                                    <p:anim calcmode="lin" valueType="num">
                                      <p:cBhvr additive="base">
                                        <p:cTn id="123" dur="250" fill="hold"/>
                                        <p:tgtEl>
                                          <p:spTgt spid="32"/>
                                        </p:tgtEl>
                                        <p:attrNameLst>
                                          <p:attrName>ppt_x</p:attrName>
                                        </p:attrNameLst>
                                      </p:cBhvr>
                                      <p:tavLst>
                                        <p:tav tm="0">
                                          <p:val>
                                            <p:strVal val="#ppt_x"/>
                                          </p:val>
                                        </p:tav>
                                        <p:tav tm="100000">
                                          <p:val>
                                            <p:strVal val="#ppt_x"/>
                                          </p:val>
                                        </p:tav>
                                      </p:tavLst>
                                    </p:anim>
                                    <p:anim calcmode="lin" valueType="num">
                                      <p:cBhvr additive="base">
                                        <p:cTn id="124" dur="250" fill="hold"/>
                                        <p:tgtEl>
                                          <p:spTgt spid="32"/>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33"/>
                                        </p:tgtEl>
                                        <p:attrNameLst>
                                          <p:attrName>style.visibility</p:attrName>
                                        </p:attrNameLst>
                                      </p:cBhvr>
                                      <p:to>
                                        <p:strVal val="visible"/>
                                      </p:to>
                                    </p:set>
                                    <p:anim calcmode="lin" valueType="num">
                                      <p:cBhvr additive="base">
                                        <p:cTn id="127" dur="250" fill="hold"/>
                                        <p:tgtEl>
                                          <p:spTgt spid="33"/>
                                        </p:tgtEl>
                                        <p:attrNameLst>
                                          <p:attrName>ppt_x</p:attrName>
                                        </p:attrNameLst>
                                      </p:cBhvr>
                                      <p:tavLst>
                                        <p:tav tm="0">
                                          <p:val>
                                            <p:strVal val="#ppt_x"/>
                                          </p:val>
                                        </p:tav>
                                        <p:tav tm="100000">
                                          <p:val>
                                            <p:strVal val="#ppt_x"/>
                                          </p:val>
                                        </p:tav>
                                      </p:tavLst>
                                    </p:anim>
                                    <p:anim calcmode="lin" valueType="num">
                                      <p:cBhvr additive="base">
                                        <p:cTn id="128" dur="250" fill="hold"/>
                                        <p:tgtEl>
                                          <p:spTgt spid="33"/>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nodePh="1">
                                  <p:stCondLst>
                                    <p:cond delay="0"/>
                                  </p:stCondLst>
                                  <p:endCondLst>
                                    <p:cond evt="begin" delay="0">
                                      <p:tn val="129"/>
                                    </p:cond>
                                  </p:endCondLst>
                                  <p:childTnLst>
                                    <p:set>
                                      <p:cBhvr>
                                        <p:cTn id="130" dur="1" fill="hold">
                                          <p:stCondLst>
                                            <p:cond delay="0"/>
                                          </p:stCondLst>
                                        </p:cTn>
                                        <p:tgtEl>
                                          <p:spTgt spid="34"/>
                                        </p:tgtEl>
                                        <p:attrNameLst>
                                          <p:attrName>style.visibility</p:attrName>
                                        </p:attrNameLst>
                                      </p:cBhvr>
                                      <p:to>
                                        <p:strVal val="visible"/>
                                      </p:to>
                                    </p:set>
                                    <p:anim calcmode="lin" valueType="num">
                                      <p:cBhvr additive="base">
                                        <p:cTn id="131" dur="250" fill="hold"/>
                                        <p:tgtEl>
                                          <p:spTgt spid="34"/>
                                        </p:tgtEl>
                                        <p:attrNameLst>
                                          <p:attrName>ppt_x</p:attrName>
                                        </p:attrNameLst>
                                      </p:cBhvr>
                                      <p:tavLst>
                                        <p:tav tm="0">
                                          <p:val>
                                            <p:strVal val="#ppt_x"/>
                                          </p:val>
                                        </p:tav>
                                        <p:tav tm="100000">
                                          <p:val>
                                            <p:strVal val="#ppt_x"/>
                                          </p:val>
                                        </p:tav>
                                      </p:tavLst>
                                    </p:anim>
                                    <p:anim calcmode="lin" valueType="num">
                                      <p:cBhvr additive="base">
                                        <p:cTn id="132" dur="250" fill="hold"/>
                                        <p:tgtEl>
                                          <p:spTgt spid="3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nodePh="1">
                                  <p:stCondLst>
                                    <p:cond delay="0"/>
                                  </p:stCondLst>
                                  <p:endCondLst>
                                    <p:cond evt="begin" delay="0">
                                      <p:tn val="133"/>
                                    </p:cond>
                                  </p:endCondLst>
                                  <p:childTnLst>
                                    <p:set>
                                      <p:cBhvr>
                                        <p:cTn id="134" dur="1" fill="hold">
                                          <p:stCondLst>
                                            <p:cond delay="0"/>
                                          </p:stCondLst>
                                        </p:cTn>
                                        <p:tgtEl>
                                          <p:spTgt spid="35"/>
                                        </p:tgtEl>
                                        <p:attrNameLst>
                                          <p:attrName>style.visibility</p:attrName>
                                        </p:attrNameLst>
                                      </p:cBhvr>
                                      <p:to>
                                        <p:strVal val="visible"/>
                                      </p:to>
                                    </p:set>
                                    <p:anim calcmode="lin" valueType="num">
                                      <p:cBhvr additive="base">
                                        <p:cTn id="135" dur="250" fill="hold"/>
                                        <p:tgtEl>
                                          <p:spTgt spid="35"/>
                                        </p:tgtEl>
                                        <p:attrNameLst>
                                          <p:attrName>ppt_x</p:attrName>
                                        </p:attrNameLst>
                                      </p:cBhvr>
                                      <p:tavLst>
                                        <p:tav tm="0">
                                          <p:val>
                                            <p:strVal val="#ppt_x"/>
                                          </p:val>
                                        </p:tav>
                                        <p:tav tm="100000">
                                          <p:val>
                                            <p:strVal val="#ppt_x"/>
                                          </p:val>
                                        </p:tav>
                                      </p:tavLst>
                                    </p:anim>
                                    <p:anim calcmode="lin" valueType="num">
                                      <p:cBhvr additive="base">
                                        <p:cTn id="136" dur="250" fill="hold"/>
                                        <p:tgtEl>
                                          <p:spTgt spid="35"/>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nodePh="1">
                                  <p:stCondLst>
                                    <p:cond delay="0"/>
                                  </p:stCondLst>
                                  <p:endCondLst>
                                    <p:cond evt="begin" delay="0">
                                      <p:tn val="137"/>
                                    </p:cond>
                                  </p:endCondLst>
                                  <p:childTnLst>
                                    <p:set>
                                      <p:cBhvr>
                                        <p:cTn id="138" dur="1" fill="hold">
                                          <p:stCondLst>
                                            <p:cond delay="0"/>
                                          </p:stCondLst>
                                        </p:cTn>
                                        <p:tgtEl>
                                          <p:spTgt spid="36"/>
                                        </p:tgtEl>
                                        <p:attrNameLst>
                                          <p:attrName>style.visibility</p:attrName>
                                        </p:attrNameLst>
                                      </p:cBhvr>
                                      <p:to>
                                        <p:strVal val="visible"/>
                                      </p:to>
                                    </p:set>
                                    <p:anim calcmode="lin" valueType="num">
                                      <p:cBhvr additive="base">
                                        <p:cTn id="139" dur="250" fill="hold"/>
                                        <p:tgtEl>
                                          <p:spTgt spid="36"/>
                                        </p:tgtEl>
                                        <p:attrNameLst>
                                          <p:attrName>ppt_x</p:attrName>
                                        </p:attrNameLst>
                                      </p:cBhvr>
                                      <p:tavLst>
                                        <p:tav tm="0">
                                          <p:val>
                                            <p:strVal val="#ppt_x"/>
                                          </p:val>
                                        </p:tav>
                                        <p:tav tm="100000">
                                          <p:val>
                                            <p:strVal val="#ppt_x"/>
                                          </p:val>
                                        </p:tav>
                                      </p:tavLst>
                                    </p:anim>
                                    <p:anim calcmode="lin" valueType="num">
                                      <p:cBhvr additive="base">
                                        <p:cTn id="140" dur="250" fill="hold"/>
                                        <p:tgtEl>
                                          <p:spTgt spid="36"/>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nodePh="1">
                                  <p:stCondLst>
                                    <p:cond delay="0"/>
                                  </p:stCondLst>
                                  <p:endCondLst>
                                    <p:cond evt="begin" delay="0">
                                      <p:tn val="141"/>
                                    </p:cond>
                                  </p:endCondLst>
                                  <p:childTnLst>
                                    <p:set>
                                      <p:cBhvr>
                                        <p:cTn id="142" dur="1" fill="hold">
                                          <p:stCondLst>
                                            <p:cond delay="0"/>
                                          </p:stCondLst>
                                        </p:cTn>
                                        <p:tgtEl>
                                          <p:spTgt spid="37"/>
                                        </p:tgtEl>
                                        <p:attrNameLst>
                                          <p:attrName>style.visibility</p:attrName>
                                        </p:attrNameLst>
                                      </p:cBhvr>
                                      <p:to>
                                        <p:strVal val="visible"/>
                                      </p:to>
                                    </p:set>
                                    <p:anim calcmode="lin" valueType="num">
                                      <p:cBhvr additive="base">
                                        <p:cTn id="143" dur="250" fill="hold"/>
                                        <p:tgtEl>
                                          <p:spTgt spid="37"/>
                                        </p:tgtEl>
                                        <p:attrNameLst>
                                          <p:attrName>ppt_x</p:attrName>
                                        </p:attrNameLst>
                                      </p:cBhvr>
                                      <p:tavLst>
                                        <p:tav tm="0">
                                          <p:val>
                                            <p:strVal val="#ppt_x"/>
                                          </p:val>
                                        </p:tav>
                                        <p:tav tm="100000">
                                          <p:val>
                                            <p:strVal val="#ppt_x"/>
                                          </p:val>
                                        </p:tav>
                                      </p:tavLst>
                                    </p:anim>
                                    <p:anim calcmode="lin" valueType="num">
                                      <p:cBhvr additive="base">
                                        <p:cTn id="144" dur="250" fill="hold"/>
                                        <p:tgtEl>
                                          <p:spTgt spid="37"/>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nodePh="1">
                                  <p:stCondLst>
                                    <p:cond delay="0"/>
                                  </p:stCondLst>
                                  <p:endCondLst>
                                    <p:cond evt="begin" delay="0">
                                      <p:tn val="145"/>
                                    </p:cond>
                                  </p:endCondLst>
                                  <p:childTnLst>
                                    <p:set>
                                      <p:cBhvr>
                                        <p:cTn id="146" dur="1" fill="hold">
                                          <p:stCondLst>
                                            <p:cond delay="0"/>
                                          </p:stCondLst>
                                        </p:cTn>
                                        <p:tgtEl>
                                          <p:spTgt spid="38"/>
                                        </p:tgtEl>
                                        <p:attrNameLst>
                                          <p:attrName>style.visibility</p:attrName>
                                        </p:attrNameLst>
                                      </p:cBhvr>
                                      <p:to>
                                        <p:strVal val="visible"/>
                                      </p:to>
                                    </p:set>
                                    <p:anim calcmode="lin" valueType="num">
                                      <p:cBhvr additive="base">
                                        <p:cTn id="147" dur="250" fill="hold"/>
                                        <p:tgtEl>
                                          <p:spTgt spid="38"/>
                                        </p:tgtEl>
                                        <p:attrNameLst>
                                          <p:attrName>ppt_x</p:attrName>
                                        </p:attrNameLst>
                                      </p:cBhvr>
                                      <p:tavLst>
                                        <p:tav tm="0">
                                          <p:val>
                                            <p:strVal val="#ppt_x"/>
                                          </p:val>
                                        </p:tav>
                                        <p:tav tm="100000">
                                          <p:val>
                                            <p:strVal val="#ppt_x"/>
                                          </p:val>
                                        </p:tav>
                                      </p:tavLst>
                                    </p:anim>
                                    <p:anim calcmode="lin" valueType="num">
                                      <p:cBhvr additive="base">
                                        <p:cTn id="148" dur="250" fill="hold"/>
                                        <p:tgtEl>
                                          <p:spTgt spid="38"/>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nodePh="1">
                                  <p:stCondLst>
                                    <p:cond delay="0"/>
                                  </p:stCondLst>
                                  <p:endCondLst>
                                    <p:cond evt="begin" delay="0">
                                      <p:tn val="149"/>
                                    </p:cond>
                                  </p:endCondLst>
                                  <p:childTnLst>
                                    <p:set>
                                      <p:cBhvr>
                                        <p:cTn id="150" dur="1" fill="hold">
                                          <p:stCondLst>
                                            <p:cond delay="0"/>
                                          </p:stCondLst>
                                        </p:cTn>
                                        <p:tgtEl>
                                          <p:spTgt spid="39"/>
                                        </p:tgtEl>
                                        <p:attrNameLst>
                                          <p:attrName>style.visibility</p:attrName>
                                        </p:attrNameLst>
                                      </p:cBhvr>
                                      <p:to>
                                        <p:strVal val="visible"/>
                                      </p:to>
                                    </p:set>
                                    <p:anim calcmode="lin" valueType="num">
                                      <p:cBhvr additive="base">
                                        <p:cTn id="151" dur="250" fill="hold"/>
                                        <p:tgtEl>
                                          <p:spTgt spid="39"/>
                                        </p:tgtEl>
                                        <p:attrNameLst>
                                          <p:attrName>ppt_x</p:attrName>
                                        </p:attrNameLst>
                                      </p:cBhvr>
                                      <p:tavLst>
                                        <p:tav tm="0">
                                          <p:val>
                                            <p:strVal val="#ppt_x"/>
                                          </p:val>
                                        </p:tav>
                                        <p:tav tm="100000">
                                          <p:val>
                                            <p:strVal val="#ppt_x"/>
                                          </p:val>
                                        </p:tav>
                                      </p:tavLst>
                                    </p:anim>
                                    <p:anim calcmode="lin" valueType="num">
                                      <p:cBhvr additive="base">
                                        <p:cTn id="152" dur="250" fill="hold"/>
                                        <p:tgtEl>
                                          <p:spTgt spid="39"/>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41"/>
                                        </p:tgtEl>
                                        <p:attrNameLst>
                                          <p:attrName>style.visibility</p:attrName>
                                        </p:attrNameLst>
                                      </p:cBhvr>
                                      <p:to>
                                        <p:strVal val="visible"/>
                                      </p:to>
                                    </p:set>
                                    <p:anim calcmode="lin" valueType="num">
                                      <p:cBhvr additive="base">
                                        <p:cTn id="155" dur="250" fill="hold"/>
                                        <p:tgtEl>
                                          <p:spTgt spid="41"/>
                                        </p:tgtEl>
                                        <p:attrNameLst>
                                          <p:attrName>ppt_x</p:attrName>
                                        </p:attrNameLst>
                                      </p:cBhvr>
                                      <p:tavLst>
                                        <p:tav tm="0">
                                          <p:val>
                                            <p:strVal val="#ppt_x"/>
                                          </p:val>
                                        </p:tav>
                                        <p:tav tm="100000">
                                          <p:val>
                                            <p:strVal val="#ppt_x"/>
                                          </p:val>
                                        </p:tav>
                                      </p:tavLst>
                                    </p:anim>
                                    <p:anim calcmode="lin" valueType="num">
                                      <p:cBhvr additive="base">
                                        <p:cTn id="156" dur="250" fill="hold"/>
                                        <p:tgtEl>
                                          <p:spTgt spid="41"/>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42"/>
                                        </p:tgtEl>
                                        <p:attrNameLst>
                                          <p:attrName>style.visibility</p:attrName>
                                        </p:attrNameLst>
                                      </p:cBhvr>
                                      <p:to>
                                        <p:strVal val="visible"/>
                                      </p:to>
                                    </p:set>
                                    <p:anim calcmode="lin" valueType="num">
                                      <p:cBhvr additive="base">
                                        <p:cTn id="159" dur="250" fill="hold"/>
                                        <p:tgtEl>
                                          <p:spTgt spid="42"/>
                                        </p:tgtEl>
                                        <p:attrNameLst>
                                          <p:attrName>ppt_x</p:attrName>
                                        </p:attrNameLst>
                                      </p:cBhvr>
                                      <p:tavLst>
                                        <p:tav tm="0">
                                          <p:val>
                                            <p:strVal val="#ppt_x"/>
                                          </p:val>
                                        </p:tav>
                                        <p:tav tm="100000">
                                          <p:val>
                                            <p:strVal val="#ppt_x"/>
                                          </p:val>
                                        </p:tav>
                                      </p:tavLst>
                                    </p:anim>
                                    <p:anim calcmode="lin" valueType="num">
                                      <p:cBhvr additive="base">
                                        <p:cTn id="160" dur="250" fill="hold"/>
                                        <p:tgtEl>
                                          <p:spTgt spid="42"/>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44"/>
                                        </p:tgtEl>
                                        <p:attrNameLst>
                                          <p:attrName>style.visibility</p:attrName>
                                        </p:attrNameLst>
                                      </p:cBhvr>
                                      <p:to>
                                        <p:strVal val="visible"/>
                                      </p:to>
                                    </p:set>
                                    <p:anim calcmode="lin" valueType="num">
                                      <p:cBhvr additive="base">
                                        <p:cTn id="163" dur="250" fill="hold"/>
                                        <p:tgtEl>
                                          <p:spTgt spid="44"/>
                                        </p:tgtEl>
                                        <p:attrNameLst>
                                          <p:attrName>ppt_x</p:attrName>
                                        </p:attrNameLst>
                                      </p:cBhvr>
                                      <p:tavLst>
                                        <p:tav tm="0">
                                          <p:val>
                                            <p:strVal val="#ppt_x"/>
                                          </p:val>
                                        </p:tav>
                                        <p:tav tm="100000">
                                          <p:val>
                                            <p:strVal val="#ppt_x"/>
                                          </p:val>
                                        </p:tav>
                                      </p:tavLst>
                                    </p:anim>
                                    <p:anim calcmode="lin" valueType="num">
                                      <p:cBhvr additive="base">
                                        <p:cTn id="164" dur="250" fill="hold"/>
                                        <p:tgtEl>
                                          <p:spTgt spid="44"/>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45"/>
                                        </p:tgtEl>
                                        <p:attrNameLst>
                                          <p:attrName>style.visibility</p:attrName>
                                        </p:attrNameLst>
                                      </p:cBhvr>
                                      <p:to>
                                        <p:strVal val="visible"/>
                                      </p:to>
                                    </p:set>
                                    <p:anim calcmode="lin" valueType="num">
                                      <p:cBhvr additive="base">
                                        <p:cTn id="167" dur="250" fill="hold"/>
                                        <p:tgtEl>
                                          <p:spTgt spid="45"/>
                                        </p:tgtEl>
                                        <p:attrNameLst>
                                          <p:attrName>ppt_x</p:attrName>
                                        </p:attrNameLst>
                                      </p:cBhvr>
                                      <p:tavLst>
                                        <p:tav tm="0">
                                          <p:val>
                                            <p:strVal val="#ppt_x"/>
                                          </p:val>
                                        </p:tav>
                                        <p:tav tm="100000">
                                          <p:val>
                                            <p:strVal val="#ppt_x"/>
                                          </p:val>
                                        </p:tav>
                                      </p:tavLst>
                                    </p:anim>
                                    <p:anim calcmode="lin" valueType="num">
                                      <p:cBhvr additive="base">
                                        <p:cTn id="168" dur="250" fill="hold"/>
                                        <p:tgtEl>
                                          <p:spTgt spid="45"/>
                                        </p:tgtEl>
                                        <p:attrNameLst>
                                          <p:attrName>ppt_y</p:attrName>
                                        </p:attrNameLst>
                                      </p:cBhvr>
                                      <p:tavLst>
                                        <p:tav tm="0">
                                          <p:val>
                                            <p:strVal val="1+#ppt_h/2"/>
                                          </p:val>
                                        </p:tav>
                                        <p:tav tm="100000">
                                          <p:val>
                                            <p:strVal val="#ppt_y"/>
                                          </p:val>
                                        </p:tav>
                                      </p:tavLst>
                                    </p:anim>
                                  </p:childTnLst>
                                </p:cTn>
                              </p:par>
                              <p:par>
                                <p:cTn id="169" presetID="2" presetClass="entr" presetSubtype="4" fill="hold" grpId="0" nodeType="withEffect">
                                  <p:stCondLst>
                                    <p:cond delay="0"/>
                                  </p:stCondLst>
                                  <p:childTnLst>
                                    <p:set>
                                      <p:cBhvr>
                                        <p:cTn id="170" dur="1" fill="hold">
                                          <p:stCondLst>
                                            <p:cond delay="0"/>
                                          </p:stCondLst>
                                        </p:cTn>
                                        <p:tgtEl>
                                          <p:spTgt spid="47"/>
                                        </p:tgtEl>
                                        <p:attrNameLst>
                                          <p:attrName>style.visibility</p:attrName>
                                        </p:attrNameLst>
                                      </p:cBhvr>
                                      <p:to>
                                        <p:strVal val="visible"/>
                                      </p:to>
                                    </p:set>
                                    <p:anim calcmode="lin" valueType="num">
                                      <p:cBhvr additive="base">
                                        <p:cTn id="171" dur="250" fill="hold"/>
                                        <p:tgtEl>
                                          <p:spTgt spid="47"/>
                                        </p:tgtEl>
                                        <p:attrNameLst>
                                          <p:attrName>ppt_x</p:attrName>
                                        </p:attrNameLst>
                                      </p:cBhvr>
                                      <p:tavLst>
                                        <p:tav tm="0">
                                          <p:val>
                                            <p:strVal val="#ppt_x"/>
                                          </p:val>
                                        </p:tav>
                                        <p:tav tm="100000">
                                          <p:val>
                                            <p:strVal val="#ppt_x"/>
                                          </p:val>
                                        </p:tav>
                                      </p:tavLst>
                                    </p:anim>
                                    <p:anim calcmode="lin" valueType="num">
                                      <p:cBhvr additive="base">
                                        <p:cTn id="172" dur="250" fill="hold"/>
                                        <p:tgtEl>
                                          <p:spTgt spid="47"/>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48"/>
                                        </p:tgtEl>
                                        <p:attrNameLst>
                                          <p:attrName>style.visibility</p:attrName>
                                        </p:attrNameLst>
                                      </p:cBhvr>
                                      <p:to>
                                        <p:strVal val="visible"/>
                                      </p:to>
                                    </p:set>
                                    <p:anim calcmode="lin" valueType="num">
                                      <p:cBhvr additive="base">
                                        <p:cTn id="175" dur="250" fill="hold"/>
                                        <p:tgtEl>
                                          <p:spTgt spid="48"/>
                                        </p:tgtEl>
                                        <p:attrNameLst>
                                          <p:attrName>ppt_x</p:attrName>
                                        </p:attrNameLst>
                                      </p:cBhvr>
                                      <p:tavLst>
                                        <p:tav tm="0">
                                          <p:val>
                                            <p:strVal val="#ppt_x"/>
                                          </p:val>
                                        </p:tav>
                                        <p:tav tm="100000">
                                          <p:val>
                                            <p:strVal val="#ppt_x"/>
                                          </p:val>
                                        </p:tav>
                                      </p:tavLst>
                                    </p:anim>
                                    <p:anim calcmode="lin" valueType="num">
                                      <p:cBhvr additive="base">
                                        <p:cTn id="176" dur="250" fill="hold"/>
                                        <p:tgtEl>
                                          <p:spTgt spid="48"/>
                                        </p:tgtEl>
                                        <p:attrNameLst>
                                          <p:attrName>ppt_y</p:attrName>
                                        </p:attrNameLst>
                                      </p:cBhvr>
                                      <p:tavLst>
                                        <p:tav tm="0">
                                          <p:val>
                                            <p:strVal val="1+#ppt_h/2"/>
                                          </p:val>
                                        </p:tav>
                                        <p:tav tm="100000">
                                          <p:val>
                                            <p:strVal val="#ppt_y"/>
                                          </p:val>
                                        </p:tav>
                                      </p:tavLst>
                                    </p:anim>
                                  </p:childTnLst>
                                </p:cTn>
                              </p:par>
                            </p:childTnLst>
                          </p:cTn>
                        </p:par>
                        <p:par>
                          <p:cTn id="177" fill="hold">
                            <p:stCondLst>
                              <p:cond delay="250"/>
                            </p:stCondLst>
                            <p:childTnLst>
                              <p:par>
                                <p:cTn id="178" presetID="2" presetClass="entr" presetSubtype="4" fill="hold" grpId="0" nodeType="afterEffect">
                                  <p:stCondLst>
                                    <p:cond delay="0"/>
                                  </p:stCondLst>
                                  <p:childTnLst>
                                    <p:set>
                                      <p:cBhvr>
                                        <p:cTn id="179" dur="1" fill="hold">
                                          <p:stCondLst>
                                            <p:cond delay="0"/>
                                          </p:stCondLst>
                                        </p:cTn>
                                        <p:tgtEl>
                                          <p:spTgt spid="53"/>
                                        </p:tgtEl>
                                        <p:attrNameLst>
                                          <p:attrName>style.visibility</p:attrName>
                                        </p:attrNameLst>
                                      </p:cBhvr>
                                      <p:to>
                                        <p:strVal val="visible"/>
                                      </p:to>
                                    </p:set>
                                    <p:anim calcmode="lin" valueType="num">
                                      <p:cBhvr additive="base">
                                        <p:cTn id="180" dur="250" fill="hold"/>
                                        <p:tgtEl>
                                          <p:spTgt spid="53"/>
                                        </p:tgtEl>
                                        <p:attrNameLst>
                                          <p:attrName>ppt_x</p:attrName>
                                        </p:attrNameLst>
                                      </p:cBhvr>
                                      <p:tavLst>
                                        <p:tav tm="0">
                                          <p:val>
                                            <p:strVal val="#ppt_x"/>
                                          </p:val>
                                        </p:tav>
                                        <p:tav tm="100000">
                                          <p:val>
                                            <p:strVal val="#ppt_x"/>
                                          </p:val>
                                        </p:tav>
                                      </p:tavLst>
                                    </p:anim>
                                    <p:anim calcmode="lin" valueType="num">
                                      <p:cBhvr additive="base">
                                        <p:cTn id="181" dur="250" fill="hold"/>
                                        <p:tgtEl>
                                          <p:spTgt spid="53"/>
                                        </p:tgtEl>
                                        <p:attrNameLst>
                                          <p:attrName>ppt_y</p:attrName>
                                        </p:attrNameLst>
                                      </p:cBhvr>
                                      <p:tavLst>
                                        <p:tav tm="0">
                                          <p:val>
                                            <p:strVal val="1+#ppt_h/2"/>
                                          </p:val>
                                        </p:tav>
                                        <p:tav tm="100000">
                                          <p:val>
                                            <p:strVal val="#ppt_y"/>
                                          </p:val>
                                        </p:tav>
                                      </p:tavLst>
                                    </p:anim>
                                  </p:childTnLst>
                                </p:cTn>
                              </p:par>
                            </p:childTnLst>
                          </p:cTn>
                        </p:par>
                        <p:par>
                          <p:cTn id="182" fill="hold">
                            <p:stCondLst>
                              <p:cond delay="500"/>
                            </p:stCondLst>
                            <p:childTnLst>
                              <p:par>
                                <p:cTn id="183" presetID="2" presetClass="entr" presetSubtype="4" fill="hold" grpId="0" nodeType="afterEffect">
                                  <p:stCondLst>
                                    <p:cond delay="0"/>
                                  </p:stCondLst>
                                  <p:childTnLst>
                                    <p:set>
                                      <p:cBhvr>
                                        <p:cTn id="184" dur="1" fill="hold">
                                          <p:stCondLst>
                                            <p:cond delay="0"/>
                                          </p:stCondLst>
                                        </p:cTn>
                                        <p:tgtEl>
                                          <p:spTgt spid="54"/>
                                        </p:tgtEl>
                                        <p:attrNameLst>
                                          <p:attrName>style.visibility</p:attrName>
                                        </p:attrNameLst>
                                      </p:cBhvr>
                                      <p:to>
                                        <p:strVal val="visible"/>
                                      </p:to>
                                    </p:set>
                                    <p:anim calcmode="lin" valueType="num">
                                      <p:cBhvr additive="base">
                                        <p:cTn id="185" dur="250" fill="hold"/>
                                        <p:tgtEl>
                                          <p:spTgt spid="54"/>
                                        </p:tgtEl>
                                        <p:attrNameLst>
                                          <p:attrName>ppt_x</p:attrName>
                                        </p:attrNameLst>
                                      </p:cBhvr>
                                      <p:tavLst>
                                        <p:tav tm="0">
                                          <p:val>
                                            <p:strVal val="#ppt_x"/>
                                          </p:val>
                                        </p:tav>
                                        <p:tav tm="100000">
                                          <p:val>
                                            <p:strVal val="#ppt_x"/>
                                          </p:val>
                                        </p:tav>
                                      </p:tavLst>
                                    </p:anim>
                                    <p:anim calcmode="lin" valueType="num">
                                      <p:cBhvr additive="base">
                                        <p:cTn id="186" dur="250" fill="hold"/>
                                        <p:tgtEl>
                                          <p:spTgt spid="54"/>
                                        </p:tgtEl>
                                        <p:attrNameLst>
                                          <p:attrName>ppt_y</p:attrName>
                                        </p:attrNameLst>
                                      </p:cBhvr>
                                      <p:tavLst>
                                        <p:tav tm="0">
                                          <p:val>
                                            <p:strVal val="1+#ppt_h/2"/>
                                          </p:val>
                                        </p:tav>
                                        <p:tav tm="100000">
                                          <p:val>
                                            <p:strVal val="#ppt_y"/>
                                          </p:val>
                                        </p:tav>
                                      </p:tavLst>
                                    </p:anim>
                                  </p:childTnLst>
                                </p:cTn>
                              </p:par>
                            </p:childTnLst>
                          </p:cTn>
                        </p:par>
                        <p:par>
                          <p:cTn id="187" fill="hold">
                            <p:stCondLst>
                              <p:cond delay="750"/>
                            </p:stCondLst>
                            <p:childTnLst>
                              <p:par>
                                <p:cTn id="188" presetID="2" presetClass="entr" presetSubtype="4" fill="hold" grpId="0" nodeType="afterEffect">
                                  <p:stCondLst>
                                    <p:cond delay="0"/>
                                  </p:stCondLst>
                                  <p:childTnLst>
                                    <p:set>
                                      <p:cBhvr>
                                        <p:cTn id="189" dur="1" fill="hold">
                                          <p:stCondLst>
                                            <p:cond delay="0"/>
                                          </p:stCondLst>
                                        </p:cTn>
                                        <p:tgtEl>
                                          <p:spTgt spid="56"/>
                                        </p:tgtEl>
                                        <p:attrNameLst>
                                          <p:attrName>style.visibility</p:attrName>
                                        </p:attrNameLst>
                                      </p:cBhvr>
                                      <p:to>
                                        <p:strVal val="visible"/>
                                      </p:to>
                                    </p:set>
                                    <p:anim calcmode="lin" valueType="num">
                                      <p:cBhvr additive="base">
                                        <p:cTn id="190" dur="250" fill="hold"/>
                                        <p:tgtEl>
                                          <p:spTgt spid="56"/>
                                        </p:tgtEl>
                                        <p:attrNameLst>
                                          <p:attrName>ppt_x</p:attrName>
                                        </p:attrNameLst>
                                      </p:cBhvr>
                                      <p:tavLst>
                                        <p:tav tm="0">
                                          <p:val>
                                            <p:strVal val="#ppt_x"/>
                                          </p:val>
                                        </p:tav>
                                        <p:tav tm="100000">
                                          <p:val>
                                            <p:strVal val="#ppt_x"/>
                                          </p:val>
                                        </p:tav>
                                      </p:tavLst>
                                    </p:anim>
                                    <p:anim calcmode="lin" valueType="num">
                                      <p:cBhvr additive="base">
                                        <p:cTn id="191" dur="250" fill="hold"/>
                                        <p:tgtEl>
                                          <p:spTgt spid="56"/>
                                        </p:tgtEl>
                                        <p:attrNameLst>
                                          <p:attrName>ppt_y</p:attrName>
                                        </p:attrNameLst>
                                      </p:cBhvr>
                                      <p:tavLst>
                                        <p:tav tm="0">
                                          <p:val>
                                            <p:strVal val="1+#ppt_h/2"/>
                                          </p:val>
                                        </p:tav>
                                        <p:tav tm="100000">
                                          <p:val>
                                            <p:strVal val="#ppt_y"/>
                                          </p:val>
                                        </p:tav>
                                      </p:tavLst>
                                    </p:anim>
                                  </p:childTnLst>
                                </p:cTn>
                              </p:par>
                            </p:childTnLst>
                          </p:cTn>
                        </p:par>
                        <p:par>
                          <p:cTn id="192" fill="hold">
                            <p:stCondLst>
                              <p:cond delay="1000"/>
                            </p:stCondLst>
                            <p:childTnLst>
                              <p:par>
                                <p:cTn id="193" presetID="2" presetClass="entr" presetSubtype="4" fill="hold" grpId="0" nodeType="afterEffect">
                                  <p:stCondLst>
                                    <p:cond delay="0"/>
                                  </p:stCondLst>
                                  <p:childTnLst>
                                    <p:set>
                                      <p:cBhvr>
                                        <p:cTn id="194" dur="1" fill="hold">
                                          <p:stCondLst>
                                            <p:cond delay="0"/>
                                          </p:stCondLst>
                                        </p:cTn>
                                        <p:tgtEl>
                                          <p:spTgt spid="57"/>
                                        </p:tgtEl>
                                        <p:attrNameLst>
                                          <p:attrName>style.visibility</p:attrName>
                                        </p:attrNameLst>
                                      </p:cBhvr>
                                      <p:to>
                                        <p:strVal val="visible"/>
                                      </p:to>
                                    </p:set>
                                    <p:anim calcmode="lin" valueType="num">
                                      <p:cBhvr additive="base">
                                        <p:cTn id="195" dur="250" fill="hold"/>
                                        <p:tgtEl>
                                          <p:spTgt spid="57"/>
                                        </p:tgtEl>
                                        <p:attrNameLst>
                                          <p:attrName>ppt_x</p:attrName>
                                        </p:attrNameLst>
                                      </p:cBhvr>
                                      <p:tavLst>
                                        <p:tav tm="0">
                                          <p:val>
                                            <p:strVal val="#ppt_x"/>
                                          </p:val>
                                        </p:tav>
                                        <p:tav tm="100000">
                                          <p:val>
                                            <p:strVal val="#ppt_x"/>
                                          </p:val>
                                        </p:tav>
                                      </p:tavLst>
                                    </p:anim>
                                    <p:anim calcmode="lin" valueType="num">
                                      <p:cBhvr additive="base">
                                        <p:cTn id="196" dur="250" fill="hold"/>
                                        <p:tgtEl>
                                          <p:spTgt spid="57"/>
                                        </p:tgtEl>
                                        <p:attrNameLst>
                                          <p:attrName>ppt_y</p:attrName>
                                        </p:attrNameLst>
                                      </p:cBhvr>
                                      <p:tavLst>
                                        <p:tav tm="0">
                                          <p:val>
                                            <p:strVal val="1+#ppt_h/2"/>
                                          </p:val>
                                        </p:tav>
                                        <p:tav tm="100000">
                                          <p:val>
                                            <p:strVal val="#ppt_y"/>
                                          </p:val>
                                        </p:tav>
                                      </p:tavLst>
                                    </p:anim>
                                  </p:childTnLst>
                                </p:cTn>
                              </p:par>
                            </p:childTnLst>
                          </p:cTn>
                        </p:par>
                        <p:par>
                          <p:cTn id="197" fill="hold">
                            <p:stCondLst>
                              <p:cond delay="1250"/>
                            </p:stCondLst>
                            <p:childTnLst>
                              <p:par>
                                <p:cTn id="198" presetID="2" presetClass="entr" presetSubtype="4" fill="hold" grpId="0" nodeType="afterEffect">
                                  <p:stCondLst>
                                    <p:cond delay="0"/>
                                  </p:stCondLst>
                                  <p:childTnLst>
                                    <p:set>
                                      <p:cBhvr>
                                        <p:cTn id="199" dur="1" fill="hold">
                                          <p:stCondLst>
                                            <p:cond delay="0"/>
                                          </p:stCondLst>
                                        </p:cTn>
                                        <p:tgtEl>
                                          <p:spTgt spid="59"/>
                                        </p:tgtEl>
                                        <p:attrNameLst>
                                          <p:attrName>style.visibility</p:attrName>
                                        </p:attrNameLst>
                                      </p:cBhvr>
                                      <p:to>
                                        <p:strVal val="visible"/>
                                      </p:to>
                                    </p:set>
                                    <p:anim calcmode="lin" valueType="num">
                                      <p:cBhvr additive="base">
                                        <p:cTn id="200" dur="250" fill="hold"/>
                                        <p:tgtEl>
                                          <p:spTgt spid="59"/>
                                        </p:tgtEl>
                                        <p:attrNameLst>
                                          <p:attrName>ppt_x</p:attrName>
                                        </p:attrNameLst>
                                      </p:cBhvr>
                                      <p:tavLst>
                                        <p:tav tm="0">
                                          <p:val>
                                            <p:strVal val="#ppt_x"/>
                                          </p:val>
                                        </p:tav>
                                        <p:tav tm="100000">
                                          <p:val>
                                            <p:strVal val="#ppt_x"/>
                                          </p:val>
                                        </p:tav>
                                      </p:tavLst>
                                    </p:anim>
                                    <p:anim calcmode="lin" valueType="num">
                                      <p:cBhvr additive="base">
                                        <p:cTn id="201" dur="250" fill="hold"/>
                                        <p:tgtEl>
                                          <p:spTgt spid="59"/>
                                        </p:tgtEl>
                                        <p:attrNameLst>
                                          <p:attrName>ppt_y</p:attrName>
                                        </p:attrNameLst>
                                      </p:cBhvr>
                                      <p:tavLst>
                                        <p:tav tm="0">
                                          <p:val>
                                            <p:strVal val="1+#ppt_h/2"/>
                                          </p:val>
                                        </p:tav>
                                        <p:tav tm="100000">
                                          <p:val>
                                            <p:strVal val="#ppt_y"/>
                                          </p:val>
                                        </p:tav>
                                      </p:tavLst>
                                    </p:anim>
                                  </p:childTnLst>
                                </p:cTn>
                              </p:par>
                            </p:childTnLst>
                          </p:cTn>
                        </p:par>
                        <p:par>
                          <p:cTn id="202" fill="hold">
                            <p:stCondLst>
                              <p:cond delay="1500"/>
                            </p:stCondLst>
                            <p:childTnLst>
                              <p:par>
                                <p:cTn id="203" presetID="2" presetClass="entr" presetSubtype="4" fill="hold" grpId="0" nodeType="afterEffect">
                                  <p:stCondLst>
                                    <p:cond delay="0"/>
                                  </p:stCondLst>
                                  <p:childTnLst>
                                    <p:set>
                                      <p:cBhvr>
                                        <p:cTn id="204" dur="1" fill="hold">
                                          <p:stCondLst>
                                            <p:cond delay="0"/>
                                          </p:stCondLst>
                                        </p:cTn>
                                        <p:tgtEl>
                                          <p:spTgt spid="60"/>
                                        </p:tgtEl>
                                        <p:attrNameLst>
                                          <p:attrName>style.visibility</p:attrName>
                                        </p:attrNameLst>
                                      </p:cBhvr>
                                      <p:to>
                                        <p:strVal val="visible"/>
                                      </p:to>
                                    </p:set>
                                    <p:anim calcmode="lin" valueType="num">
                                      <p:cBhvr additive="base">
                                        <p:cTn id="205" dur="250" fill="hold"/>
                                        <p:tgtEl>
                                          <p:spTgt spid="60"/>
                                        </p:tgtEl>
                                        <p:attrNameLst>
                                          <p:attrName>ppt_x</p:attrName>
                                        </p:attrNameLst>
                                      </p:cBhvr>
                                      <p:tavLst>
                                        <p:tav tm="0">
                                          <p:val>
                                            <p:strVal val="#ppt_x"/>
                                          </p:val>
                                        </p:tav>
                                        <p:tav tm="100000">
                                          <p:val>
                                            <p:strVal val="#ppt_x"/>
                                          </p:val>
                                        </p:tav>
                                      </p:tavLst>
                                    </p:anim>
                                    <p:anim calcmode="lin" valueType="num">
                                      <p:cBhvr additive="base">
                                        <p:cTn id="206" dur="25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1" grpId="0" animBg="1"/>
      <p:bldP spid="42" grpId="0" animBg="1"/>
      <p:bldP spid="44" grpId="0" animBg="1"/>
      <p:bldP spid="45" grpId="0" animBg="1"/>
      <p:bldP spid="47" grpId="0" animBg="1"/>
      <p:bldP spid="48" grpId="0" animBg="1"/>
      <p:bldP spid="49" grpId="0"/>
      <p:bldP spid="50" grpId="0"/>
      <p:bldP spid="51" grpId="0"/>
      <p:bldP spid="53" grpId="0" animBg="1"/>
      <p:bldP spid="54" grpId="0" animBg="1"/>
      <p:bldP spid="56" grpId="0" animBg="1"/>
      <p:bldP spid="57" grpId="0" animBg="1"/>
      <p:bldP spid="59" grpId="0" animBg="1"/>
      <p:bldP spid="6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52"/>
          <p:cNvSpPr>
            <a:spLocks/>
          </p:cNvSpPr>
          <p:nvPr/>
        </p:nvSpPr>
        <p:spPr bwMode="auto">
          <a:xfrm>
            <a:off x="6597583" y="1916806"/>
            <a:ext cx="2025650" cy="2028825"/>
          </a:xfrm>
          <a:custGeom>
            <a:avLst/>
            <a:gdLst>
              <a:gd name="T0" fmla="*/ 1665296 w 1321"/>
              <a:gd name="T1" fmla="*/ 360919 h 1321"/>
              <a:gd name="T2" fmla="*/ 1665296 w 1321"/>
              <a:gd name="T3" fmla="*/ 1667906 h 1321"/>
              <a:gd name="T4" fmla="*/ 360354 w 1321"/>
              <a:gd name="T5" fmla="*/ 1667906 h 1321"/>
              <a:gd name="T6" fmla="*/ 360354 w 1321"/>
              <a:gd name="T7" fmla="*/ 360919 h 1321"/>
              <a:gd name="T8" fmla="*/ 1665296 w 1321"/>
              <a:gd name="T9" fmla="*/ 360919 h 1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1" h="1321">
                <a:moveTo>
                  <a:pt x="1086" y="235"/>
                </a:moveTo>
                <a:cubicBezTo>
                  <a:pt x="1321" y="470"/>
                  <a:pt x="1321" y="851"/>
                  <a:pt x="1086" y="1086"/>
                </a:cubicBezTo>
                <a:cubicBezTo>
                  <a:pt x="851" y="1321"/>
                  <a:pt x="470" y="1321"/>
                  <a:pt x="235" y="1086"/>
                </a:cubicBezTo>
                <a:cubicBezTo>
                  <a:pt x="0" y="851"/>
                  <a:pt x="0" y="470"/>
                  <a:pt x="235" y="235"/>
                </a:cubicBezTo>
                <a:cubicBezTo>
                  <a:pt x="470" y="0"/>
                  <a:pt x="851" y="0"/>
                  <a:pt x="1086" y="235"/>
                </a:cubicBezTo>
                <a:close/>
              </a:path>
            </a:pathLst>
          </a:custGeom>
          <a:solidFill>
            <a:srgbClr val="92D050"/>
          </a:solidFill>
          <a:ln w="30226" cap="flat">
            <a:solidFill>
              <a:srgbClr val="F9F9F6"/>
            </a:solidFill>
            <a:prstDash val="solid"/>
            <a:miter lim="800000"/>
            <a:headEnd/>
            <a:tailEnd/>
          </a:ln>
        </p:spPr>
        <p:txBody>
          <a:bodyPr lIns="68580" tIns="34290" rIns="68580" bIns="34290"/>
          <a:lstStyle/>
          <a:p>
            <a:endParaRPr lang="zh-CN" altLang="en-US" sz="1800"/>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30421"/>
            <a:ext cx="4874516" cy="3513079"/>
          </a:xfrm>
          <a:prstGeom prst="rect">
            <a:avLst/>
          </a:prstGeom>
        </p:spPr>
      </p:pic>
      <p:sp>
        <p:nvSpPr>
          <p:cNvPr id="3" name="Freeform 51"/>
          <p:cNvSpPr>
            <a:spLocks/>
          </p:cNvSpPr>
          <p:nvPr/>
        </p:nvSpPr>
        <p:spPr bwMode="auto">
          <a:xfrm>
            <a:off x="4683059" y="227070"/>
            <a:ext cx="2025650" cy="2030412"/>
          </a:xfrm>
          <a:custGeom>
            <a:avLst/>
            <a:gdLst>
              <a:gd name="T0" fmla="*/ 1665296 w 1321"/>
              <a:gd name="T1" fmla="*/ 360928 h 1322"/>
              <a:gd name="T2" fmla="*/ 1665296 w 1321"/>
              <a:gd name="T3" fmla="*/ 1667948 h 1322"/>
              <a:gd name="T4" fmla="*/ 360354 w 1321"/>
              <a:gd name="T5" fmla="*/ 1667948 h 1322"/>
              <a:gd name="T6" fmla="*/ 360354 w 1321"/>
              <a:gd name="T7" fmla="*/ 360928 h 1322"/>
              <a:gd name="T8" fmla="*/ 1665296 w 1321"/>
              <a:gd name="T9" fmla="*/ 360928 h 13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1" h="1322">
                <a:moveTo>
                  <a:pt x="1086" y="235"/>
                </a:moveTo>
                <a:cubicBezTo>
                  <a:pt x="1321" y="470"/>
                  <a:pt x="1321" y="851"/>
                  <a:pt x="1086" y="1086"/>
                </a:cubicBezTo>
                <a:cubicBezTo>
                  <a:pt x="851" y="1322"/>
                  <a:pt x="470" y="1322"/>
                  <a:pt x="235" y="1086"/>
                </a:cubicBezTo>
                <a:cubicBezTo>
                  <a:pt x="0" y="851"/>
                  <a:pt x="0" y="470"/>
                  <a:pt x="235" y="235"/>
                </a:cubicBezTo>
                <a:cubicBezTo>
                  <a:pt x="470" y="0"/>
                  <a:pt x="851" y="0"/>
                  <a:pt x="1086" y="235"/>
                </a:cubicBezTo>
                <a:close/>
              </a:path>
            </a:pathLst>
          </a:custGeom>
          <a:solidFill>
            <a:srgbClr val="C00000"/>
          </a:solidFill>
          <a:ln w="30226" cap="flat">
            <a:solidFill>
              <a:srgbClr val="F9F9F6"/>
            </a:solidFill>
            <a:prstDash val="solid"/>
            <a:miter lim="800000"/>
            <a:headEnd/>
            <a:tailEnd/>
          </a:ln>
        </p:spPr>
        <p:txBody>
          <a:bodyPr lIns="68580" tIns="34290" rIns="68580" bIns="34290"/>
          <a:lstStyle/>
          <a:p>
            <a:endParaRPr lang="zh-CN" altLang="en-US" sz="1800"/>
          </a:p>
        </p:txBody>
      </p:sp>
      <p:sp>
        <p:nvSpPr>
          <p:cNvPr id="4" name="Freeform 52"/>
          <p:cNvSpPr>
            <a:spLocks/>
          </p:cNvSpPr>
          <p:nvPr/>
        </p:nvSpPr>
        <p:spPr bwMode="auto">
          <a:xfrm>
            <a:off x="5070409" y="1658996"/>
            <a:ext cx="2025650" cy="2028825"/>
          </a:xfrm>
          <a:custGeom>
            <a:avLst/>
            <a:gdLst>
              <a:gd name="T0" fmla="*/ 1665296 w 1321"/>
              <a:gd name="T1" fmla="*/ 360919 h 1321"/>
              <a:gd name="T2" fmla="*/ 1665296 w 1321"/>
              <a:gd name="T3" fmla="*/ 1667906 h 1321"/>
              <a:gd name="T4" fmla="*/ 360354 w 1321"/>
              <a:gd name="T5" fmla="*/ 1667906 h 1321"/>
              <a:gd name="T6" fmla="*/ 360354 w 1321"/>
              <a:gd name="T7" fmla="*/ 360919 h 1321"/>
              <a:gd name="T8" fmla="*/ 1665296 w 1321"/>
              <a:gd name="T9" fmla="*/ 360919 h 1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1" h="1321">
                <a:moveTo>
                  <a:pt x="1086" y="235"/>
                </a:moveTo>
                <a:cubicBezTo>
                  <a:pt x="1321" y="470"/>
                  <a:pt x="1321" y="851"/>
                  <a:pt x="1086" y="1086"/>
                </a:cubicBezTo>
                <a:cubicBezTo>
                  <a:pt x="851" y="1321"/>
                  <a:pt x="470" y="1321"/>
                  <a:pt x="235" y="1086"/>
                </a:cubicBezTo>
                <a:cubicBezTo>
                  <a:pt x="0" y="851"/>
                  <a:pt x="0" y="470"/>
                  <a:pt x="235" y="235"/>
                </a:cubicBezTo>
                <a:cubicBezTo>
                  <a:pt x="470" y="0"/>
                  <a:pt x="851" y="0"/>
                  <a:pt x="1086" y="235"/>
                </a:cubicBezTo>
                <a:close/>
              </a:path>
            </a:pathLst>
          </a:custGeom>
          <a:solidFill>
            <a:srgbClr val="33CCFF"/>
          </a:solidFill>
          <a:ln w="30226" cap="flat">
            <a:solidFill>
              <a:srgbClr val="F9F9F6"/>
            </a:solidFill>
            <a:prstDash val="solid"/>
            <a:miter lim="800000"/>
            <a:headEnd/>
            <a:tailEnd/>
          </a:ln>
        </p:spPr>
        <p:txBody>
          <a:bodyPr lIns="68580" tIns="34290" rIns="68580" bIns="34290"/>
          <a:lstStyle/>
          <a:p>
            <a:endParaRPr lang="zh-CN" altLang="en-US" sz="1800"/>
          </a:p>
        </p:txBody>
      </p:sp>
      <p:sp>
        <p:nvSpPr>
          <p:cNvPr id="5" name="Freeform 53"/>
          <p:cNvSpPr>
            <a:spLocks/>
          </p:cNvSpPr>
          <p:nvPr/>
        </p:nvSpPr>
        <p:spPr bwMode="auto">
          <a:xfrm>
            <a:off x="6110222" y="616008"/>
            <a:ext cx="2027237" cy="2028825"/>
          </a:xfrm>
          <a:custGeom>
            <a:avLst/>
            <a:gdLst>
              <a:gd name="T0" fmla="*/ 1666873 w 1322"/>
              <a:gd name="T1" fmla="*/ 360919 h 1321"/>
              <a:gd name="T2" fmla="*/ 1666873 w 1322"/>
              <a:gd name="T3" fmla="*/ 1667906 h 1321"/>
              <a:gd name="T4" fmla="*/ 360364 w 1322"/>
              <a:gd name="T5" fmla="*/ 1667906 h 1321"/>
              <a:gd name="T6" fmla="*/ 360364 w 1322"/>
              <a:gd name="T7" fmla="*/ 360919 h 1321"/>
              <a:gd name="T8" fmla="*/ 1666873 w 1322"/>
              <a:gd name="T9" fmla="*/ 360919 h 1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2" h="1321">
                <a:moveTo>
                  <a:pt x="1087" y="235"/>
                </a:moveTo>
                <a:cubicBezTo>
                  <a:pt x="1322" y="470"/>
                  <a:pt x="1322" y="851"/>
                  <a:pt x="1087" y="1086"/>
                </a:cubicBezTo>
                <a:cubicBezTo>
                  <a:pt x="852" y="1321"/>
                  <a:pt x="471" y="1321"/>
                  <a:pt x="235" y="1086"/>
                </a:cubicBezTo>
                <a:cubicBezTo>
                  <a:pt x="0" y="851"/>
                  <a:pt x="0" y="470"/>
                  <a:pt x="235" y="235"/>
                </a:cubicBezTo>
                <a:cubicBezTo>
                  <a:pt x="471" y="0"/>
                  <a:pt x="852" y="0"/>
                  <a:pt x="1087" y="235"/>
                </a:cubicBezTo>
                <a:close/>
              </a:path>
            </a:pathLst>
          </a:custGeom>
          <a:solidFill>
            <a:srgbClr val="FFC000"/>
          </a:solidFill>
          <a:ln w="30226" cap="flat">
            <a:solidFill>
              <a:srgbClr val="F9F9F6"/>
            </a:solidFill>
            <a:prstDash val="solid"/>
            <a:miter lim="800000"/>
            <a:headEnd/>
            <a:tailEnd/>
          </a:ln>
        </p:spPr>
        <p:txBody>
          <a:bodyPr lIns="68580" tIns="34290" rIns="68580" bIns="34290"/>
          <a:lstStyle/>
          <a:p>
            <a:endParaRPr lang="zh-CN" altLang="en-US" sz="1800"/>
          </a:p>
        </p:txBody>
      </p:sp>
      <p:sp>
        <p:nvSpPr>
          <p:cNvPr id="6" name="Text Box 57"/>
          <p:cNvSpPr txBox="1">
            <a:spLocks noChangeArrowheads="1"/>
          </p:cNvSpPr>
          <p:nvPr/>
        </p:nvSpPr>
        <p:spPr bwMode="auto">
          <a:xfrm>
            <a:off x="6699183" y="1019233"/>
            <a:ext cx="804548" cy="43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2400" b="1">
                <a:solidFill>
                  <a:schemeClr val="bg1"/>
                </a:solidFill>
                <a:latin typeface="微软雅黑" panose="020B0503020204020204" pitchFamily="34" charset="-122"/>
                <a:ea typeface="微软雅黑" panose="020B0503020204020204" pitchFamily="34" charset="-122"/>
              </a:rPr>
              <a:t>29%</a:t>
            </a:r>
          </a:p>
        </p:txBody>
      </p:sp>
      <p:sp>
        <p:nvSpPr>
          <p:cNvPr id="7" name="Text Box 58"/>
          <p:cNvSpPr txBox="1">
            <a:spLocks noChangeArrowheads="1"/>
          </p:cNvSpPr>
          <p:nvPr/>
        </p:nvSpPr>
        <p:spPr bwMode="auto">
          <a:xfrm>
            <a:off x="5245033" y="644583"/>
            <a:ext cx="804548" cy="43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2400" b="1">
                <a:solidFill>
                  <a:schemeClr val="bg1"/>
                </a:solidFill>
                <a:latin typeface="微软雅黑" panose="020B0503020204020204" pitchFamily="34" charset="-122"/>
                <a:ea typeface="微软雅黑" panose="020B0503020204020204" pitchFamily="34" charset="-122"/>
              </a:rPr>
              <a:t>54%</a:t>
            </a:r>
          </a:p>
        </p:txBody>
      </p:sp>
      <p:sp>
        <p:nvSpPr>
          <p:cNvPr id="8" name="Text Box 59"/>
          <p:cNvSpPr txBox="1">
            <a:spLocks noChangeArrowheads="1"/>
          </p:cNvSpPr>
          <p:nvPr/>
        </p:nvSpPr>
        <p:spPr bwMode="auto">
          <a:xfrm>
            <a:off x="5452996" y="2224146"/>
            <a:ext cx="804548" cy="43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2400" b="1">
                <a:solidFill>
                  <a:schemeClr val="bg1"/>
                </a:solidFill>
                <a:latin typeface="微软雅黑" panose="020B0503020204020204" pitchFamily="34" charset="-122"/>
                <a:ea typeface="微软雅黑" panose="020B0503020204020204" pitchFamily="34" charset="-122"/>
              </a:rPr>
              <a:t>77%</a:t>
            </a:r>
          </a:p>
        </p:txBody>
      </p:sp>
      <p:sp>
        <p:nvSpPr>
          <p:cNvPr id="9" name="Rectangle 61"/>
          <p:cNvSpPr>
            <a:spLocks noChangeArrowheads="1"/>
          </p:cNvSpPr>
          <p:nvPr/>
        </p:nvSpPr>
        <p:spPr bwMode="auto">
          <a:xfrm>
            <a:off x="5445058" y="2674995"/>
            <a:ext cx="1061829" cy="51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a:solidFill>
                  <a:schemeClr val="bg1"/>
                </a:solidFill>
                <a:ea typeface="微软雅黑" panose="020B0503020204020204" pitchFamily="34" charset="-122"/>
              </a:rPr>
              <a:t>单击添加文本</a:t>
            </a:r>
          </a:p>
          <a:p>
            <a:pPr eaLnBrk="1" hangingPunct="1">
              <a:lnSpc>
                <a:spcPct val="120000"/>
              </a:lnSpc>
              <a:buClrTx/>
              <a:buFontTx/>
              <a:buNone/>
            </a:pPr>
            <a:r>
              <a:rPr lang="zh-CN" altLang="en-US">
                <a:solidFill>
                  <a:schemeClr val="bg1"/>
                </a:solidFill>
                <a:ea typeface="微软雅黑" panose="020B0503020204020204" pitchFamily="34" charset="-122"/>
              </a:rPr>
              <a:t>单击添加文本</a:t>
            </a:r>
          </a:p>
        </p:txBody>
      </p:sp>
      <p:sp>
        <p:nvSpPr>
          <p:cNvPr id="10" name="Rectangle 62"/>
          <p:cNvSpPr>
            <a:spLocks noChangeArrowheads="1"/>
          </p:cNvSpPr>
          <p:nvPr/>
        </p:nvSpPr>
        <p:spPr bwMode="auto">
          <a:xfrm>
            <a:off x="6597583" y="1479607"/>
            <a:ext cx="1061829" cy="51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a:solidFill>
                  <a:schemeClr val="bg1"/>
                </a:solidFill>
                <a:ea typeface="微软雅黑" panose="020B0503020204020204" pitchFamily="34" charset="-122"/>
              </a:rPr>
              <a:t>单击添加文本</a:t>
            </a:r>
          </a:p>
          <a:p>
            <a:pPr eaLnBrk="1" hangingPunct="1">
              <a:lnSpc>
                <a:spcPct val="120000"/>
              </a:lnSpc>
              <a:buClrTx/>
              <a:buFontTx/>
              <a:buNone/>
            </a:pPr>
            <a:r>
              <a:rPr lang="zh-CN" altLang="en-US">
                <a:solidFill>
                  <a:schemeClr val="bg1"/>
                </a:solidFill>
                <a:ea typeface="微软雅黑" panose="020B0503020204020204" pitchFamily="34" charset="-122"/>
              </a:rPr>
              <a:t>单击添加文本</a:t>
            </a:r>
          </a:p>
        </p:txBody>
      </p:sp>
      <p:sp>
        <p:nvSpPr>
          <p:cNvPr id="11" name="Rectangle 63"/>
          <p:cNvSpPr>
            <a:spLocks noChangeArrowheads="1"/>
          </p:cNvSpPr>
          <p:nvPr/>
        </p:nvSpPr>
        <p:spPr bwMode="auto">
          <a:xfrm>
            <a:off x="5018021" y="1085907"/>
            <a:ext cx="1061829" cy="51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a:solidFill>
                  <a:schemeClr val="bg1"/>
                </a:solidFill>
                <a:ea typeface="微软雅黑" panose="020B0503020204020204" pitchFamily="34" charset="-122"/>
              </a:rPr>
              <a:t>单击添加文本</a:t>
            </a:r>
          </a:p>
          <a:p>
            <a:pPr eaLnBrk="1" hangingPunct="1">
              <a:lnSpc>
                <a:spcPct val="120000"/>
              </a:lnSpc>
              <a:buClrTx/>
              <a:buFontTx/>
              <a:buNone/>
            </a:pPr>
            <a:r>
              <a:rPr lang="zh-CN" altLang="en-US">
                <a:solidFill>
                  <a:schemeClr val="bg1"/>
                </a:solidFill>
                <a:ea typeface="微软雅黑" panose="020B0503020204020204" pitchFamily="34" charset="-122"/>
              </a:rPr>
              <a:t>单击添加文本</a:t>
            </a:r>
          </a:p>
        </p:txBody>
      </p:sp>
      <p:sp>
        <p:nvSpPr>
          <p:cNvPr id="13" name="Text Box 57"/>
          <p:cNvSpPr txBox="1">
            <a:spLocks noChangeArrowheads="1"/>
          </p:cNvSpPr>
          <p:nvPr/>
        </p:nvSpPr>
        <p:spPr bwMode="auto">
          <a:xfrm>
            <a:off x="7257138" y="2640597"/>
            <a:ext cx="803746"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2400" b="1" dirty="0" smtClean="0">
                <a:solidFill>
                  <a:schemeClr val="bg1"/>
                </a:solidFill>
                <a:latin typeface="微软雅黑" panose="020B0503020204020204" pitchFamily="34" charset="-122"/>
                <a:ea typeface="微软雅黑" panose="020B0503020204020204" pitchFamily="34" charset="-122"/>
              </a:rPr>
              <a:t>12%</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4" name="Rectangle 62"/>
          <p:cNvSpPr>
            <a:spLocks noChangeArrowheads="1"/>
          </p:cNvSpPr>
          <p:nvPr/>
        </p:nvSpPr>
        <p:spPr bwMode="auto">
          <a:xfrm>
            <a:off x="7155538" y="3100971"/>
            <a:ext cx="1061829" cy="51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20000"/>
              </a:lnSpc>
              <a:buClrTx/>
              <a:buFontTx/>
              <a:buNone/>
            </a:pPr>
            <a:r>
              <a:rPr lang="zh-CN" altLang="en-US">
                <a:solidFill>
                  <a:schemeClr val="bg1"/>
                </a:solidFill>
                <a:ea typeface="微软雅黑" panose="020B0503020204020204" pitchFamily="34" charset="-122"/>
              </a:rPr>
              <a:t>单击添加文本</a:t>
            </a:r>
          </a:p>
          <a:p>
            <a:pPr eaLnBrk="1" hangingPunct="1">
              <a:lnSpc>
                <a:spcPct val="120000"/>
              </a:lnSpc>
              <a:buClrTx/>
              <a:buFontTx/>
              <a:buNone/>
            </a:pPr>
            <a:r>
              <a:rPr lang="zh-CN" altLang="en-US">
                <a:solidFill>
                  <a:schemeClr val="bg1"/>
                </a:solidFill>
                <a:ea typeface="微软雅黑" panose="020B0503020204020204" pitchFamily="34" charset="-122"/>
              </a:rPr>
              <a:t>单击添加文本</a:t>
            </a:r>
          </a:p>
        </p:txBody>
      </p:sp>
      <p:sp>
        <p:nvSpPr>
          <p:cNvPr id="15" name="Rectangle 30"/>
          <p:cNvSpPr>
            <a:spLocks noChangeArrowheads="1"/>
          </p:cNvSpPr>
          <p:nvPr/>
        </p:nvSpPr>
        <p:spPr bwMode="auto">
          <a:xfrm>
            <a:off x="1394842" y="816593"/>
            <a:ext cx="301196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16" name="矩形 15"/>
          <p:cNvSpPr/>
          <p:nvPr/>
        </p:nvSpPr>
        <p:spPr>
          <a:xfrm>
            <a:off x="1394842" y="471970"/>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
        <p:nvSpPr>
          <p:cNvPr id="17" name="Rectangle 30"/>
          <p:cNvSpPr>
            <a:spLocks noChangeArrowheads="1"/>
          </p:cNvSpPr>
          <p:nvPr/>
        </p:nvSpPr>
        <p:spPr bwMode="auto">
          <a:xfrm>
            <a:off x="5231838" y="4215272"/>
            <a:ext cx="281193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18" name="矩形 17"/>
          <p:cNvSpPr/>
          <p:nvPr/>
        </p:nvSpPr>
        <p:spPr>
          <a:xfrm>
            <a:off x="5219963" y="3870649"/>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334196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childTnLst>
                                </p:cTn>
                              </p:par>
                              <p:par>
                                <p:cTn id="9" presetID="6" presetClass="emph" presetSubtype="0" autoRev="1" fill="hold" grpId="1" nodeType="withEffect">
                                  <p:stCondLst>
                                    <p:cond delay="300"/>
                                  </p:stCondLst>
                                  <p:childTnLst>
                                    <p:animScale>
                                      <p:cBhvr>
                                        <p:cTn id="10" dur="150" fill="hold"/>
                                        <p:tgtEl>
                                          <p:spTgt spid="3"/>
                                        </p:tgtEl>
                                      </p:cBhvr>
                                      <p:by x="110000" y="110000"/>
                                    </p:animScale>
                                  </p:childTnLst>
                                </p:cTn>
                              </p:par>
                              <p:par>
                                <p:cTn id="11" presetID="53" presetClass="entr" presetSubtype="0" fill="hold" grpId="0" nodeType="withEffect">
                                  <p:stCondLst>
                                    <p:cond delay="3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0" fill="hold" grpId="0" nodeType="withEffect">
                                  <p:stCondLst>
                                    <p:cond delay="30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23" presetClass="entr" presetSubtype="16" fill="hold" grpId="0" nodeType="withEffect">
                                  <p:stCondLst>
                                    <p:cond delay="100"/>
                                  </p:stCondLst>
                                  <p:childTnLst>
                                    <p:set>
                                      <p:cBhvr>
                                        <p:cTn id="22" dur="1" fill="hold">
                                          <p:stCondLst>
                                            <p:cond delay="0"/>
                                          </p:stCondLst>
                                        </p:cTn>
                                        <p:tgtEl>
                                          <p:spTgt spid="5"/>
                                        </p:tgtEl>
                                        <p:attrNameLst>
                                          <p:attrName>style.visibility</p:attrName>
                                        </p:attrNameLst>
                                      </p:cBhvr>
                                      <p:to>
                                        <p:strVal val="visible"/>
                                      </p:to>
                                    </p:set>
                                    <p:anim calcmode="lin" valueType="num">
                                      <p:cBhvr>
                                        <p:cTn id="23" dur="300" fill="hold"/>
                                        <p:tgtEl>
                                          <p:spTgt spid="5"/>
                                        </p:tgtEl>
                                        <p:attrNameLst>
                                          <p:attrName>ppt_w</p:attrName>
                                        </p:attrNameLst>
                                      </p:cBhvr>
                                      <p:tavLst>
                                        <p:tav tm="0">
                                          <p:val>
                                            <p:fltVal val="0"/>
                                          </p:val>
                                        </p:tav>
                                        <p:tav tm="100000">
                                          <p:val>
                                            <p:strVal val="#ppt_w"/>
                                          </p:val>
                                        </p:tav>
                                      </p:tavLst>
                                    </p:anim>
                                    <p:anim calcmode="lin" valueType="num">
                                      <p:cBhvr>
                                        <p:cTn id="24" dur="300" fill="hold"/>
                                        <p:tgtEl>
                                          <p:spTgt spid="5"/>
                                        </p:tgtEl>
                                        <p:attrNameLst>
                                          <p:attrName>ppt_h</p:attrName>
                                        </p:attrNameLst>
                                      </p:cBhvr>
                                      <p:tavLst>
                                        <p:tav tm="0">
                                          <p:val>
                                            <p:fltVal val="0"/>
                                          </p:val>
                                        </p:tav>
                                        <p:tav tm="100000">
                                          <p:val>
                                            <p:strVal val="#ppt_h"/>
                                          </p:val>
                                        </p:tav>
                                      </p:tavLst>
                                    </p:anim>
                                  </p:childTnLst>
                                </p:cTn>
                              </p:par>
                              <p:par>
                                <p:cTn id="25" presetID="6" presetClass="emph" presetSubtype="0" autoRev="1" fill="hold" grpId="1" nodeType="withEffect">
                                  <p:stCondLst>
                                    <p:cond delay="400"/>
                                  </p:stCondLst>
                                  <p:childTnLst>
                                    <p:animScale>
                                      <p:cBhvr>
                                        <p:cTn id="26" dur="150" fill="hold"/>
                                        <p:tgtEl>
                                          <p:spTgt spid="5"/>
                                        </p:tgtEl>
                                      </p:cBhvr>
                                      <p:by x="110000" y="110000"/>
                                    </p:animScale>
                                  </p:childTnLst>
                                </p:cTn>
                              </p:par>
                              <p:par>
                                <p:cTn id="27" presetID="53" presetClass="entr" presetSubtype="0" fill="hold" grpId="0" nodeType="withEffect">
                                  <p:stCondLst>
                                    <p:cond delay="4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par>
                                <p:cTn id="32" presetID="53" presetClass="entr" presetSubtype="0"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23" presetClass="entr" presetSubtype="16" fill="hold" grpId="0" nodeType="withEffect">
                                  <p:stCondLst>
                                    <p:cond delay="200"/>
                                  </p:stCondLst>
                                  <p:childTnLst>
                                    <p:set>
                                      <p:cBhvr>
                                        <p:cTn id="38" dur="1" fill="hold">
                                          <p:stCondLst>
                                            <p:cond delay="0"/>
                                          </p:stCondLst>
                                        </p:cTn>
                                        <p:tgtEl>
                                          <p:spTgt spid="4"/>
                                        </p:tgtEl>
                                        <p:attrNameLst>
                                          <p:attrName>style.visibility</p:attrName>
                                        </p:attrNameLst>
                                      </p:cBhvr>
                                      <p:to>
                                        <p:strVal val="visible"/>
                                      </p:to>
                                    </p:set>
                                    <p:anim calcmode="lin" valueType="num">
                                      <p:cBhvr>
                                        <p:cTn id="39" dur="300" fill="hold"/>
                                        <p:tgtEl>
                                          <p:spTgt spid="4"/>
                                        </p:tgtEl>
                                        <p:attrNameLst>
                                          <p:attrName>ppt_w</p:attrName>
                                        </p:attrNameLst>
                                      </p:cBhvr>
                                      <p:tavLst>
                                        <p:tav tm="0">
                                          <p:val>
                                            <p:fltVal val="0"/>
                                          </p:val>
                                        </p:tav>
                                        <p:tav tm="100000">
                                          <p:val>
                                            <p:strVal val="#ppt_w"/>
                                          </p:val>
                                        </p:tav>
                                      </p:tavLst>
                                    </p:anim>
                                    <p:anim calcmode="lin" valueType="num">
                                      <p:cBhvr>
                                        <p:cTn id="40" dur="300" fill="hold"/>
                                        <p:tgtEl>
                                          <p:spTgt spid="4"/>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500"/>
                                  </p:stCondLst>
                                  <p:childTnLst>
                                    <p:animScale>
                                      <p:cBhvr>
                                        <p:cTn id="42" dur="150" fill="hold"/>
                                        <p:tgtEl>
                                          <p:spTgt spid="4"/>
                                        </p:tgtEl>
                                      </p:cBhvr>
                                      <p:by x="110000" y="110000"/>
                                    </p:animScale>
                                  </p:childTnLst>
                                </p:cTn>
                              </p:par>
                              <p:par>
                                <p:cTn id="43" presetID="53" presetClass="entr" presetSubtype="0" fill="hold" grpId="0" nodeType="withEffect">
                                  <p:stCondLst>
                                    <p:cond delay="5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par>
                                <p:cTn id="48" presetID="53" presetClass="entr" presetSubtype="0" fill="hold" grpId="0" nodeType="withEffect">
                                  <p:stCondLst>
                                    <p:cond delay="50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animEffect transition="in" filter="fade">
                                      <p:cBhvr>
                                        <p:cTn id="52" dur="500"/>
                                        <p:tgtEl>
                                          <p:spTgt spid="9"/>
                                        </p:tgtEl>
                                      </p:cBhvr>
                                    </p:animEffect>
                                  </p:childTnLst>
                                </p:cTn>
                              </p:par>
                              <p:par>
                                <p:cTn id="53" presetID="23" presetClass="entr" presetSubtype="16" fill="hold" grpId="0" nodeType="withEffect">
                                  <p:stCondLst>
                                    <p:cond delay="200"/>
                                  </p:stCondLst>
                                  <p:childTnLst>
                                    <p:set>
                                      <p:cBhvr>
                                        <p:cTn id="54" dur="1" fill="hold">
                                          <p:stCondLst>
                                            <p:cond delay="0"/>
                                          </p:stCondLst>
                                        </p:cTn>
                                        <p:tgtEl>
                                          <p:spTgt spid="12"/>
                                        </p:tgtEl>
                                        <p:attrNameLst>
                                          <p:attrName>style.visibility</p:attrName>
                                        </p:attrNameLst>
                                      </p:cBhvr>
                                      <p:to>
                                        <p:strVal val="visible"/>
                                      </p:to>
                                    </p:set>
                                    <p:anim calcmode="lin" valueType="num">
                                      <p:cBhvr>
                                        <p:cTn id="55" dur="300" fill="hold"/>
                                        <p:tgtEl>
                                          <p:spTgt spid="12"/>
                                        </p:tgtEl>
                                        <p:attrNameLst>
                                          <p:attrName>ppt_w</p:attrName>
                                        </p:attrNameLst>
                                      </p:cBhvr>
                                      <p:tavLst>
                                        <p:tav tm="0">
                                          <p:val>
                                            <p:fltVal val="0"/>
                                          </p:val>
                                        </p:tav>
                                        <p:tav tm="100000">
                                          <p:val>
                                            <p:strVal val="#ppt_w"/>
                                          </p:val>
                                        </p:tav>
                                      </p:tavLst>
                                    </p:anim>
                                    <p:anim calcmode="lin" valueType="num">
                                      <p:cBhvr>
                                        <p:cTn id="56" dur="300" fill="hold"/>
                                        <p:tgtEl>
                                          <p:spTgt spid="12"/>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500"/>
                                  </p:stCondLst>
                                  <p:childTnLst>
                                    <p:animScale>
                                      <p:cBhvr>
                                        <p:cTn id="58" dur="150" fill="hold"/>
                                        <p:tgtEl>
                                          <p:spTgt spid="12"/>
                                        </p:tgtEl>
                                      </p:cBhvr>
                                      <p:by x="110000" y="110000"/>
                                    </p:animScale>
                                  </p:childTnLst>
                                </p:cTn>
                              </p:par>
                              <p:par>
                                <p:cTn id="59" presetID="53" presetClass="entr" presetSubtype="0" fill="hold" grpId="0" nodeType="withEffect">
                                  <p:stCondLst>
                                    <p:cond delay="4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0" fill="hold" grpId="0" nodeType="withEffect">
                                  <p:stCondLst>
                                    <p:cond delay="4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par>
                                <p:cTn id="72" presetID="22" presetClass="entr" presetSubtype="8" fill="hold" grpId="0" nodeType="withEffect">
                                  <p:stCondLst>
                                    <p:cond delay="90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fade">
                                      <p:cBhvr>
                                        <p:cTn id="79" dur="1000"/>
                                        <p:tgtEl>
                                          <p:spTgt spid="2"/>
                                        </p:tgtEl>
                                      </p:cBhvr>
                                    </p:animEffect>
                                    <p:anim calcmode="lin" valueType="num">
                                      <p:cBhvr>
                                        <p:cTn id="80" dur="1000" fill="hold"/>
                                        <p:tgtEl>
                                          <p:spTgt spid="2"/>
                                        </p:tgtEl>
                                        <p:attrNameLst>
                                          <p:attrName>ppt_x</p:attrName>
                                        </p:attrNameLst>
                                      </p:cBhvr>
                                      <p:tavLst>
                                        <p:tav tm="0">
                                          <p:val>
                                            <p:strVal val="#ppt_x"/>
                                          </p:val>
                                        </p:tav>
                                        <p:tav tm="100000">
                                          <p:val>
                                            <p:strVal val="#ppt_x"/>
                                          </p:val>
                                        </p:tav>
                                      </p:tavLst>
                                    </p:anim>
                                    <p:anim calcmode="lin" valueType="num">
                                      <p:cBhvr>
                                        <p:cTn id="8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additive="base">
                                        <p:cTn id="86" dur="500" fill="hold"/>
                                        <p:tgtEl>
                                          <p:spTgt spid="18"/>
                                        </p:tgtEl>
                                        <p:attrNameLst>
                                          <p:attrName>ppt_x</p:attrName>
                                        </p:attrNameLst>
                                      </p:cBhvr>
                                      <p:tavLst>
                                        <p:tav tm="0">
                                          <p:val>
                                            <p:strVal val="#ppt_x"/>
                                          </p:val>
                                        </p:tav>
                                        <p:tav tm="100000">
                                          <p:val>
                                            <p:strVal val="#ppt_x"/>
                                          </p:val>
                                        </p:tav>
                                      </p:tavLst>
                                    </p:anim>
                                    <p:anim calcmode="lin" valueType="num">
                                      <p:cBhvr additive="base">
                                        <p:cTn id="87" dur="500" fill="hold"/>
                                        <p:tgtEl>
                                          <p:spTgt spid="18"/>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6"/>
                                        </p:tgtEl>
                                        <p:attrNameLst>
                                          <p:attrName>style.visibility</p:attrName>
                                        </p:attrNameLst>
                                      </p:cBhvr>
                                      <p:to>
                                        <p:strVal val="visible"/>
                                      </p:to>
                                    </p:set>
                                    <p:anim calcmode="lin" valueType="num">
                                      <p:cBhvr additive="base">
                                        <p:cTn id="90" dur="500" fill="hold"/>
                                        <p:tgtEl>
                                          <p:spTgt spid="16"/>
                                        </p:tgtEl>
                                        <p:attrNameLst>
                                          <p:attrName>ppt_x</p:attrName>
                                        </p:attrNameLst>
                                      </p:cBhvr>
                                      <p:tavLst>
                                        <p:tav tm="0">
                                          <p:val>
                                            <p:strVal val="#ppt_x"/>
                                          </p:val>
                                        </p:tav>
                                        <p:tav tm="100000">
                                          <p:val>
                                            <p:strVal val="#ppt_x"/>
                                          </p:val>
                                        </p:tav>
                                      </p:tavLst>
                                    </p:anim>
                                    <p:anim calcmode="lin" valueType="num">
                                      <p:cBhvr additive="base">
                                        <p:cTn id="9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3" grpId="0" animBg="1"/>
      <p:bldP spid="3" grpId="1" animBg="1"/>
      <p:bldP spid="4" grpId="0" animBg="1"/>
      <p:bldP spid="4" grpId="1" animBg="1"/>
      <p:bldP spid="5" grpId="0" animBg="1"/>
      <p:bldP spid="5" grpId="1" animBg="1"/>
      <p:bldP spid="6" grpId="0"/>
      <p:bldP spid="7" grpId="0"/>
      <p:bldP spid="8" grpId="0"/>
      <p:bldP spid="9" grpId="0"/>
      <p:bldP spid="10" grpId="0"/>
      <p:bldP spid="11" grpId="0"/>
      <p:bldP spid="13" grpId="0"/>
      <p:bldP spid="14" grpId="0"/>
      <p:bldP spid="15"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8"/>
          <p:cNvGrpSpPr>
            <a:grpSpLocks/>
          </p:cNvGrpSpPr>
          <p:nvPr/>
        </p:nvGrpSpPr>
        <p:grpSpPr bwMode="auto">
          <a:xfrm>
            <a:off x="716373" y="1215682"/>
            <a:ext cx="2681288" cy="2743200"/>
            <a:chOff x="518" y="986"/>
            <a:chExt cx="1689" cy="1728"/>
          </a:xfrm>
        </p:grpSpPr>
        <p:sp>
          <p:nvSpPr>
            <p:cNvPr id="3" name="Freeform 38"/>
            <p:cNvSpPr>
              <a:spLocks/>
            </p:cNvSpPr>
            <p:nvPr/>
          </p:nvSpPr>
          <p:spPr bwMode="auto">
            <a:xfrm rot="1500000">
              <a:off x="968" y="986"/>
              <a:ext cx="628" cy="450"/>
            </a:xfrm>
            <a:custGeom>
              <a:avLst/>
              <a:gdLst>
                <a:gd name="T0" fmla="*/ 628 w 441"/>
                <a:gd name="T1" fmla="*/ 226 h 316"/>
                <a:gd name="T2" fmla="*/ 628 w 441"/>
                <a:gd name="T3" fmla="*/ 0 h 316"/>
                <a:gd name="T4" fmla="*/ 0 w 441"/>
                <a:gd name="T5" fmla="*/ 325 h 316"/>
                <a:gd name="T6" fmla="*/ 189 w 441"/>
                <a:gd name="T7" fmla="*/ 450 h 316"/>
                <a:gd name="T8" fmla="*/ 628 w 441"/>
                <a:gd name="T9" fmla="*/ 226 h 3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1" h="316">
                  <a:moveTo>
                    <a:pt x="441" y="159"/>
                  </a:moveTo>
                  <a:cubicBezTo>
                    <a:pt x="441" y="0"/>
                    <a:pt x="441" y="0"/>
                    <a:pt x="441" y="0"/>
                  </a:cubicBezTo>
                  <a:cubicBezTo>
                    <a:pt x="259" y="0"/>
                    <a:pt x="98" y="90"/>
                    <a:pt x="0" y="228"/>
                  </a:cubicBezTo>
                  <a:cubicBezTo>
                    <a:pt x="133" y="316"/>
                    <a:pt x="133" y="316"/>
                    <a:pt x="133" y="316"/>
                  </a:cubicBezTo>
                  <a:cubicBezTo>
                    <a:pt x="202" y="221"/>
                    <a:pt x="314" y="159"/>
                    <a:pt x="441" y="15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4" name="Freeform 39"/>
            <p:cNvSpPr>
              <a:spLocks/>
            </p:cNvSpPr>
            <p:nvPr/>
          </p:nvSpPr>
          <p:spPr bwMode="auto">
            <a:xfrm rot="1500000">
              <a:off x="1518" y="1261"/>
              <a:ext cx="689" cy="527"/>
            </a:xfrm>
            <a:custGeom>
              <a:avLst/>
              <a:gdLst>
                <a:gd name="T0" fmla="*/ 0 w 483"/>
                <a:gd name="T1" fmla="*/ 226 h 370"/>
                <a:gd name="T2" fmla="*/ 485 w 483"/>
                <a:gd name="T3" fmla="*/ 527 h 370"/>
                <a:gd name="T4" fmla="*/ 689 w 483"/>
                <a:gd name="T5" fmla="*/ 424 h 370"/>
                <a:gd name="T6" fmla="*/ 0 w 483"/>
                <a:gd name="T7" fmla="*/ 0 h 370"/>
                <a:gd name="T8" fmla="*/ 0 w 483"/>
                <a:gd name="T9" fmla="*/ 0 h 370"/>
                <a:gd name="T10" fmla="*/ 0 w 483"/>
                <a:gd name="T11" fmla="*/ 226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3" h="370">
                  <a:moveTo>
                    <a:pt x="0" y="159"/>
                  </a:moveTo>
                  <a:cubicBezTo>
                    <a:pt x="149" y="159"/>
                    <a:pt x="278" y="245"/>
                    <a:pt x="340" y="370"/>
                  </a:cubicBezTo>
                  <a:cubicBezTo>
                    <a:pt x="483" y="298"/>
                    <a:pt x="483" y="298"/>
                    <a:pt x="483" y="298"/>
                  </a:cubicBezTo>
                  <a:cubicBezTo>
                    <a:pt x="394" y="122"/>
                    <a:pt x="211" y="0"/>
                    <a:pt x="0" y="0"/>
                  </a:cubicBezTo>
                  <a:cubicBezTo>
                    <a:pt x="0" y="0"/>
                    <a:pt x="0" y="0"/>
                    <a:pt x="0" y="0"/>
                  </a:cubicBezTo>
                  <a:cubicBezTo>
                    <a:pt x="0" y="159"/>
                    <a:pt x="0" y="159"/>
                    <a:pt x="0" y="159"/>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5" name="Freeform 40"/>
            <p:cNvSpPr>
              <a:spLocks/>
            </p:cNvSpPr>
            <p:nvPr/>
          </p:nvSpPr>
          <p:spPr bwMode="auto">
            <a:xfrm rot="1500000">
              <a:off x="518" y="1290"/>
              <a:ext cx="1123" cy="1213"/>
            </a:xfrm>
            <a:custGeom>
              <a:avLst/>
              <a:gdLst>
                <a:gd name="T0" fmla="*/ 770 w 788"/>
                <a:gd name="T1" fmla="*/ 987 h 852"/>
                <a:gd name="T2" fmla="*/ 227 w 788"/>
                <a:gd name="T3" fmla="*/ 444 h 852"/>
                <a:gd name="T4" fmla="*/ 331 w 788"/>
                <a:gd name="T5" fmla="*/ 125 h 852"/>
                <a:gd name="T6" fmla="*/ 141 w 788"/>
                <a:gd name="T7" fmla="*/ 0 h 852"/>
                <a:gd name="T8" fmla="*/ 0 w 788"/>
                <a:gd name="T9" fmla="*/ 444 h 852"/>
                <a:gd name="T10" fmla="*/ 770 w 788"/>
                <a:gd name="T11" fmla="*/ 1213 h 852"/>
                <a:gd name="T12" fmla="*/ 1123 w 788"/>
                <a:gd name="T13" fmla="*/ 1126 h 852"/>
                <a:gd name="T14" fmla="*/ 996 w 788"/>
                <a:gd name="T15" fmla="*/ 937 h 852"/>
                <a:gd name="T16" fmla="*/ 770 w 788"/>
                <a:gd name="T17" fmla="*/ 987 h 8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88" h="852">
                  <a:moveTo>
                    <a:pt x="540" y="693"/>
                  </a:moveTo>
                  <a:cubicBezTo>
                    <a:pt x="330" y="693"/>
                    <a:pt x="159" y="522"/>
                    <a:pt x="159" y="312"/>
                  </a:cubicBezTo>
                  <a:cubicBezTo>
                    <a:pt x="159" y="228"/>
                    <a:pt x="186" y="151"/>
                    <a:pt x="232" y="88"/>
                  </a:cubicBezTo>
                  <a:cubicBezTo>
                    <a:pt x="99" y="0"/>
                    <a:pt x="99" y="0"/>
                    <a:pt x="99" y="0"/>
                  </a:cubicBezTo>
                  <a:cubicBezTo>
                    <a:pt x="37" y="88"/>
                    <a:pt x="0" y="196"/>
                    <a:pt x="0" y="312"/>
                  </a:cubicBezTo>
                  <a:cubicBezTo>
                    <a:pt x="0" y="610"/>
                    <a:pt x="242" y="852"/>
                    <a:pt x="540" y="852"/>
                  </a:cubicBezTo>
                  <a:cubicBezTo>
                    <a:pt x="629" y="852"/>
                    <a:pt x="713" y="830"/>
                    <a:pt x="788" y="791"/>
                  </a:cubicBezTo>
                  <a:cubicBezTo>
                    <a:pt x="699" y="658"/>
                    <a:pt x="699" y="658"/>
                    <a:pt x="699" y="658"/>
                  </a:cubicBezTo>
                  <a:cubicBezTo>
                    <a:pt x="650" y="680"/>
                    <a:pt x="597" y="693"/>
                    <a:pt x="540" y="693"/>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6" name="Freeform 41"/>
            <p:cNvSpPr>
              <a:spLocks/>
            </p:cNvSpPr>
            <p:nvPr/>
          </p:nvSpPr>
          <p:spPr bwMode="auto">
            <a:xfrm rot="1500000">
              <a:off x="1446" y="1687"/>
              <a:ext cx="543" cy="1027"/>
            </a:xfrm>
            <a:custGeom>
              <a:avLst/>
              <a:gdLst>
                <a:gd name="T0" fmla="*/ 258 w 381"/>
                <a:gd name="T1" fmla="*/ 103 h 721"/>
                <a:gd name="T2" fmla="*/ 316 w 381"/>
                <a:gd name="T3" fmla="*/ 345 h 721"/>
                <a:gd name="T4" fmla="*/ 0 w 381"/>
                <a:gd name="T5" fmla="*/ 838 h 721"/>
                <a:gd name="T6" fmla="*/ 127 w 381"/>
                <a:gd name="T7" fmla="*/ 1027 h 721"/>
                <a:gd name="T8" fmla="*/ 543 w 381"/>
                <a:gd name="T9" fmla="*/ 345 h 721"/>
                <a:gd name="T10" fmla="*/ 462 w 381"/>
                <a:gd name="T11" fmla="*/ 0 h 721"/>
                <a:gd name="T12" fmla="*/ 258 w 381"/>
                <a:gd name="T13" fmla="*/ 103 h 7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1" h="721">
                  <a:moveTo>
                    <a:pt x="181" y="72"/>
                  </a:moveTo>
                  <a:cubicBezTo>
                    <a:pt x="207" y="123"/>
                    <a:pt x="222" y="181"/>
                    <a:pt x="222" y="242"/>
                  </a:cubicBezTo>
                  <a:cubicBezTo>
                    <a:pt x="222" y="395"/>
                    <a:pt x="131" y="528"/>
                    <a:pt x="0" y="588"/>
                  </a:cubicBezTo>
                  <a:cubicBezTo>
                    <a:pt x="89" y="721"/>
                    <a:pt x="89" y="721"/>
                    <a:pt x="89" y="721"/>
                  </a:cubicBezTo>
                  <a:cubicBezTo>
                    <a:pt x="262" y="632"/>
                    <a:pt x="381" y="450"/>
                    <a:pt x="381" y="242"/>
                  </a:cubicBezTo>
                  <a:cubicBezTo>
                    <a:pt x="381" y="155"/>
                    <a:pt x="360" y="73"/>
                    <a:pt x="324" y="0"/>
                  </a:cubicBezTo>
                  <a:lnTo>
                    <a:pt x="181" y="72"/>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grpSp>
        <p:nvGrpSpPr>
          <p:cNvPr id="7" name="Group 57"/>
          <p:cNvGrpSpPr>
            <a:grpSpLocks/>
          </p:cNvGrpSpPr>
          <p:nvPr/>
        </p:nvGrpSpPr>
        <p:grpSpPr bwMode="auto">
          <a:xfrm>
            <a:off x="1810954" y="2107256"/>
            <a:ext cx="436563" cy="508000"/>
            <a:chOff x="1412" y="1525"/>
            <a:chExt cx="275" cy="320"/>
          </a:xfrm>
        </p:grpSpPr>
        <p:sp>
          <p:nvSpPr>
            <p:cNvPr id="8" name="Freeform 42"/>
            <p:cNvSpPr>
              <a:spLocks/>
            </p:cNvSpPr>
            <p:nvPr/>
          </p:nvSpPr>
          <p:spPr bwMode="auto">
            <a:xfrm>
              <a:off x="1570" y="1525"/>
              <a:ext cx="117" cy="112"/>
            </a:xfrm>
            <a:custGeom>
              <a:avLst/>
              <a:gdLst>
                <a:gd name="T0" fmla="*/ 59 w 82"/>
                <a:gd name="T1" fmla="*/ 0 h 79"/>
                <a:gd name="T2" fmla="*/ 0 w 82"/>
                <a:gd name="T3" fmla="*/ 48 h 79"/>
                <a:gd name="T4" fmla="*/ 16 w 82"/>
                <a:gd name="T5" fmla="*/ 81 h 79"/>
                <a:gd name="T6" fmla="*/ 9 w 82"/>
                <a:gd name="T7" fmla="*/ 112 h 79"/>
                <a:gd name="T8" fmla="*/ 40 w 82"/>
                <a:gd name="T9" fmla="*/ 94 h 79"/>
                <a:gd name="T10" fmla="*/ 59 w 82"/>
                <a:gd name="T11" fmla="*/ 96 h 79"/>
                <a:gd name="T12" fmla="*/ 117 w 82"/>
                <a:gd name="T13" fmla="*/ 48 h 79"/>
                <a:gd name="T14" fmla="*/ 59 w 82"/>
                <a:gd name="T15" fmla="*/ 0 h 7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2" h="79">
                  <a:moveTo>
                    <a:pt x="41" y="0"/>
                  </a:moveTo>
                  <a:cubicBezTo>
                    <a:pt x="18" y="0"/>
                    <a:pt x="0" y="16"/>
                    <a:pt x="0" y="34"/>
                  </a:cubicBezTo>
                  <a:cubicBezTo>
                    <a:pt x="0" y="43"/>
                    <a:pt x="4" y="51"/>
                    <a:pt x="11" y="57"/>
                  </a:cubicBezTo>
                  <a:cubicBezTo>
                    <a:pt x="6" y="79"/>
                    <a:pt x="6" y="79"/>
                    <a:pt x="6" y="79"/>
                  </a:cubicBezTo>
                  <a:cubicBezTo>
                    <a:pt x="28" y="66"/>
                    <a:pt x="28" y="66"/>
                    <a:pt x="28" y="66"/>
                  </a:cubicBezTo>
                  <a:cubicBezTo>
                    <a:pt x="32" y="67"/>
                    <a:pt x="36" y="68"/>
                    <a:pt x="41" y="68"/>
                  </a:cubicBezTo>
                  <a:cubicBezTo>
                    <a:pt x="63" y="68"/>
                    <a:pt x="82" y="53"/>
                    <a:pt x="82" y="34"/>
                  </a:cubicBezTo>
                  <a:cubicBezTo>
                    <a:pt x="82" y="16"/>
                    <a:pt x="63" y="0"/>
                    <a:pt x="41" y="0"/>
                  </a:cubicBezTo>
                  <a:close/>
                </a:path>
              </a:pathLst>
            </a:custGeom>
            <a:solidFill>
              <a:srgbClr val="3E3A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9" name="Oval 43"/>
            <p:cNvSpPr>
              <a:spLocks noChangeArrowheads="1"/>
            </p:cNvSpPr>
            <p:nvPr/>
          </p:nvSpPr>
          <p:spPr bwMode="auto">
            <a:xfrm>
              <a:off x="1473" y="1623"/>
              <a:ext cx="98" cy="98"/>
            </a:xfrm>
            <a:prstGeom prst="ellipse">
              <a:avLst/>
            </a:prstGeom>
            <a:solidFill>
              <a:srgbClr val="3E3A3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0" name="Freeform 44"/>
            <p:cNvSpPr>
              <a:spLocks/>
            </p:cNvSpPr>
            <p:nvPr/>
          </p:nvSpPr>
          <p:spPr bwMode="auto">
            <a:xfrm>
              <a:off x="1412" y="1726"/>
              <a:ext cx="222" cy="119"/>
            </a:xfrm>
            <a:custGeom>
              <a:avLst/>
              <a:gdLst>
                <a:gd name="T0" fmla="*/ 144 w 156"/>
                <a:gd name="T1" fmla="*/ 1 h 84"/>
                <a:gd name="T2" fmla="*/ 137 w 156"/>
                <a:gd name="T3" fmla="*/ 0 h 84"/>
                <a:gd name="T4" fmla="*/ 111 w 156"/>
                <a:gd name="T5" fmla="*/ 6 h 84"/>
                <a:gd name="T6" fmla="*/ 85 w 156"/>
                <a:gd name="T7" fmla="*/ 0 h 84"/>
                <a:gd name="T8" fmla="*/ 78 w 156"/>
                <a:gd name="T9" fmla="*/ 1 h 84"/>
                <a:gd name="T10" fmla="*/ 17 w 156"/>
                <a:gd name="T11" fmla="*/ 101 h 84"/>
                <a:gd name="T12" fmla="*/ 205 w 156"/>
                <a:gd name="T13" fmla="*/ 101 h 84"/>
                <a:gd name="T14" fmla="*/ 144 w 156"/>
                <a:gd name="T15" fmla="*/ 1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6" h="84">
                  <a:moveTo>
                    <a:pt x="101" y="1"/>
                  </a:moveTo>
                  <a:cubicBezTo>
                    <a:pt x="99" y="1"/>
                    <a:pt x="98" y="1"/>
                    <a:pt x="96" y="0"/>
                  </a:cubicBezTo>
                  <a:cubicBezTo>
                    <a:pt x="90" y="3"/>
                    <a:pt x="84" y="4"/>
                    <a:pt x="78" y="4"/>
                  </a:cubicBezTo>
                  <a:cubicBezTo>
                    <a:pt x="71" y="4"/>
                    <a:pt x="65" y="3"/>
                    <a:pt x="60" y="0"/>
                  </a:cubicBezTo>
                  <a:cubicBezTo>
                    <a:pt x="58" y="1"/>
                    <a:pt x="56" y="1"/>
                    <a:pt x="55" y="1"/>
                  </a:cubicBezTo>
                  <a:cubicBezTo>
                    <a:pt x="0" y="9"/>
                    <a:pt x="12" y="71"/>
                    <a:pt x="12" y="71"/>
                  </a:cubicBezTo>
                  <a:cubicBezTo>
                    <a:pt x="26" y="84"/>
                    <a:pt x="131" y="84"/>
                    <a:pt x="144" y="71"/>
                  </a:cubicBezTo>
                  <a:cubicBezTo>
                    <a:pt x="144" y="71"/>
                    <a:pt x="156" y="9"/>
                    <a:pt x="101" y="1"/>
                  </a:cubicBezTo>
                  <a:close/>
                </a:path>
              </a:pathLst>
            </a:custGeom>
            <a:solidFill>
              <a:srgbClr val="3E3A3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sp>
        <p:nvSpPr>
          <p:cNvPr id="11" name="Rectangle 56"/>
          <p:cNvSpPr>
            <a:spLocks noChangeArrowheads="1"/>
          </p:cNvSpPr>
          <p:nvPr/>
        </p:nvSpPr>
        <p:spPr bwMode="auto">
          <a:xfrm>
            <a:off x="1485076" y="2732913"/>
            <a:ext cx="1061829"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a:ea typeface="微软雅黑" panose="020B0503020204020204" pitchFamily="34" charset="-122"/>
              </a:rPr>
              <a:t>单击添加文本</a:t>
            </a:r>
          </a:p>
        </p:txBody>
      </p:sp>
      <p:sp>
        <p:nvSpPr>
          <p:cNvPr id="12" name="Freeform 45"/>
          <p:cNvSpPr>
            <a:spLocks noEditPoints="1"/>
          </p:cNvSpPr>
          <p:nvPr/>
        </p:nvSpPr>
        <p:spPr bwMode="auto">
          <a:xfrm>
            <a:off x="3683919" y="2107376"/>
            <a:ext cx="1567434" cy="451405"/>
          </a:xfrm>
          <a:custGeom>
            <a:avLst/>
            <a:gdLst>
              <a:gd name="T0" fmla="*/ 1264261 w 624"/>
              <a:gd name="T1" fmla="*/ 0 h 180"/>
              <a:gd name="T2" fmla="*/ 1266337 w 624"/>
              <a:gd name="T3" fmla="*/ 4145 h 180"/>
              <a:gd name="T4" fmla="*/ 1181222 w 624"/>
              <a:gd name="T5" fmla="*/ 72540 h 180"/>
              <a:gd name="T6" fmla="*/ 1154235 w 624"/>
              <a:gd name="T7" fmla="*/ 68395 h 180"/>
              <a:gd name="T8" fmla="*/ 1108563 w 624"/>
              <a:gd name="T9" fmla="*/ 93266 h 180"/>
              <a:gd name="T10" fmla="*/ 1118943 w 624"/>
              <a:gd name="T11" fmla="*/ 47669 h 180"/>
              <a:gd name="T12" fmla="*/ 1096108 w 624"/>
              <a:gd name="T13" fmla="*/ 4145 h 180"/>
              <a:gd name="T14" fmla="*/ 1096108 w 624"/>
              <a:gd name="T15" fmla="*/ 0 h 180"/>
              <a:gd name="T16" fmla="*/ 0 w 624"/>
              <a:gd name="T17" fmla="*/ 0 h 180"/>
              <a:gd name="T18" fmla="*/ 0 w 624"/>
              <a:gd name="T19" fmla="*/ 373062 h 180"/>
              <a:gd name="T20" fmla="*/ 890588 w 624"/>
              <a:gd name="T21" fmla="*/ 373062 h 180"/>
              <a:gd name="T22" fmla="*/ 979854 w 624"/>
              <a:gd name="T23" fmla="*/ 227982 h 180"/>
              <a:gd name="T24" fmla="*/ 990234 w 624"/>
              <a:gd name="T25" fmla="*/ 223837 h 180"/>
              <a:gd name="T26" fmla="*/ 1027601 w 624"/>
              <a:gd name="T27" fmla="*/ 232127 h 180"/>
              <a:gd name="T28" fmla="*/ 1064968 w 624"/>
              <a:gd name="T29" fmla="*/ 223837 h 180"/>
              <a:gd name="T30" fmla="*/ 1077424 w 624"/>
              <a:gd name="T31" fmla="*/ 227982 h 180"/>
              <a:gd name="T32" fmla="*/ 1166690 w 624"/>
              <a:gd name="T33" fmla="*/ 373062 h 180"/>
              <a:gd name="T34" fmla="*/ 1295400 w 624"/>
              <a:gd name="T35" fmla="*/ 373062 h 180"/>
              <a:gd name="T36" fmla="*/ 1295400 w 624"/>
              <a:gd name="T37" fmla="*/ 0 h 180"/>
              <a:gd name="T38" fmla="*/ 1264261 w 624"/>
              <a:gd name="T39" fmla="*/ 0 h 180"/>
              <a:gd name="T40" fmla="*/ 1027601 w 624"/>
              <a:gd name="T41" fmla="*/ 215547 h 180"/>
              <a:gd name="T42" fmla="*/ 954942 w 624"/>
              <a:gd name="T43" fmla="*/ 143007 h 180"/>
              <a:gd name="T44" fmla="*/ 1027601 w 624"/>
              <a:gd name="T45" fmla="*/ 72540 h 180"/>
              <a:gd name="T46" fmla="*/ 1098184 w 624"/>
              <a:gd name="T47" fmla="*/ 143007 h 180"/>
              <a:gd name="T48" fmla="*/ 1027601 w 624"/>
              <a:gd name="T49" fmla="*/ 215547 h 1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4" h="180">
                <a:moveTo>
                  <a:pt x="609" y="0"/>
                </a:moveTo>
                <a:cubicBezTo>
                  <a:pt x="610" y="0"/>
                  <a:pt x="610" y="1"/>
                  <a:pt x="610" y="2"/>
                </a:cubicBezTo>
                <a:cubicBezTo>
                  <a:pt x="610" y="21"/>
                  <a:pt x="591" y="35"/>
                  <a:pt x="569" y="35"/>
                </a:cubicBezTo>
                <a:cubicBezTo>
                  <a:pt x="564" y="35"/>
                  <a:pt x="560" y="34"/>
                  <a:pt x="556" y="33"/>
                </a:cubicBezTo>
                <a:cubicBezTo>
                  <a:pt x="534" y="45"/>
                  <a:pt x="534" y="45"/>
                  <a:pt x="534" y="45"/>
                </a:cubicBezTo>
                <a:cubicBezTo>
                  <a:pt x="539" y="23"/>
                  <a:pt x="539" y="23"/>
                  <a:pt x="539" y="23"/>
                </a:cubicBezTo>
                <a:cubicBezTo>
                  <a:pt x="532" y="17"/>
                  <a:pt x="528" y="11"/>
                  <a:pt x="528" y="2"/>
                </a:cubicBezTo>
                <a:cubicBezTo>
                  <a:pt x="528" y="1"/>
                  <a:pt x="528" y="0"/>
                  <a:pt x="528" y="0"/>
                </a:cubicBezTo>
                <a:cubicBezTo>
                  <a:pt x="0" y="0"/>
                  <a:pt x="0" y="0"/>
                  <a:pt x="0" y="0"/>
                </a:cubicBezTo>
                <a:cubicBezTo>
                  <a:pt x="0" y="180"/>
                  <a:pt x="0" y="180"/>
                  <a:pt x="0" y="180"/>
                </a:cubicBezTo>
                <a:cubicBezTo>
                  <a:pt x="429" y="180"/>
                  <a:pt x="429" y="180"/>
                  <a:pt x="429" y="180"/>
                </a:cubicBezTo>
                <a:cubicBezTo>
                  <a:pt x="427" y="168"/>
                  <a:pt x="423" y="117"/>
                  <a:pt x="472" y="110"/>
                </a:cubicBezTo>
                <a:cubicBezTo>
                  <a:pt x="474" y="110"/>
                  <a:pt x="475" y="109"/>
                  <a:pt x="477" y="108"/>
                </a:cubicBezTo>
                <a:cubicBezTo>
                  <a:pt x="482" y="111"/>
                  <a:pt x="488" y="112"/>
                  <a:pt x="495" y="112"/>
                </a:cubicBezTo>
                <a:cubicBezTo>
                  <a:pt x="501" y="112"/>
                  <a:pt x="507" y="110"/>
                  <a:pt x="513" y="108"/>
                </a:cubicBezTo>
                <a:cubicBezTo>
                  <a:pt x="515" y="108"/>
                  <a:pt x="517" y="110"/>
                  <a:pt x="519" y="110"/>
                </a:cubicBezTo>
                <a:cubicBezTo>
                  <a:pt x="568" y="118"/>
                  <a:pt x="563" y="168"/>
                  <a:pt x="562" y="180"/>
                </a:cubicBezTo>
                <a:cubicBezTo>
                  <a:pt x="624" y="180"/>
                  <a:pt x="624" y="180"/>
                  <a:pt x="624" y="180"/>
                </a:cubicBezTo>
                <a:cubicBezTo>
                  <a:pt x="624" y="0"/>
                  <a:pt x="624" y="0"/>
                  <a:pt x="624" y="0"/>
                </a:cubicBezTo>
                <a:lnTo>
                  <a:pt x="609" y="0"/>
                </a:lnTo>
                <a:close/>
                <a:moveTo>
                  <a:pt x="495" y="104"/>
                </a:moveTo>
                <a:cubicBezTo>
                  <a:pt x="476" y="104"/>
                  <a:pt x="460" y="88"/>
                  <a:pt x="460" y="69"/>
                </a:cubicBezTo>
                <a:cubicBezTo>
                  <a:pt x="460" y="50"/>
                  <a:pt x="476" y="35"/>
                  <a:pt x="495" y="35"/>
                </a:cubicBezTo>
                <a:cubicBezTo>
                  <a:pt x="514" y="35"/>
                  <a:pt x="529" y="50"/>
                  <a:pt x="529" y="69"/>
                </a:cubicBezTo>
                <a:cubicBezTo>
                  <a:pt x="529" y="88"/>
                  <a:pt x="514" y="104"/>
                  <a:pt x="495" y="104"/>
                </a:cubicBezTo>
                <a:close/>
              </a:path>
            </a:pathLst>
          </a:custGeom>
          <a:solidFill>
            <a:srgbClr val="FFC000"/>
          </a:solidFill>
          <a:ln>
            <a:noFill/>
          </a:ln>
          <a:extLst/>
        </p:spPr>
        <p:txBody>
          <a:bodyPr lIns="68580" tIns="34290" rIns="68580" bIns="34290"/>
          <a:lstStyle/>
          <a:p>
            <a:endParaRPr lang="zh-CN" altLang="en-US" sz="1800"/>
          </a:p>
        </p:txBody>
      </p:sp>
      <p:sp>
        <p:nvSpPr>
          <p:cNvPr id="13" name="Freeform 46"/>
          <p:cNvSpPr>
            <a:spLocks noEditPoints="1"/>
          </p:cNvSpPr>
          <p:nvPr/>
        </p:nvSpPr>
        <p:spPr bwMode="auto">
          <a:xfrm>
            <a:off x="3683919" y="2658668"/>
            <a:ext cx="1567434" cy="451406"/>
          </a:xfrm>
          <a:custGeom>
            <a:avLst/>
            <a:gdLst>
              <a:gd name="T0" fmla="*/ 0 w 624"/>
              <a:gd name="T1" fmla="*/ 0 h 180"/>
              <a:gd name="T2" fmla="*/ 0 w 624"/>
              <a:gd name="T3" fmla="*/ 373063 h 180"/>
              <a:gd name="T4" fmla="*/ 130786 w 624"/>
              <a:gd name="T5" fmla="*/ 373063 h 180"/>
              <a:gd name="T6" fmla="*/ 220052 w 624"/>
              <a:gd name="T7" fmla="*/ 227983 h 180"/>
              <a:gd name="T8" fmla="*/ 230432 w 624"/>
              <a:gd name="T9" fmla="*/ 223838 h 180"/>
              <a:gd name="T10" fmla="*/ 267799 w 624"/>
              <a:gd name="T11" fmla="*/ 232128 h 180"/>
              <a:gd name="T12" fmla="*/ 305166 w 624"/>
              <a:gd name="T13" fmla="*/ 223838 h 180"/>
              <a:gd name="T14" fmla="*/ 315546 w 624"/>
              <a:gd name="T15" fmla="*/ 227983 h 180"/>
              <a:gd name="T16" fmla="*/ 404813 w 624"/>
              <a:gd name="T17" fmla="*/ 373063 h 180"/>
              <a:gd name="T18" fmla="*/ 1295400 w 624"/>
              <a:gd name="T19" fmla="*/ 373063 h 180"/>
              <a:gd name="T20" fmla="*/ 1295400 w 624"/>
              <a:gd name="T21" fmla="*/ 0 h 180"/>
              <a:gd name="T22" fmla="*/ 199292 w 624"/>
              <a:gd name="T23" fmla="*/ 0 h 180"/>
              <a:gd name="T24" fmla="*/ 201368 w 624"/>
              <a:gd name="T25" fmla="*/ 4145 h 180"/>
              <a:gd name="T26" fmla="*/ 176457 w 624"/>
              <a:gd name="T27" fmla="*/ 49742 h 180"/>
              <a:gd name="T28" fmla="*/ 186837 w 624"/>
              <a:gd name="T29" fmla="*/ 93266 h 180"/>
              <a:gd name="T30" fmla="*/ 141165 w 624"/>
              <a:gd name="T31" fmla="*/ 66322 h 180"/>
              <a:gd name="T32" fmla="*/ 114178 w 624"/>
              <a:gd name="T33" fmla="*/ 70467 h 180"/>
              <a:gd name="T34" fmla="*/ 29063 w 624"/>
              <a:gd name="T35" fmla="*/ 4145 h 180"/>
              <a:gd name="T36" fmla="*/ 31139 w 624"/>
              <a:gd name="T37" fmla="*/ 0 h 180"/>
              <a:gd name="T38" fmla="*/ 0 w 624"/>
              <a:gd name="T39" fmla="*/ 0 h 180"/>
              <a:gd name="T40" fmla="*/ 197216 w 624"/>
              <a:gd name="T41" fmla="*/ 143007 h 180"/>
              <a:gd name="T42" fmla="*/ 267799 w 624"/>
              <a:gd name="T43" fmla="*/ 72540 h 180"/>
              <a:gd name="T44" fmla="*/ 340458 w 624"/>
              <a:gd name="T45" fmla="*/ 143007 h 180"/>
              <a:gd name="T46" fmla="*/ 267799 w 624"/>
              <a:gd name="T47" fmla="*/ 215548 h 180"/>
              <a:gd name="T48" fmla="*/ 197216 w 624"/>
              <a:gd name="T49" fmla="*/ 143007 h 1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4" h="180">
                <a:moveTo>
                  <a:pt x="0" y="0"/>
                </a:moveTo>
                <a:cubicBezTo>
                  <a:pt x="0" y="180"/>
                  <a:pt x="0" y="180"/>
                  <a:pt x="0" y="180"/>
                </a:cubicBezTo>
                <a:cubicBezTo>
                  <a:pt x="63" y="180"/>
                  <a:pt x="63" y="180"/>
                  <a:pt x="63" y="180"/>
                </a:cubicBezTo>
                <a:cubicBezTo>
                  <a:pt x="61" y="168"/>
                  <a:pt x="56" y="117"/>
                  <a:pt x="106" y="110"/>
                </a:cubicBezTo>
                <a:cubicBezTo>
                  <a:pt x="108" y="110"/>
                  <a:pt x="109" y="108"/>
                  <a:pt x="111" y="108"/>
                </a:cubicBezTo>
                <a:cubicBezTo>
                  <a:pt x="117" y="111"/>
                  <a:pt x="123" y="112"/>
                  <a:pt x="129" y="112"/>
                </a:cubicBezTo>
                <a:cubicBezTo>
                  <a:pt x="136" y="112"/>
                  <a:pt x="142" y="110"/>
                  <a:pt x="147" y="108"/>
                </a:cubicBezTo>
                <a:cubicBezTo>
                  <a:pt x="149" y="108"/>
                  <a:pt x="151" y="110"/>
                  <a:pt x="152" y="110"/>
                </a:cubicBezTo>
                <a:cubicBezTo>
                  <a:pt x="202" y="118"/>
                  <a:pt x="197" y="168"/>
                  <a:pt x="195" y="180"/>
                </a:cubicBezTo>
                <a:cubicBezTo>
                  <a:pt x="624" y="180"/>
                  <a:pt x="624" y="180"/>
                  <a:pt x="624" y="180"/>
                </a:cubicBezTo>
                <a:cubicBezTo>
                  <a:pt x="624" y="0"/>
                  <a:pt x="624" y="0"/>
                  <a:pt x="624" y="0"/>
                </a:cubicBezTo>
                <a:cubicBezTo>
                  <a:pt x="96" y="0"/>
                  <a:pt x="96" y="0"/>
                  <a:pt x="96" y="0"/>
                </a:cubicBezTo>
                <a:cubicBezTo>
                  <a:pt x="96" y="0"/>
                  <a:pt x="97" y="1"/>
                  <a:pt x="97" y="2"/>
                </a:cubicBezTo>
                <a:cubicBezTo>
                  <a:pt x="97" y="11"/>
                  <a:pt x="93" y="18"/>
                  <a:pt x="85" y="24"/>
                </a:cubicBezTo>
                <a:cubicBezTo>
                  <a:pt x="90" y="45"/>
                  <a:pt x="90" y="45"/>
                  <a:pt x="90" y="45"/>
                </a:cubicBezTo>
                <a:cubicBezTo>
                  <a:pt x="68" y="32"/>
                  <a:pt x="68" y="32"/>
                  <a:pt x="68" y="32"/>
                </a:cubicBezTo>
                <a:cubicBezTo>
                  <a:pt x="64" y="34"/>
                  <a:pt x="60" y="34"/>
                  <a:pt x="55" y="34"/>
                </a:cubicBezTo>
                <a:cubicBezTo>
                  <a:pt x="33" y="34"/>
                  <a:pt x="14" y="21"/>
                  <a:pt x="14" y="2"/>
                </a:cubicBezTo>
                <a:cubicBezTo>
                  <a:pt x="14" y="1"/>
                  <a:pt x="15" y="0"/>
                  <a:pt x="15" y="0"/>
                </a:cubicBezTo>
                <a:lnTo>
                  <a:pt x="0" y="0"/>
                </a:lnTo>
                <a:close/>
                <a:moveTo>
                  <a:pt x="95" y="69"/>
                </a:moveTo>
                <a:cubicBezTo>
                  <a:pt x="95" y="50"/>
                  <a:pt x="110" y="35"/>
                  <a:pt x="129" y="35"/>
                </a:cubicBezTo>
                <a:cubicBezTo>
                  <a:pt x="148" y="35"/>
                  <a:pt x="164" y="50"/>
                  <a:pt x="164" y="69"/>
                </a:cubicBezTo>
                <a:cubicBezTo>
                  <a:pt x="164" y="88"/>
                  <a:pt x="148" y="104"/>
                  <a:pt x="129" y="104"/>
                </a:cubicBezTo>
                <a:cubicBezTo>
                  <a:pt x="110" y="104"/>
                  <a:pt x="95" y="88"/>
                  <a:pt x="95" y="69"/>
                </a:cubicBezTo>
                <a:close/>
              </a:path>
            </a:pathLst>
          </a:custGeom>
          <a:solidFill>
            <a:srgbClr val="92D050"/>
          </a:solidFill>
          <a:ln>
            <a:noFill/>
          </a:ln>
          <a:extLst/>
        </p:spPr>
        <p:txBody>
          <a:bodyPr lIns="68580" tIns="34290" rIns="68580" bIns="34290"/>
          <a:lstStyle/>
          <a:p>
            <a:endParaRPr lang="zh-CN" altLang="en-US" sz="1800"/>
          </a:p>
        </p:txBody>
      </p:sp>
      <p:sp>
        <p:nvSpPr>
          <p:cNvPr id="14" name="Freeform 47"/>
          <p:cNvSpPr>
            <a:spLocks noEditPoints="1"/>
          </p:cNvSpPr>
          <p:nvPr/>
        </p:nvSpPr>
        <p:spPr bwMode="auto">
          <a:xfrm>
            <a:off x="3683919" y="3211878"/>
            <a:ext cx="1567434" cy="453327"/>
          </a:xfrm>
          <a:custGeom>
            <a:avLst/>
            <a:gdLst>
              <a:gd name="T0" fmla="*/ 1264261 w 624"/>
              <a:gd name="T1" fmla="*/ 0 h 180"/>
              <a:gd name="T2" fmla="*/ 1266337 w 624"/>
              <a:gd name="T3" fmla="*/ 4163 h 180"/>
              <a:gd name="T4" fmla="*/ 1181222 w 624"/>
              <a:gd name="T5" fmla="*/ 72849 h 180"/>
              <a:gd name="T6" fmla="*/ 1154235 w 624"/>
              <a:gd name="T7" fmla="*/ 68686 h 180"/>
              <a:gd name="T8" fmla="*/ 1108563 w 624"/>
              <a:gd name="T9" fmla="*/ 93662 h 180"/>
              <a:gd name="T10" fmla="*/ 1118943 w 624"/>
              <a:gd name="T11" fmla="*/ 47872 h 180"/>
              <a:gd name="T12" fmla="*/ 1096108 w 624"/>
              <a:gd name="T13" fmla="*/ 4163 h 180"/>
              <a:gd name="T14" fmla="*/ 1096108 w 624"/>
              <a:gd name="T15" fmla="*/ 0 h 180"/>
              <a:gd name="T16" fmla="*/ 0 w 624"/>
              <a:gd name="T17" fmla="*/ 0 h 180"/>
              <a:gd name="T18" fmla="*/ 0 w 624"/>
              <a:gd name="T19" fmla="*/ 374650 h 180"/>
              <a:gd name="T20" fmla="*/ 890588 w 624"/>
              <a:gd name="T21" fmla="*/ 374650 h 180"/>
              <a:gd name="T22" fmla="*/ 979854 w 624"/>
              <a:gd name="T23" fmla="*/ 228953 h 180"/>
              <a:gd name="T24" fmla="*/ 990234 w 624"/>
              <a:gd name="T25" fmla="*/ 224790 h 180"/>
              <a:gd name="T26" fmla="*/ 1027601 w 624"/>
              <a:gd name="T27" fmla="*/ 233116 h 180"/>
              <a:gd name="T28" fmla="*/ 1064968 w 624"/>
              <a:gd name="T29" fmla="*/ 224790 h 180"/>
              <a:gd name="T30" fmla="*/ 1077424 w 624"/>
              <a:gd name="T31" fmla="*/ 228953 h 180"/>
              <a:gd name="T32" fmla="*/ 1166690 w 624"/>
              <a:gd name="T33" fmla="*/ 374650 h 180"/>
              <a:gd name="T34" fmla="*/ 1295400 w 624"/>
              <a:gd name="T35" fmla="*/ 374650 h 180"/>
              <a:gd name="T36" fmla="*/ 1295400 w 624"/>
              <a:gd name="T37" fmla="*/ 0 h 180"/>
              <a:gd name="T38" fmla="*/ 1264261 w 624"/>
              <a:gd name="T39" fmla="*/ 0 h 180"/>
              <a:gd name="T40" fmla="*/ 1027601 w 624"/>
              <a:gd name="T41" fmla="*/ 216464 h 180"/>
              <a:gd name="T42" fmla="*/ 954942 w 624"/>
              <a:gd name="T43" fmla="*/ 143616 h 180"/>
              <a:gd name="T44" fmla="*/ 1027601 w 624"/>
              <a:gd name="T45" fmla="*/ 72849 h 180"/>
              <a:gd name="T46" fmla="*/ 1098184 w 624"/>
              <a:gd name="T47" fmla="*/ 143616 h 180"/>
              <a:gd name="T48" fmla="*/ 1027601 w 624"/>
              <a:gd name="T49" fmla="*/ 216464 h 1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4" h="180">
                <a:moveTo>
                  <a:pt x="609" y="0"/>
                </a:moveTo>
                <a:cubicBezTo>
                  <a:pt x="610" y="0"/>
                  <a:pt x="610" y="1"/>
                  <a:pt x="610" y="2"/>
                </a:cubicBezTo>
                <a:cubicBezTo>
                  <a:pt x="610" y="21"/>
                  <a:pt x="591" y="35"/>
                  <a:pt x="569" y="35"/>
                </a:cubicBezTo>
                <a:cubicBezTo>
                  <a:pt x="564" y="35"/>
                  <a:pt x="560" y="34"/>
                  <a:pt x="556" y="33"/>
                </a:cubicBezTo>
                <a:cubicBezTo>
                  <a:pt x="534" y="45"/>
                  <a:pt x="534" y="45"/>
                  <a:pt x="534" y="45"/>
                </a:cubicBezTo>
                <a:cubicBezTo>
                  <a:pt x="539" y="23"/>
                  <a:pt x="539" y="23"/>
                  <a:pt x="539" y="23"/>
                </a:cubicBezTo>
                <a:cubicBezTo>
                  <a:pt x="532" y="17"/>
                  <a:pt x="528" y="11"/>
                  <a:pt x="528" y="2"/>
                </a:cubicBezTo>
                <a:cubicBezTo>
                  <a:pt x="528" y="1"/>
                  <a:pt x="528" y="0"/>
                  <a:pt x="528" y="0"/>
                </a:cubicBezTo>
                <a:cubicBezTo>
                  <a:pt x="0" y="0"/>
                  <a:pt x="0" y="0"/>
                  <a:pt x="0" y="0"/>
                </a:cubicBezTo>
                <a:cubicBezTo>
                  <a:pt x="0" y="180"/>
                  <a:pt x="0" y="180"/>
                  <a:pt x="0" y="180"/>
                </a:cubicBezTo>
                <a:cubicBezTo>
                  <a:pt x="429" y="180"/>
                  <a:pt x="429" y="180"/>
                  <a:pt x="429" y="180"/>
                </a:cubicBezTo>
                <a:cubicBezTo>
                  <a:pt x="427" y="168"/>
                  <a:pt x="423" y="117"/>
                  <a:pt x="472" y="110"/>
                </a:cubicBezTo>
                <a:cubicBezTo>
                  <a:pt x="474" y="110"/>
                  <a:pt x="475" y="109"/>
                  <a:pt x="477" y="108"/>
                </a:cubicBezTo>
                <a:cubicBezTo>
                  <a:pt x="482" y="111"/>
                  <a:pt x="488" y="112"/>
                  <a:pt x="495" y="112"/>
                </a:cubicBezTo>
                <a:cubicBezTo>
                  <a:pt x="501" y="112"/>
                  <a:pt x="507" y="110"/>
                  <a:pt x="513" y="108"/>
                </a:cubicBezTo>
                <a:cubicBezTo>
                  <a:pt x="515" y="108"/>
                  <a:pt x="517" y="110"/>
                  <a:pt x="519" y="110"/>
                </a:cubicBezTo>
                <a:cubicBezTo>
                  <a:pt x="568" y="118"/>
                  <a:pt x="563" y="168"/>
                  <a:pt x="562" y="180"/>
                </a:cubicBezTo>
                <a:cubicBezTo>
                  <a:pt x="624" y="180"/>
                  <a:pt x="624" y="180"/>
                  <a:pt x="624" y="180"/>
                </a:cubicBezTo>
                <a:cubicBezTo>
                  <a:pt x="624" y="0"/>
                  <a:pt x="624" y="0"/>
                  <a:pt x="624" y="0"/>
                </a:cubicBezTo>
                <a:lnTo>
                  <a:pt x="609" y="0"/>
                </a:lnTo>
                <a:close/>
                <a:moveTo>
                  <a:pt x="495" y="104"/>
                </a:moveTo>
                <a:cubicBezTo>
                  <a:pt x="476" y="104"/>
                  <a:pt x="460" y="88"/>
                  <a:pt x="460" y="69"/>
                </a:cubicBezTo>
                <a:cubicBezTo>
                  <a:pt x="460" y="50"/>
                  <a:pt x="476" y="35"/>
                  <a:pt x="495" y="35"/>
                </a:cubicBezTo>
                <a:cubicBezTo>
                  <a:pt x="514" y="35"/>
                  <a:pt x="529" y="50"/>
                  <a:pt x="529" y="69"/>
                </a:cubicBezTo>
                <a:cubicBezTo>
                  <a:pt x="529" y="88"/>
                  <a:pt x="514" y="104"/>
                  <a:pt x="495" y="104"/>
                </a:cubicBezTo>
                <a:close/>
              </a:path>
            </a:pathLst>
          </a:custGeom>
          <a:solidFill>
            <a:srgbClr val="C00000"/>
          </a:solidFill>
          <a:ln>
            <a:noFill/>
          </a:ln>
          <a:extLst/>
        </p:spPr>
        <p:txBody>
          <a:bodyPr lIns="68580" tIns="34290" rIns="68580" bIns="34290"/>
          <a:lstStyle/>
          <a:p>
            <a:endParaRPr lang="zh-CN" altLang="en-US" sz="1800"/>
          </a:p>
        </p:txBody>
      </p:sp>
      <p:sp>
        <p:nvSpPr>
          <p:cNvPr id="15" name="Freeform 48"/>
          <p:cNvSpPr>
            <a:spLocks noEditPoints="1"/>
          </p:cNvSpPr>
          <p:nvPr/>
        </p:nvSpPr>
        <p:spPr bwMode="auto">
          <a:xfrm>
            <a:off x="3683919" y="1550322"/>
            <a:ext cx="1567434" cy="451405"/>
          </a:xfrm>
          <a:custGeom>
            <a:avLst/>
            <a:gdLst>
              <a:gd name="T0" fmla="*/ 0 w 624"/>
              <a:gd name="T1" fmla="*/ 0 h 180"/>
              <a:gd name="T2" fmla="*/ 0 w 624"/>
              <a:gd name="T3" fmla="*/ 373062 h 180"/>
              <a:gd name="T4" fmla="*/ 130786 w 624"/>
              <a:gd name="T5" fmla="*/ 373062 h 180"/>
              <a:gd name="T6" fmla="*/ 220052 w 624"/>
              <a:gd name="T7" fmla="*/ 227982 h 180"/>
              <a:gd name="T8" fmla="*/ 230432 w 624"/>
              <a:gd name="T9" fmla="*/ 223837 h 180"/>
              <a:gd name="T10" fmla="*/ 267799 w 624"/>
              <a:gd name="T11" fmla="*/ 232127 h 180"/>
              <a:gd name="T12" fmla="*/ 305166 w 624"/>
              <a:gd name="T13" fmla="*/ 223837 h 180"/>
              <a:gd name="T14" fmla="*/ 315546 w 624"/>
              <a:gd name="T15" fmla="*/ 227982 h 180"/>
              <a:gd name="T16" fmla="*/ 404813 w 624"/>
              <a:gd name="T17" fmla="*/ 373062 h 180"/>
              <a:gd name="T18" fmla="*/ 1295400 w 624"/>
              <a:gd name="T19" fmla="*/ 373062 h 180"/>
              <a:gd name="T20" fmla="*/ 1295400 w 624"/>
              <a:gd name="T21" fmla="*/ 0 h 180"/>
              <a:gd name="T22" fmla="*/ 199292 w 624"/>
              <a:gd name="T23" fmla="*/ 0 h 180"/>
              <a:gd name="T24" fmla="*/ 201368 w 624"/>
              <a:gd name="T25" fmla="*/ 4145 h 180"/>
              <a:gd name="T26" fmla="*/ 176457 w 624"/>
              <a:gd name="T27" fmla="*/ 49742 h 180"/>
              <a:gd name="T28" fmla="*/ 186837 w 624"/>
              <a:gd name="T29" fmla="*/ 93266 h 180"/>
              <a:gd name="T30" fmla="*/ 141165 w 624"/>
              <a:gd name="T31" fmla="*/ 66322 h 180"/>
              <a:gd name="T32" fmla="*/ 114178 w 624"/>
              <a:gd name="T33" fmla="*/ 70467 h 180"/>
              <a:gd name="T34" fmla="*/ 29063 w 624"/>
              <a:gd name="T35" fmla="*/ 4145 h 180"/>
              <a:gd name="T36" fmla="*/ 31139 w 624"/>
              <a:gd name="T37" fmla="*/ 0 h 180"/>
              <a:gd name="T38" fmla="*/ 0 w 624"/>
              <a:gd name="T39" fmla="*/ 0 h 180"/>
              <a:gd name="T40" fmla="*/ 197216 w 624"/>
              <a:gd name="T41" fmla="*/ 143007 h 180"/>
              <a:gd name="T42" fmla="*/ 267799 w 624"/>
              <a:gd name="T43" fmla="*/ 72540 h 180"/>
              <a:gd name="T44" fmla="*/ 340458 w 624"/>
              <a:gd name="T45" fmla="*/ 143007 h 180"/>
              <a:gd name="T46" fmla="*/ 267799 w 624"/>
              <a:gd name="T47" fmla="*/ 215547 h 180"/>
              <a:gd name="T48" fmla="*/ 197216 w 624"/>
              <a:gd name="T49" fmla="*/ 143007 h 1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24" h="180">
                <a:moveTo>
                  <a:pt x="0" y="0"/>
                </a:moveTo>
                <a:cubicBezTo>
                  <a:pt x="0" y="180"/>
                  <a:pt x="0" y="180"/>
                  <a:pt x="0" y="180"/>
                </a:cubicBezTo>
                <a:cubicBezTo>
                  <a:pt x="63" y="180"/>
                  <a:pt x="63" y="180"/>
                  <a:pt x="63" y="180"/>
                </a:cubicBezTo>
                <a:cubicBezTo>
                  <a:pt x="61" y="168"/>
                  <a:pt x="56" y="117"/>
                  <a:pt x="106" y="110"/>
                </a:cubicBezTo>
                <a:cubicBezTo>
                  <a:pt x="108" y="110"/>
                  <a:pt x="109" y="108"/>
                  <a:pt x="111" y="108"/>
                </a:cubicBezTo>
                <a:cubicBezTo>
                  <a:pt x="117" y="111"/>
                  <a:pt x="123" y="112"/>
                  <a:pt x="129" y="112"/>
                </a:cubicBezTo>
                <a:cubicBezTo>
                  <a:pt x="136" y="112"/>
                  <a:pt x="142" y="110"/>
                  <a:pt x="147" y="108"/>
                </a:cubicBezTo>
                <a:cubicBezTo>
                  <a:pt x="149" y="108"/>
                  <a:pt x="151" y="110"/>
                  <a:pt x="152" y="110"/>
                </a:cubicBezTo>
                <a:cubicBezTo>
                  <a:pt x="202" y="118"/>
                  <a:pt x="197" y="168"/>
                  <a:pt x="195" y="180"/>
                </a:cubicBezTo>
                <a:cubicBezTo>
                  <a:pt x="624" y="180"/>
                  <a:pt x="624" y="180"/>
                  <a:pt x="624" y="180"/>
                </a:cubicBezTo>
                <a:cubicBezTo>
                  <a:pt x="624" y="0"/>
                  <a:pt x="624" y="0"/>
                  <a:pt x="624" y="0"/>
                </a:cubicBezTo>
                <a:cubicBezTo>
                  <a:pt x="96" y="0"/>
                  <a:pt x="96" y="0"/>
                  <a:pt x="96" y="0"/>
                </a:cubicBezTo>
                <a:cubicBezTo>
                  <a:pt x="96" y="0"/>
                  <a:pt x="97" y="1"/>
                  <a:pt x="97" y="2"/>
                </a:cubicBezTo>
                <a:cubicBezTo>
                  <a:pt x="97" y="11"/>
                  <a:pt x="93" y="18"/>
                  <a:pt x="85" y="24"/>
                </a:cubicBezTo>
                <a:cubicBezTo>
                  <a:pt x="90" y="45"/>
                  <a:pt x="90" y="45"/>
                  <a:pt x="90" y="45"/>
                </a:cubicBezTo>
                <a:cubicBezTo>
                  <a:pt x="68" y="32"/>
                  <a:pt x="68" y="32"/>
                  <a:pt x="68" y="32"/>
                </a:cubicBezTo>
                <a:cubicBezTo>
                  <a:pt x="64" y="34"/>
                  <a:pt x="60" y="34"/>
                  <a:pt x="55" y="34"/>
                </a:cubicBezTo>
                <a:cubicBezTo>
                  <a:pt x="33" y="34"/>
                  <a:pt x="14" y="21"/>
                  <a:pt x="14" y="2"/>
                </a:cubicBezTo>
                <a:cubicBezTo>
                  <a:pt x="14" y="1"/>
                  <a:pt x="15" y="0"/>
                  <a:pt x="15" y="0"/>
                </a:cubicBezTo>
                <a:lnTo>
                  <a:pt x="0" y="0"/>
                </a:lnTo>
                <a:close/>
                <a:moveTo>
                  <a:pt x="95" y="69"/>
                </a:moveTo>
                <a:cubicBezTo>
                  <a:pt x="95" y="50"/>
                  <a:pt x="110" y="35"/>
                  <a:pt x="129" y="35"/>
                </a:cubicBezTo>
                <a:cubicBezTo>
                  <a:pt x="148" y="35"/>
                  <a:pt x="164" y="50"/>
                  <a:pt x="164" y="69"/>
                </a:cubicBezTo>
                <a:cubicBezTo>
                  <a:pt x="164" y="88"/>
                  <a:pt x="148" y="104"/>
                  <a:pt x="129" y="104"/>
                </a:cubicBezTo>
                <a:cubicBezTo>
                  <a:pt x="110" y="104"/>
                  <a:pt x="95" y="88"/>
                  <a:pt x="95" y="69"/>
                </a:cubicBezTo>
                <a:close/>
              </a:path>
            </a:pathLst>
          </a:custGeom>
          <a:solidFill>
            <a:srgbClr val="00B0F0"/>
          </a:solidFill>
          <a:ln>
            <a:noFill/>
          </a:ln>
          <a:extLst/>
        </p:spPr>
        <p:txBody>
          <a:bodyPr lIns="68580" tIns="34290" rIns="68580" bIns="34290"/>
          <a:lstStyle/>
          <a:p>
            <a:endParaRPr lang="zh-CN" altLang="en-US" sz="1800"/>
          </a:p>
        </p:txBody>
      </p:sp>
      <p:sp>
        <p:nvSpPr>
          <p:cNvPr id="16" name="Rectangle 58"/>
          <p:cNvSpPr>
            <a:spLocks noChangeArrowheads="1"/>
          </p:cNvSpPr>
          <p:nvPr/>
        </p:nvSpPr>
        <p:spPr bwMode="auto">
          <a:xfrm>
            <a:off x="4179506" y="1688626"/>
            <a:ext cx="9464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dirty="0">
                <a:solidFill>
                  <a:schemeClr val="bg1"/>
                </a:solidFill>
                <a:ea typeface="微软雅黑" panose="020B0503020204020204" pitchFamily="34" charset="-122"/>
              </a:rPr>
              <a:t>单击添加文本</a:t>
            </a:r>
          </a:p>
        </p:txBody>
      </p:sp>
      <p:sp>
        <p:nvSpPr>
          <p:cNvPr id="17" name="Rectangle 59"/>
          <p:cNvSpPr>
            <a:spLocks noChangeArrowheads="1"/>
          </p:cNvSpPr>
          <p:nvPr/>
        </p:nvSpPr>
        <p:spPr bwMode="auto">
          <a:xfrm>
            <a:off x="3745388" y="2261047"/>
            <a:ext cx="9464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chemeClr val="bg1"/>
                </a:solidFill>
                <a:ea typeface="微软雅黑" panose="020B0503020204020204" pitchFamily="34" charset="-122"/>
              </a:rPr>
              <a:t>单击添加文本</a:t>
            </a:r>
          </a:p>
        </p:txBody>
      </p:sp>
      <p:sp>
        <p:nvSpPr>
          <p:cNvPr id="18" name="Rectangle 60"/>
          <p:cNvSpPr>
            <a:spLocks noChangeArrowheads="1"/>
          </p:cNvSpPr>
          <p:nvPr/>
        </p:nvSpPr>
        <p:spPr bwMode="auto">
          <a:xfrm>
            <a:off x="4179506" y="2796971"/>
            <a:ext cx="9464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chemeClr val="bg1"/>
                </a:solidFill>
                <a:ea typeface="微软雅黑" panose="020B0503020204020204" pitchFamily="34" charset="-122"/>
              </a:rPr>
              <a:t>单击添加文本</a:t>
            </a:r>
          </a:p>
        </p:txBody>
      </p:sp>
      <p:sp>
        <p:nvSpPr>
          <p:cNvPr id="19" name="Rectangle 61"/>
          <p:cNvSpPr>
            <a:spLocks noChangeArrowheads="1"/>
          </p:cNvSpPr>
          <p:nvPr/>
        </p:nvSpPr>
        <p:spPr bwMode="auto">
          <a:xfrm>
            <a:off x="3745388" y="3354024"/>
            <a:ext cx="94641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chemeClr val="bg1"/>
                </a:solidFill>
                <a:ea typeface="微软雅黑" panose="020B0503020204020204" pitchFamily="34" charset="-122"/>
              </a:rPr>
              <a:t>单击添加文本</a:t>
            </a:r>
          </a:p>
        </p:txBody>
      </p:sp>
      <p:sp>
        <p:nvSpPr>
          <p:cNvPr id="20" name="Text Box 62"/>
          <p:cNvSpPr txBox="1">
            <a:spLocks noChangeArrowheads="1"/>
          </p:cNvSpPr>
          <p:nvPr/>
        </p:nvSpPr>
        <p:spPr bwMode="auto">
          <a:xfrm>
            <a:off x="1733961" y="1412532"/>
            <a:ext cx="471524"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b="1">
                <a:solidFill>
                  <a:schemeClr val="bg1"/>
                </a:solidFill>
                <a:latin typeface="微软雅黑" panose="020B0503020204020204" pitchFamily="34" charset="-122"/>
                <a:ea typeface="微软雅黑" panose="020B0503020204020204" pitchFamily="34" charset="-122"/>
              </a:rPr>
              <a:t>13%</a:t>
            </a:r>
          </a:p>
        </p:txBody>
      </p:sp>
      <p:sp>
        <p:nvSpPr>
          <p:cNvPr id="21" name="Text Box 63"/>
          <p:cNvSpPr txBox="1">
            <a:spLocks noChangeArrowheads="1"/>
          </p:cNvSpPr>
          <p:nvPr/>
        </p:nvSpPr>
        <p:spPr bwMode="auto">
          <a:xfrm>
            <a:off x="2657886" y="1888782"/>
            <a:ext cx="471524"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b="1">
                <a:solidFill>
                  <a:schemeClr val="bg1"/>
                </a:solidFill>
                <a:latin typeface="微软雅黑" panose="020B0503020204020204" pitchFamily="34" charset="-122"/>
                <a:ea typeface="微软雅黑" panose="020B0503020204020204" pitchFamily="34" charset="-122"/>
              </a:rPr>
              <a:t>17%</a:t>
            </a:r>
          </a:p>
        </p:txBody>
      </p:sp>
      <p:sp>
        <p:nvSpPr>
          <p:cNvPr id="22" name="Text Box 64"/>
          <p:cNvSpPr txBox="1">
            <a:spLocks noChangeArrowheads="1"/>
          </p:cNvSpPr>
          <p:nvPr/>
        </p:nvSpPr>
        <p:spPr bwMode="auto">
          <a:xfrm>
            <a:off x="2526123" y="3128620"/>
            <a:ext cx="471524"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b="1">
                <a:solidFill>
                  <a:schemeClr val="bg1"/>
                </a:solidFill>
                <a:latin typeface="微软雅黑" panose="020B0503020204020204" pitchFamily="34" charset="-122"/>
                <a:ea typeface="微软雅黑" panose="020B0503020204020204" pitchFamily="34" charset="-122"/>
              </a:rPr>
              <a:t>28%</a:t>
            </a:r>
          </a:p>
        </p:txBody>
      </p:sp>
      <p:sp>
        <p:nvSpPr>
          <p:cNvPr id="23" name="Text Box 65"/>
          <p:cNvSpPr txBox="1">
            <a:spLocks noChangeArrowheads="1"/>
          </p:cNvSpPr>
          <p:nvPr/>
        </p:nvSpPr>
        <p:spPr bwMode="auto">
          <a:xfrm>
            <a:off x="733836" y="2517432"/>
            <a:ext cx="471524"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b="1">
                <a:solidFill>
                  <a:schemeClr val="bg1"/>
                </a:solidFill>
                <a:latin typeface="微软雅黑" panose="020B0503020204020204" pitchFamily="34" charset="-122"/>
                <a:ea typeface="微软雅黑" panose="020B0503020204020204" pitchFamily="34" charset="-122"/>
              </a:rPr>
              <a:t>42%</a:t>
            </a:r>
          </a:p>
        </p:txBody>
      </p:sp>
      <p:sp>
        <p:nvSpPr>
          <p:cNvPr id="25" name="Rectangle 30"/>
          <p:cNvSpPr>
            <a:spLocks noChangeArrowheads="1"/>
          </p:cNvSpPr>
          <p:nvPr/>
        </p:nvSpPr>
        <p:spPr bwMode="auto">
          <a:xfrm>
            <a:off x="5625219" y="2120404"/>
            <a:ext cx="2996267" cy="1281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26" name="矩形 25"/>
          <p:cNvSpPr/>
          <p:nvPr/>
        </p:nvSpPr>
        <p:spPr>
          <a:xfrm>
            <a:off x="5625219" y="1716405"/>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1406784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53"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par>
                                <p:cTn id="16" presetID="53" presetClass="entr" presetSubtype="0" fill="hold" grpId="0" nodeType="withEffect">
                                  <p:stCondLst>
                                    <p:cond delay="100"/>
                                  </p:stCondLst>
                                  <p:childTnLst>
                                    <p:set>
                                      <p:cBhvr>
                                        <p:cTn id="17" dur="1" fill="hold">
                                          <p:stCondLst>
                                            <p:cond delay="0"/>
                                          </p:stCondLst>
                                        </p:cTn>
                                        <p:tgtEl>
                                          <p:spTgt spid="21"/>
                                        </p:tgtEl>
                                        <p:attrNameLst>
                                          <p:attrName>style.visibility</p:attrName>
                                        </p:attrNameLst>
                                      </p:cBhvr>
                                      <p:to>
                                        <p:strVal val="visible"/>
                                      </p:to>
                                    </p:set>
                                    <p:anim calcmode="lin" valueType="num">
                                      <p:cBhvr>
                                        <p:cTn id="18" dur="500" fill="hold"/>
                                        <p:tgtEl>
                                          <p:spTgt spid="21"/>
                                        </p:tgtEl>
                                        <p:attrNameLst>
                                          <p:attrName>ppt_w</p:attrName>
                                        </p:attrNameLst>
                                      </p:cBhvr>
                                      <p:tavLst>
                                        <p:tav tm="0">
                                          <p:val>
                                            <p:fltVal val="0"/>
                                          </p:val>
                                        </p:tav>
                                        <p:tav tm="100000">
                                          <p:val>
                                            <p:strVal val="#ppt_w"/>
                                          </p:val>
                                        </p:tav>
                                      </p:tavLst>
                                    </p:anim>
                                    <p:anim calcmode="lin" valueType="num">
                                      <p:cBhvr>
                                        <p:cTn id="19" dur="500" fill="hold"/>
                                        <p:tgtEl>
                                          <p:spTgt spid="21"/>
                                        </p:tgtEl>
                                        <p:attrNameLst>
                                          <p:attrName>ppt_h</p:attrName>
                                        </p:attrNameLst>
                                      </p:cBhvr>
                                      <p:tavLst>
                                        <p:tav tm="0">
                                          <p:val>
                                            <p:fltVal val="0"/>
                                          </p:val>
                                        </p:tav>
                                        <p:tav tm="100000">
                                          <p:val>
                                            <p:strVal val="#ppt_h"/>
                                          </p:val>
                                        </p:tav>
                                      </p:tavLst>
                                    </p:anim>
                                    <p:animEffect transition="in" filter="fade">
                                      <p:cBhvr>
                                        <p:cTn id="20" dur="500"/>
                                        <p:tgtEl>
                                          <p:spTgt spid="21"/>
                                        </p:tgtEl>
                                      </p:cBhvr>
                                    </p:animEffect>
                                  </p:childTnLst>
                                </p:cTn>
                              </p:par>
                              <p:par>
                                <p:cTn id="21" presetID="53" presetClass="entr" presetSubtype="0" fill="hold" grpId="0" nodeType="withEffect">
                                  <p:stCondLst>
                                    <p:cond delay="20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53" presetClass="entr" presetSubtype="0" fill="hold" grpId="0" nodeType="withEffect">
                                  <p:stCondLst>
                                    <p:cond delay="30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par>
                                <p:cTn id="31" presetID="23" presetClass="entr" presetSubtype="16" fill="hold" nodeType="withEffect">
                                  <p:stCondLst>
                                    <p:cond delay="300"/>
                                  </p:stCondLst>
                                  <p:childTnLst>
                                    <p:set>
                                      <p:cBhvr>
                                        <p:cTn id="32" dur="1" fill="hold">
                                          <p:stCondLst>
                                            <p:cond delay="0"/>
                                          </p:stCondLst>
                                        </p:cTn>
                                        <p:tgtEl>
                                          <p:spTgt spid="7"/>
                                        </p:tgtEl>
                                        <p:attrNameLst>
                                          <p:attrName>style.visibility</p:attrName>
                                        </p:attrNameLst>
                                      </p:cBhvr>
                                      <p:to>
                                        <p:strVal val="visible"/>
                                      </p:to>
                                    </p:set>
                                    <p:anim calcmode="lin" valueType="num">
                                      <p:cBhvr>
                                        <p:cTn id="33" dur="300" fill="hold"/>
                                        <p:tgtEl>
                                          <p:spTgt spid="7"/>
                                        </p:tgtEl>
                                        <p:attrNameLst>
                                          <p:attrName>ppt_w</p:attrName>
                                        </p:attrNameLst>
                                      </p:cBhvr>
                                      <p:tavLst>
                                        <p:tav tm="0">
                                          <p:val>
                                            <p:fltVal val="0"/>
                                          </p:val>
                                        </p:tav>
                                        <p:tav tm="100000">
                                          <p:val>
                                            <p:strVal val="#ppt_w"/>
                                          </p:val>
                                        </p:tav>
                                      </p:tavLst>
                                    </p:anim>
                                    <p:anim calcmode="lin" valueType="num">
                                      <p:cBhvr>
                                        <p:cTn id="34" dur="300" fill="hold"/>
                                        <p:tgtEl>
                                          <p:spTgt spid="7"/>
                                        </p:tgtEl>
                                        <p:attrNameLst>
                                          <p:attrName>ppt_h</p:attrName>
                                        </p:attrNameLst>
                                      </p:cBhvr>
                                      <p:tavLst>
                                        <p:tav tm="0">
                                          <p:val>
                                            <p:fltVal val="0"/>
                                          </p:val>
                                        </p:tav>
                                        <p:tav tm="100000">
                                          <p:val>
                                            <p:strVal val="#ppt_h"/>
                                          </p:val>
                                        </p:tav>
                                      </p:tavLst>
                                    </p:anim>
                                  </p:childTnLst>
                                </p:cTn>
                              </p:par>
                              <p:par>
                                <p:cTn id="35" presetID="6" presetClass="emph" presetSubtype="0" autoRev="1" fill="hold" nodeType="withEffect">
                                  <p:stCondLst>
                                    <p:cond delay="600"/>
                                  </p:stCondLst>
                                  <p:childTnLst>
                                    <p:animScale>
                                      <p:cBhvr>
                                        <p:cTn id="36" dur="150" fill="hold"/>
                                        <p:tgtEl>
                                          <p:spTgt spid="7"/>
                                        </p:tgtEl>
                                      </p:cBhvr>
                                      <p:by x="110000" y="110000"/>
                                    </p:animScale>
                                  </p:childTnLst>
                                </p:cTn>
                              </p:par>
                              <p:par>
                                <p:cTn id="37" presetID="23" presetClass="entr" presetSubtype="16"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300" fill="hold"/>
                                        <p:tgtEl>
                                          <p:spTgt spid="11"/>
                                        </p:tgtEl>
                                        <p:attrNameLst>
                                          <p:attrName>ppt_w</p:attrName>
                                        </p:attrNameLst>
                                      </p:cBhvr>
                                      <p:tavLst>
                                        <p:tav tm="0">
                                          <p:val>
                                            <p:fltVal val="0"/>
                                          </p:val>
                                        </p:tav>
                                        <p:tav tm="100000">
                                          <p:val>
                                            <p:strVal val="#ppt_w"/>
                                          </p:val>
                                        </p:tav>
                                      </p:tavLst>
                                    </p:anim>
                                    <p:anim calcmode="lin" valueType="num">
                                      <p:cBhvr>
                                        <p:cTn id="40" dur="300" fill="hold"/>
                                        <p:tgtEl>
                                          <p:spTgt spid="11"/>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700"/>
                                  </p:stCondLst>
                                  <p:childTnLst>
                                    <p:animScale>
                                      <p:cBhvr>
                                        <p:cTn id="42" dur="150" fill="hold"/>
                                        <p:tgtEl>
                                          <p:spTgt spid="11"/>
                                        </p:tgtEl>
                                      </p:cBhvr>
                                      <p:by x="110000" y="110000"/>
                                    </p:animScale>
                                  </p:childTnLst>
                                </p:cTn>
                              </p:par>
                              <p:par>
                                <p:cTn id="43" presetID="22" presetClass="entr" presetSubtype="8" fill="hold" grpId="0" nodeType="withEffect">
                                  <p:stCondLst>
                                    <p:cond delay="90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500"/>
                                        <p:tgtEl>
                                          <p:spTgt spid="25"/>
                                        </p:tgtEl>
                                      </p:cBhvr>
                                    </p:animEffect>
                                  </p:childTnLst>
                                </p:cTn>
                              </p:par>
                            </p:childTnLst>
                          </p:cTn>
                        </p:par>
                        <p:par>
                          <p:cTn id="46" fill="hold">
                            <p:stCondLst>
                              <p:cond delay="1400"/>
                            </p:stCondLst>
                            <p:childTnLst>
                              <p:par>
                                <p:cTn id="47" presetID="2" presetClass="entr" presetSubtype="4"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250" fill="hold"/>
                                        <p:tgtEl>
                                          <p:spTgt spid="12"/>
                                        </p:tgtEl>
                                        <p:attrNameLst>
                                          <p:attrName>ppt_x</p:attrName>
                                        </p:attrNameLst>
                                      </p:cBhvr>
                                      <p:tavLst>
                                        <p:tav tm="0">
                                          <p:val>
                                            <p:strVal val="#ppt_x"/>
                                          </p:val>
                                        </p:tav>
                                        <p:tav tm="100000">
                                          <p:val>
                                            <p:strVal val="#ppt_x"/>
                                          </p:val>
                                        </p:tav>
                                      </p:tavLst>
                                    </p:anim>
                                    <p:anim calcmode="lin" valueType="num">
                                      <p:cBhvr additive="base">
                                        <p:cTn id="50" dur="250" fill="hold"/>
                                        <p:tgtEl>
                                          <p:spTgt spid="12"/>
                                        </p:tgtEl>
                                        <p:attrNameLst>
                                          <p:attrName>ppt_y</p:attrName>
                                        </p:attrNameLst>
                                      </p:cBhvr>
                                      <p:tavLst>
                                        <p:tav tm="0">
                                          <p:val>
                                            <p:strVal val="1+#ppt_h/2"/>
                                          </p:val>
                                        </p:tav>
                                        <p:tav tm="100000">
                                          <p:val>
                                            <p:strVal val="#ppt_y"/>
                                          </p:val>
                                        </p:tav>
                                      </p:tavLst>
                                    </p:anim>
                                  </p:childTnLst>
                                </p:cTn>
                              </p:par>
                            </p:childTnLst>
                          </p:cTn>
                        </p:par>
                        <p:par>
                          <p:cTn id="51" fill="hold">
                            <p:stCondLst>
                              <p:cond delay="1650"/>
                            </p:stCondLst>
                            <p:childTnLst>
                              <p:par>
                                <p:cTn id="52" presetID="2" presetClass="entr" presetSubtype="4"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250" fill="hold"/>
                                        <p:tgtEl>
                                          <p:spTgt spid="13"/>
                                        </p:tgtEl>
                                        <p:attrNameLst>
                                          <p:attrName>ppt_x</p:attrName>
                                        </p:attrNameLst>
                                      </p:cBhvr>
                                      <p:tavLst>
                                        <p:tav tm="0">
                                          <p:val>
                                            <p:strVal val="#ppt_x"/>
                                          </p:val>
                                        </p:tav>
                                        <p:tav tm="100000">
                                          <p:val>
                                            <p:strVal val="#ppt_x"/>
                                          </p:val>
                                        </p:tav>
                                      </p:tavLst>
                                    </p:anim>
                                    <p:anim calcmode="lin" valueType="num">
                                      <p:cBhvr additive="base">
                                        <p:cTn id="55" dur="250" fill="hold"/>
                                        <p:tgtEl>
                                          <p:spTgt spid="13"/>
                                        </p:tgtEl>
                                        <p:attrNameLst>
                                          <p:attrName>ppt_y</p:attrName>
                                        </p:attrNameLst>
                                      </p:cBhvr>
                                      <p:tavLst>
                                        <p:tav tm="0">
                                          <p:val>
                                            <p:strVal val="1+#ppt_h/2"/>
                                          </p:val>
                                        </p:tav>
                                        <p:tav tm="100000">
                                          <p:val>
                                            <p:strVal val="#ppt_y"/>
                                          </p:val>
                                        </p:tav>
                                      </p:tavLst>
                                    </p:anim>
                                  </p:childTnLst>
                                </p:cTn>
                              </p:par>
                            </p:childTnLst>
                          </p:cTn>
                        </p:par>
                        <p:par>
                          <p:cTn id="56" fill="hold">
                            <p:stCondLst>
                              <p:cond delay="1900"/>
                            </p:stCondLst>
                            <p:childTnLst>
                              <p:par>
                                <p:cTn id="57" presetID="2" presetClass="entr" presetSubtype="4"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250" fill="hold"/>
                                        <p:tgtEl>
                                          <p:spTgt spid="14"/>
                                        </p:tgtEl>
                                        <p:attrNameLst>
                                          <p:attrName>ppt_x</p:attrName>
                                        </p:attrNameLst>
                                      </p:cBhvr>
                                      <p:tavLst>
                                        <p:tav tm="0">
                                          <p:val>
                                            <p:strVal val="#ppt_x"/>
                                          </p:val>
                                        </p:tav>
                                        <p:tav tm="100000">
                                          <p:val>
                                            <p:strVal val="#ppt_x"/>
                                          </p:val>
                                        </p:tav>
                                      </p:tavLst>
                                    </p:anim>
                                    <p:anim calcmode="lin" valueType="num">
                                      <p:cBhvr additive="base">
                                        <p:cTn id="60" dur="25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2150"/>
                            </p:stCondLst>
                            <p:childTnLst>
                              <p:par>
                                <p:cTn id="62" presetID="2" presetClass="entr" presetSubtype="4"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250" fill="hold"/>
                                        <p:tgtEl>
                                          <p:spTgt spid="15"/>
                                        </p:tgtEl>
                                        <p:attrNameLst>
                                          <p:attrName>ppt_x</p:attrName>
                                        </p:attrNameLst>
                                      </p:cBhvr>
                                      <p:tavLst>
                                        <p:tav tm="0">
                                          <p:val>
                                            <p:strVal val="#ppt_x"/>
                                          </p:val>
                                        </p:tav>
                                        <p:tav tm="100000">
                                          <p:val>
                                            <p:strVal val="#ppt_x"/>
                                          </p:val>
                                        </p:tav>
                                      </p:tavLst>
                                    </p:anim>
                                    <p:anim calcmode="lin" valueType="num">
                                      <p:cBhvr additive="base">
                                        <p:cTn id="65" dur="250" fill="hold"/>
                                        <p:tgtEl>
                                          <p:spTgt spid="15"/>
                                        </p:tgtEl>
                                        <p:attrNameLst>
                                          <p:attrName>ppt_y</p:attrName>
                                        </p:attrNameLst>
                                      </p:cBhvr>
                                      <p:tavLst>
                                        <p:tav tm="0">
                                          <p:val>
                                            <p:strVal val="1+#ppt_h/2"/>
                                          </p:val>
                                        </p:tav>
                                        <p:tav tm="100000">
                                          <p:val>
                                            <p:strVal val="#ppt_y"/>
                                          </p:val>
                                        </p:tav>
                                      </p:tavLst>
                                    </p:anim>
                                  </p:childTnLst>
                                </p:cTn>
                              </p:par>
                            </p:childTnLst>
                          </p:cTn>
                        </p:par>
                        <p:par>
                          <p:cTn id="66" fill="hold">
                            <p:stCondLst>
                              <p:cond delay="2400"/>
                            </p:stCondLst>
                            <p:childTnLst>
                              <p:par>
                                <p:cTn id="67" presetID="2" presetClass="entr" presetSubtype="4"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250" fill="hold"/>
                                        <p:tgtEl>
                                          <p:spTgt spid="16"/>
                                        </p:tgtEl>
                                        <p:attrNameLst>
                                          <p:attrName>ppt_x</p:attrName>
                                        </p:attrNameLst>
                                      </p:cBhvr>
                                      <p:tavLst>
                                        <p:tav tm="0">
                                          <p:val>
                                            <p:strVal val="#ppt_x"/>
                                          </p:val>
                                        </p:tav>
                                        <p:tav tm="100000">
                                          <p:val>
                                            <p:strVal val="#ppt_x"/>
                                          </p:val>
                                        </p:tav>
                                      </p:tavLst>
                                    </p:anim>
                                    <p:anim calcmode="lin" valueType="num">
                                      <p:cBhvr additive="base">
                                        <p:cTn id="70" dur="250" fill="hold"/>
                                        <p:tgtEl>
                                          <p:spTgt spid="16"/>
                                        </p:tgtEl>
                                        <p:attrNameLst>
                                          <p:attrName>ppt_y</p:attrName>
                                        </p:attrNameLst>
                                      </p:cBhvr>
                                      <p:tavLst>
                                        <p:tav tm="0">
                                          <p:val>
                                            <p:strVal val="1+#ppt_h/2"/>
                                          </p:val>
                                        </p:tav>
                                        <p:tav tm="100000">
                                          <p:val>
                                            <p:strVal val="#ppt_y"/>
                                          </p:val>
                                        </p:tav>
                                      </p:tavLst>
                                    </p:anim>
                                  </p:childTnLst>
                                </p:cTn>
                              </p:par>
                            </p:childTnLst>
                          </p:cTn>
                        </p:par>
                        <p:par>
                          <p:cTn id="71" fill="hold">
                            <p:stCondLst>
                              <p:cond delay="2650"/>
                            </p:stCondLst>
                            <p:childTnLst>
                              <p:par>
                                <p:cTn id="72" presetID="2" presetClass="entr" presetSubtype="4"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additive="base">
                                        <p:cTn id="74" dur="250" fill="hold"/>
                                        <p:tgtEl>
                                          <p:spTgt spid="17"/>
                                        </p:tgtEl>
                                        <p:attrNameLst>
                                          <p:attrName>ppt_x</p:attrName>
                                        </p:attrNameLst>
                                      </p:cBhvr>
                                      <p:tavLst>
                                        <p:tav tm="0">
                                          <p:val>
                                            <p:strVal val="#ppt_x"/>
                                          </p:val>
                                        </p:tav>
                                        <p:tav tm="100000">
                                          <p:val>
                                            <p:strVal val="#ppt_x"/>
                                          </p:val>
                                        </p:tav>
                                      </p:tavLst>
                                    </p:anim>
                                    <p:anim calcmode="lin" valueType="num">
                                      <p:cBhvr additive="base">
                                        <p:cTn id="75" dur="250" fill="hold"/>
                                        <p:tgtEl>
                                          <p:spTgt spid="17"/>
                                        </p:tgtEl>
                                        <p:attrNameLst>
                                          <p:attrName>ppt_y</p:attrName>
                                        </p:attrNameLst>
                                      </p:cBhvr>
                                      <p:tavLst>
                                        <p:tav tm="0">
                                          <p:val>
                                            <p:strVal val="1+#ppt_h/2"/>
                                          </p:val>
                                        </p:tav>
                                        <p:tav tm="100000">
                                          <p:val>
                                            <p:strVal val="#ppt_y"/>
                                          </p:val>
                                        </p:tav>
                                      </p:tavLst>
                                    </p:anim>
                                  </p:childTnLst>
                                </p:cTn>
                              </p:par>
                            </p:childTnLst>
                          </p:cTn>
                        </p:par>
                        <p:par>
                          <p:cTn id="76" fill="hold">
                            <p:stCondLst>
                              <p:cond delay="2900"/>
                            </p:stCondLst>
                            <p:childTnLst>
                              <p:par>
                                <p:cTn id="77" presetID="2" presetClass="entr" presetSubtype="4"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250" fill="hold"/>
                                        <p:tgtEl>
                                          <p:spTgt spid="18"/>
                                        </p:tgtEl>
                                        <p:attrNameLst>
                                          <p:attrName>ppt_x</p:attrName>
                                        </p:attrNameLst>
                                      </p:cBhvr>
                                      <p:tavLst>
                                        <p:tav tm="0">
                                          <p:val>
                                            <p:strVal val="#ppt_x"/>
                                          </p:val>
                                        </p:tav>
                                        <p:tav tm="100000">
                                          <p:val>
                                            <p:strVal val="#ppt_x"/>
                                          </p:val>
                                        </p:tav>
                                      </p:tavLst>
                                    </p:anim>
                                    <p:anim calcmode="lin" valueType="num">
                                      <p:cBhvr additive="base">
                                        <p:cTn id="80" dur="250" fill="hold"/>
                                        <p:tgtEl>
                                          <p:spTgt spid="18"/>
                                        </p:tgtEl>
                                        <p:attrNameLst>
                                          <p:attrName>ppt_y</p:attrName>
                                        </p:attrNameLst>
                                      </p:cBhvr>
                                      <p:tavLst>
                                        <p:tav tm="0">
                                          <p:val>
                                            <p:strVal val="1+#ppt_h/2"/>
                                          </p:val>
                                        </p:tav>
                                        <p:tav tm="100000">
                                          <p:val>
                                            <p:strVal val="#ppt_y"/>
                                          </p:val>
                                        </p:tav>
                                      </p:tavLst>
                                    </p:anim>
                                  </p:childTnLst>
                                </p:cTn>
                              </p:par>
                            </p:childTnLst>
                          </p:cTn>
                        </p:par>
                        <p:par>
                          <p:cTn id="81" fill="hold">
                            <p:stCondLst>
                              <p:cond delay="3150"/>
                            </p:stCondLst>
                            <p:childTnLst>
                              <p:par>
                                <p:cTn id="82" presetID="2" presetClass="entr" presetSubtype="4"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250" fill="hold"/>
                                        <p:tgtEl>
                                          <p:spTgt spid="19"/>
                                        </p:tgtEl>
                                        <p:attrNameLst>
                                          <p:attrName>ppt_x</p:attrName>
                                        </p:attrNameLst>
                                      </p:cBhvr>
                                      <p:tavLst>
                                        <p:tav tm="0">
                                          <p:val>
                                            <p:strVal val="#ppt_x"/>
                                          </p:val>
                                        </p:tav>
                                        <p:tav tm="100000">
                                          <p:val>
                                            <p:strVal val="#ppt_x"/>
                                          </p:val>
                                        </p:tav>
                                      </p:tavLst>
                                    </p:anim>
                                    <p:anim calcmode="lin" valueType="num">
                                      <p:cBhvr additive="base">
                                        <p:cTn id="85"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additive="base">
                                        <p:cTn id="90" dur="500" fill="hold"/>
                                        <p:tgtEl>
                                          <p:spTgt spid="26"/>
                                        </p:tgtEl>
                                        <p:attrNameLst>
                                          <p:attrName>ppt_x</p:attrName>
                                        </p:attrNameLst>
                                      </p:cBhvr>
                                      <p:tavLst>
                                        <p:tav tm="0">
                                          <p:val>
                                            <p:strVal val="#ppt_x"/>
                                          </p:val>
                                        </p:tav>
                                        <p:tav tm="100000">
                                          <p:val>
                                            <p:strVal val="#ppt_x"/>
                                          </p:val>
                                        </p:tav>
                                      </p:tavLst>
                                    </p:anim>
                                    <p:anim calcmode="lin" valueType="num">
                                      <p:cBhvr additive="base">
                                        <p:cTn id="9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3"/>
          <p:cNvSpPr>
            <a:spLocks noChangeArrowheads="1"/>
          </p:cNvSpPr>
          <p:nvPr/>
        </p:nvSpPr>
        <p:spPr bwMode="auto">
          <a:xfrm>
            <a:off x="2555875" y="887552"/>
            <a:ext cx="5037138" cy="271462"/>
          </a:xfrm>
          <a:prstGeom prst="rect">
            <a:avLst/>
          </a:prstGeom>
          <a:solidFill>
            <a:srgbClr val="FF000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7" name="Rectangle 66"/>
          <p:cNvSpPr>
            <a:spLocks noChangeArrowheads="1"/>
          </p:cNvSpPr>
          <p:nvPr/>
        </p:nvSpPr>
        <p:spPr bwMode="auto">
          <a:xfrm>
            <a:off x="2555875" y="1068527"/>
            <a:ext cx="5037138" cy="90487"/>
          </a:xfrm>
          <a:prstGeom prst="rect">
            <a:avLst/>
          </a:prstGeom>
          <a:solidFill>
            <a:srgbClr val="C0000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0" name="Rectangle 71"/>
          <p:cNvSpPr>
            <a:spLocks noChangeArrowheads="1"/>
          </p:cNvSpPr>
          <p:nvPr/>
        </p:nvSpPr>
        <p:spPr bwMode="auto">
          <a:xfrm>
            <a:off x="2555875" y="2128977"/>
            <a:ext cx="5037138" cy="271462"/>
          </a:xfrm>
          <a:prstGeom prst="rect">
            <a:avLst/>
          </a:prstGeom>
          <a:solidFill>
            <a:srgbClr val="D4D4D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33" name="Rectangle 87"/>
          <p:cNvSpPr>
            <a:spLocks noChangeArrowheads="1"/>
          </p:cNvSpPr>
          <p:nvPr/>
        </p:nvSpPr>
        <p:spPr bwMode="auto">
          <a:xfrm>
            <a:off x="2533650" y="2128977"/>
            <a:ext cx="2070100" cy="271462"/>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36" name="Rectangle 90"/>
          <p:cNvSpPr>
            <a:spLocks noChangeArrowheads="1"/>
          </p:cNvSpPr>
          <p:nvPr/>
        </p:nvSpPr>
        <p:spPr bwMode="auto">
          <a:xfrm>
            <a:off x="2533650" y="2309952"/>
            <a:ext cx="2070100" cy="90487"/>
          </a:xfrm>
          <a:prstGeom prst="rect">
            <a:avLst/>
          </a:prstGeom>
          <a:solidFill>
            <a:srgbClr val="0070C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3" name="Rectangle 71"/>
          <p:cNvSpPr>
            <a:spLocks noChangeArrowheads="1"/>
          </p:cNvSpPr>
          <p:nvPr/>
        </p:nvSpPr>
        <p:spPr bwMode="auto">
          <a:xfrm>
            <a:off x="2555875" y="2758369"/>
            <a:ext cx="5037138" cy="271462"/>
          </a:xfrm>
          <a:prstGeom prst="rect">
            <a:avLst/>
          </a:prstGeom>
          <a:solidFill>
            <a:srgbClr val="D4D4D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5" name="Rectangle 79"/>
          <p:cNvSpPr>
            <a:spLocks noChangeArrowheads="1"/>
          </p:cNvSpPr>
          <p:nvPr/>
        </p:nvSpPr>
        <p:spPr bwMode="auto">
          <a:xfrm>
            <a:off x="1073151" y="2740906"/>
            <a:ext cx="269875" cy="269875"/>
          </a:xfrm>
          <a:prstGeom prst="rect">
            <a:avLst/>
          </a:prstGeom>
          <a:solidFill>
            <a:srgbClr val="92D05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8" name="Rectangle 82"/>
          <p:cNvSpPr>
            <a:spLocks noChangeArrowheads="1"/>
          </p:cNvSpPr>
          <p:nvPr/>
        </p:nvSpPr>
        <p:spPr bwMode="auto">
          <a:xfrm>
            <a:off x="1073151" y="2920294"/>
            <a:ext cx="269875" cy="90488"/>
          </a:xfrm>
          <a:prstGeom prst="rect">
            <a:avLst/>
          </a:prstGeom>
          <a:solidFill>
            <a:srgbClr val="00B05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9" name="Rectangle 87"/>
          <p:cNvSpPr>
            <a:spLocks noChangeArrowheads="1"/>
          </p:cNvSpPr>
          <p:nvPr/>
        </p:nvSpPr>
        <p:spPr bwMode="auto">
          <a:xfrm>
            <a:off x="2555876" y="2758369"/>
            <a:ext cx="1413905" cy="271462"/>
          </a:xfrm>
          <a:prstGeom prst="rect">
            <a:avLst/>
          </a:prstGeom>
          <a:solidFill>
            <a:srgbClr val="92D05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52" name="Rectangle 90"/>
          <p:cNvSpPr>
            <a:spLocks noChangeArrowheads="1"/>
          </p:cNvSpPr>
          <p:nvPr/>
        </p:nvSpPr>
        <p:spPr bwMode="auto">
          <a:xfrm>
            <a:off x="2555876" y="2939344"/>
            <a:ext cx="1413905" cy="90487"/>
          </a:xfrm>
          <a:prstGeom prst="rect">
            <a:avLst/>
          </a:prstGeom>
          <a:solidFill>
            <a:srgbClr val="00B05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3" name="Rectangle 67"/>
          <p:cNvSpPr>
            <a:spLocks noChangeArrowheads="1"/>
          </p:cNvSpPr>
          <p:nvPr/>
        </p:nvSpPr>
        <p:spPr bwMode="auto">
          <a:xfrm>
            <a:off x="1073151" y="887552"/>
            <a:ext cx="269875" cy="271462"/>
          </a:xfrm>
          <a:prstGeom prst="rect">
            <a:avLst/>
          </a:prstGeom>
          <a:solidFill>
            <a:srgbClr val="FF000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5" name="Rectangle 64"/>
          <p:cNvSpPr>
            <a:spLocks noChangeArrowheads="1"/>
          </p:cNvSpPr>
          <p:nvPr/>
        </p:nvSpPr>
        <p:spPr bwMode="auto">
          <a:xfrm>
            <a:off x="2555875" y="887552"/>
            <a:ext cx="50371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8" name="Rectangle 69"/>
          <p:cNvSpPr>
            <a:spLocks noChangeArrowheads="1"/>
          </p:cNvSpPr>
          <p:nvPr/>
        </p:nvSpPr>
        <p:spPr bwMode="auto">
          <a:xfrm>
            <a:off x="2555875" y="1478102"/>
            <a:ext cx="5037138" cy="271462"/>
          </a:xfrm>
          <a:prstGeom prst="rect">
            <a:avLst/>
          </a:prstGeom>
          <a:solidFill>
            <a:srgbClr val="D4D4D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9" name="Rectangle 70"/>
          <p:cNvSpPr>
            <a:spLocks noChangeArrowheads="1"/>
          </p:cNvSpPr>
          <p:nvPr/>
        </p:nvSpPr>
        <p:spPr bwMode="auto">
          <a:xfrm>
            <a:off x="2555875" y="1478102"/>
            <a:ext cx="50371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1" name="Rectangle 72"/>
          <p:cNvSpPr>
            <a:spLocks noChangeArrowheads="1"/>
          </p:cNvSpPr>
          <p:nvPr/>
        </p:nvSpPr>
        <p:spPr bwMode="auto">
          <a:xfrm>
            <a:off x="2555875" y="2128977"/>
            <a:ext cx="50371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4" name="Rectangle 68"/>
          <p:cNvSpPr>
            <a:spLocks noChangeArrowheads="1"/>
          </p:cNvSpPr>
          <p:nvPr/>
        </p:nvSpPr>
        <p:spPr bwMode="auto">
          <a:xfrm>
            <a:off x="1073151" y="887552"/>
            <a:ext cx="2698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6" name="Rectangle 74"/>
          <p:cNvSpPr>
            <a:spLocks noChangeArrowheads="1"/>
          </p:cNvSpPr>
          <p:nvPr/>
        </p:nvSpPr>
        <p:spPr bwMode="auto">
          <a:xfrm>
            <a:off x="1073151" y="1068527"/>
            <a:ext cx="269875" cy="90487"/>
          </a:xfrm>
          <a:prstGeom prst="rect">
            <a:avLst/>
          </a:prstGeom>
          <a:solidFill>
            <a:srgbClr val="C0000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8" name="Rectangle 75"/>
          <p:cNvSpPr>
            <a:spLocks noChangeArrowheads="1"/>
          </p:cNvSpPr>
          <p:nvPr/>
        </p:nvSpPr>
        <p:spPr bwMode="auto">
          <a:xfrm>
            <a:off x="1073151" y="1478102"/>
            <a:ext cx="269875" cy="271462"/>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9" name="Rectangle 76"/>
          <p:cNvSpPr>
            <a:spLocks noChangeArrowheads="1"/>
          </p:cNvSpPr>
          <p:nvPr/>
        </p:nvSpPr>
        <p:spPr bwMode="auto">
          <a:xfrm>
            <a:off x="1073151" y="1478102"/>
            <a:ext cx="2698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1" name="Rectangle 78"/>
          <p:cNvSpPr>
            <a:spLocks noChangeArrowheads="1"/>
          </p:cNvSpPr>
          <p:nvPr/>
        </p:nvSpPr>
        <p:spPr bwMode="auto">
          <a:xfrm>
            <a:off x="1073151" y="1659077"/>
            <a:ext cx="269875" cy="90487"/>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3" name="Rectangle 79"/>
          <p:cNvSpPr>
            <a:spLocks noChangeArrowheads="1"/>
          </p:cNvSpPr>
          <p:nvPr/>
        </p:nvSpPr>
        <p:spPr bwMode="auto">
          <a:xfrm>
            <a:off x="1073151" y="2111514"/>
            <a:ext cx="269875" cy="269875"/>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6" name="Rectangle 82"/>
          <p:cNvSpPr>
            <a:spLocks noChangeArrowheads="1"/>
          </p:cNvSpPr>
          <p:nvPr/>
        </p:nvSpPr>
        <p:spPr bwMode="auto">
          <a:xfrm>
            <a:off x="1073151" y="2290902"/>
            <a:ext cx="269875" cy="90488"/>
          </a:xfrm>
          <a:prstGeom prst="rect">
            <a:avLst/>
          </a:prstGeom>
          <a:solidFill>
            <a:srgbClr val="0070C0"/>
          </a:solidFill>
          <a:ln>
            <a:noFill/>
          </a:ln>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8" name="Rectangle 83"/>
          <p:cNvSpPr>
            <a:spLocks noChangeArrowheads="1"/>
          </p:cNvSpPr>
          <p:nvPr/>
        </p:nvSpPr>
        <p:spPr bwMode="auto">
          <a:xfrm>
            <a:off x="2555876" y="1478102"/>
            <a:ext cx="3059113" cy="271462"/>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29" name="Rectangle 84"/>
          <p:cNvSpPr>
            <a:spLocks noChangeArrowheads="1"/>
          </p:cNvSpPr>
          <p:nvPr/>
        </p:nvSpPr>
        <p:spPr bwMode="auto">
          <a:xfrm>
            <a:off x="2555876" y="1478102"/>
            <a:ext cx="3059113"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30" name="Rectangle 85"/>
          <p:cNvSpPr>
            <a:spLocks noChangeArrowheads="1"/>
          </p:cNvSpPr>
          <p:nvPr/>
        </p:nvSpPr>
        <p:spPr bwMode="auto">
          <a:xfrm>
            <a:off x="2555876" y="1659077"/>
            <a:ext cx="3059113" cy="90487"/>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37" name="Rectangle 91"/>
          <p:cNvSpPr>
            <a:spLocks noChangeArrowheads="1"/>
          </p:cNvSpPr>
          <p:nvPr/>
        </p:nvSpPr>
        <p:spPr bwMode="auto">
          <a:xfrm>
            <a:off x="1454150" y="897076"/>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38" name="Rectangle 92"/>
          <p:cNvSpPr>
            <a:spLocks noChangeArrowheads="1"/>
          </p:cNvSpPr>
          <p:nvPr/>
        </p:nvSpPr>
        <p:spPr bwMode="auto">
          <a:xfrm>
            <a:off x="1454150" y="1497151"/>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39" name="Rectangle 93"/>
          <p:cNvSpPr>
            <a:spLocks noChangeArrowheads="1"/>
          </p:cNvSpPr>
          <p:nvPr/>
        </p:nvSpPr>
        <p:spPr bwMode="auto">
          <a:xfrm>
            <a:off x="1454150" y="2116276"/>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40" name="Rectangle 103"/>
          <p:cNvSpPr>
            <a:spLocks noChangeArrowheads="1"/>
          </p:cNvSpPr>
          <p:nvPr/>
        </p:nvSpPr>
        <p:spPr bwMode="auto">
          <a:xfrm>
            <a:off x="7718426" y="885201"/>
            <a:ext cx="637034" cy="28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400" b="1">
                <a:latin typeface="微软雅黑" pitchFamily="34" charset="-122"/>
                <a:ea typeface="微软雅黑" pitchFamily="34" charset="-122"/>
              </a:rPr>
              <a:t>100%</a:t>
            </a:r>
          </a:p>
        </p:txBody>
      </p:sp>
      <p:sp>
        <p:nvSpPr>
          <p:cNvPr id="41" name="Rectangle 104"/>
          <p:cNvSpPr>
            <a:spLocks noChangeArrowheads="1"/>
          </p:cNvSpPr>
          <p:nvPr/>
        </p:nvSpPr>
        <p:spPr bwMode="auto">
          <a:xfrm>
            <a:off x="5795963" y="1485276"/>
            <a:ext cx="526426" cy="28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400" b="1">
                <a:latin typeface="微软雅黑" pitchFamily="34" charset="-122"/>
                <a:ea typeface="微软雅黑" pitchFamily="34" charset="-122"/>
              </a:rPr>
              <a:t>59%</a:t>
            </a:r>
          </a:p>
        </p:txBody>
      </p:sp>
      <p:sp>
        <p:nvSpPr>
          <p:cNvPr id="42" name="Rectangle 105"/>
          <p:cNvSpPr>
            <a:spLocks noChangeArrowheads="1"/>
          </p:cNvSpPr>
          <p:nvPr/>
        </p:nvSpPr>
        <p:spPr bwMode="auto">
          <a:xfrm>
            <a:off x="4787900" y="2126626"/>
            <a:ext cx="526426" cy="28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400" b="1">
                <a:latin typeface="微软雅黑" pitchFamily="34" charset="-122"/>
                <a:ea typeface="微软雅黑" pitchFamily="34" charset="-122"/>
              </a:rPr>
              <a:t>37%</a:t>
            </a:r>
          </a:p>
        </p:txBody>
      </p:sp>
      <p:sp>
        <p:nvSpPr>
          <p:cNvPr id="44" name="Rectangle 72"/>
          <p:cNvSpPr>
            <a:spLocks noChangeArrowheads="1"/>
          </p:cNvSpPr>
          <p:nvPr/>
        </p:nvSpPr>
        <p:spPr bwMode="auto">
          <a:xfrm>
            <a:off x="2555875" y="2758369"/>
            <a:ext cx="503713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6" name="Rectangle 80"/>
          <p:cNvSpPr>
            <a:spLocks noChangeArrowheads="1"/>
          </p:cNvSpPr>
          <p:nvPr/>
        </p:nvSpPr>
        <p:spPr bwMode="auto">
          <a:xfrm>
            <a:off x="1073151" y="2740906"/>
            <a:ext cx="26987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50" name="Rectangle 88"/>
          <p:cNvSpPr>
            <a:spLocks noChangeArrowheads="1"/>
          </p:cNvSpPr>
          <p:nvPr/>
        </p:nvSpPr>
        <p:spPr bwMode="auto">
          <a:xfrm>
            <a:off x="2533650" y="2758369"/>
            <a:ext cx="20701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53" name="Rectangle 93"/>
          <p:cNvSpPr>
            <a:spLocks noChangeArrowheads="1"/>
          </p:cNvSpPr>
          <p:nvPr/>
        </p:nvSpPr>
        <p:spPr bwMode="auto">
          <a:xfrm>
            <a:off x="1454150" y="2745668"/>
            <a:ext cx="910346" cy="223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00" b="1">
                <a:ea typeface="微软雅黑" panose="020B0503020204020204" pitchFamily="34" charset="-122"/>
              </a:rPr>
              <a:t>单击添加文本</a:t>
            </a:r>
          </a:p>
        </p:txBody>
      </p:sp>
      <p:sp>
        <p:nvSpPr>
          <p:cNvPr id="54" name="Rectangle 105"/>
          <p:cNvSpPr>
            <a:spLocks noChangeArrowheads="1"/>
          </p:cNvSpPr>
          <p:nvPr/>
        </p:nvSpPr>
        <p:spPr bwMode="auto">
          <a:xfrm>
            <a:off x="4077324" y="2756018"/>
            <a:ext cx="526426" cy="28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en-US" altLang="zh-CN" sz="1400" b="1" dirty="0" smtClean="0">
                <a:latin typeface="微软雅黑" pitchFamily="34" charset="-122"/>
                <a:ea typeface="微软雅黑" pitchFamily="34" charset="-122"/>
              </a:rPr>
              <a:t>22%</a:t>
            </a:r>
            <a:endParaRPr lang="en-US" altLang="zh-CN" sz="1400" b="1" dirty="0">
              <a:latin typeface="微软雅黑" pitchFamily="34" charset="-122"/>
              <a:ea typeface="微软雅黑" pitchFamily="34" charset="-122"/>
            </a:endParaRPr>
          </a:p>
        </p:txBody>
      </p:sp>
      <p:sp>
        <p:nvSpPr>
          <p:cNvPr id="55" name="Rectangle 30"/>
          <p:cNvSpPr>
            <a:spLocks noChangeArrowheads="1"/>
          </p:cNvSpPr>
          <p:nvPr/>
        </p:nvSpPr>
        <p:spPr bwMode="auto">
          <a:xfrm>
            <a:off x="978146" y="3807537"/>
            <a:ext cx="737731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56" name="矩形 55"/>
          <p:cNvSpPr/>
          <p:nvPr/>
        </p:nvSpPr>
        <p:spPr>
          <a:xfrm>
            <a:off x="978147" y="3403538"/>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7825994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fill="hold"/>
                                        <p:tgtEl>
                                          <p:spTgt spid="10"/>
                                        </p:tgtEl>
                                        <p:attrNameLst>
                                          <p:attrName>ppt_x</p:attrName>
                                        </p:attrNameLst>
                                      </p:cBhvr>
                                      <p:tavLst>
                                        <p:tav tm="0">
                                          <p:val>
                                            <p:strVal val="#ppt_x"/>
                                          </p:val>
                                        </p:tav>
                                        <p:tav tm="100000">
                                          <p:val>
                                            <p:strVal val="#ppt_x"/>
                                          </p:val>
                                        </p:tav>
                                      </p:tavLst>
                                    </p:anim>
                                    <p:anim calcmode="lin" valueType="num">
                                      <p:cBhvr additive="base">
                                        <p:cTn id="18" dur="25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250" fill="hold"/>
                                        <p:tgtEl>
                                          <p:spTgt spid="33"/>
                                        </p:tgtEl>
                                        <p:attrNameLst>
                                          <p:attrName>ppt_x</p:attrName>
                                        </p:attrNameLst>
                                      </p:cBhvr>
                                      <p:tavLst>
                                        <p:tav tm="0">
                                          <p:val>
                                            <p:strVal val="#ppt_x"/>
                                          </p:val>
                                        </p:tav>
                                        <p:tav tm="100000">
                                          <p:val>
                                            <p:strVal val="#ppt_x"/>
                                          </p:val>
                                        </p:tav>
                                      </p:tavLst>
                                    </p:anim>
                                    <p:anim calcmode="lin" valueType="num">
                                      <p:cBhvr additive="base">
                                        <p:cTn id="23" dur="25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250" fill="hold"/>
                                        <p:tgtEl>
                                          <p:spTgt spid="36"/>
                                        </p:tgtEl>
                                        <p:attrNameLst>
                                          <p:attrName>ppt_x</p:attrName>
                                        </p:attrNameLst>
                                      </p:cBhvr>
                                      <p:tavLst>
                                        <p:tav tm="0">
                                          <p:val>
                                            <p:strVal val="#ppt_x"/>
                                          </p:val>
                                        </p:tav>
                                        <p:tav tm="100000">
                                          <p:val>
                                            <p:strVal val="#ppt_x"/>
                                          </p:val>
                                        </p:tav>
                                      </p:tavLst>
                                    </p:anim>
                                    <p:anim calcmode="lin" valueType="num">
                                      <p:cBhvr additive="base">
                                        <p:cTn id="28" dur="250" fill="hold"/>
                                        <p:tgtEl>
                                          <p:spTgt spid="36"/>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250" fill="hold"/>
                                        <p:tgtEl>
                                          <p:spTgt spid="43"/>
                                        </p:tgtEl>
                                        <p:attrNameLst>
                                          <p:attrName>ppt_x</p:attrName>
                                        </p:attrNameLst>
                                      </p:cBhvr>
                                      <p:tavLst>
                                        <p:tav tm="0">
                                          <p:val>
                                            <p:strVal val="#ppt_x"/>
                                          </p:val>
                                        </p:tav>
                                        <p:tav tm="100000">
                                          <p:val>
                                            <p:strVal val="#ppt_x"/>
                                          </p:val>
                                        </p:tav>
                                      </p:tavLst>
                                    </p:anim>
                                    <p:anim calcmode="lin" valueType="num">
                                      <p:cBhvr additive="base">
                                        <p:cTn id="33" dur="250" fill="hold"/>
                                        <p:tgtEl>
                                          <p:spTgt spid="43"/>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ppt_x"/>
                                          </p:val>
                                        </p:tav>
                                        <p:tav tm="100000">
                                          <p:val>
                                            <p:strVal val="#ppt_x"/>
                                          </p:val>
                                        </p:tav>
                                      </p:tavLst>
                                    </p:anim>
                                    <p:anim calcmode="lin" valueType="num">
                                      <p:cBhvr additive="base">
                                        <p:cTn id="38" dur="250" fill="hold"/>
                                        <p:tgtEl>
                                          <p:spTgt spid="4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250" fill="hold"/>
                                        <p:tgtEl>
                                          <p:spTgt spid="48"/>
                                        </p:tgtEl>
                                        <p:attrNameLst>
                                          <p:attrName>ppt_x</p:attrName>
                                        </p:attrNameLst>
                                      </p:cBhvr>
                                      <p:tavLst>
                                        <p:tav tm="0">
                                          <p:val>
                                            <p:strVal val="#ppt_x"/>
                                          </p:val>
                                        </p:tav>
                                        <p:tav tm="100000">
                                          <p:val>
                                            <p:strVal val="#ppt_x"/>
                                          </p:val>
                                        </p:tav>
                                      </p:tavLst>
                                    </p:anim>
                                    <p:anim calcmode="lin" valueType="num">
                                      <p:cBhvr additive="base">
                                        <p:cTn id="43" dur="250" fill="hold"/>
                                        <p:tgtEl>
                                          <p:spTgt spid="48"/>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250" fill="hold"/>
                                        <p:tgtEl>
                                          <p:spTgt spid="49"/>
                                        </p:tgtEl>
                                        <p:attrNameLst>
                                          <p:attrName>ppt_x</p:attrName>
                                        </p:attrNameLst>
                                      </p:cBhvr>
                                      <p:tavLst>
                                        <p:tav tm="0">
                                          <p:val>
                                            <p:strVal val="#ppt_x"/>
                                          </p:val>
                                        </p:tav>
                                        <p:tav tm="100000">
                                          <p:val>
                                            <p:strVal val="#ppt_x"/>
                                          </p:val>
                                        </p:tav>
                                      </p:tavLst>
                                    </p:anim>
                                    <p:anim calcmode="lin" valueType="num">
                                      <p:cBhvr additive="base">
                                        <p:cTn id="48" dur="250" fill="hold"/>
                                        <p:tgtEl>
                                          <p:spTgt spid="49"/>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250" fill="hold"/>
                                        <p:tgtEl>
                                          <p:spTgt spid="52"/>
                                        </p:tgtEl>
                                        <p:attrNameLst>
                                          <p:attrName>ppt_x</p:attrName>
                                        </p:attrNameLst>
                                      </p:cBhvr>
                                      <p:tavLst>
                                        <p:tav tm="0">
                                          <p:val>
                                            <p:strVal val="#ppt_x"/>
                                          </p:val>
                                        </p:tav>
                                        <p:tav tm="100000">
                                          <p:val>
                                            <p:strVal val="#ppt_x"/>
                                          </p:val>
                                        </p:tav>
                                      </p:tavLst>
                                    </p:anim>
                                    <p:anim calcmode="lin" valueType="num">
                                      <p:cBhvr additive="base">
                                        <p:cTn id="53" dur="25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nodePh="1">
                                  <p:stCondLst>
                                    <p:cond delay="0"/>
                                  </p:stCondLst>
                                  <p:endCondLst>
                                    <p:cond evt="begin" delay="0">
                                      <p:tn val="60"/>
                                    </p:cond>
                                  </p:end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250" fill="hold"/>
                                        <p:tgtEl>
                                          <p:spTgt spid="5"/>
                                        </p:tgtEl>
                                        <p:attrNameLst>
                                          <p:attrName>ppt_x</p:attrName>
                                        </p:attrNameLst>
                                      </p:cBhvr>
                                      <p:tavLst>
                                        <p:tav tm="0">
                                          <p:val>
                                            <p:strVal val="#ppt_x"/>
                                          </p:val>
                                        </p:tav>
                                        <p:tav tm="100000">
                                          <p:val>
                                            <p:strVal val="#ppt_x"/>
                                          </p:val>
                                        </p:tav>
                                      </p:tavLst>
                                    </p:anim>
                                    <p:anim calcmode="lin" valueType="num">
                                      <p:cBhvr additive="base">
                                        <p:cTn id="63" dur="250" fill="hold"/>
                                        <p:tgtEl>
                                          <p:spTgt spid="5"/>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250" fill="hold"/>
                                        <p:tgtEl>
                                          <p:spTgt spid="8"/>
                                        </p:tgtEl>
                                        <p:attrNameLst>
                                          <p:attrName>ppt_x</p:attrName>
                                        </p:attrNameLst>
                                      </p:cBhvr>
                                      <p:tavLst>
                                        <p:tav tm="0">
                                          <p:val>
                                            <p:strVal val="#ppt_x"/>
                                          </p:val>
                                        </p:tav>
                                        <p:tav tm="100000">
                                          <p:val>
                                            <p:strVal val="#ppt_x"/>
                                          </p:val>
                                        </p:tav>
                                      </p:tavLst>
                                    </p:anim>
                                    <p:anim calcmode="lin" valueType="num">
                                      <p:cBhvr additive="base">
                                        <p:cTn id="68" dur="250" fill="hold"/>
                                        <p:tgtEl>
                                          <p:spTgt spid="8"/>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nodePh="1">
                                  <p:stCondLst>
                                    <p:cond delay="0"/>
                                  </p:stCondLst>
                                  <p:endCondLst>
                                    <p:cond evt="begin" delay="0">
                                      <p:tn val="70"/>
                                    </p:cond>
                                  </p:end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250" fill="hold"/>
                                        <p:tgtEl>
                                          <p:spTgt spid="9"/>
                                        </p:tgtEl>
                                        <p:attrNameLst>
                                          <p:attrName>ppt_x</p:attrName>
                                        </p:attrNameLst>
                                      </p:cBhvr>
                                      <p:tavLst>
                                        <p:tav tm="0">
                                          <p:val>
                                            <p:strVal val="#ppt_x"/>
                                          </p:val>
                                        </p:tav>
                                        <p:tav tm="100000">
                                          <p:val>
                                            <p:strVal val="#ppt_x"/>
                                          </p:val>
                                        </p:tav>
                                      </p:tavLst>
                                    </p:anim>
                                    <p:anim calcmode="lin" valueType="num">
                                      <p:cBhvr additive="base">
                                        <p:cTn id="73" dur="250" fill="hold"/>
                                        <p:tgtEl>
                                          <p:spTgt spid="9"/>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nodePh="1">
                                  <p:stCondLst>
                                    <p:cond delay="0"/>
                                  </p:stCondLst>
                                  <p:endCondLst>
                                    <p:cond evt="begin" delay="0">
                                      <p:tn val="75"/>
                                    </p:cond>
                                  </p:end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250" fill="hold"/>
                                        <p:tgtEl>
                                          <p:spTgt spid="11"/>
                                        </p:tgtEl>
                                        <p:attrNameLst>
                                          <p:attrName>ppt_x</p:attrName>
                                        </p:attrNameLst>
                                      </p:cBhvr>
                                      <p:tavLst>
                                        <p:tav tm="0">
                                          <p:val>
                                            <p:strVal val="#ppt_x"/>
                                          </p:val>
                                        </p:tav>
                                        <p:tav tm="100000">
                                          <p:val>
                                            <p:strVal val="#ppt_x"/>
                                          </p:val>
                                        </p:tav>
                                      </p:tavLst>
                                    </p:anim>
                                    <p:anim calcmode="lin" valueType="num">
                                      <p:cBhvr additive="base">
                                        <p:cTn id="78" dur="250" fill="hold"/>
                                        <p:tgtEl>
                                          <p:spTgt spid="11"/>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nodePh="1">
                                  <p:stCondLst>
                                    <p:cond delay="0"/>
                                  </p:stCondLst>
                                  <p:endCondLst>
                                    <p:cond evt="begin" delay="0">
                                      <p:tn val="80"/>
                                    </p:cond>
                                  </p:end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250" fill="hold"/>
                                        <p:tgtEl>
                                          <p:spTgt spid="14"/>
                                        </p:tgtEl>
                                        <p:attrNameLst>
                                          <p:attrName>ppt_x</p:attrName>
                                        </p:attrNameLst>
                                      </p:cBhvr>
                                      <p:tavLst>
                                        <p:tav tm="0">
                                          <p:val>
                                            <p:strVal val="#ppt_x"/>
                                          </p:val>
                                        </p:tav>
                                        <p:tav tm="100000">
                                          <p:val>
                                            <p:strVal val="#ppt_x"/>
                                          </p:val>
                                        </p:tav>
                                      </p:tavLst>
                                    </p:anim>
                                    <p:anim calcmode="lin" valueType="num">
                                      <p:cBhvr additive="base">
                                        <p:cTn id="83" dur="250" fill="hold"/>
                                        <p:tgtEl>
                                          <p:spTgt spid="14"/>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250" fill="hold"/>
                                        <p:tgtEl>
                                          <p:spTgt spid="16"/>
                                        </p:tgtEl>
                                        <p:attrNameLst>
                                          <p:attrName>ppt_x</p:attrName>
                                        </p:attrNameLst>
                                      </p:cBhvr>
                                      <p:tavLst>
                                        <p:tav tm="0">
                                          <p:val>
                                            <p:strVal val="#ppt_x"/>
                                          </p:val>
                                        </p:tav>
                                        <p:tav tm="100000">
                                          <p:val>
                                            <p:strVal val="#ppt_x"/>
                                          </p:val>
                                        </p:tav>
                                      </p:tavLst>
                                    </p:anim>
                                    <p:anim calcmode="lin" valueType="num">
                                      <p:cBhvr additive="base">
                                        <p:cTn id="88" dur="250" fill="hold"/>
                                        <p:tgtEl>
                                          <p:spTgt spid="16"/>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additive="base">
                                        <p:cTn id="92" dur="250" fill="hold"/>
                                        <p:tgtEl>
                                          <p:spTgt spid="18"/>
                                        </p:tgtEl>
                                        <p:attrNameLst>
                                          <p:attrName>ppt_x</p:attrName>
                                        </p:attrNameLst>
                                      </p:cBhvr>
                                      <p:tavLst>
                                        <p:tav tm="0">
                                          <p:val>
                                            <p:strVal val="#ppt_x"/>
                                          </p:val>
                                        </p:tav>
                                        <p:tav tm="100000">
                                          <p:val>
                                            <p:strVal val="#ppt_x"/>
                                          </p:val>
                                        </p:tav>
                                      </p:tavLst>
                                    </p:anim>
                                    <p:anim calcmode="lin" valueType="num">
                                      <p:cBhvr additive="base">
                                        <p:cTn id="93" dur="250" fill="hold"/>
                                        <p:tgtEl>
                                          <p:spTgt spid="18"/>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grpId="0" nodeType="afterEffect" nodePh="1">
                                  <p:stCondLst>
                                    <p:cond delay="0"/>
                                  </p:stCondLst>
                                  <p:endCondLst>
                                    <p:cond evt="begin" delay="0">
                                      <p:tn val="95"/>
                                    </p:cond>
                                  </p:endCondLst>
                                  <p:childTnLst>
                                    <p:set>
                                      <p:cBhvr>
                                        <p:cTn id="96" dur="1" fill="hold">
                                          <p:stCondLst>
                                            <p:cond delay="0"/>
                                          </p:stCondLst>
                                        </p:cTn>
                                        <p:tgtEl>
                                          <p:spTgt spid="19"/>
                                        </p:tgtEl>
                                        <p:attrNameLst>
                                          <p:attrName>style.visibility</p:attrName>
                                        </p:attrNameLst>
                                      </p:cBhvr>
                                      <p:to>
                                        <p:strVal val="visible"/>
                                      </p:to>
                                    </p:set>
                                    <p:anim calcmode="lin" valueType="num">
                                      <p:cBhvr additive="base">
                                        <p:cTn id="97" dur="250" fill="hold"/>
                                        <p:tgtEl>
                                          <p:spTgt spid="19"/>
                                        </p:tgtEl>
                                        <p:attrNameLst>
                                          <p:attrName>ppt_x</p:attrName>
                                        </p:attrNameLst>
                                      </p:cBhvr>
                                      <p:tavLst>
                                        <p:tav tm="0">
                                          <p:val>
                                            <p:strVal val="#ppt_x"/>
                                          </p:val>
                                        </p:tav>
                                        <p:tav tm="100000">
                                          <p:val>
                                            <p:strVal val="#ppt_x"/>
                                          </p:val>
                                        </p:tav>
                                      </p:tavLst>
                                    </p:anim>
                                    <p:anim calcmode="lin" valueType="num">
                                      <p:cBhvr additive="base">
                                        <p:cTn id="98" dur="250" fill="hold"/>
                                        <p:tgtEl>
                                          <p:spTgt spid="19"/>
                                        </p:tgtEl>
                                        <p:attrNameLst>
                                          <p:attrName>ppt_y</p:attrName>
                                        </p:attrNameLst>
                                      </p:cBhvr>
                                      <p:tavLst>
                                        <p:tav tm="0">
                                          <p:val>
                                            <p:strVal val="1+#ppt_h/2"/>
                                          </p:val>
                                        </p:tav>
                                        <p:tav tm="100000">
                                          <p:val>
                                            <p:strVal val="#ppt_y"/>
                                          </p:val>
                                        </p:tav>
                                      </p:tavLst>
                                    </p:anim>
                                  </p:childTnLst>
                                </p:cTn>
                              </p:par>
                            </p:childTnLst>
                          </p:cTn>
                        </p:par>
                        <p:par>
                          <p:cTn id="99" fill="hold">
                            <p:stCondLst>
                              <p:cond delay="4750"/>
                            </p:stCondLst>
                            <p:childTnLst>
                              <p:par>
                                <p:cTn id="100" presetID="2" presetClass="entr" presetSubtype="4"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250" fill="hold"/>
                                        <p:tgtEl>
                                          <p:spTgt spid="21"/>
                                        </p:tgtEl>
                                        <p:attrNameLst>
                                          <p:attrName>ppt_x</p:attrName>
                                        </p:attrNameLst>
                                      </p:cBhvr>
                                      <p:tavLst>
                                        <p:tav tm="0">
                                          <p:val>
                                            <p:strVal val="#ppt_x"/>
                                          </p:val>
                                        </p:tav>
                                        <p:tav tm="100000">
                                          <p:val>
                                            <p:strVal val="#ppt_x"/>
                                          </p:val>
                                        </p:tav>
                                      </p:tavLst>
                                    </p:anim>
                                    <p:anim calcmode="lin" valueType="num">
                                      <p:cBhvr additive="base">
                                        <p:cTn id="103" dur="250" fill="hold"/>
                                        <p:tgtEl>
                                          <p:spTgt spid="21"/>
                                        </p:tgtEl>
                                        <p:attrNameLst>
                                          <p:attrName>ppt_y</p:attrName>
                                        </p:attrNameLst>
                                      </p:cBhvr>
                                      <p:tavLst>
                                        <p:tav tm="0">
                                          <p:val>
                                            <p:strVal val="1+#ppt_h/2"/>
                                          </p:val>
                                        </p:tav>
                                        <p:tav tm="100000">
                                          <p:val>
                                            <p:strVal val="#ppt_y"/>
                                          </p:val>
                                        </p:tav>
                                      </p:tavLst>
                                    </p:anim>
                                  </p:childTnLst>
                                </p:cTn>
                              </p:par>
                            </p:childTnLst>
                          </p:cTn>
                        </p:par>
                        <p:par>
                          <p:cTn id="104" fill="hold">
                            <p:stCondLst>
                              <p:cond delay="5000"/>
                            </p:stCondLst>
                            <p:childTnLst>
                              <p:par>
                                <p:cTn id="105" presetID="2" presetClass="entr" presetSubtype="4"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250" fill="hold"/>
                                        <p:tgtEl>
                                          <p:spTgt spid="23"/>
                                        </p:tgtEl>
                                        <p:attrNameLst>
                                          <p:attrName>ppt_x</p:attrName>
                                        </p:attrNameLst>
                                      </p:cBhvr>
                                      <p:tavLst>
                                        <p:tav tm="0">
                                          <p:val>
                                            <p:strVal val="#ppt_x"/>
                                          </p:val>
                                        </p:tav>
                                        <p:tav tm="100000">
                                          <p:val>
                                            <p:strVal val="#ppt_x"/>
                                          </p:val>
                                        </p:tav>
                                      </p:tavLst>
                                    </p:anim>
                                    <p:anim calcmode="lin" valueType="num">
                                      <p:cBhvr additive="base">
                                        <p:cTn id="108" dur="250" fill="hold"/>
                                        <p:tgtEl>
                                          <p:spTgt spid="23"/>
                                        </p:tgtEl>
                                        <p:attrNameLst>
                                          <p:attrName>ppt_y</p:attrName>
                                        </p:attrNameLst>
                                      </p:cBhvr>
                                      <p:tavLst>
                                        <p:tav tm="0">
                                          <p:val>
                                            <p:strVal val="1+#ppt_h/2"/>
                                          </p:val>
                                        </p:tav>
                                        <p:tav tm="100000">
                                          <p:val>
                                            <p:strVal val="#ppt_y"/>
                                          </p:val>
                                        </p:tav>
                                      </p:tavLst>
                                    </p:anim>
                                  </p:childTnLst>
                                </p:cTn>
                              </p:par>
                            </p:childTnLst>
                          </p:cTn>
                        </p:par>
                        <p:par>
                          <p:cTn id="109" fill="hold">
                            <p:stCondLst>
                              <p:cond delay="5250"/>
                            </p:stCondLst>
                            <p:childTnLst>
                              <p:par>
                                <p:cTn id="110" presetID="2" presetClass="entr" presetSubtype="4"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additive="base">
                                        <p:cTn id="112" dur="250" fill="hold"/>
                                        <p:tgtEl>
                                          <p:spTgt spid="26"/>
                                        </p:tgtEl>
                                        <p:attrNameLst>
                                          <p:attrName>ppt_x</p:attrName>
                                        </p:attrNameLst>
                                      </p:cBhvr>
                                      <p:tavLst>
                                        <p:tav tm="0">
                                          <p:val>
                                            <p:strVal val="#ppt_x"/>
                                          </p:val>
                                        </p:tav>
                                        <p:tav tm="100000">
                                          <p:val>
                                            <p:strVal val="#ppt_x"/>
                                          </p:val>
                                        </p:tav>
                                      </p:tavLst>
                                    </p:anim>
                                    <p:anim calcmode="lin" valueType="num">
                                      <p:cBhvr additive="base">
                                        <p:cTn id="113" dur="250" fill="hold"/>
                                        <p:tgtEl>
                                          <p:spTgt spid="26"/>
                                        </p:tgtEl>
                                        <p:attrNameLst>
                                          <p:attrName>ppt_y</p:attrName>
                                        </p:attrNameLst>
                                      </p:cBhvr>
                                      <p:tavLst>
                                        <p:tav tm="0">
                                          <p:val>
                                            <p:strVal val="1+#ppt_h/2"/>
                                          </p:val>
                                        </p:tav>
                                        <p:tav tm="100000">
                                          <p:val>
                                            <p:strVal val="#ppt_y"/>
                                          </p:val>
                                        </p:tav>
                                      </p:tavLst>
                                    </p:anim>
                                  </p:childTnLst>
                                </p:cTn>
                              </p:par>
                            </p:childTnLst>
                          </p:cTn>
                        </p:par>
                        <p:par>
                          <p:cTn id="114" fill="hold">
                            <p:stCondLst>
                              <p:cond delay="5500"/>
                            </p:stCondLst>
                            <p:childTnLst>
                              <p:par>
                                <p:cTn id="115" presetID="2" presetClass="entr" presetSubtype="4" fill="hold" grpId="0" nodeType="after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additive="base">
                                        <p:cTn id="117" dur="250" fill="hold"/>
                                        <p:tgtEl>
                                          <p:spTgt spid="28"/>
                                        </p:tgtEl>
                                        <p:attrNameLst>
                                          <p:attrName>ppt_x</p:attrName>
                                        </p:attrNameLst>
                                      </p:cBhvr>
                                      <p:tavLst>
                                        <p:tav tm="0">
                                          <p:val>
                                            <p:strVal val="#ppt_x"/>
                                          </p:val>
                                        </p:tav>
                                        <p:tav tm="100000">
                                          <p:val>
                                            <p:strVal val="#ppt_x"/>
                                          </p:val>
                                        </p:tav>
                                      </p:tavLst>
                                    </p:anim>
                                    <p:anim calcmode="lin" valueType="num">
                                      <p:cBhvr additive="base">
                                        <p:cTn id="118" dur="250" fill="hold"/>
                                        <p:tgtEl>
                                          <p:spTgt spid="28"/>
                                        </p:tgtEl>
                                        <p:attrNameLst>
                                          <p:attrName>ppt_y</p:attrName>
                                        </p:attrNameLst>
                                      </p:cBhvr>
                                      <p:tavLst>
                                        <p:tav tm="0">
                                          <p:val>
                                            <p:strVal val="1+#ppt_h/2"/>
                                          </p:val>
                                        </p:tav>
                                        <p:tav tm="100000">
                                          <p:val>
                                            <p:strVal val="#ppt_y"/>
                                          </p:val>
                                        </p:tav>
                                      </p:tavLst>
                                    </p:anim>
                                  </p:childTnLst>
                                </p:cTn>
                              </p:par>
                            </p:childTnLst>
                          </p:cTn>
                        </p:par>
                        <p:par>
                          <p:cTn id="119" fill="hold">
                            <p:stCondLst>
                              <p:cond delay="5750"/>
                            </p:stCondLst>
                            <p:childTnLst>
                              <p:par>
                                <p:cTn id="120" presetID="2" presetClass="entr" presetSubtype="4" fill="hold" grpId="0" nodeType="afterEffect" nodePh="1">
                                  <p:stCondLst>
                                    <p:cond delay="0"/>
                                  </p:stCondLst>
                                  <p:endCondLst>
                                    <p:cond evt="begin" delay="0">
                                      <p:tn val="120"/>
                                    </p:cond>
                                  </p:endCondLst>
                                  <p:childTnLst>
                                    <p:set>
                                      <p:cBhvr>
                                        <p:cTn id="121" dur="1" fill="hold">
                                          <p:stCondLst>
                                            <p:cond delay="0"/>
                                          </p:stCondLst>
                                        </p:cTn>
                                        <p:tgtEl>
                                          <p:spTgt spid="29"/>
                                        </p:tgtEl>
                                        <p:attrNameLst>
                                          <p:attrName>style.visibility</p:attrName>
                                        </p:attrNameLst>
                                      </p:cBhvr>
                                      <p:to>
                                        <p:strVal val="visible"/>
                                      </p:to>
                                    </p:set>
                                    <p:anim calcmode="lin" valueType="num">
                                      <p:cBhvr additive="base">
                                        <p:cTn id="122" dur="250" fill="hold"/>
                                        <p:tgtEl>
                                          <p:spTgt spid="29"/>
                                        </p:tgtEl>
                                        <p:attrNameLst>
                                          <p:attrName>ppt_x</p:attrName>
                                        </p:attrNameLst>
                                      </p:cBhvr>
                                      <p:tavLst>
                                        <p:tav tm="0">
                                          <p:val>
                                            <p:strVal val="#ppt_x"/>
                                          </p:val>
                                        </p:tav>
                                        <p:tav tm="100000">
                                          <p:val>
                                            <p:strVal val="#ppt_x"/>
                                          </p:val>
                                        </p:tav>
                                      </p:tavLst>
                                    </p:anim>
                                    <p:anim calcmode="lin" valueType="num">
                                      <p:cBhvr additive="base">
                                        <p:cTn id="123" dur="250" fill="hold"/>
                                        <p:tgtEl>
                                          <p:spTgt spid="29"/>
                                        </p:tgtEl>
                                        <p:attrNameLst>
                                          <p:attrName>ppt_y</p:attrName>
                                        </p:attrNameLst>
                                      </p:cBhvr>
                                      <p:tavLst>
                                        <p:tav tm="0">
                                          <p:val>
                                            <p:strVal val="1+#ppt_h/2"/>
                                          </p:val>
                                        </p:tav>
                                        <p:tav tm="100000">
                                          <p:val>
                                            <p:strVal val="#ppt_y"/>
                                          </p:val>
                                        </p:tav>
                                      </p:tavLst>
                                    </p:anim>
                                  </p:childTnLst>
                                </p:cTn>
                              </p:par>
                            </p:childTnLst>
                          </p:cTn>
                        </p:par>
                        <p:par>
                          <p:cTn id="124" fill="hold">
                            <p:stCondLst>
                              <p:cond delay="6000"/>
                            </p:stCondLst>
                            <p:childTnLst>
                              <p:par>
                                <p:cTn id="125" presetID="2" presetClass="entr" presetSubtype="4" fill="hold" grpId="0" nodeType="after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additive="base">
                                        <p:cTn id="127" dur="250" fill="hold"/>
                                        <p:tgtEl>
                                          <p:spTgt spid="30"/>
                                        </p:tgtEl>
                                        <p:attrNameLst>
                                          <p:attrName>ppt_x</p:attrName>
                                        </p:attrNameLst>
                                      </p:cBhvr>
                                      <p:tavLst>
                                        <p:tav tm="0">
                                          <p:val>
                                            <p:strVal val="#ppt_x"/>
                                          </p:val>
                                        </p:tav>
                                        <p:tav tm="100000">
                                          <p:val>
                                            <p:strVal val="#ppt_x"/>
                                          </p:val>
                                        </p:tav>
                                      </p:tavLst>
                                    </p:anim>
                                    <p:anim calcmode="lin" valueType="num">
                                      <p:cBhvr additive="base">
                                        <p:cTn id="128" dur="250" fill="hold"/>
                                        <p:tgtEl>
                                          <p:spTgt spid="30"/>
                                        </p:tgtEl>
                                        <p:attrNameLst>
                                          <p:attrName>ppt_y</p:attrName>
                                        </p:attrNameLst>
                                      </p:cBhvr>
                                      <p:tavLst>
                                        <p:tav tm="0">
                                          <p:val>
                                            <p:strVal val="1+#ppt_h/2"/>
                                          </p:val>
                                        </p:tav>
                                        <p:tav tm="100000">
                                          <p:val>
                                            <p:strVal val="#ppt_y"/>
                                          </p:val>
                                        </p:tav>
                                      </p:tavLst>
                                    </p:anim>
                                  </p:childTnLst>
                                </p:cTn>
                              </p:par>
                            </p:childTnLst>
                          </p:cTn>
                        </p:par>
                        <p:par>
                          <p:cTn id="129" fill="hold">
                            <p:stCondLst>
                              <p:cond delay="6250"/>
                            </p:stCondLst>
                            <p:childTnLst>
                              <p:par>
                                <p:cTn id="130" presetID="2" presetClass="entr" presetSubtype="4" fill="hold" grpId="0" nodeType="afterEffect">
                                  <p:stCondLst>
                                    <p:cond delay="0"/>
                                  </p:stCondLst>
                                  <p:childTnLst>
                                    <p:set>
                                      <p:cBhvr>
                                        <p:cTn id="131" dur="1" fill="hold">
                                          <p:stCondLst>
                                            <p:cond delay="0"/>
                                          </p:stCondLst>
                                        </p:cTn>
                                        <p:tgtEl>
                                          <p:spTgt spid="37"/>
                                        </p:tgtEl>
                                        <p:attrNameLst>
                                          <p:attrName>style.visibility</p:attrName>
                                        </p:attrNameLst>
                                      </p:cBhvr>
                                      <p:to>
                                        <p:strVal val="visible"/>
                                      </p:to>
                                    </p:set>
                                    <p:anim calcmode="lin" valueType="num">
                                      <p:cBhvr additive="base">
                                        <p:cTn id="132" dur="250" fill="hold"/>
                                        <p:tgtEl>
                                          <p:spTgt spid="37"/>
                                        </p:tgtEl>
                                        <p:attrNameLst>
                                          <p:attrName>ppt_x</p:attrName>
                                        </p:attrNameLst>
                                      </p:cBhvr>
                                      <p:tavLst>
                                        <p:tav tm="0">
                                          <p:val>
                                            <p:strVal val="#ppt_x"/>
                                          </p:val>
                                        </p:tav>
                                        <p:tav tm="100000">
                                          <p:val>
                                            <p:strVal val="#ppt_x"/>
                                          </p:val>
                                        </p:tav>
                                      </p:tavLst>
                                    </p:anim>
                                    <p:anim calcmode="lin" valueType="num">
                                      <p:cBhvr additive="base">
                                        <p:cTn id="133" dur="250" fill="hold"/>
                                        <p:tgtEl>
                                          <p:spTgt spid="37"/>
                                        </p:tgtEl>
                                        <p:attrNameLst>
                                          <p:attrName>ppt_y</p:attrName>
                                        </p:attrNameLst>
                                      </p:cBhvr>
                                      <p:tavLst>
                                        <p:tav tm="0">
                                          <p:val>
                                            <p:strVal val="1+#ppt_h/2"/>
                                          </p:val>
                                        </p:tav>
                                        <p:tav tm="100000">
                                          <p:val>
                                            <p:strVal val="#ppt_y"/>
                                          </p:val>
                                        </p:tav>
                                      </p:tavLst>
                                    </p:anim>
                                  </p:childTnLst>
                                </p:cTn>
                              </p:par>
                            </p:childTnLst>
                          </p:cTn>
                        </p:par>
                        <p:par>
                          <p:cTn id="134" fill="hold">
                            <p:stCondLst>
                              <p:cond delay="6500"/>
                            </p:stCondLst>
                            <p:childTnLst>
                              <p:par>
                                <p:cTn id="135" presetID="2" presetClass="entr" presetSubtype="4" fill="hold" grpId="0" nodeType="afterEffect">
                                  <p:stCondLst>
                                    <p:cond delay="0"/>
                                  </p:stCondLst>
                                  <p:childTnLst>
                                    <p:set>
                                      <p:cBhvr>
                                        <p:cTn id="136" dur="1" fill="hold">
                                          <p:stCondLst>
                                            <p:cond delay="0"/>
                                          </p:stCondLst>
                                        </p:cTn>
                                        <p:tgtEl>
                                          <p:spTgt spid="38"/>
                                        </p:tgtEl>
                                        <p:attrNameLst>
                                          <p:attrName>style.visibility</p:attrName>
                                        </p:attrNameLst>
                                      </p:cBhvr>
                                      <p:to>
                                        <p:strVal val="visible"/>
                                      </p:to>
                                    </p:set>
                                    <p:anim calcmode="lin" valueType="num">
                                      <p:cBhvr additive="base">
                                        <p:cTn id="137" dur="250" fill="hold"/>
                                        <p:tgtEl>
                                          <p:spTgt spid="38"/>
                                        </p:tgtEl>
                                        <p:attrNameLst>
                                          <p:attrName>ppt_x</p:attrName>
                                        </p:attrNameLst>
                                      </p:cBhvr>
                                      <p:tavLst>
                                        <p:tav tm="0">
                                          <p:val>
                                            <p:strVal val="#ppt_x"/>
                                          </p:val>
                                        </p:tav>
                                        <p:tav tm="100000">
                                          <p:val>
                                            <p:strVal val="#ppt_x"/>
                                          </p:val>
                                        </p:tav>
                                      </p:tavLst>
                                    </p:anim>
                                    <p:anim calcmode="lin" valueType="num">
                                      <p:cBhvr additive="base">
                                        <p:cTn id="138" dur="250" fill="hold"/>
                                        <p:tgtEl>
                                          <p:spTgt spid="38"/>
                                        </p:tgtEl>
                                        <p:attrNameLst>
                                          <p:attrName>ppt_y</p:attrName>
                                        </p:attrNameLst>
                                      </p:cBhvr>
                                      <p:tavLst>
                                        <p:tav tm="0">
                                          <p:val>
                                            <p:strVal val="1+#ppt_h/2"/>
                                          </p:val>
                                        </p:tav>
                                        <p:tav tm="100000">
                                          <p:val>
                                            <p:strVal val="#ppt_y"/>
                                          </p:val>
                                        </p:tav>
                                      </p:tavLst>
                                    </p:anim>
                                  </p:childTnLst>
                                </p:cTn>
                              </p:par>
                            </p:childTnLst>
                          </p:cTn>
                        </p:par>
                        <p:par>
                          <p:cTn id="139" fill="hold">
                            <p:stCondLst>
                              <p:cond delay="6750"/>
                            </p:stCondLst>
                            <p:childTnLst>
                              <p:par>
                                <p:cTn id="140" presetID="2" presetClass="entr" presetSubtype="4" fill="hold" grpId="0" nodeType="afterEffect">
                                  <p:stCondLst>
                                    <p:cond delay="0"/>
                                  </p:stCondLst>
                                  <p:childTnLst>
                                    <p:set>
                                      <p:cBhvr>
                                        <p:cTn id="141" dur="1" fill="hold">
                                          <p:stCondLst>
                                            <p:cond delay="0"/>
                                          </p:stCondLst>
                                        </p:cTn>
                                        <p:tgtEl>
                                          <p:spTgt spid="39"/>
                                        </p:tgtEl>
                                        <p:attrNameLst>
                                          <p:attrName>style.visibility</p:attrName>
                                        </p:attrNameLst>
                                      </p:cBhvr>
                                      <p:to>
                                        <p:strVal val="visible"/>
                                      </p:to>
                                    </p:set>
                                    <p:anim calcmode="lin" valueType="num">
                                      <p:cBhvr additive="base">
                                        <p:cTn id="142" dur="250" fill="hold"/>
                                        <p:tgtEl>
                                          <p:spTgt spid="39"/>
                                        </p:tgtEl>
                                        <p:attrNameLst>
                                          <p:attrName>ppt_x</p:attrName>
                                        </p:attrNameLst>
                                      </p:cBhvr>
                                      <p:tavLst>
                                        <p:tav tm="0">
                                          <p:val>
                                            <p:strVal val="#ppt_x"/>
                                          </p:val>
                                        </p:tav>
                                        <p:tav tm="100000">
                                          <p:val>
                                            <p:strVal val="#ppt_x"/>
                                          </p:val>
                                        </p:tav>
                                      </p:tavLst>
                                    </p:anim>
                                    <p:anim calcmode="lin" valueType="num">
                                      <p:cBhvr additive="base">
                                        <p:cTn id="143" dur="250" fill="hold"/>
                                        <p:tgtEl>
                                          <p:spTgt spid="39"/>
                                        </p:tgtEl>
                                        <p:attrNameLst>
                                          <p:attrName>ppt_y</p:attrName>
                                        </p:attrNameLst>
                                      </p:cBhvr>
                                      <p:tavLst>
                                        <p:tav tm="0">
                                          <p:val>
                                            <p:strVal val="1+#ppt_h/2"/>
                                          </p:val>
                                        </p:tav>
                                        <p:tav tm="100000">
                                          <p:val>
                                            <p:strVal val="#ppt_y"/>
                                          </p:val>
                                        </p:tav>
                                      </p:tavLst>
                                    </p:anim>
                                  </p:childTnLst>
                                </p:cTn>
                              </p:par>
                            </p:childTnLst>
                          </p:cTn>
                        </p:par>
                        <p:par>
                          <p:cTn id="144" fill="hold">
                            <p:stCondLst>
                              <p:cond delay="7000"/>
                            </p:stCondLst>
                            <p:childTnLst>
                              <p:par>
                                <p:cTn id="145" presetID="2" presetClass="entr" presetSubtype="4" fill="hold" grpId="0" nodeType="afterEffect">
                                  <p:stCondLst>
                                    <p:cond delay="0"/>
                                  </p:stCondLst>
                                  <p:childTnLst>
                                    <p:set>
                                      <p:cBhvr>
                                        <p:cTn id="146" dur="1" fill="hold">
                                          <p:stCondLst>
                                            <p:cond delay="0"/>
                                          </p:stCondLst>
                                        </p:cTn>
                                        <p:tgtEl>
                                          <p:spTgt spid="40"/>
                                        </p:tgtEl>
                                        <p:attrNameLst>
                                          <p:attrName>style.visibility</p:attrName>
                                        </p:attrNameLst>
                                      </p:cBhvr>
                                      <p:to>
                                        <p:strVal val="visible"/>
                                      </p:to>
                                    </p:set>
                                    <p:anim calcmode="lin" valueType="num">
                                      <p:cBhvr additive="base">
                                        <p:cTn id="147" dur="250" fill="hold"/>
                                        <p:tgtEl>
                                          <p:spTgt spid="40"/>
                                        </p:tgtEl>
                                        <p:attrNameLst>
                                          <p:attrName>ppt_x</p:attrName>
                                        </p:attrNameLst>
                                      </p:cBhvr>
                                      <p:tavLst>
                                        <p:tav tm="0">
                                          <p:val>
                                            <p:strVal val="#ppt_x"/>
                                          </p:val>
                                        </p:tav>
                                        <p:tav tm="100000">
                                          <p:val>
                                            <p:strVal val="#ppt_x"/>
                                          </p:val>
                                        </p:tav>
                                      </p:tavLst>
                                    </p:anim>
                                    <p:anim calcmode="lin" valueType="num">
                                      <p:cBhvr additive="base">
                                        <p:cTn id="148" dur="250" fill="hold"/>
                                        <p:tgtEl>
                                          <p:spTgt spid="40"/>
                                        </p:tgtEl>
                                        <p:attrNameLst>
                                          <p:attrName>ppt_y</p:attrName>
                                        </p:attrNameLst>
                                      </p:cBhvr>
                                      <p:tavLst>
                                        <p:tav tm="0">
                                          <p:val>
                                            <p:strVal val="1+#ppt_h/2"/>
                                          </p:val>
                                        </p:tav>
                                        <p:tav tm="100000">
                                          <p:val>
                                            <p:strVal val="#ppt_y"/>
                                          </p:val>
                                        </p:tav>
                                      </p:tavLst>
                                    </p:anim>
                                  </p:childTnLst>
                                </p:cTn>
                              </p:par>
                            </p:childTnLst>
                          </p:cTn>
                        </p:par>
                        <p:par>
                          <p:cTn id="149" fill="hold">
                            <p:stCondLst>
                              <p:cond delay="7250"/>
                            </p:stCondLst>
                            <p:childTnLst>
                              <p:par>
                                <p:cTn id="150" presetID="2" presetClass="entr" presetSubtype="4" fill="hold" grpId="0" nodeType="afterEffect">
                                  <p:stCondLst>
                                    <p:cond delay="0"/>
                                  </p:stCondLst>
                                  <p:childTnLst>
                                    <p:set>
                                      <p:cBhvr>
                                        <p:cTn id="151" dur="1" fill="hold">
                                          <p:stCondLst>
                                            <p:cond delay="0"/>
                                          </p:stCondLst>
                                        </p:cTn>
                                        <p:tgtEl>
                                          <p:spTgt spid="41"/>
                                        </p:tgtEl>
                                        <p:attrNameLst>
                                          <p:attrName>style.visibility</p:attrName>
                                        </p:attrNameLst>
                                      </p:cBhvr>
                                      <p:to>
                                        <p:strVal val="visible"/>
                                      </p:to>
                                    </p:set>
                                    <p:anim calcmode="lin" valueType="num">
                                      <p:cBhvr additive="base">
                                        <p:cTn id="152" dur="250" fill="hold"/>
                                        <p:tgtEl>
                                          <p:spTgt spid="41"/>
                                        </p:tgtEl>
                                        <p:attrNameLst>
                                          <p:attrName>ppt_x</p:attrName>
                                        </p:attrNameLst>
                                      </p:cBhvr>
                                      <p:tavLst>
                                        <p:tav tm="0">
                                          <p:val>
                                            <p:strVal val="#ppt_x"/>
                                          </p:val>
                                        </p:tav>
                                        <p:tav tm="100000">
                                          <p:val>
                                            <p:strVal val="#ppt_x"/>
                                          </p:val>
                                        </p:tav>
                                      </p:tavLst>
                                    </p:anim>
                                    <p:anim calcmode="lin" valueType="num">
                                      <p:cBhvr additive="base">
                                        <p:cTn id="153" dur="250" fill="hold"/>
                                        <p:tgtEl>
                                          <p:spTgt spid="41"/>
                                        </p:tgtEl>
                                        <p:attrNameLst>
                                          <p:attrName>ppt_y</p:attrName>
                                        </p:attrNameLst>
                                      </p:cBhvr>
                                      <p:tavLst>
                                        <p:tav tm="0">
                                          <p:val>
                                            <p:strVal val="1+#ppt_h/2"/>
                                          </p:val>
                                        </p:tav>
                                        <p:tav tm="100000">
                                          <p:val>
                                            <p:strVal val="#ppt_y"/>
                                          </p:val>
                                        </p:tav>
                                      </p:tavLst>
                                    </p:anim>
                                  </p:childTnLst>
                                </p:cTn>
                              </p:par>
                            </p:childTnLst>
                          </p:cTn>
                        </p:par>
                        <p:par>
                          <p:cTn id="154" fill="hold">
                            <p:stCondLst>
                              <p:cond delay="7500"/>
                            </p:stCondLst>
                            <p:childTnLst>
                              <p:par>
                                <p:cTn id="155" presetID="2" presetClass="entr" presetSubtype="4" fill="hold" grpId="0" nodeType="afterEffect">
                                  <p:stCondLst>
                                    <p:cond delay="0"/>
                                  </p:stCondLst>
                                  <p:childTnLst>
                                    <p:set>
                                      <p:cBhvr>
                                        <p:cTn id="156" dur="1" fill="hold">
                                          <p:stCondLst>
                                            <p:cond delay="0"/>
                                          </p:stCondLst>
                                        </p:cTn>
                                        <p:tgtEl>
                                          <p:spTgt spid="42"/>
                                        </p:tgtEl>
                                        <p:attrNameLst>
                                          <p:attrName>style.visibility</p:attrName>
                                        </p:attrNameLst>
                                      </p:cBhvr>
                                      <p:to>
                                        <p:strVal val="visible"/>
                                      </p:to>
                                    </p:set>
                                    <p:anim calcmode="lin" valueType="num">
                                      <p:cBhvr additive="base">
                                        <p:cTn id="157" dur="250" fill="hold"/>
                                        <p:tgtEl>
                                          <p:spTgt spid="42"/>
                                        </p:tgtEl>
                                        <p:attrNameLst>
                                          <p:attrName>ppt_x</p:attrName>
                                        </p:attrNameLst>
                                      </p:cBhvr>
                                      <p:tavLst>
                                        <p:tav tm="0">
                                          <p:val>
                                            <p:strVal val="#ppt_x"/>
                                          </p:val>
                                        </p:tav>
                                        <p:tav tm="100000">
                                          <p:val>
                                            <p:strVal val="#ppt_x"/>
                                          </p:val>
                                        </p:tav>
                                      </p:tavLst>
                                    </p:anim>
                                    <p:anim calcmode="lin" valueType="num">
                                      <p:cBhvr additive="base">
                                        <p:cTn id="158" dur="250" fill="hold"/>
                                        <p:tgtEl>
                                          <p:spTgt spid="42"/>
                                        </p:tgtEl>
                                        <p:attrNameLst>
                                          <p:attrName>ppt_y</p:attrName>
                                        </p:attrNameLst>
                                      </p:cBhvr>
                                      <p:tavLst>
                                        <p:tav tm="0">
                                          <p:val>
                                            <p:strVal val="1+#ppt_h/2"/>
                                          </p:val>
                                        </p:tav>
                                        <p:tav tm="100000">
                                          <p:val>
                                            <p:strVal val="#ppt_y"/>
                                          </p:val>
                                        </p:tav>
                                      </p:tavLst>
                                    </p:anim>
                                  </p:childTnLst>
                                </p:cTn>
                              </p:par>
                            </p:childTnLst>
                          </p:cTn>
                        </p:par>
                        <p:par>
                          <p:cTn id="159" fill="hold">
                            <p:stCondLst>
                              <p:cond delay="7750"/>
                            </p:stCondLst>
                            <p:childTnLst>
                              <p:par>
                                <p:cTn id="160" presetID="2" presetClass="entr" presetSubtype="4" fill="hold" grpId="0" nodeType="afterEffect" nodePh="1">
                                  <p:stCondLst>
                                    <p:cond delay="0"/>
                                  </p:stCondLst>
                                  <p:endCondLst>
                                    <p:cond evt="begin" delay="0">
                                      <p:tn val="160"/>
                                    </p:cond>
                                  </p:endCondLst>
                                  <p:childTnLst>
                                    <p:set>
                                      <p:cBhvr>
                                        <p:cTn id="161" dur="1" fill="hold">
                                          <p:stCondLst>
                                            <p:cond delay="0"/>
                                          </p:stCondLst>
                                        </p:cTn>
                                        <p:tgtEl>
                                          <p:spTgt spid="44"/>
                                        </p:tgtEl>
                                        <p:attrNameLst>
                                          <p:attrName>style.visibility</p:attrName>
                                        </p:attrNameLst>
                                      </p:cBhvr>
                                      <p:to>
                                        <p:strVal val="visible"/>
                                      </p:to>
                                    </p:set>
                                    <p:anim calcmode="lin" valueType="num">
                                      <p:cBhvr additive="base">
                                        <p:cTn id="162" dur="250" fill="hold"/>
                                        <p:tgtEl>
                                          <p:spTgt spid="44"/>
                                        </p:tgtEl>
                                        <p:attrNameLst>
                                          <p:attrName>ppt_x</p:attrName>
                                        </p:attrNameLst>
                                      </p:cBhvr>
                                      <p:tavLst>
                                        <p:tav tm="0">
                                          <p:val>
                                            <p:strVal val="#ppt_x"/>
                                          </p:val>
                                        </p:tav>
                                        <p:tav tm="100000">
                                          <p:val>
                                            <p:strVal val="#ppt_x"/>
                                          </p:val>
                                        </p:tav>
                                      </p:tavLst>
                                    </p:anim>
                                    <p:anim calcmode="lin" valueType="num">
                                      <p:cBhvr additive="base">
                                        <p:cTn id="163" dur="250" fill="hold"/>
                                        <p:tgtEl>
                                          <p:spTgt spid="44"/>
                                        </p:tgtEl>
                                        <p:attrNameLst>
                                          <p:attrName>ppt_y</p:attrName>
                                        </p:attrNameLst>
                                      </p:cBhvr>
                                      <p:tavLst>
                                        <p:tav tm="0">
                                          <p:val>
                                            <p:strVal val="1+#ppt_h/2"/>
                                          </p:val>
                                        </p:tav>
                                        <p:tav tm="100000">
                                          <p:val>
                                            <p:strVal val="#ppt_y"/>
                                          </p:val>
                                        </p:tav>
                                      </p:tavLst>
                                    </p:anim>
                                  </p:childTnLst>
                                </p:cTn>
                              </p:par>
                            </p:childTnLst>
                          </p:cTn>
                        </p:par>
                        <p:par>
                          <p:cTn id="164" fill="hold">
                            <p:stCondLst>
                              <p:cond delay="8000"/>
                            </p:stCondLst>
                            <p:childTnLst>
                              <p:par>
                                <p:cTn id="165" presetID="2" presetClass="entr" presetSubtype="4" fill="hold" grpId="0" nodeType="afterEffect" nodePh="1">
                                  <p:stCondLst>
                                    <p:cond delay="0"/>
                                  </p:stCondLst>
                                  <p:endCondLst>
                                    <p:cond evt="begin" delay="0">
                                      <p:tn val="165"/>
                                    </p:cond>
                                  </p:endCondLst>
                                  <p:childTnLst>
                                    <p:set>
                                      <p:cBhvr>
                                        <p:cTn id="166" dur="1" fill="hold">
                                          <p:stCondLst>
                                            <p:cond delay="0"/>
                                          </p:stCondLst>
                                        </p:cTn>
                                        <p:tgtEl>
                                          <p:spTgt spid="46"/>
                                        </p:tgtEl>
                                        <p:attrNameLst>
                                          <p:attrName>style.visibility</p:attrName>
                                        </p:attrNameLst>
                                      </p:cBhvr>
                                      <p:to>
                                        <p:strVal val="visible"/>
                                      </p:to>
                                    </p:set>
                                    <p:anim calcmode="lin" valueType="num">
                                      <p:cBhvr additive="base">
                                        <p:cTn id="167" dur="250" fill="hold"/>
                                        <p:tgtEl>
                                          <p:spTgt spid="46"/>
                                        </p:tgtEl>
                                        <p:attrNameLst>
                                          <p:attrName>ppt_x</p:attrName>
                                        </p:attrNameLst>
                                      </p:cBhvr>
                                      <p:tavLst>
                                        <p:tav tm="0">
                                          <p:val>
                                            <p:strVal val="#ppt_x"/>
                                          </p:val>
                                        </p:tav>
                                        <p:tav tm="100000">
                                          <p:val>
                                            <p:strVal val="#ppt_x"/>
                                          </p:val>
                                        </p:tav>
                                      </p:tavLst>
                                    </p:anim>
                                    <p:anim calcmode="lin" valueType="num">
                                      <p:cBhvr additive="base">
                                        <p:cTn id="168" dur="250" fill="hold"/>
                                        <p:tgtEl>
                                          <p:spTgt spid="46"/>
                                        </p:tgtEl>
                                        <p:attrNameLst>
                                          <p:attrName>ppt_y</p:attrName>
                                        </p:attrNameLst>
                                      </p:cBhvr>
                                      <p:tavLst>
                                        <p:tav tm="0">
                                          <p:val>
                                            <p:strVal val="1+#ppt_h/2"/>
                                          </p:val>
                                        </p:tav>
                                        <p:tav tm="100000">
                                          <p:val>
                                            <p:strVal val="#ppt_y"/>
                                          </p:val>
                                        </p:tav>
                                      </p:tavLst>
                                    </p:anim>
                                  </p:childTnLst>
                                </p:cTn>
                              </p:par>
                            </p:childTnLst>
                          </p:cTn>
                        </p:par>
                        <p:par>
                          <p:cTn id="169" fill="hold">
                            <p:stCondLst>
                              <p:cond delay="8250"/>
                            </p:stCondLst>
                            <p:childTnLst>
                              <p:par>
                                <p:cTn id="170" presetID="2" presetClass="entr" presetSubtype="4" fill="hold" grpId="0" nodeType="afterEffect" nodePh="1">
                                  <p:stCondLst>
                                    <p:cond delay="0"/>
                                  </p:stCondLst>
                                  <p:endCondLst>
                                    <p:cond evt="begin" delay="0">
                                      <p:tn val="170"/>
                                    </p:cond>
                                  </p:endCondLst>
                                  <p:childTnLst>
                                    <p:set>
                                      <p:cBhvr>
                                        <p:cTn id="171" dur="1" fill="hold">
                                          <p:stCondLst>
                                            <p:cond delay="0"/>
                                          </p:stCondLst>
                                        </p:cTn>
                                        <p:tgtEl>
                                          <p:spTgt spid="50"/>
                                        </p:tgtEl>
                                        <p:attrNameLst>
                                          <p:attrName>style.visibility</p:attrName>
                                        </p:attrNameLst>
                                      </p:cBhvr>
                                      <p:to>
                                        <p:strVal val="visible"/>
                                      </p:to>
                                    </p:set>
                                    <p:anim calcmode="lin" valueType="num">
                                      <p:cBhvr additive="base">
                                        <p:cTn id="172" dur="250" fill="hold"/>
                                        <p:tgtEl>
                                          <p:spTgt spid="50"/>
                                        </p:tgtEl>
                                        <p:attrNameLst>
                                          <p:attrName>ppt_x</p:attrName>
                                        </p:attrNameLst>
                                      </p:cBhvr>
                                      <p:tavLst>
                                        <p:tav tm="0">
                                          <p:val>
                                            <p:strVal val="#ppt_x"/>
                                          </p:val>
                                        </p:tav>
                                        <p:tav tm="100000">
                                          <p:val>
                                            <p:strVal val="#ppt_x"/>
                                          </p:val>
                                        </p:tav>
                                      </p:tavLst>
                                    </p:anim>
                                    <p:anim calcmode="lin" valueType="num">
                                      <p:cBhvr additive="base">
                                        <p:cTn id="173" dur="250" fill="hold"/>
                                        <p:tgtEl>
                                          <p:spTgt spid="50"/>
                                        </p:tgtEl>
                                        <p:attrNameLst>
                                          <p:attrName>ppt_y</p:attrName>
                                        </p:attrNameLst>
                                      </p:cBhvr>
                                      <p:tavLst>
                                        <p:tav tm="0">
                                          <p:val>
                                            <p:strVal val="1+#ppt_h/2"/>
                                          </p:val>
                                        </p:tav>
                                        <p:tav tm="100000">
                                          <p:val>
                                            <p:strVal val="#ppt_y"/>
                                          </p:val>
                                        </p:tav>
                                      </p:tavLst>
                                    </p:anim>
                                  </p:childTnLst>
                                </p:cTn>
                              </p:par>
                            </p:childTnLst>
                          </p:cTn>
                        </p:par>
                        <p:par>
                          <p:cTn id="174" fill="hold">
                            <p:stCondLst>
                              <p:cond delay="8500"/>
                            </p:stCondLst>
                            <p:childTnLst>
                              <p:par>
                                <p:cTn id="175" presetID="2" presetClass="entr" presetSubtype="4" fill="hold" grpId="0" nodeType="afterEffect">
                                  <p:stCondLst>
                                    <p:cond delay="0"/>
                                  </p:stCondLst>
                                  <p:childTnLst>
                                    <p:set>
                                      <p:cBhvr>
                                        <p:cTn id="176" dur="1" fill="hold">
                                          <p:stCondLst>
                                            <p:cond delay="0"/>
                                          </p:stCondLst>
                                        </p:cTn>
                                        <p:tgtEl>
                                          <p:spTgt spid="53"/>
                                        </p:tgtEl>
                                        <p:attrNameLst>
                                          <p:attrName>style.visibility</p:attrName>
                                        </p:attrNameLst>
                                      </p:cBhvr>
                                      <p:to>
                                        <p:strVal val="visible"/>
                                      </p:to>
                                    </p:set>
                                    <p:anim calcmode="lin" valueType="num">
                                      <p:cBhvr additive="base">
                                        <p:cTn id="177" dur="250" fill="hold"/>
                                        <p:tgtEl>
                                          <p:spTgt spid="53"/>
                                        </p:tgtEl>
                                        <p:attrNameLst>
                                          <p:attrName>ppt_x</p:attrName>
                                        </p:attrNameLst>
                                      </p:cBhvr>
                                      <p:tavLst>
                                        <p:tav tm="0">
                                          <p:val>
                                            <p:strVal val="#ppt_x"/>
                                          </p:val>
                                        </p:tav>
                                        <p:tav tm="100000">
                                          <p:val>
                                            <p:strVal val="#ppt_x"/>
                                          </p:val>
                                        </p:tav>
                                      </p:tavLst>
                                    </p:anim>
                                    <p:anim calcmode="lin" valueType="num">
                                      <p:cBhvr additive="base">
                                        <p:cTn id="178" dur="250" fill="hold"/>
                                        <p:tgtEl>
                                          <p:spTgt spid="53"/>
                                        </p:tgtEl>
                                        <p:attrNameLst>
                                          <p:attrName>ppt_y</p:attrName>
                                        </p:attrNameLst>
                                      </p:cBhvr>
                                      <p:tavLst>
                                        <p:tav tm="0">
                                          <p:val>
                                            <p:strVal val="1+#ppt_h/2"/>
                                          </p:val>
                                        </p:tav>
                                        <p:tav tm="100000">
                                          <p:val>
                                            <p:strVal val="#ppt_y"/>
                                          </p:val>
                                        </p:tav>
                                      </p:tavLst>
                                    </p:anim>
                                  </p:childTnLst>
                                </p:cTn>
                              </p:par>
                            </p:childTnLst>
                          </p:cTn>
                        </p:par>
                        <p:par>
                          <p:cTn id="179" fill="hold">
                            <p:stCondLst>
                              <p:cond delay="8750"/>
                            </p:stCondLst>
                            <p:childTnLst>
                              <p:par>
                                <p:cTn id="180" presetID="2" presetClass="entr" presetSubtype="4" fill="hold" grpId="0" nodeType="afterEffect">
                                  <p:stCondLst>
                                    <p:cond delay="0"/>
                                  </p:stCondLst>
                                  <p:childTnLst>
                                    <p:set>
                                      <p:cBhvr>
                                        <p:cTn id="181" dur="1" fill="hold">
                                          <p:stCondLst>
                                            <p:cond delay="0"/>
                                          </p:stCondLst>
                                        </p:cTn>
                                        <p:tgtEl>
                                          <p:spTgt spid="54"/>
                                        </p:tgtEl>
                                        <p:attrNameLst>
                                          <p:attrName>style.visibility</p:attrName>
                                        </p:attrNameLst>
                                      </p:cBhvr>
                                      <p:to>
                                        <p:strVal val="visible"/>
                                      </p:to>
                                    </p:set>
                                    <p:anim calcmode="lin" valueType="num">
                                      <p:cBhvr additive="base">
                                        <p:cTn id="182" dur="250" fill="hold"/>
                                        <p:tgtEl>
                                          <p:spTgt spid="54"/>
                                        </p:tgtEl>
                                        <p:attrNameLst>
                                          <p:attrName>ppt_x</p:attrName>
                                        </p:attrNameLst>
                                      </p:cBhvr>
                                      <p:tavLst>
                                        <p:tav tm="0">
                                          <p:val>
                                            <p:strVal val="#ppt_x"/>
                                          </p:val>
                                        </p:tav>
                                        <p:tav tm="100000">
                                          <p:val>
                                            <p:strVal val="#ppt_x"/>
                                          </p:val>
                                        </p:tav>
                                      </p:tavLst>
                                    </p:anim>
                                    <p:anim calcmode="lin" valueType="num">
                                      <p:cBhvr additive="base">
                                        <p:cTn id="183" dur="250" fill="hold"/>
                                        <p:tgtEl>
                                          <p:spTgt spid="54"/>
                                        </p:tgtEl>
                                        <p:attrNameLst>
                                          <p:attrName>ppt_y</p:attrName>
                                        </p:attrNameLst>
                                      </p:cBhvr>
                                      <p:tavLst>
                                        <p:tav tm="0">
                                          <p:val>
                                            <p:strVal val="1+#ppt_h/2"/>
                                          </p:val>
                                        </p:tav>
                                        <p:tav tm="100000">
                                          <p:val>
                                            <p:strVal val="#ppt_y"/>
                                          </p:val>
                                        </p:tav>
                                      </p:tavLst>
                                    </p:anim>
                                  </p:childTnLst>
                                </p:cTn>
                              </p:par>
                            </p:childTnLst>
                          </p:cTn>
                        </p:par>
                        <p:par>
                          <p:cTn id="184" fill="hold">
                            <p:stCondLst>
                              <p:cond delay="9000"/>
                            </p:stCondLst>
                            <p:childTnLst>
                              <p:par>
                                <p:cTn id="185" presetID="2" presetClass="entr" presetSubtype="4" fill="hold" grpId="0" nodeType="afterEffect">
                                  <p:stCondLst>
                                    <p:cond delay="0"/>
                                  </p:stCondLst>
                                  <p:childTnLst>
                                    <p:set>
                                      <p:cBhvr>
                                        <p:cTn id="186" dur="1" fill="hold">
                                          <p:stCondLst>
                                            <p:cond delay="0"/>
                                          </p:stCondLst>
                                        </p:cTn>
                                        <p:tgtEl>
                                          <p:spTgt spid="55"/>
                                        </p:tgtEl>
                                        <p:attrNameLst>
                                          <p:attrName>style.visibility</p:attrName>
                                        </p:attrNameLst>
                                      </p:cBhvr>
                                      <p:to>
                                        <p:strVal val="visible"/>
                                      </p:to>
                                    </p:set>
                                    <p:anim calcmode="lin" valueType="num">
                                      <p:cBhvr additive="base">
                                        <p:cTn id="187" dur="250" fill="hold"/>
                                        <p:tgtEl>
                                          <p:spTgt spid="55"/>
                                        </p:tgtEl>
                                        <p:attrNameLst>
                                          <p:attrName>ppt_x</p:attrName>
                                        </p:attrNameLst>
                                      </p:cBhvr>
                                      <p:tavLst>
                                        <p:tav tm="0">
                                          <p:val>
                                            <p:strVal val="#ppt_x"/>
                                          </p:val>
                                        </p:tav>
                                        <p:tav tm="100000">
                                          <p:val>
                                            <p:strVal val="#ppt_x"/>
                                          </p:val>
                                        </p:tav>
                                      </p:tavLst>
                                    </p:anim>
                                    <p:anim calcmode="lin" valueType="num">
                                      <p:cBhvr additive="base">
                                        <p:cTn id="188" dur="250" fill="hold"/>
                                        <p:tgtEl>
                                          <p:spTgt spid="55"/>
                                        </p:tgtEl>
                                        <p:attrNameLst>
                                          <p:attrName>ppt_y</p:attrName>
                                        </p:attrNameLst>
                                      </p:cBhvr>
                                      <p:tavLst>
                                        <p:tav tm="0">
                                          <p:val>
                                            <p:strVal val="1+#ppt_h/2"/>
                                          </p:val>
                                        </p:tav>
                                        <p:tav tm="100000">
                                          <p:val>
                                            <p:strVal val="#ppt_y"/>
                                          </p:val>
                                        </p:tav>
                                      </p:tavLst>
                                    </p:anim>
                                  </p:childTnLst>
                                </p:cTn>
                              </p:par>
                            </p:childTnLst>
                          </p:cTn>
                        </p:par>
                        <p:par>
                          <p:cTn id="189" fill="hold">
                            <p:stCondLst>
                              <p:cond delay="9250"/>
                            </p:stCondLst>
                            <p:childTnLst>
                              <p:par>
                                <p:cTn id="190" presetID="2" presetClass="entr" presetSubtype="4" fill="hold" grpId="0" nodeType="afterEffect">
                                  <p:stCondLst>
                                    <p:cond delay="0"/>
                                  </p:stCondLst>
                                  <p:childTnLst>
                                    <p:set>
                                      <p:cBhvr>
                                        <p:cTn id="191" dur="1" fill="hold">
                                          <p:stCondLst>
                                            <p:cond delay="0"/>
                                          </p:stCondLst>
                                        </p:cTn>
                                        <p:tgtEl>
                                          <p:spTgt spid="56"/>
                                        </p:tgtEl>
                                        <p:attrNameLst>
                                          <p:attrName>style.visibility</p:attrName>
                                        </p:attrNameLst>
                                      </p:cBhvr>
                                      <p:to>
                                        <p:strVal val="visible"/>
                                      </p:to>
                                    </p:set>
                                    <p:anim calcmode="lin" valueType="num">
                                      <p:cBhvr additive="base">
                                        <p:cTn id="192" dur="250" fill="hold"/>
                                        <p:tgtEl>
                                          <p:spTgt spid="56"/>
                                        </p:tgtEl>
                                        <p:attrNameLst>
                                          <p:attrName>ppt_x</p:attrName>
                                        </p:attrNameLst>
                                      </p:cBhvr>
                                      <p:tavLst>
                                        <p:tav tm="0">
                                          <p:val>
                                            <p:strVal val="#ppt_x"/>
                                          </p:val>
                                        </p:tav>
                                        <p:tav tm="100000">
                                          <p:val>
                                            <p:strVal val="#ppt_x"/>
                                          </p:val>
                                        </p:tav>
                                      </p:tavLst>
                                    </p:anim>
                                    <p:anim calcmode="lin" valueType="num">
                                      <p:cBhvr additive="base">
                                        <p:cTn id="193" dur="25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33" grpId="0" animBg="1"/>
      <p:bldP spid="36" grpId="0" animBg="1"/>
      <p:bldP spid="43" grpId="0" animBg="1"/>
      <p:bldP spid="45" grpId="0" animBg="1"/>
      <p:bldP spid="48" grpId="0" animBg="1"/>
      <p:bldP spid="49" grpId="0" animBg="1"/>
      <p:bldP spid="52" grpId="0" animBg="1"/>
      <p:bldP spid="13" grpId="0" animBg="1"/>
      <p:bldP spid="5" grpId="0"/>
      <p:bldP spid="8" grpId="0" animBg="1"/>
      <p:bldP spid="9" grpId="0"/>
      <p:bldP spid="11" grpId="0"/>
      <p:bldP spid="14" grpId="0"/>
      <p:bldP spid="16" grpId="0" animBg="1"/>
      <p:bldP spid="18" grpId="0" animBg="1"/>
      <p:bldP spid="19" grpId="0"/>
      <p:bldP spid="21" grpId="0" animBg="1"/>
      <p:bldP spid="23" grpId="0" animBg="1"/>
      <p:bldP spid="26" grpId="0" animBg="1"/>
      <p:bldP spid="28" grpId="0" animBg="1"/>
      <p:bldP spid="29" grpId="0"/>
      <p:bldP spid="30" grpId="0" animBg="1"/>
      <p:bldP spid="37" grpId="0"/>
      <p:bldP spid="38" grpId="0"/>
      <p:bldP spid="39" grpId="0"/>
      <p:bldP spid="40" grpId="0"/>
      <p:bldP spid="41" grpId="0"/>
      <p:bldP spid="42" grpId="0"/>
      <p:bldP spid="44" grpId="0"/>
      <p:bldP spid="46" grpId="0"/>
      <p:bldP spid="50" grpId="0"/>
      <p:bldP spid="53" grpId="0"/>
      <p:bldP spid="54" grpId="0"/>
      <p:bldP spid="55" grpId="0"/>
      <p:bldP spid="5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9571"/>
          <a:stretch/>
        </p:blipFill>
        <p:spPr>
          <a:xfrm>
            <a:off x="0" y="0"/>
            <a:ext cx="4900052" cy="5143500"/>
          </a:xfrm>
          <a:prstGeom prst="rect">
            <a:avLst/>
          </a:prstGeom>
        </p:spPr>
      </p:pic>
      <p:sp>
        <p:nvSpPr>
          <p:cNvPr id="3" name="文本框 5"/>
          <p:cNvSpPr txBox="1">
            <a:spLocks noChangeArrowheads="1"/>
          </p:cNvSpPr>
          <p:nvPr/>
        </p:nvSpPr>
        <p:spPr bwMode="auto">
          <a:xfrm>
            <a:off x="3562067" y="4133026"/>
            <a:ext cx="5581934" cy="95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fontAlgn="base">
              <a:spcBef>
                <a:spcPct val="0"/>
              </a:spcBef>
              <a:spcAft>
                <a:spcPct val="0"/>
              </a:spcAft>
              <a:defRPr/>
            </a:pPr>
            <a:r>
              <a:rPr lang="en-US" altLang="zh-CN" sz="5600" dirty="0" smtClean="0">
                <a:latin typeface="微软雅黑" pitchFamily="34" charset="-122"/>
                <a:ea typeface="微软雅黑" pitchFamily="34" charset="-122"/>
              </a:rPr>
              <a:t>CONTENTS</a:t>
            </a:r>
            <a:endParaRPr lang="zh-CN" altLang="en-US" sz="5600" dirty="0">
              <a:latin typeface="微软雅黑" pitchFamily="34" charset="-122"/>
              <a:ea typeface="微软雅黑" pitchFamily="34" charset="-122"/>
            </a:endParaRPr>
          </a:p>
        </p:txBody>
      </p:sp>
      <p:sp>
        <p:nvSpPr>
          <p:cNvPr id="4" name="矩形 3"/>
          <p:cNvSpPr/>
          <p:nvPr/>
        </p:nvSpPr>
        <p:spPr>
          <a:xfrm>
            <a:off x="4900053" y="2571750"/>
            <a:ext cx="4243948" cy="434989"/>
          </a:xfrm>
          <a:prstGeom prst="rect">
            <a:avLst/>
          </a:prstGeom>
          <a:effectLst/>
        </p:spPr>
        <p:txBody>
          <a:bodyPr wrap="square" lIns="65023" tIns="32511" rIns="65023" bIns="32511">
            <a:spAutoFit/>
          </a:bodyPr>
          <a:lstStyle/>
          <a:p>
            <a:pPr marL="342900" indent="-342900" fontAlgn="base">
              <a:spcBef>
                <a:spcPct val="0"/>
              </a:spcBef>
              <a:spcAft>
                <a:spcPct val="0"/>
              </a:spcAft>
              <a:buFont typeface="Wingdings" pitchFamily="2" charset="2"/>
              <a:buChar char="Ø"/>
              <a:defRPr/>
            </a:pPr>
            <a:r>
              <a:rPr lang="en-US" altLang="zh-CN" sz="2400" dirty="0">
                <a:latin typeface="微软雅黑" pitchFamily="34" charset="-122"/>
                <a:ea typeface="微软雅黑" pitchFamily="34" charset="-122"/>
              </a:rPr>
              <a:t>3D</a:t>
            </a:r>
            <a:r>
              <a:rPr lang="zh-CN" altLang="en-US" sz="2400" dirty="0">
                <a:latin typeface="微软雅黑" pitchFamily="34" charset="-122"/>
                <a:ea typeface="微软雅黑" pitchFamily="34" charset="-122"/>
              </a:rPr>
              <a:t>小人风格团队</a:t>
            </a:r>
            <a:r>
              <a:rPr lang="zh-CN" altLang="en-US" sz="2400" dirty="0" smtClean="0">
                <a:latin typeface="微软雅黑" pitchFamily="34" charset="-122"/>
                <a:ea typeface="微软雅黑" pitchFamily="34" charset="-122"/>
              </a:rPr>
              <a:t>建设</a:t>
            </a:r>
            <a:endParaRPr lang="zh-CN" altLang="en-US" sz="2400" dirty="0">
              <a:latin typeface="微软雅黑" pitchFamily="34" charset="-122"/>
              <a:ea typeface="微软雅黑" pitchFamily="34" charset="-122"/>
            </a:endParaRPr>
          </a:p>
        </p:txBody>
      </p:sp>
      <p:sp>
        <p:nvSpPr>
          <p:cNvPr id="24" name="文本框 5"/>
          <p:cNvSpPr txBox="1">
            <a:spLocks noChangeArrowheads="1"/>
          </p:cNvSpPr>
          <p:nvPr/>
        </p:nvSpPr>
        <p:spPr bwMode="auto">
          <a:xfrm>
            <a:off x="5209739" y="1836305"/>
            <a:ext cx="3934262" cy="64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600" dirty="0" smtClean="0">
                <a:solidFill>
                  <a:srgbClr val="92D050"/>
                </a:solidFill>
                <a:latin typeface="微软雅黑" pitchFamily="34" charset="-122"/>
                <a:ea typeface="微软雅黑" pitchFamily="34" charset="-122"/>
              </a:rPr>
              <a:t>PART 02</a:t>
            </a:r>
            <a:endParaRPr lang="zh-CN" altLang="en-US" sz="3600" dirty="0">
              <a:solidFill>
                <a:srgbClr val="92D050"/>
              </a:solidFill>
              <a:latin typeface="微软雅黑" pitchFamily="34" charset="-122"/>
              <a:ea typeface="微软雅黑" pitchFamily="34" charset="-122"/>
            </a:endParaRPr>
          </a:p>
        </p:txBody>
      </p:sp>
      <p:cxnSp>
        <p:nvCxnSpPr>
          <p:cNvPr id="7" name="直接连接符 6"/>
          <p:cNvCxnSpPr/>
          <p:nvPr/>
        </p:nvCxnSpPr>
        <p:spPr>
          <a:xfrm>
            <a:off x="5336275" y="2482620"/>
            <a:ext cx="37121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9633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250" fill="hold"/>
                                        <p:tgtEl>
                                          <p:spTgt spid="24"/>
                                        </p:tgtEl>
                                        <p:attrNameLst>
                                          <p:attrName>ppt_x</p:attrName>
                                        </p:attrNameLst>
                                      </p:cBhvr>
                                      <p:tavLst>
                                        <p:tav tm="0">
                                          <p:val>
                                            <p:strVal val="#ppt_x"/>
                                          </p:val>
                                        </p:tav>
                                        <p:tav tm="100000">
                                          <p:val>
                                            <p:strVal val="#ppt_x"/>
                                          </p:val>
                                        </p:tav>
                                      </p:tavLst>
                                    </p:anim>
                                    <p:anim calcmode="lin" valueType="num">
                                      <p:cBhvr additive="base">
                                        <p:cTn id="12"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412" r="8744"/>
          <a:stretch/>
        </p:blipFill>
        <p:spPr>
          <a:xfrm>
            <a:off x="0" y="662812"/>
            <a:ext cx="4565796" cy="3864387"/>
          </a:xfrm>
          <a:prstGeom prst="rect">
            <a:avLst/>
          </a:prstGeom>
        </p:spPr>
      </p:pic>
      <p:sp>
        <p:nvSpPr>
          <p:cNvPr id="47" name="六边形 1"/>
          <p:cNvSpPr>
            <a:spLocks noChangeArrowheads="1"/>
          </p:cNvSpPr>
          <p:nvPr/>
        </p:nvSpPr>
        <p:spPr bwMode="auto">
          <a:xfrm rot="10800000">
            <a:off x="6000426" y="672868"/>
            <a:ext cx="1346597" cy="1160859"/>
          </a:xfrm>
          <a:prstGeom prst="hexagon">
            <a:avLst>
              <a:gd name="adj" fmla="val 24999"/>
              <a:gd name="vf" fmla="val 115470"/>
            </a:avLst>
          </a:prstGeom>
          <a:solidFill>
            <a:srgbClr val="FFC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48" name="六边形 21"/>
          <p:cNvSpPr>
            <a:spLocks noChangeArrowheads="1"/>
          </p:cNvSpPr>
          <p:nvPr/>
        </p:nvSpPr>
        <p:spPr bwMode="auto">
          <a:xfrm rot="10800000">
            <a:off x="7094610" y="1263418"/>
            <a:ext cx="1346597" cy="1160859"/>
          </a:xfrm>
          <a:prstGeom prst="hexagon">
            <a:avLst>
              <a:gd name="adj" fmla="val 24999"/>
              <a:gd name="vf" fmla="val 115470"/>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49" name="六边形 25"/>
          <p:cNvSpPr>
            <a:spLocks noChangeArrowheads="1"/>
          </p:cNvSpPr>
          <p:nvPr/>
        </p:nvSpPr>
        <p:spPr bwMode="auto">
          <a:xfrm rot="10800000">
            <a:off x="5995664" y="1874209"/>
            <a:ext cx="1346597" cy="1160860"/>
          </a:xfrm>
          <a:prstGeom prst="hexagon">
            <a:avLst>
              <a:gd name="adj" fmla="val 24999"/>
              <a:gd name="vf" fmla="val 115470"/>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50" name="六边形 27"/>
          <p:cNvSpPr>
            <a:spLocks noChangeArrowheads="1"/>
          </p:cNvSpPr>
          <p:nvPr/>
        </p:nvSpPr>
        <p:spPr bwMode="auto">
          <a:xfrm rot="10800000">
            <a:off x="4901479" y="1263418"/>
            <a:ext cx="1346597" cy="1160859"/>
          </a:xfrm>
          <a:prstGeom prst="hexagon">
            <a:avLst>
              <a:gd name="adj" fmla="val 24999"/>
              <a:gd name="vf" fmla="val 115470"/>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grpSp>
        <p:nvGrpSpPr>
          <p:cNvPr id="51" name="组合 28"/>
          <p:cNvGrpSpPr>
            <a:grpSpLocks/>
          </p:cNvGrpSpPr>
          <p:nvPr/>
        </p:nvGrpSpPr>
        <p:grpSpPr bwMode="auto">
          <a:xfrm>
            <a:off x="7608961" y="1595603"/>
            <a:ext cx="377428" cy="426244"/>
            <a:chOff x="0" y="0"/>
            <a:chExt cx="406393" cy="459645"/>
          </a:xfrm>
        </p:grpSpPr>
        <p:sp>
          <p:nvSpPr>
            <p:cNvPr id="52"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4"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grpSp>
      <p:grpSp>
        <p:nvGrpSpPr>
          <p:cNvPr id="55" name="组合 33"/>
          <p:cNvGrpSpPr>
            <a:grpSpLocks/>
          </p:cNvGrpSpPr>
          <p:nvPr/>
        </p:nvGrpSpPr>
        <p:grpSpPr bwMode="auto">
          <a:xfrm>
            <a:off x="6513586" y="2246874"/>
            <a:ext cx="353615" cy="395288"/>
            <a:chOff x="0" y="0"/>
            <a:chExt cx="402656" cy="450303"/>
          </a:xfrm>
        </p:grpSpPr>
        <p:sp>
          <p:nvSpPr>
            <p:cNvPr id="56"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8"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9"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0"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1" name="组合 39"/>
          <p:cNvGrpSpPr>
            <a:grpSpLocks/>
          </p:cNvGrpSpPr>
          <p:nvPr/>
        </p:nvGrpSpPr>
        <p:grpSpPr bwMode="auto">
          <a:xfrm>
            <a:off x="6500488" y="1069346"/>
            <a:ext cx="351235" cy="347663"/>
            <a:chOff x="0" y="0"/>
            <a:chExt cx="453105" cy="448433"/>
          </a:xfrm>
        </p:grpSpPr>
        <p:sp>
          <p:nvSpPr>
            <p:cNvPr id="62"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4" name="组合 42"/>
          <p:cNvGrpSpPr>
            <a:grpSpLocks/>
          </p:cNvGrpSpPr>
          <p:nvPr/>
        </p:nvGrpSpPr>
        <p:grpSpPr bwMode="auto">
          <a:xfrm>
            <a:off x="5395588" y="1628940"/>
            <a:ext cx="363141" cy="390525"/>
            <a:chOff x="0" y="0"/>
            <a:chExt cx="466184" cy="501686"/>
          </a:xfrm>
        </p:grpSpPr>
        <p:sp>
          <p:nvSpPr>
            <p:cNvPr id="65"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6"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67"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8"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9"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70" name="Rectangle 30"/>
          <p:cNvSpPr>
            <a:spLocks noChangeArrowheads="1"/>
          </p:cNvSpPr>
          <p:nvPr/>
        </p:nvSpPr>
        <p:spPr bwMode="auto">
          <a:xfrm>
            <a:off x="5192259" y="3769153"/>
            <a:ext cx="299626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71" name="矩形 70"/>
          <p:cNvSpPr/>
          <p:nvPr/>
        </p:nvSpPr>
        <p:spPr>
          <a:xfrm>
            <a:off x="5192259" y="3399821"/>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114920552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250" fill="hold"/>
                                        <p:tgtEl>
                                          <p:spTgt spid="47"/>
                                        </p:tgtEl>
                                        <p:attrNameLst>
                                          <p:attrName>ppt_x</p:attrName>
                                        </p:attrNameLst>
                                      </p:cBhvr>
                                      <p:tavLst>
                                        <p:tav tm="0">
                                          <p:val>
                                            <p:strVal val="#ppt_x"/>
                                          </p:val>
                                        </p:tav>
                                        <p:tav tm="100000">
                                          <p:val>
                                            <p:strVal val="#ppt_x"/>
                                          </p:val>
                                        </p:tav>
                                      </p:tavLst>
                                    </p:anim>
                                    <p:anim calcmode="lin" valueType="num">
                                      <p:cBhvr additive="base">
                                        <p:cTn id="12" dur="250" fill="hold"/>
                                        <p:tgtEl>
                                          <p:spTgt spid="47"/>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250" fill="hold"/>
                                        <p:tgtEl>
                                          <p:spTgt spid="48"/>
                                        </p:tgtEl>
                                        <p:attrNameLst>
                                          <p:attrName>ppt_x</p:attrName>
                                        </p:attrNameLst>
                                      </p:cBhvr>
                                      <p:tavLst>
                                        <p:tav tm="0">
                                          <p:val>
                                            <p:strVal val="#ppt_x"/>
                                          </p:val>
                                        </p:tav>
                                        <p:tav tm="100000">
                                          <p:val>
                                            <p:strVal val="#ppt_x"/>
                                          </p:val>
                                        </p:tav>
                                      </p:tavLst>
                                    </p:anim>
                                    <p:anim calcmode="lin" valueType="num">
                                      <p:cBhvr additive="base">
                                        <p:cTn id="17" dur="250" fill="hold"/>
                                        <p:tgtEl>
                                          <p:spTgt spid="48"/>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250" fill="hold"/>
                                        <p:tgtEl>
                                          <p:spTgt spid="49"/>
                                        </p:tgtEl>
                                        <p:attrNameLst>
                                          <p:attrName>ppt_x</p:attrName>
                                        </p:attrNameLst>
                                      </p:cBhvr>
                                      <p:tavLst>
                                        <p:tav tm="0">
                                          <p:val>
                                            <p:strVal val="#ppt_x"/>
                                          </p:val>
                                        </p:tav>
                                        <p:tav tm="100000">
                                          <p:val>
                                            <p:strVal val="#ppt_x"/>
                                          </p:val>
                                        </p:tav>
                                      </p:tavLst>
                                    </p:anim>
                                    <p:anim calcmode="lin" valueType="num">
                                      <p:cBhvr additive="base">
                                        <p:cTn id="22" dur="250" fill="hold"/>
                                        <p:tgtEl>
                                          <p:spTgt spid="49"/>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250" fill="hold"/>
                                        <p:tgtEl>
                                          <p:spTgt spid="50"/>
                                        </p:tgtEl>
                                        <p:attrNameLst>
                                          <p:attrName>ppt_x</p:attrName>
                                        </p:attrNameLst>
                                      </p:cBhvr>
                                      <p:tavLst>
                                        <p:tav tm="0">
                                          <p:val>
                                            <p:strVal val="#ppt_x"/>
                                          </p:val>
                                        </p:tav>
                                        <p:tav tm="100000">
                                          <p:val>
                                            <p:strVal val="#ppt_x"/>
                                          </p:val>
                                        </p:tav>
                                      </p:tavLst>
                                    </p:anim>
                                    <p:anim calcmode="lin" valueType="num">
                                      <p:cBhvr additive="base">
                                        <p:cTn id="27" dur="250" fill="hold"/>
                                        <p:tgtEl>
                                          <p:spTgt spid="50"/>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250" fill="hold"/>
                                        <p:tgtEl>
                                          <p:spTgt spid="51"/>
                                        </p:tgtEl>
                                        <p:attrNameLst>
                                          <p:attrName>ppt_x</p:attrName>
                                        </p:attrNameLst>
                                      </p:cBhvr>
                                      <p:tavLst>
                                        <p:tav tm="0">
                                          <p:val>
                                            <p:strVal val="#ppt_x"/>
                                          </p:val>
                                        </p:tav>
                                        <p:tav tm="100000">
                                          <p:val>
                                            <p:strVal val="#ppt_x"/>
                                          </p:val>
                                        </p:tav>
                                      </p:tavLst>
                                    </p:anim>
                                    <p:anim calcmode="lin" valueType="num">
                                      <p:cBhvr additive="base">
                                        <p:cTn id="32" dur="250" fill="hold"/>
                                        <p:tgtEl>
                                          <p:spTgt spid="51"/>
                                        </p:tgtEl>
                                        <p:attrNameLst>
                                          <p:attrName>ppt_y</p:attrName>
                                        </p:attrNameLst>
                                      </p:cBhvr>
                                      <p:tavLst>
                                        <p:tav tm="0">
                                          <p:val>
                                            <p:strVal val="1+#ppt_h/2"/>
                                          </p:val>
                                        </p:tav>
                                        <p:tav tm="100000">
                                          <p:val>
                                            <p:strVal val="#ppt_y"/>
                                          </p:val>
                                        </p:tav>
                                      </p:tavLst>
                                    </p:anim>
                                  </p:childTnLst>
                                </p:cTn>
                              </p:par>
                            </p:childTnLst>
                          </p:cTn>
                        </p:par>
                        <p:par>
                          <p:cTn id="33" fill="hold">
                            <p:stCondLst>
                              <p:cond delay="1750"/>
                            </p:stCondLst>
                            <p:childTnLst>
                              <p:par>
                                <p:cTn id="34" presetID="2" presetClass="entr" presetSubtype="4"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250" fill="hold"/>
                                        <p:tgtEl>
                                          <p:spTgt spid="55"/>
                                        </p:tgtEl>
                                        <p:attrNameLst>
                                          <p:attrName>ppt_x</p:attrName>
                                        </p:attrNameLst>
                                      </p:cBhvr>
                                      <p:tavLst>
                                        <p:tav tm="0">
                                          <p:val>
                                            <p:strVal val="#ppt_x"/>
                                          </p:val>
                                        </p:tav>
                                        <p:tav tm="100000">
                                          <p:val>
                                            <p:strVal val="#ppt_x"/>
                                          </p:val>
                                        </p:tav>
                                      </p:tavLst>
                                    </p:anim>
                                    <p:anim calcmode="lin" valueType="num">
                                      <p:cBhvr additive="base">
                                        <p:cTn id="37" dur="250" fill="hold"/>
                                        <p:tgtEl>
                                          <p:spTgt spid="55"/>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250" fill="hold"/>
                                        <p:tgtEl>
                                          <p:spTgt spid="61"/>
                                        </p:tgtEl>
                                        <p:attrNameLst>
                                          <p:attrName>ppt_x</p:attrName>
                                        </p:attrNameLst>
                                      </p:cBhvr>
                                      <p:tavLst>
                                        <p:tav tm="0">
                                          <p:val>
                                            <p:strVal val="#ppt_x"/>
                                          </p:val>
                                        </p:tav>
                                        <p:tav tm="100000">
                                          <p:val>
                                            <p:strVal val="#ppt_x"/>
                                          </p:val>
                                        </p:tav>
                                      </p:tavLst>
                                    </p:anim>
                                    <p:anim calcmode="lin" valueType="num">
                                      <p:cBhvr additive="base">
                                        <p:cTn id="42" dur="250" fill="hold"/>
                                        <p:tgtEl>
                                          <p:spTgt spid="61"/>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additive="base">
                                        <p:cTn id="46" dur="250" fill="hold"/>
                                        <p:tgtEl>
                                          <p:spTgt spid="64"/>
                                        </p:tgtEl>
                                        <p:attrNameLst>
                                          <p:attrName>ppt_x</p:attrName>
                                        </p:attrNameLst>
                                      </p:cBhvr>
                                      <p:tavLst>
                                        <p:tav tm="0">
                                          <p:val>
                                            <p:strVal val="#ppt_x"/>
                                          </p:val>
                                        </p:tav>
                                        <p:tav tm="100000">
                                          <p:val>
                                            <p:strVal val="#ppt_x"/>
                                          </p:val>
                                        </p:tav>
                                      </p:tavLst>
                                    </p:anim>
                                    <p:anim calcmode="lin" valueType="num">
                                      <p:cBhvr additive="base">
                                        <p:cTn id="47" dur="250" fill="hold"/>
                                        <p:tgtEl>
                                          <p:spTgt spid="64"/>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 presetClass="entr" presetSubtype="4" fill="hold" grpId="0"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250" fill="hold"/>
                                        <p:tgtEl>
                                          <p:spTgt spid="70"/>
                                        </p:tgtEl>
                                        <p:attrNameLst>
                                          <p:attrName>ppt_x</p:attrName>
                                        </p:attrNameLst>
                                      </p:cBhvr>
                                      <p:tavLst>
                                        <p:tav tm="0">
                                          <p:val>
                                            <p:strVal val="#ppt_x"/>
                                          </p:val>
                                        </p:tav>
                                        <p:tav tm="100000">
                                          <p:val>
                                            <p:strVal val="#ppt_x"/>
                                          </p:val>
                                        </p:tav>
                                      </p:tavLst>
                                    </p:anim>
                                    <p:anim calcmode="lin" valueType="num">
                                      <p:cBhvr additive="base">
                                        <p:cTn id="52" dur="250" fill="hold"/>
                                        <p:tgtEl>
                                          <p:spTgt spid="70"/>
                                        </p:tgtEl>
                                        <p:attrNameLst>
                                          <p:attrName>ppt_y</p:attrName>
                                        </p:attrNameLst>
                                      </p:cBhvr>
                                      <p:tavLst>
                                        <p:tav tm="0">
                                          <p:val>
                                            <p:strVal val="1+#ppt_h/2"/>
                                          </p:val>
                                        </p:tav>
                                        <p:tav tm="100000">
                                          <p:val>
                                            <p:strVal val="#ppt_y"/>
                                          </p:val>
                                        </p:tav>
                                      </p:tavLst>
                                    </p:anim>
                                  </p:childTnLst>
                                </p:cTn>
                              </p:par>
                            </p:childTnLst>
                          </p:cTn>
                        </p:par>
                        <p:par>
                          <p:cTn id="53" fill="hold">
                            <p:stCondLst>
                              <p:cond delay="2750"/>
                            </p:stCondLst>
                            <p:childTnLst>
                              <p:par>
                                <p:cTn id="54" presetID="2" presetClass="entr" presetSubtype="4" fill="hold" grpId="0" nodeType="after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250" fill="hold"/>
                                        <p:tgtEl>
                                          <p:spTgt spid="71"/>
                                        </p:tgtEl>
                                        <p:attrNameLst>
                                          <p:attrName>ppt_x</p:attrName>
                                        </p:attrNameLst>
                                      </p:cBhvr>
                                      <p:tavLst>
                                        <p:tav tm="0">
                                          <p:val>
                                            <p:strVal val="#ppt_x"/>
                                          </p:val>
                                        </p:tav>
                                        <p:tav tm="100000">
                                          <p:val>
                                            <p:strVal val="#ppt_x"/>
                                          </p:val>
                                        </p:tav>
                                      </p:tavLst>
                                    </p:anim>
                                    <p:anim calcmode="lin" valueType="num">
                                      <p:cBhvr additive="base">
                                        <p:cTn id="57" dur="25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
          <p:cNvGrpSpPr>
            <a:grpSpLocks/>
          </p:cNvGrpSpPr>
          <p:nvPr/>
        </p:nvGrpSpPr>
        <p:grpSpPr bwMode="auto">
          <a:xfrm>
            <a:off x="5820759" y="2189371"/>
            <a:ext cx="1289050" cy="1287463"/>
            <a:chOff x="3692" y="941"/>
            <a:chExt cx="812" cy="811"/>
          </a:xfrm>
        </p:grpSpPr>
        <p:sp>
          <p:nvSpPr>
            <p:cNvPr id="3" name="Rectangle 30"/>
            <p:cNvSpPr>
              <a:spLocks noChangeArrowheads="1"/>
            </p:cNvSpPr>
            <p:nvPr/>
          </p:nvSpPr>
          <p:spPr bwMode="auto">
            <a:xfrm>
              <a:off x="3692" y="941"/>
              <a:ext cx="812" cy="811"/>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 name="Freeform 31"/>
            <p:cNvSpPr>
              <a:spLocks/>
            </p:cNvSpPr>
            <p:nvPr/>
          </p:nvSpPr>
          <p:spPr bwMode="auto">
            <a:xfrm>
              <a:off x="3869" y="1179"/>
              <a:ext cx="565" cy="467"/>
            </a:xfrm>
            <a:custGeom>
              <a:avLst/>
              <a:gdLst>
                <a:gd name="T0" fmla="*/ 477 w 320"/>
                <a:gd name="T1" fmla="*/ 0 h 265"/>
                <a:gd name="T2" fmla="*/ 87 w 320"/>
                <a:gd name="T3" fmla="*/ 0 h 265"/>
                <a:gd name="T4" fmla="*/ 0 w 320"/>
                <a:gd name="T5" fmla="*/ 86 h 265"/>
                <a:gd name="T6" fmla="*/ 0 w 320"/>
                <a:gd name="T7" fmla="*/ 259 h 265"/>
                <a:gd name="T8" fmla="*/ 87 w 320"/>
                <a:gd name="T9" fmla="*/ 347 h 265"/>
                <a:gd name="T10" fmla="*/ 104 w 320"/>
                <a:gd name="T11" fmla="*/ 347 h 265"/>
                <a:gd name="T12" fmla="*/ 78 w 320"/>
                <a:gd name="T13" fmla="*/ 467 h 265"/>
                <a:gd name="T14" fmla="*/ 212 w 320"/>
                <a:gd name="T15" fmla="*/ 347 h 265"/>
                <a:gd name="T16" fmla="*/ 477 w 320"/>
                <a:gd name="T17" fmla="*/ 347 h 265"/>
                <a:gd name="T18" fmla="*/ 565 w 320"/>
                <a:gd name="T19" fmla="*/ 259 h 265"/>
                <a:gd name="T20" fmla="*/ 565 w 320"/>
                <a:gd name="T21" fmla="*/ 86 h 265"/>
                <a:gd name="T22" fmla="*/ 477 w 320"/>
                <a:gd name="T23" fmla="*/ 0 h 2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20" h="265">
                  <a:moveTo>
                    <a:pt x="270" y="0"/>
                  </a:moveTo>
                  <a:cubicBezTo>
                    <a:pt x="49" y="0"/>
                    <a:pt x="49" y="0"/>
                    <a:pt x="49" y="0"/>
                  </a:cubicBezTo>
                  <a:cubicBezTo>
                    <a:pt x="22" y="0"/>
                    <a:pt x="0" y="22"/>
                    <a:pt x="0" y="49"/>
                  </a:cubicBezTo>
                  <a:cubicBezTo>
                    <a:pt x="0" y="147"/>
                    <a:pt x="0" y="147"/>
                    <a:pt x="0" y="147"/>
                  </a:cubicBezTo>
                  <a:cubicBezTo>
                    <a:pt x="0" y="174"/>
                    <a:pt x="22" y="197"/>
                    <a:pt x="49" y="197"/>
                  </a:cubicBezTo>
                  <a:cubicBezTo>
                    <a:pt x="59" y="197"/>
                    <a:pt x="59" y="197"/>
                    <a:pt x="59" y="197"/>
                  </a:cubicBezTo>
                  <a:cubicBezTo>
                    <a:pt x="44" y="265"/>
                    <a:pt x="44" y="265"/>
                    <a:pt x="44" y="265"/>
                  </a:cubicBezTo>
                  <a:cubicBezTo>
                    <a:pt x="120" y="197"/>
                    <a:pt x="120" y="197"/>
                    <a:pt x="120" y="197"/>
                  </a:cubicBezTo>
                  <a:cubicBezTo>
                    <a:pt x="270" y="197"/>
                    <a:pt x="270" y="197"/>
                    <a:pt x="270" y="197"/>
                  </a:cubicBezTo>
                  <a:cubicBezTo>
                    <a:pt x="298" y="197"/>
                    <a:pt x="320" y="174"/>
                    <a:pt x="320" y="147"/>
                  </a:cubicBezTo>
                  <a:cubicBezTo>
                    <a:pt x="320" y="49"/>
                    <a:pt x="320" y="49"/>
                    <a:pt x="320" y="49"/>
                  </a:cubicBezTo>
                  <a:cubicBezTo>
                    <a:pt x="320" y="22"/>
                    <a:pt x="298" y="0"/>
                    <a:pt x="27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5" name="Freeform 32"/>
            <p:cNvSpPr>
              <a:spLocks/>
            </p:cNvSpPr>
            <p:nvPr/>
          </p:nvSpPr>
          <p:spPr bwMode="auto">
            <a:xfrm>
              <a:off x="3789" y="1105"/>
              <a:ext cx="583" cy="356"/>
            </a:xfrm>
            <a:custGeom>
              <a:avLst/>
              <a:gdLst>
                <a:gd name="T0" fmla="*/ 48 w 330"/>
                <a:gd name="T1" fmla="*/ 152 h 202"/>
                <a:gd name="T2" fmla="*/ 155 w 330"/>
                <a:gd name="T3" fmla="*/ 46 h 202"/>
                <a:gd name="T4" fmla="*/ 567 w 330"/>
                <a:gd name="T5" fmla="*/ 46 h 202"/>
                <a:gd name="T6" fmla="*/ 583 w 330"/>
                <a:gd name="T7" fmla="*/ 46 h 202"/>
                <a:gd name="T8" fmla="*/ 504 w 330"/>
                <a:gd name="T9" fmla="*/ 0 h 202"/>
                <a:gd name="T10" fmla="*/ 92 w 330"/>
                <a:gd name="T11" fmla="*/ 0 h 202"/>
                <a:gd name="T12" fmla="*/ 0 w 330"/>
                <a:gd name="T13" fmla="*/ 92 h 202"/>
                <a:gd name="T14" fmla="*/ 0 w 330"/>
                <a:gd name="T15" fmla="*/ 275 h 202"/>
                <a:gd name="T16" fmla="*/ 49 w 330"/>
                <a:gd name="T17" fmla="*/ 356 h 202"/>
                <a:gd name="T18" fmla="*/ 48 w 330"/>
                <a:gd name="T19" fmla="*/ 335 h 202"/>
                <a:gd name="T20" fmla="*/ 48 w 330"/>
                <a:gd name="T21" fmla="*/ 152 h 2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0" h="202">
                  <a:moveTo>
                    <a:pt x="27" y="86"/>
                  </a:moveTo>
                  <a:cubicBezTo>
                    <a:pt x="27" y="53"/>
                    <a:pt x="55" y="26"/>
                    <a:pt x="88" y="26"/>
                  </a:cubicBezTo>
                  <a:cubicBezTo>
                    <a:pt x="321" y="26"/>
                    <a:pt x="321" y="26"/>
                    <a:pt x="321" y="26"/>
                  </a:cubicBezTo>
                  <a:cubicBezTo>
                    <a:pt x="324" y="26"/>
                    <a:pt x="327" y="26"/>
                    <a:pt x="330" y="26"/>
                  </a:cubicBezTo>
                  <a:cubicBezTo>
                    <a:pt x="321" y="11"/>
                    <a:pt x="304" y="0"/>
                    <a:pt x="285" y="0"/>
                  </a:cubicBezTo>
                  <a:cubicBezTo>
                    <a:pt x="52" y="0"/>
                    <a:pt x="52" y="0"/>
                    <a:pt x="52" y="0"/>
                  </a:cubicBezTo>
                  <a:cubicBezTo>
                    <a:pt x="23" y="0"/>
                    <a:pt x="0" y="23"/>
                    <a:pt x="0" y="52"/>
                  </a:cubicBezTo>
                  <a:cubicBezTo>
                    <a:pt x="0" y="156"/>
                    <a:pt x="0" y="156"/>
                    <a:pt x="0" y="156"/>
                  </a:cubicBezTo>
                  <a:cubicBezTo>
                    <a:pt x="0" y="176"/>
                    <a:pt x="12" y="193"/>
                    <a:pt x="28" y="202"/>
                  </a:cubicBezTo>
                  <a:cubicBezTo>
                    <a:pt x="28" y="198"/>
                    <a:pt x="27" y="194"/>
                    <a:pt x="27" y="190"/>
                  </a:cubicBezTo>
                  <a:lnTo>
                    <a:pt x="27"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6" name="Freeform 33"/>
            <p:cNvSpPr>
              <a:spLocks/>
            </p:cNvSpPr>
            <p:nvPr/>
          </p:nvSpPr>
          <p:spPr bwMode="auto">
            <a:xfrm>
              <a:off x="3872" y="1530"/>
              <a:ext cx="58" cy="69"/>
            </a:xfrm>
            <a:custGeom>
              <a:avLst/>
              <a:gdLst>
                <a:gd name="T0" fmla="*/ 0 w 33"/>
                <a:gd name="T1" fmla="*/ 69 h 39"/>
                <a:gd name="T2" fmla="*/ 58 w 33"/>
                <a:gd name="T3" fmla="*/ 16 h 39"/>
                <a:gd name="T4" fmla="*/ 14 w 33"/>
                <a:gd name="T5" fmla="*/ 0 h 39"/>
                <a:gd name="T6" fmla="*/ 0 w 33"/>
                <a:gd name="T7" fmla="*/ 69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3" h="39">
                  <a:moveTo>
                    <a:pt x="0" y="39"/>
                  </a:moveTo>
                  <a:cubicBezTo>
                    <a:pt x="33" y="9"/>
                    <a:pt x="33" y="9"/>
                    <a:pt x="33" y="9"/>
                  </a:cubicBezTo>
                  <a:cubicBezTo>
                    <a:pt x="24" y="8"/>
                    <a:pt x="15" y="5"/>
                    <a:pt x="8" y="0"/>
                  </a:cubicBezTo>
                  <a:lnTo>
                    <a:pt x="0" y="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grpSp>
        <p:nvGrpSpPr>
          <p:cNvPr id="7" name="Group 40"/>
          <p:cNvGrpSpPr>
            <a:grpSpLocks/>
          </p:cNvGrpSpPr>
          <p:nvPr/>
        </p:nvGrpSpPr>
        <p:grpSpPr bwMode="auto">
          <a:xfrm>
            <a:off x="3228372" y="2189371"/>
            <a:ext cx="1289050" cy="1287463"/>
            <a:chOff x="2068" y="941"/>
            <a:chExt cx="812" cy="811"/>
          </a:xfrm>
        </p:grpSpPr>
        <p:sp>
          <p:nvSpPr>
            <p:cNvPr id="8" name="Rectangle 28"/>
            <p:cNvSpPr>
              <a:spLocks noChangeArrowheads="1"/>
            </p:cNvSpPr>
            <p:nvPr/>
          </p:nvSpPr>
          <p:spPr bwMode="auto">
            <a:xfrm>
              <a:off x="2068" y="941"/>
              <a:ext cx="812" cy="811"/>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9" name="Freeform 34"/>
            <p:cNvSpPr>
              <a:spLocks/>
            </p:cNvSpPr>
            <p:nvPr/>
          </p:nvSpPr>
          <p:spPr bwMode="auto">
            <a:xfrm>
              <a:off x="2138" y="1038"/>
              <a:ext cx="645" cy="644"/>
            </a:xfrm>
            <a:custGeom>
              <a:avLst/>
              <a:gdLst>
                <a:gd name="T0" fmla="*/ 449 w 365"/>
                <a:gd name="T1" fmla="*/ 86 h 365"/>
                <a:gd name="T2" fmla="*/ 433 w 365"/>
                <a:gd name="T3" fmla="*/ 111 h 365"/>
                <a:gd name="T4" fmla="*/ 322 w 365"/>
                <a:gd name="T5" fmla="*/ 0 h 365"/>
                <a:gd name="T6" fmla="*/ 203 w 365"/>
                <a:gd name="T7" fmla="*/ 120 h 365"/>
                <a:gd name="T8" fmla="*/ 244 w 365"/>
                <a:gd name="T9" fmla="*/ 141 h 365"/>
                <a:gd name="T10" fmla="*/ 244 w 365"/>
                <a:gd name="T11" fmla="*/ 251 h 365"/>
                <a:gd name="T12" fmla="*/ 134 w 365"/>
                <a:gd name="T13" fmla="*/ 251 h 365"/>
                <a:gd name="T14" fmla="*/ 113 w 365"/>
                <a:gd name="T15" fmla="*/ 208 h 365"/>
                <a:gd name="T16" fmla="*/ 0 w 365"/>
                <a:gd name="T17" fmla="*/ 323 h 365"/>
                <a:gd name="T18" fmla="*/ 110 w 365"/>
                <a:gd name="T19" fmla="*/ 432 h 365"/>
                <a:gd name="T20" fmla="*/ 87 w 365"/>
                <a:gd name="T21" fmla="*/ 450 h 365"/>
                <a:gd name="T22" fmla="*/ 87 w 365"/>
                <a:gd name="T23" fmla="*/ 559 h 365"/>
                <a:gd name="T24" fmla="*/ 196 w 365"/>
                <a:gd name="T25" fmla="*/ 559 h 365"/>
                <a:gd name="T26" fmla="*/ 212 w 365"/>
                <a:gd name="T27" fmla="*/ 535 h 365"/>
                <a:gd name="T28" fmla="*/ 322 w 365"/>
                <a:gd name="T29" fmla="*/ 644 h 365"/>
                <a:gd name="T30" fmla="*/ 433 w 365"/>
                <a:gd name="T31" fmla="*/ 535 h 365"/>
                <a:gd name="T32" fmla="*/ 399 w 365"/>
                <a:gd name="T33" fmla="*/ 515 h 365"/>
                <a:gd name="T34" fmla="*/ 399 w 365"/>
                <a:gd name="T35" fmla="*/ 406 h 365"/>
                <a:gd name="T36" fmla="*/ 509 w 365"/>
                <a:gd name="T37" fmla="*/ 406 h 365"/>
                <a:gd name="T38" fmla="*/ 528 w 365"/>
                <a:gd name="T39" fmla="*/ 438 h 365"/>
                <a:gd name="T40" fmla="*/ 645 w 365"/>
                <a:gd name="T41" fmla="*/ 323 h 365"/>
                <a:gd name="T42" fmla="*/ 535 w 365"/>
                <a:gd name="T43" fmla="*/ 212 h 365"/>
                <a:gd name="T44" fmla="*/ 558 w 365"/>
                <a:gd name="T45" fmla="*/ 196 h 365"/>
                <a:gd name="T46" fmla="*/ 558 w 365"/>
                <a:gd name="T47" fmla="*/ 86 h 365"/>
                <a:gd name="T48" fmla="*/ 449 w 365"/>
                <a:gd name="T49" fmla="*/ 86 h 36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65" h="365">
                  <a:moveTo>
                    <a:pt x="254" y="49"/>
                  </a:moveTo>
                  <a:cubicBezTo>
                    <a:pt x="250" y="53"/>
                    <a:pt x="247" y="58"/>
                    <a:pt x="245" y="63"/>
                  </a:cubicBezTo>
                  <a:cubicBezTo>
                    <a:pt x="182" y="0"/>
                    <a:pt x="182" y="0"/>
                    <a:pt x="182" y="0"/>
                  </a:cubicBezTo>
                  <a:cubicBezTo>
                    <a:pt x="115" y="68"/>
                    <a:pt x="115" y="68"/>
                    <a:pt x="115" y="68"/>
                  </a:cubicBezTo>
                  <a:cubicBezTo>
                    <a:pt x="123" y="69"/>
                    <a:pt x="132" y="73"/>
                    <a:pt x="138" y="80"/>
                  </a:cubicBezTo>
                  <a:cubicBezTo>
                    <a:pt x="155" y="97"/>
                    <a:pt x="155" y="125"/>
                    <a:pt x="138" y="142"/>
                  </a:cubicBezTo>
                  <a:cubicBezTo>
                    <a:pt x="121" y="159"/>
                    <a:pt x="93" y="159"/>
                    <a:pt x="76" y="142"/>
                  </a:cubicBezTo>
                  <a:cubicBezTo>
                    <a:pt x="70" y="135"/>
                    <a:pt x="66" y="127"/>
                    <a:pt x="64" y="118"/>
                  </a:cubicBezTo>
                  <a:cubicBezTo>
                    <a:pt x="0" y="183"/>
                    <a:pt x="0" y="183"/>
                    <a:pt x="0" y="183"/>
                  </a:cubicBezTo>
                  <a:cubicBezTo>
                    <a:pt x="62" y="245"/>
                    <a:pt x="62" y="245"/>
                    <a:pt x="62" y="245"/>
                  </a:cubicBezTo>
                  <a:cubicBezTo>
                    <a:pt x="57" y="247"/>
                    <a:pt x="53" y="251"/>
                    <a:pt x="49" y="255"/>
                  </a:cubicBezTo>
                  <a:cubicBezTo>
                    <a:pt x="31" y="272"/>
                    <a:pt x="31" y="299"/>
                    <a:pt x="49" y="317"/>
                  </a:cubicBezTo>
                  <a:cubicBezTo>
                    <a:pt x="66" y="334"/>
                    <a:pt x="93" y="334"/>
                    <a:pt x="111" y="317"/>
                  </a:cubicBezTo>
                  <a:cubicBezTo>
                    <a:pt x="115" y="312"/>
                    <a:pt x="118" y="308"/>
                    <a:pt x="120" y="303"/>
                  </a:cubicBezTo>
                  <a:cubicBezTo>
                    <a:pt x="182" y="365"/>
                    <a:pt x="182" y="365"/>
                    <a:pt x="182" y="365"/>
                  </a:cubicBezTo>
                  <a:cubicBezTo>
                    <a:pt x="245" y="303"/>
                    <a:pt x="245" y="303"/>
                    <a:pt x="245" y="303"/>
                  </a:cubicBezTo>
                  <a:cubicBezTo>
                    <a:pt x="238" y="301"/>
                    <a:pt x="232" y="297"/>
                    <a:pt x="226" y="292"/>
                  </a:cubicBezTo>
                  <a:cubicBezTo>
                    <a:pt x="209" y="275"/>
                    <a:pt x="209" y="247"/>
                    <a:pt x="226" y="230"/>
                  </a:cubicBezTo>
                  <a:cubicBezTo>
                    <a:pt x="244" y="213"/>
                    <a:pt x="271" y="213"/>
                    <a:pt x="288" y="230"/>
                  </a:cubicBezTo>
                  <a:cubicBezTo>
                    <a:pt x="294" y="235"/>
                    <a:pt x="297" y="242"/>
                    <a:pt x="299" y="248"/>
                  </a:cubicBezTo>
                  <a:cubicBezTo>
                    <a:pt x="365" y="183"/>
                    <a:pt x="365" y="183"/>
                    <a:pt x="365" y="183"/>
                  </a:cubicBezTo>
                  <a:cubicBezTo>
                    <a:pt x="303" y="120"/>
                    <a:pt x="303" y="120"/>
                    <a:pt x="303" y="120"/>
                  </a:cubicBezTo>
                  <a:cubicBezTo>
                    <a:pt x="307" y="118"/>
                    <a:pt x="312" y="115"/>
                    <a:pt x="316" y="111"/>
                  </a:cubicBezTo>
                  <a:cubicBezTo>
                    <a:pt x="333" y="94"/>
                    <a:pt x="333" y="66"/>
                    <a:pt x="316" y="49"/>
                  </a:cubicBezTo>
                  <a:cubicBezTo>
                    <a:pt x="299" y="32"/>
                    <a:pt x="271" y="32"/>
                    <a:pt x="254"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grpSp>
        <p:nvGrpSpPr>
          <p:cNvPr id="10" name="Group 39"/>
          <p:cNvGrpSpPr>
            <a:grpSpLocks/>
          </p:cNvGrpSpPr>
          <p:nvPr/>
        </p:nvGrpSpPr>
        <p:grpSpPr bwMode="auto">
          <a:xfrm>
            <a:off x="1940910" y="893971"/>
            <a:ext cx="1289050" cy="1287463"/>
            <a:chOff x="1256" y="941"/>
            <a:chExt cx="812" cy="811"/>
          </a:xfrm>
        </p:grpSpPr>
        <p:sp>
          <p:nvSpPr>
            <p:cNvPr id="11" name="Rectangle 27"/>
            <p:cNvSpPr>
              <a:spLocks noChangeArrowheads="1"/>
            </p:cNvSpPr>
            <p:nvPr/>
          </p:nvSpPr>
          <p:spPr bwMode="auto">
            <a:xfrm>
              <a:off x="1256" y="941"/>
              <a:ext cx="812" cy="811"/>
            </a:xfrm>
            <a:prstGeom prst="rect">
              <a:avLst/>
            </a:prstGeom>
            <a:solidFill>
              <a:srgbClr val="33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2" name="Freeform 35"/>
            <p:cNvSpPr>
              <a:spLocks/>
            </p:cNvSpPr>
            <p:nvPr/>
          </p:nvSpPr>
          <p:spPr bwMode="auto">
            <a:xfrm>
              <a:off x="1683" y="1045"/>
              <a:ext cx="237" cy="226"/>
            </a:xfrm>
            <a:custGeom>
              <a:avLst/>
              <a:gdLst>
                <a:gd name="T0" fmla="*/ 119 w 134"/>
                <a:gd name="T1" fmla="*/ 0 h 128"/>
                <a:gd name="T2" fmla="*/ 0 w 134"/>
                <a:gd name="T3" fmla="*/ 97 h 128"/>
                <a:gd name="T4" fmla="*/ 34 w 134"/>
                <a:gd name="T5" fmla="*/ 164 h 128"/>
                <a:gd name="T6" fmla="*/ 19 w 134"/>
                <a:gd name="T7" fmla="*/ 226 h 128"/>
                <a:gd name="T8" fmla="*/ 81 w 134"/>
                <a:gd name="T9" fmla="*/ 191 h 128"/>
                <a:gd name="T10" fmla="*/ 119 w 134"/>
                <a:gd name="T11" fmla="*/ 194 h 128"/>
                <a:gd name="T12" fmla="*/ 237 w 134"/>
                <a:gd name="T13" fmla="*/ 97 h 128"/>
                <a:gd name="T14" fmla="*/ 119 w 134"/>
                <a:gd name="T15" fmla="*/ 0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4" h="128">
                  <a:moveTo>
                    <a:pt x="67" y="0"/>
                  </a:moveTo>
                  <a:cubicBezTo>
                    <a:pt x="30" y="0"/>
                    <a:pt x="0" y="25"/>
                    <a:pt x="0" y="55"/>
                  </a:cubicBezTo>
                  <a:cubicBezTo>
                    <a:pt x="0" y="70"/>
                    <a:pt x="7" y="83"/>
                    <a:pt x="19" y="93"/>
                  </a:cubicBezTo>
                  <a:cubicBezTo>
                    <a:pt x="11" y="128"/>
                    <a:pt x="11" y="128"/>
                    <a:pt x="11" y="128"/>
                  </a:cubicBezTo>
                  <a:cubicBezTo>
                    <a:pt x="46" y="108"/>
                    <a:pt x="46" y="108"/>
                    <a:pt x="46" y="108"/>
                  </a:cubicBezTo>
                  <a:cubicBezTo>
                    <a:pt x="53" y="109"/>
                    <a:pt x="60" y="110"/>
                    <a:pt x="67" y="110"/>
                  </a:cubicBezTo>
                  <a:cubicBezTo>
                    <a:pt x="104" y="110"/>
                    <a:pt x="134" y="86"/>
                    <a:pt x="134" y="55"/>
                  </a:cubicBezTo>
                  <a:cubicBezTo>
                    <a:pt x="134" y="25"/>
                    <a:pt x="104" y="0"/>
                    <a:pt x="6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sp>
          <p:nvSpPr>
            <p:cNvPr id="13" name="Oval 36"/>
            <p:cNvSpPr>
              <a:spLocks noChangeArrowheads="1"/>
            </p:cNvSpPr>
            <p:nvPr/>
          </p:nvSpPr>
          <p:spPr bwMode="auto">
            <a:xfrm>
              <a:off x="1489" y="1241"/>
              <a:ext cx="199" cy="1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4" name="Freeform 37"/>
            <p:cNvSpPr>
              <a:spLocks/>
            </p:cNvSpPr>
            <p:nvPr/>
          </p:nvSpPr>
          <p:spPr bwMode="auto">
            <a:xfrm>
              <a:off x="1365" y="1451"/>
              <a:ext cx="450" cy="241"/>
            </a:xfrm>
            <a:custGeom>
              <a:avLst/>
              <a:gdLst>
                <a:gd name="T0" fmla="*/ 291 w 255"/>
                <a:gd name="T1" fmla="*/ 2 h 137"/>
                <a:gd name="T2" fmla="*/ 275 w 255"/>
                <a:gd name="T3" fmla="*/ 0 h 137"/>
                <a:gd name="T4" fmla="*/ 224 w 255"/>
                <a:gd name="T5" fmla="*/ 12 h 137"/>
                <a:gd name="T6" fmla="*/ 173 w 255"/>
                <a:gd name="T7" fmla="*/ 0 h 137"/>
                <a:gd name="T8" fmla="*/ 157 w 255"/>
                <a:gd name="T9" fmla="*/ 2 h 137"/>
                <a:gd name="T10" fmla="*/ 34 w 255"/>
                <a:gd name="T11" fmla="*/ 202 h 137"/>
                <a:gd name="T12" fmla="*/ 415 w 255"/>
                <a:gd name="T13" fmla="*/ 202 h 137"/>
                <a:gd name="T14" fmla="*/ 291 w 255"/>
                <a:gd name="T15" fmla="*/ 2 h 1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5" h="137">
                  <a:moveTo>
                    <a:pt x="165" y="1"/>
                  </a:moveTo>
                  <a:cubicBezTo>
                    <a:pt x="162" y="1"/>
                    <a:pt x="159" y="0"/>
                    <a:pt x="156" y="0"/>
                  </a:cubicBezTo>
                  <a:cubicBezTo>
                    <a:pt x="147" y="4"/>
                    <a:pt x="137" y="7"/>
                    <a:pt x="127" y="7"/>
                  </a:cubicBezTo>
                  <a:cubicBezTo>
                    <a:pt x="116" y="7"/>
                    <a:pt x="106" y="4"/>
                    <a:pt x="98" y="0"/>
                  </a:cubicBezTo>
                  <a:cubicBezTo>
                    <a:pt x="95" y="1"/>
                    <a:pt x="92" y="1"/>
                    <a:pt x="89" y="1"/>
                  </a:cubicBezTo>
                  <a:cubicBezTo>
                    <a:pt x="0" y="15"/>
                    <a:pt x="19" y="115"/>
                    <a:pt x="19" y="115"/>
                  </a:cubicBezTo>
                  <a:cubicBezTo>
                    <a:pt x="42" y="137"/>
                    <a:pt x="213" y="137"/>
                    <a:pt x="235" y="115"/>
                  </a:cubicBezTo>
                  <a:cubicBezTo>
                    <a:pt x="235" y="115"/>
                    <a:pt x="255" y="15"/>
                    <a:pt x="16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grpSp>
        <p:nvGrpSpPr>
          <p:cNvPr id="15" name="Group 41"/>
          <p:cNvGrpSpPr>
            <a:grpSpLocks/>
          </p:cNvGrpSpPr>
          <p:nvPr/>
        </p:nvGrpSpPr>
        <p:grpSpPr bwMode="auto">
          <a:xfrm>
            <a:off x="4525359" y="893971"/>
            <a:ext cx="1289050" cy="1287463"/>
            <a:chOff x="2880" y="941"/>
            <a:chExt cx="812" cy="811"/>
          </a:xfrm>
        </p:grpSpPr>
        <p:sp>
          <p:nvSpPr>
            <p:cNvPr id="16" name="Rectangle 29"/>
            <p:cNvSpPr>
              <a:spLocks noChangeArrowheads="1"/>
            </p:cNvSpPr>
            <p:nvPr/>
          </p:nvSpPr>
          <p:spPr bwMode="auto">
            <a:xfrm>
              <a:off x="2880" y="941"/>
              <a:ext cx="812" cy="811"/>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17" name="Freeform 38"/>
            <p:cNvSpPr>
              <a:spLocks/>
            </p:cNvSpPr>
            <p:nvPr/>
          </p:nvSpPr>
          <p:spPr bwMode="auto">
            <a:xfrm>
              <a:off x="3058" y="1045"/>
              <a:ext cx="417" cy="638"/>
            </a:xfrm>
            <a:custGeom>
              <a:avLst/>
              <a:gdLst>
                <a:gd name="T0" fmla="*/ 94 w 236"/>
                <a:gd name="T1" fmla="*/ 638 h 362"/>
                <a:gd name="T2" fmla="*/ 83 w 236"/>
                <a:gd name="T3" fmla="*/ 636 h 362"/>
                <a:gd name="T4" fmla="*/ 62 w 236"/>
                <a:gd name="T5" fmla="*/ 617 h 362"/>
                <a:gd name="T6" fmla="*/ 7 w 236"/>
                <a:gd name="T7" fmla="*/ 497 h 362"/>
                <a:gd name="T8" fmla="*/ 7 w 236"/>
                <a:gd name="T9" fmla="*/ 446 h 362"/>
                <a:gd name="T10" fmla="*/ 150 w 236"/>
                <a:gd name="T11" fmla="*/ 70 h 362"/>
                <a:gd name="T12" fmla="*/ 177 w 236"/>
                <a:gd name="T13" fmla="*/ 81 h 362"/>
                <a:gd name="T14" fmla="*/ 34 w 236"/>
                <a:gd name="T15" fmla="*/ 456 h 362"/>
                <a:gd name="T16" fmla="*/ 35 w 236"/>
                <a:gd name="T17" fmla="*/ 485 h 362"/>
                <a:gd name="T18" fmla="*/ 88 w 236"/>
                <a:gd name="T19" fmla="*/ 605 h 362"/>
                <a:gd name="T20" fmla="*/ 92 w 236"/>
                <a:gd name="T21" fmla="*/ 608 h 362"/>
                <a:gd name="T22" fmla="*/ 95 w 236"/>
                <a:gd name="T23" fmla="*/ 608 h 362"/>
                <a:gd name="T24" fmla="*/ 198 w 236"/>
                <a:gd name="T25" fmla="*/ 550 h 362"/>
                <a:gd name="T26" fmla="*/ 219 w 236"/>
                <a:gd name="T27" fmla="*/ 527 h 362"/>
                <a:gd name="T28" fmla="*/ 387 w 236"/>
                <a:gd name="T29" fmla="*/ 85 h 362"/>
                <a:gd name="T30" fmla="*/ 383 w 236"/>
                <a:gd name="T31" fmla="*/ 76 h 362"/>
                <a:gd name="T32" fmla="*/ 262 w 236"/>
                <a:gd name="T33" fmla="*/ 30 h 362"/>
                <a:gd name="T34" fmla="*/ 256 w 236"/>
                <a:gd name="T35" fmla="*/ 30 h 362"/>
                <a:gd name="T36" fmla="*/ 253 w 236"/>
                <a:gd name="T37" fmla="*/ 33 h 362"/>
                <a:gd name="T38" fmla="*/ 99 w 236"/>
                <a:gd name="T39" fmla="*/ 437 h 362"/>
                <a:gd name="T40" fmla="*/ 102 w 236"/>
                <a:gd name="T41" fmla="*/ 446 h 362"/>
                <a:gd name="T42" fmla="*/ 173 w 236"/>
                <a:gd name="T43" fmla="*/ 472 h 362"/>
                <a:gd name="T44" fmla="*/ 178 w 236"/>
                <a:gd name="T45" fmla="*/ 472 h 362"/>
                <a:gd name="T46" fmla="*/ 182 w 236"/>
                <a:gd name="T47" fmla="*/ 469 h 362"/>
                <a:gd name="T48" fmla="*/ 284 w 236"/>
                <a:gd name="T49" fmla="*/ 197 h 362"/>
                <a:gd name="T50" fmla="*/ 313 w 236"/>
                <a:gd name="T51" fmla="*/ 208 h 362"/>
                <a:gd name="T52" fmla="*/ 209 w 236"/>
                <a:gd name="T53" fmla="*/ 479 h 362"/>
                <a:gd name="T54" fmla="*/ 163 w 236"/>
                <a:gd name="T55" fmla="*/ 501 h 362"/>
                <a:gd name="T56" fmla="*/ 92 w 236"/>
                <a:gd name="T57" fmla="*/ 474 h 362"/>
                <a:gd name="T58" fmla="*/ 72 w 236"/>
                <a:gd name="T59" fmla="*/ 455 h 362"/>
                <a:gd name="T60" fmla="*/ 72 w 236"/>
                <a:gd name="T61" fmla="*/ 428 h 362"/>
                <a:gd name="T62" fmla="*/ 226 w 236"/>
                <a:gd name="T63" fmla="*/ 25 h 362"/>
                <a:gd name="T64" fmla="*/ 244 w 236"/>
                <a:gd name="T65" fmla="*/ 4 h 362"/>
                <a:gd name="T66" fmla="*/ 272 w 236"/>
                <a:gd name="T67" fmla="*/ 4 h 362"/>
                <a:gd name="T68" fmla="*/ 394 w 236"/>
                <a:gd name="T69" fmla="*/ 49 h 362"/>
                <a:gd name="T70" fmla="*/ 413 w 236"/>
                <a:gd name="T71" fmla="*/ 67 h 362"/>
                <a:gd name="T72" fmla="*/ 413 w 236"/>
                <a:gd name="T73" fmla="*/ 95 h 362"/>
                <a:gd name="T74" fmla="*/ 246 w 236"/>
                <a:gd name="T75" fmla="*/ 536 h 362"/>
                <a:gd name="T76" fmla="*/ 214 w 236"/>
                <a:gd name="T77" fmla="*/ 575 h 362"/>
                <a:gd name="T78" fmla="*/ 110 w 236"/>
                <a:gd name="T79" fmla="*/ 633 h 362"/>
                <a:gd name="T80" fmla="*/ 94 w 236"/>
                <a:gd name="T81" fmla="*/ 638 h 3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6" h="362">
                  <a:moveTo>
                    <a:pt x="53" y="362"/>
                  </a:moveTo>
                  <a:cubicBezTo>
                    <a:pt x="51" y="362"/>
                    <a:pt x="49" y="361"/>
                    <a:pt x="47" y="361"/>
                  </a:cubicBezTo>
                  <a:cubicBezTo>
                    <a:pt x="42" y="359"/>
                    <a:pt x="37" y="355"/>
                    <a:pt x="35" y="350"/>
                  </a:cubicBezTo>
                  <a:cubicBezTo>
                    <a:pt x="4" y="282"/>
                    <a:pt x="4" y="282"/>
                    <a:pt x="4" y="282"/>
                  </a:cubicBezTo>
                  <a:cubicBezTo>
                    <a:pt x="1" y="274"/>
                    <a:pt x="0" y="261"/>
                    <a:pt x="4" y="253"/>
                  </a:cubicBezTo>
                  <a:cubicBezTo>
                    <a:pt x="85" y="40"/>
                    <a:pt x="85" y="40"/>
                    <a:pt x="85" y="40"/>
                  </a:cubicBezTo>
                  <a:cubicBezTo>
                    <a:pt x="100" y="46"/>
                    <a:pt x="100" y="46"/>
                    <a:pt x="100" y="46"/>
                  </a:cubicBezTo>
                  <a:cubicBezTo>
                    <a:pt x="19" y="259"/>
                    <a:pt x="19" y="259"/>
                    <a:pt x="19" y="259"/>
                  </a:cubicBezTo>
                  <a:cubicBezTo>
                    <a:pt x="18" y="263"/>
                    <a:pt x="18" y="271"/>
                    <a:pt x="20" y="275"/>
                  </a:cubicBezTo>
                  <a:cubicBezTo>
                    <a:pt x="50" y="343"/>
                    <a:pt x="50" y="343"/>
                    <a:pt x="50" y="343"/>
                  </a:cubicBezTo>
                  <a:cubicBezTo>
                    <a:pt x="51" y="344"/>
                    <a:pt x="51" y="345"/>
                    <a:pt x="52" y="345"/>
                  </a:cubicBezTo>
                  <a:cubicBezTo>
                    <a:pt x="52" y="345"/>
                    <a:pt x="53" y="345"/>
                    <a:pt x="54" y="345"/>
                  </a:cubicBezTo>
                  <a:cubicBezTo>
                    <a:pt x="112" y="312"/>
                    <a:pt x="112" y="312"/>
                    <a:pt x="112" y="312"/>
                  </a:cubicBezTo>
                  <a:cubicBezTo>
                    <a:pt x="117" y="309"/>
                    <a:pt x="122" y="303"/>
                    <a:pt x="124" y="299"/>
                  </a:cubicBezTo>
                  <a:cubicBezTo>
                    <a:pt x="219" y="48"/>
                    <a:pt x="219" y="48"/>
                    <a:pt x="219" y="48"/>
                  </a:cubicBezTo>
                  <a:cubicBezTo>
                    <a:pt x="220" y="46"/>
                    <a:pt x="219" y="44"/>
                    <a:pt x="217" y="43"/>
                  </a:cubicBezTo>
                  <a:cubicBezTo>
                    <a:pt x="148" y="17"/>
                    <a:pt x="148" y="17"/>
                    <a:pt x="148" y="17"/>
                  </a:cubicBezTo>
                  <a:cubicBezTo>
                    <a:pt x="147" y="17"/>
                    <a:pt x="146" y="17"/>
                    <a:pt x="145" y="17"/>
                  </a:cubicBezTo>
                  <a:cubicBezTo>
                    <a:pt x="145" y="18"/>
                    <a:pt x="144" y="18"/>
                    <a:pt x="143" y="19"/>
                  </a:cubicBezTo>
                  <a:cubicBezTo>
                    <a:pt x="56" y="248"/>
                    <a:pt x="56" y="248"/>
                    <a:pt x="56" y="248"/>
                  </a:cubicBezTo>
                  <a:cubicBezTo>
                    <a:pt x="55" y="250"/>
                    <a:pt x="56" y="253"/>
                    <a:pt x="58" y="253"/>
                  </a:cubicBezTo>
                  <a:cubicBezTo>
                    <a:pt x="98" y="268"/>
                    <a:pt x="98" y="268"/>
                    <a:pt x="98" y="268"/>
                  </a:cubicBezTo>
                  <a:cubicBezTo>
                    <a:pt x="99" y="269"/>
                    <a:pt x="100" y="269"/>
                    <a:pt x="101" y="268"/>
                  </a:cubicBezTo>
                  <a:cubicBezTo>
                    <a:pt x="101" y="268"/>
                    <a:pt x="102" y="267"/>
                    <a:pt x="103" y="266"/>
                  </a:cubicBezTo>
                  <a:cubicBezTo>
                    <a:pt x="161" y="112"/>
                    <a:pt x="161" y="112"/>
                    <a:pt x="161" y="112"/>
                  </a:cubicBezTo>
                  <a:cubicBezTo>
                    <a:pt x="177" y="118"/>
                    <a:pt x="177" y="118"/>
                    <a:pt x="177" y="118"/>
                  </a:cubicBezTo>
                  <a:cubicBezTo>
                    <a:pt x="118" y="272"/>
                    <a:pt x="118" y="272"/>
                    <a:pt x="118" y="272"/>
                  </a:cubicBezTo>
                  <a:cubicBezTo>
                    <a:pt x="114" y="283"/>
                    <a:pt x="102" y="288"/>
                    <a:pt x="92" y="284"/>
                  </a:cubicBezTo>
                  <a:cubicBezTo>
                    <a:pt x="52" y="269"/>
                    <a:pt x="52" y="269"/>
                    <a:pt x="52" y="269"/>
                  </a:cubicBezTo>
                  <a:cubicBezTo>
                    <a:pt x="47" y="267"/>
                    <a:pt x="43" y="263"/>
                    <a:pt x="41" y="258"/>
                  </a:cubicBezTo>
                  <a:cubicBezTo>
                    <a:pt x="39" y="253"/>
                    <a:pt x="39" y="248"/>
                    <a:pt x="41" y="243"/>
                  </a:cubicBezTo>
                  <a:cubicBezTo>
                    <a:pt x="128" y="14"/>
                    <a:pt x="128" y="14"/>
                    <a:pt x="128" y="14"/>
                  </a:cubicBezTo>
                  <a:cubicBezTo>
                    <a:pt x="130" y="8"/>
                    <a:pt x="133" y="4"/>
                    <a:pt x="138" y="2"/>
                  </a:cubicBezTo>
                  <a:cubicBezTo>
                    <a:pt x="143" y="0"/>
                    <a:pt x="149" y="0"/>
                    <a:pt x="154" y="2"/>
                  </a:cubicBezTo>
                  <a:cubicBezTo>
                    <a:pt x="223" y="28"/>
                    <a:pt x="223" y="28"/>
                    <a:pt x="223" y="28"/>
                  </a:cubicBezTo>
                  <a:cubicBezTo>
                    <a:pt x="228" y="30"/>
                    <a:pt x="232" y="33"/>
                    <a:pt x="234" y="38"/>
                  </a:cubicBezTo>
                  <a:cubicBezTo>
                    <a:pt x="236" y="43"/>
                    <a:pt x="236" y="49"/>
                    <a:pt x="234" y="54"/>
                  </a:cubicBezTo>
                  <a:cubicBezTo>
                    <a:pt x="139" y="304"/>
                    <a:pt x="139" y="304"/>
                    <a:pt x="139" y="304"/>
                  </a:cubicBezTo>
                  <a:cubicBezTo>
                    <a:pt x="136" y="312"/>
                    <a:pt x="128" y="322"/>
                    <a:pt x="121" y="326"/>
                  </a:cubicBezTo>
                  <a:cubicBezTo>
                    <a:pt x="62" y="359"/>
                    <a:pt x="62" y="359"/>
                    <a:pt x="62" y="359"/>
                  </a:cubicBezTo>
                  <a:cubicBezTo>
                    <a:pt x="59" y="361"/>
                    <a:pt x="56" y="362"/>
                    <a:pt x="53" y="3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00"/>
            </a:p>
          </p:txBody>
        </p:sp>
      </p:grpSp>
      <p:sp>
        <p:nvSpPr>
          <p:cNvPr id="18" name="Rectangle 43"/>
          <p:cNvSpPr>
            <a:spLocks noChangeArrowheads="1"/>
          </p:cNvSpPr>
          <p:nvPr/>
        </p:nvSpPr>
        <p:spPr bwMode="auto">
          <a:xfrm>
            <a:off x="3399691" y="954295"/>
            <a:ext cx="946413" cy="1038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p:txBody>
      </p:sp>
      <p:sp>
        <p:nvSpPr>
          <p:cNvPr id="19" name="Rectangle 44"/>
          <p:cNvSpPr>
            <a:spLocks noChangeArrowheads="1"/>
          </p:cNvSpPr>
          <p:nvPr/>
        </p:nvSpPr>
        <p:spPr bwMode="auto">
          <a:xfrm>
            <a:off x="5955566" y="954295"/>
            <a:ext cx="946413" cy="1038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p:txBody>
      </p:sp>
      <p:sp>
        <p:nvSpPr>
          <p:cNvPr id="20" name="Rectangle 45"/>
          <p:cNvSpPr>
            <a:spLocks noChangeArrowheads="1"/>
          </p:cNvSpPr>
          <p:nvPr/>
        </p:nvSpPr>
        <p:spPr bwMode="auto">
          <a:xfrm>
            <a:off x="2109053" y="2243345"/>
            <a:ext cx="946413" cy="1038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p:txBody>
      </p:sp>
      <p:sp>
        <p:nvSpPr>
          <p:cNvPr id="21" name="Rectangle 46"/>
          <p:cNvSpPr>
            <a:spLocks noChangeArrowheads="1"/>
          </p:cNvSpPr>
          <p:nvPr/>
        </p:nvSpPr>
        <p:spPr bwMode="auto">
          <a:xfrm>
            <a:off x="4687153" y="2243345"/>
            <a:ext cx="946413" cy="1038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a:p>
            <a:pPr algn="ctr" eaLnBrk="1" hangingPunct="1">
              <a:lnSpc>
                <a:spcPct val="120000"/>
              </a:lnSpc>
              <a:buClrTx/>
              <a:buFontTx/>
              <a:buNone/>
            </a:pPr>
            <a:r>
              <a:rPr lang="zh-CN" altLang="en-US" sz="1050">
                <a:latin typeface="微软雅黑" panose="020B0503020204020204" pitchFamily="34" charset="-122"/>
                <a:ea typeface="微软雅黑" panose="020B0503020204020204" pitchFamily="34" charset="-122"/>
              </a:rPr>
              <a:t>单击添加文本</a:t>
            </a:r>
          </a:p>
        </p:txBody>
      </p:sp>
      <p:sp>
        <p:nvSpPr>
          <p:cNvPr id="22" name="Rectangle 30"/>
          <p:cNvSpPr>
            <a:spLocks noChangeArrowheads="1"/>
          </p:cNvSpPr>
          <p:nvPr/>
        </p:nvSpPr>
        <p:spPr bwMode="auto">
          <a:xfrm>
            <a:off x="978146" y="4168285"/>
            <a:ext cx="6131663" cy="311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23" name="矩形 22"/>
          <p:cNvSpPr/>
          <p:nvPr/>
        </p:nvSpPr>
        <p:spPr>
          <a:xfrm>
            <a:off x="978147" y="3764286"/>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33624026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fill="hold"/>
                                        <p:tgtEl>
                                          <p:spTgt spid="10"/>
                                        </p:tgtEl>
                                        <p:attrNameLst>
                                          <p:attrName>ppt_x</p:attrName>
                                        </p:attrNameLst>
                                      </p:cBhvr>
                                      <p:tavLst>
                                        <p:tav tm="0">
                                          <p:val>
                                            <p:strVal val="#ppt_x"/>
                                          </p:val>
                                        </p:tav>
                                        <p:tav tm="100000">
                                          <p:val>
                                            <p:strVal val="#ppt_x"/>
                                          </p:val>
                                        </p:tav>
                                      </p:tavLst>
                                    </p:anim>
                                    <p:anim calcmode="lin" valueType="num">
                                      <p:cBhvr additive="base">
                                        <p:cTn id="18" dur="25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fill="hold"/>
                                        <p:tgtEl>
                                          <p:spTgt spid="15"/>
                                        </p:tgtEl>
                                        <p:attrNameLst>
                                          <p:attrName>ppt_x</p:attrName>
                                        </p:attrNameLst>
                                      </p:cBhvr>
                                      <p:tavLst>
                                        <p:tav tm="0">
                                          <p:val>
                                            <p:strVal val="#ppt_x"/>
                                          </p:val>
                                        </p:tav>
                                        <p:tav tm="100000">
                                          <p:val>
                                            <p:strVal val="#ppt_x"/>
                                          </p:val>
                                        </p:tav>
                                      </p:tavLst>
                                    </p:anim>
                                    <p:anim calcmode="lin" valueType="num">
                                      <p:cBhvr additive="base">
                                        <p:cTn id="23" dur="25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ppt_x"/>
                                          </p:val>
                                        </p:tav>
                                        <p:tav tm="100000">
                                          <p:val>
                                            <p:strVal val="#ppt_x"/>
                                          </p:val>
                                        </p:tav>
                                      </p:tavLst>
                                    </p:anim>
                                    <p:anim calcmode="lin" valueType="num">
                                      <p:cBhvr additive="base">
                                        <p:cTn id="33" dur="2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250" fill="hold"/>
                                        <p:tgtEl>
                                          <p:spTgt spid="21"/>
                                        </p:tgtEl>
                                        <p:attrNameLst>
                                          <p:attrName>ppt_x</p:attrName>
                                        </p:attrNameLst>
                                      </p:cBhvr>
                                      <p:tavLst>
                                        <p:tav tm="0">
                                          <p:val>
                                            <p:strVal val="#ppt_x"/>
                                          </p:val>
                                        </p:tav>
                                        <p:tav tm="100000">
                                          <p:val>
                                            <p:strVal val="#ppt_x"/>
                                          </p:val>
                                        </p:tav>
                                      </p:tavLst>
                                    </p:anim>
                                    <p:anim calcmode="lin" valueType="num">
                                      <p:cBhvr additive="base">
                                        <p:cTn id="43" dur="25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50" fill="hold"/>
                                        <p:tgtEl>
                                          <p:spTgt spid="22"/>
                                        </p:tgtEl>
                                        <p:attrNameLst>
                                          <p:attrName>ppt_x</p:attrName>
                                        </p:attrNameLst>
                                      </p:cBhvr>
                                      <p:tavLst>
                                        <p:tav tm="0">
                                          <p:val>
                                            <p:strVal val="#ppt_x"/>
                                          </p:val>
                                        </p:tav>
                                        <p:tav tm="100000">
                                          <p:val>
                                            <p:strVal val="#ppt_x"/>
                                          </p:val>
                                        </p:tav>
                                      </p:tavLst>
                                    </p:anim>
                                    <p:anim calcmode="lin" valueType="num">
                                      <p:cBhvr additive="base">
                                        <p:cTn id="48" dur="25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250" fill="hold"/>
                                        <p:tgtEl>
                                          <p:spTgt spid="23"/>
                                        </p:tgtEl>
                                        <p:attrNameLst>
                                          <p:attrName>ppt_x</p:attrName>
                                        </p:attrNameLst>
                                      </p:cBhvr>
                                      <p:tavLst>
                                        <p:tav tm="0">
                                          <p:val>
                                            <p:strVal val="#ppt_x"/>
                                          </p:val>
                                        </p:tav>
                                        <p:tav tm="100000">
                                          <p:val>
                                            <p:strVal val="#ppt_x"/>
                                          </p:val>
                                        </p:tav>
                                      </p:tavLst>
                                    </p:anim>
                                    <p:anim calcmode="lin" valueType="num">
                                      <p:cBhvr additive="base">
                                        <p:cTn id="53"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3533" r="4836"/>
          <a:stretch/>
        </p:blipFill>
        <p:spPr>
          <a:xfrm>
            <a:off x="3739487" y="393115"/>
            <a:ext cx="5404513" cy="4250826"/>
          </a:xfrm>
          <a:prstGeom prst="rect">
            <a:avLst/>
          </a:prstGeom>
        </p:spPr>
      </p:pic>
      <p:sp>
        <p:nvSpPr>
          <p:cNvPr id="3" name="Oval 28"/>
          <p:cNvSpPr>
            <a:spLocks noChangeArrowheads="1"/>
          </p:cNvSpPr>
          <p:nvPr/>
        </p:nvSpPr>
        <p:spPr bwMode="auto">
          <a:xfrm>
            <a:off x="677577" y="543202"/>
            <a:ext cx="2816225" cy="2813050"/>
          </a:xfrm>
          <a:prstGeom prst="ellipse">
            <a:avLst/>
          </a:prstGeom>
          <a:solidFill>
            <a:srgbClr val="33CC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4" name="Oval 29"/>
          <p:cNvSpPr>
            <a:spLocks noChangeArrowheads="1"/>
          </p:cNvSpPr>
          <p:nvPr/>
        </p:nvSpPr>
        <p:spPr bwMode="auto">
          <a:xfrm>
            <a:off x="976027" y="1140101"/>
            <a:ext cx="2219325" cy="2216150"/>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5" name="Oval 30"/>
          <p:cNvSpPr>
            <a:spLocks noChangeArrowheads="1"/>
          </p:cNvSpPr>
          <p:nvPr/>
        </p:nvSpPr>
        <p:spPr bwMode="auto">
          <a:xfrm>
            <a:off x="1233202" y="1648102"/>
            <a:ext cx="1704975" cy="1708150"/>
          </a:xfrm>
          <a:prstGeom prst="ellipse">
            <a:avLst/>
          </a:prstGeom>
          <a:solidFill>
            <a:srgbClr val="92D050"/>
          </a:solidFill>
          <a:ln>
            <a:noFill/>
          </a:ln>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6" name="Oval 31"/>
          <p:cNvSpPr>
            <a:spLocks noChangeArrowheads="1"/>
          </p:cNvSpPr>
          <p:nvPr/>
        </p:nvSpPr>
        <p:spPr bwMode="auto">
          <a:xfrm>
            <a:off x="1520539" y="2221189"/>
            <a:ext cx="1130300" cy="1135063"/>
          </a:xfrm>
          <a:prstGeom prst="ellipse">
            <a:avLst/>
          </a:prstGeom>
          <a:solidFill>
            <a:srgbClr val="C00000"/>
          </a:solidFill>
          <a:ln>
            <a:noFill/>
          </a:ln>
          <a:extLst/>
        </p:spPr>
        <p:txBody>
          <a:bodyPr lIns="68580" tIns="34290" rIns="68580" bIns="34290"/>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endParaRPr lang="zh-CN" altLang="en-US"/>
          </a:p>
        </p:txBody>
      </p:sp>
      <p:sp>
        <p:nvSpPr>
          <p:cNvPr id="7" name="Rectangle 32"/>
          <p:cNvSpPr>
            <a:spLocks noChangeArrowheads="1"/>
          </p:cNvSpPr>
          <p:nvPr/>
        </p:nvSpPr>
        <p:spPr bwMode="auto">
          <a:xfrm>
            <a:off x="1685576" y="2730777"/>
            <a:ext cx="80791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rgbClr val="FFFFFF"/>
                </a:solidFill>
                <a:latin typeface="微软雅黑" panose="020B0503020204020204" pitchFamily="34" charset="-122"/>
                <a:ea typeface="微软雅黑" panose="020B0503020204020204" pitchFamily="34" charset="-122"/>
              </a:rPr>
              <a:t>单击添加文本</a:t>
            </a:r>
            <a:endParaRPr lang="zh-CN" altLang="en-US" sz="1050">
              <a:solidFill>
                <a:schemeClr val="tx1"/>
              </a:solidFill>
              <a:ea typeface="宋体" panose="02010600030101010101" pitchFamily="2" charset="-122"/>
            </a:endParaRPr>
          </a:p>
        </p:txBody>
      </p:sp>
      <p:sp>
        <p:nvSpPr>
          <p:cNvPr id="8" name="Rectangle 33"/>
          <p:cNvSpPr>
            <a:spLocks noChangeArrowheads="1"/>
          </p:cNvSpPr>
          <p:nvPr/>
        </p:nvSpPr>
        <p:spPr bwMode="auto">
          <a:xfrm>
            <a:off x="1685576" y="1916389"/>
            <a:ext cx="80791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rgbClr val="FFFFFF"/>
                </a:solidFill>
                <a:latin typeface="微软雅黑" panose="020B0503020204020204" pitchFamily="34" charset="-122"/>
                <a:ea typeface="微软雅黑" panose="020B0503020204020204" pitchFamily="34" charset="-122"/>
              </a:rPr>
              <a:t>单击添加文本</a:t>
            </a:r>
            <a:endParaRPr lang="zh-CN" altLang="en-US" sz="1050">
              <a:solidFill>
                <a:schemeClr val="tx1"/>
              </a:solidFill>
              <a:ea typeface="宋体" panose="02010600030101010101" pitchFamily="2" charset="-122"/>
            </a:endParaRPr>
          </a:p>
        </p:txBody>
      </p:sp>
      <p:sp>
        <p:nvSpPr>
          <p:cNvPr id="9" name="Rectangle 34"/>
          <p:cNvSpPr>
            <a:spLocks noChangeArrowheads="1"/>
          </p:cNvSpPr>
          <p:nvPr/>
        </p:nvSpPr>
        <p:spPr bwMode="auto">
          <a:xfrm>
            <a:off x="1685576" y="1332189"/>
            <a:ext cx="80791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rgbClr val="FFFFFF"/>
                </a:solidFill>
                <a:latin typeface="微软雅黑" panose="020B0503020204020204" pitchFamily="34" charset="-122"/>
                <a:ea typeface="微软雅黑" panose="020B0503020204020204" pitchFamily="34" charset="-122"/>
              </a:rPr>
              <a:t>单击添加文本</a:t>
            </a:r>
            <a:endParaRPr lang="zh-CN" altLang="en-US" sz="1050">
              <a:solidFill>
                <a:schemeClr val="tx1"/>
              </a:solidFill>
              <a:ea typeface="宋体" panose="02010600030101010101" pitchFamily="2" charset="-122"/>
            </a:endParaRPr>
          </a:p>
        </p:txBody>
      </p:sp>
      <p:sp>
        <p:nvSpPr>
          <p:cNvPr id="10" name="Rectangle 35"/>
          <p:cNvSpPr>
            <a:spLocks noChangeArrowheads="1"/>
          </p:cNvSpPr>
          <p:nvPr/>
        </p:nvSpPr>
        <p:spPr bwMode="auto">
          <a:xfrm>
            <a:off x="1685576" y="787677"/>
            <a:ext cx="807913"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buClrTx/>
              <a:buFontTx/>
              <a:buNone/>
            </a:pPr>
            <a:r>
              <a:rPr lang="zh-CN" altLang="en-US" sz="1050">
                <a:solidFill>
                  <a:srgbClr val="FFFFFF"/>
                </a:solidFill>
                <a:latin typeface="微软雅黑" panose="020B0503020204020204" pitchFamily="34" charset="-122"/>
                <a:ea typeface="微软雅黑" panose="020B0503020204020204" pitchFamily="34" charset="-122"/>
              </a:rPr>
              <a:t>单击添加文本</a:t>
            </a:r>
            <a:endParaRPr lang="zh-CN" altLang="en-US" sz="1050">
              <a:solidFill>
                <a:schemeClr val="tx1"/>
              </a:solidFill>
              <a:ea typeface="宋体" panose="02010600030101010101" pitchFamily="2" charset="-122"/>
            </a:endParaRPr>
          </a:p>
        </p:txBody>
      </p:sp>
      <p:sp>
        <p:nvSpPr>
          <p:cNvPr id="11" name="Rectangle 30"/>
          <p:cNvSpPr>
            <a:spLocks noChangeArrowheads="1"/>
          </p:cNvSpPr>
          <p:nvPr/>
        </p:nvSpPr>
        <p:spPr bwMode="auto">
          <a:xfrm>
            <a:off x="677577" y="3938111"/>
            <a:ext cx="299626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12" name="矩形 11"/>
          <p:cNvSpPr/>
          <p:nvPr/>
        </p:nvSpPr>
        <p:spPr>
          <a:xfrm>
            <a:off x="677577" y="3568779"/>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345906288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50" fill="hold"/>
                                        <p:tgtEl>
                                          <p:spTgt spid="6"/>
                                        </p:tgtEl>
                                        <p:attrNameLst>
                                          <p:attrName>ppt_x</p:attrName>
                                        </p:attrNameLst>
                                      </p:cBhvr>
                                      <p:tavLst>
                                        <p:tav tm="0">
                                          <p:val>
                                            <p:strVal val="#ppt_x"/>
                                          </p:val>
                                        </p:tav>
                                        <p:tav tm="100000">
                                          <p:val>
                                            <p:strVal val="#ppt_x"/>
                                          </p:val>
                                        </p:tav>
                                      </p:tavLst>
                                    </p:anim>
                                    <p:anim calcmode="lin" valueType="num">
                                      <p:cBhvr additive="base">
                                        <p:cTn id="12" dur="25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225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250" fill="hold"/>
                                        <p:tgtEl>
                                          <p:spTgt spid="7"/>
                                        </p:tgtEl>
                                        <p:attrNameLst>
                                          <p:attrName>ppt_x</p:attrName>
                                        </p:attrNameLst>
                                      </p:cBhvr>
                                      <p:tavLst>
                                        <p:tav tm="0">
                                          <p:val>
                                            <p:strVal val="#ppt_x"/>
                                          </p:val>
                                        </p:tav>
                                        <p:tav tm="100000">
                                          <p:val>
                                            <p:strVal val="#ppt_x"/>
                                          </p:val>
                                        </p:tav>
                                      </p:tavLst>
                                    </p:anim>
                                    <p:anim calcmode="lin" valueType="num">
                                      <p:cBhvr additive="base">
                                        <p:cTn id="17" dur="25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ppt_x"/>
                                          </p:val>
                                        </p:tav>
                                        <p:tav tm="100000">
                                          <p:val>
                                            <p:strVal val="#ppt_x"/>
                                          </p:val>
                                        </p:tav>
                                      </p:tavLst>
                                    </p:anim>
                                    <p:anim calcmode="lin" valueType="num">
                                      <p:cBhvr additive="base">
                                        <p:cTn id="22" dur="25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250" fill="hold"/>
                                        <p:tgtEl>
                                          <p:spTgt spid="8"/>
                                        </p:tgtEl>
                                        <p:attrNameLst>
                                          <p:attrName>ppt_x</p:attrName>
                                        </p:attrNameLst>
                                      </p:cBhvr>
                                      <p:tavLst>
                                        <p:tav tm="0">
                                          <p:val>
                                            <p:strVal val="#ppt_x"/>
                                          </p:val>
                                        </p:tav>
                                        <p:tav tm="100000">
                                          <p:val>
                                            <p:strVal val="#ppt_x"/>
                                          </p:val>
                                        </p:tav>
                                      </p:tavLst>
                                    </p:anim>
                                    <p:anim calcmode="lin" valueType="num">
                                      <p:cBhvr additive="base">
                                        <p:cTn id="27" dur="25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250" fill="hold"/>
                                        <p:tgtEl>
                                          <p:spTgt spid="4"/>
                                        </p:tgtEl>
                                        <p:attrNameLst>
                                          <p:attrName>ppt_x</p:attrName>
                                        </p:attrNameLst>
                                      </p:cBhvr>
                                      <p:tavLst>
                                        <p:tav tm="0">
                                          <p:val>
                                            <p:strVal val="#ppt_x"/>
                                          </p:val>
                                        </p:tav>
                                        <p:tav tm="100000">
                                          <p:val>
                                            <p:strVal val="#ppt_x"/>
                                          </p:val>
                                        </p:tav>
                                      </p:tavLst>
                                    </p:anim>
                                    <p:anim calcmode="lin" valueType="num">
                                      <p:cBhvr additive="base">
                                        <p:cTn id="32" dur="25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325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250" fill="hold"/>
                                        <p:tgtEl>
                                          <p:spTgt spid="9"/>
                                        </p:tgtEl>
                                        <p:attrNameLst>
                                          <p:attrName>ppt_x</p:attrName>
                                        </p:attrNameLst>
                                      </p:cBhvr>
                                      <p:tavLst>
                                        <p:tav tm="0">
                                          <p:val>
                                            <p:strVal val="#ppt_x"/>
                                          </p:val>
                                        </p:tav>
                                        <p:tav tm="100000">
                                          <p:val>
                                            <p:strVal val="#ppt_x"/>
                                          </p:val>
                                        </p:tav>
                                      </p:tavLst>
                                    </p:anim>
                                    <p:anim calcmode="lin" valueType="num">
                                      <p:cBhvr additive="base">
                                        <p:cTn id="37" dur="25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250" fill="hold"/>
                                        <p:tgtEl>
                                          <p:spTgt spid="3"/>
                                        </p:tgtEl>
                                        <p:attrNameLst>
                                          <p:attrName>ppt_x</p:attrName>
                                        </p:attrNameLst>
                                      </p:cBhvr>
                                      <p:tavLst>
                                        <p:tav tm="0">
                                          <p:val>
                                            <p:strVal val="#ppt_x"/>
                                          </p:val>
                                        </p:tav>
                                        <p:tav tm="100000">
                                          <p:val>
                                            <p:strVal val="#ppt_x"/>
                                          </p:val>
                                        </p:tav>
                                      </p:tavLst>
                                    </p:anim>
                                    <p:anim calcmode="lin" valueType="num">
                                      <p:cBhvr additive="base">
                                        <p:cTn id="42" dur="25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375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250" fill="hold"/>
                                        <p:tgtEl>
                                          <p:spTgt spid="10"/>
                                        </p:tgtEl>
                                        <p:attrNameLst>
                                          <p:attrName>ppt_x</p:attrName>
                                        </p:attrNameLst>
                                      </p:cBhvr>
                                      <p:tavLst>
                                        <p:tav tm="0">
                                          <p:val>
                                            <p:strVal val="#ppt_x"/>
                                          </p:val>
                                        </p:tav>
                                        <p:tav tm="100000">
                                          <p:val>
                                            <p:strVal val="#ppt_x"/>
                                          </p:val>
                                        </p:tav>
                                      </p:tavLst>
                                    </p:anim>
                                    <p:anim calcmode="lin" valueType="num">
                                      <p:cBhvr additive="base">
                                        <p:cTn id="47" dur="25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250" fill="hold"/>
                                        <p:tgtEl>
                                          <p:spTgt spid="11"/>
                                        </p:tgtEl>
                                        <p:attrNameLst>
                                          <p:attrName>ppt_x</p:attrName>
                                        </p:attrNameLst>
                                      </p:cBhvr>
                                      <p:tavLst>
                                        <p:tav tm="0">
                                          <p:val>
                                            <p:strVal val="#ppt_x"/>
                                          </p:val>
                                        </p:tav>
                                        <p:tav tm="100000">
                                          <p:val>
                                            <p:strVal val="#ppt_x"/>
                                          </p:val>
                                        </p:tav>
                                      </p:tavLst>
                                    </p:anim>
                                    <p:anim calcmode="lin" valueType="num">
                                      <p:cBhvr additive="base">
                                        <p:cTn id="52" dur="25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2" presetClass="entr" presetSubtype="4"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250" fill="hold"/>
                                        <p:tgtEl>
                                          <p:spTgt spid="12"/>
                                        </p:tgtEl>
                                        <p:attrNameLst>
                                          <p:attrName>ppt_x</p:attrName>
                                        </p:attrNameLst>
                                      </p:cBhvr>
                                      <p:tavLst>
                                        <p:tav tm="0">
                                          <p:val>
                                            <p:strVal val="#ppt_x"/>
                                          </p:val>
                                        </p:tav>
                                        <p:tav tm="100000">
                                          <p:val>
                                            <p:strVal val="#ppt_x"/>
                                          </p:val>
                                        </p:tav>
                                      </p:tavLst>
                                    </p:anim>
                                    <p:anim calcmode="lin" valueType="num">
                                      <p:cBhvr additive="base">
                                        <p:cTn id="57"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1"/>
          <p:cNvSpPr>
            <a:spLocks noChangeArrowheads="1"/>
          </p:cNvSpPr>
          <p:nvPr/>
        </p:nvSpPr>
        <p:spPr bwMode="auto">
          <a:xfrm>
            <a:off x="831056" y="929630"/>
            <a:ext cx="2501504" cy="1260872"/>
          </a:xfrm>
          <a:custGeom>
            <a:avLst/>
            <a:gdLst>
              <a:gd name="T0" fmla="*/ 1666533 w 3335906"/>
              <a:gd name="T1" fmla="*/ 0 h 1680131"/>
              <a:gd name="T2" fmla="*/ 3333066 w 3335906"/>
              <a:gd name="T3" fmla="*/ 1673082 h 1680131"/>
              <a:gd name="T4" fmla="*/ 3331840 w 3335906"/>
              <a:gd name="T5" fmla="*/ 1685298 h 1680131"/>
              <a:gd name="T6" fmla="*/ 3213843 w 3335906"/>
              <a:gd name="T7" fmla="*/ 1685298 h 1680131"/>
              <a:gd name="T8" fmla="*/ 3214589 w 3335906"/>
              <a:gd name="T9" fmla="*/ 1677852 h 1680131"/>
              <a:gd name="T10" fmla="*/ 1666533 w 3335906"/>
              <a:gd name="T11" fmla="*/ 123713 h 1680131"/>
              <a:gd name="T12" fmla="*/ 118478 w 3335906"/>
              <a:gd name="T13" fmla="*/ 1677852 h 1680131"/>
              <a:gd name="T14" fmla="*/ 119226 w 3335906"/>
              <a:gd name="T15" fmla="*/ 1685298 h 1680131"/>
              <a:gd name="T16" fmla="*/ 1228 w 3335906"/>
              <a:gd name="T17" fmla="*/ 1685298 h 1680131"/>
              <a:gd name="T18" fmla="*/ 0 w 3335906"/>
              <a:gd name="T19" fmla="*/ 1673082 h 1680131"/>
              <a:gd name="T20" fmla="*/ 1666533 w 3335906"/>
              <a:gd name="T21" fmla="*/ 0 h 1680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35906"/>
              <a:gd name="T34" fmla="*/ 0 h 1680131"/>
              <a:gd name="T35" fmla="*/ 3335906 w 3335906"/>
              <a:gd name="T36" fmla="*/ 1680131 h 1680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35906" h="1680131">
                <a:moveTo>
                  <a:pt x="1667953" y="0"/>
                </a:moveTo>
                <a:cubicBezTo>
                  <a:pt x="2589139" y="0"/>
                  <a:pt x="3335906" y="746768"/>
                  <a:pt x="3335906" y="1667953"/>
                </a:cubicBezTo>
                <a:lnTo>
                  <a:pt x="3334679" y="1680131"/>
                </a:lnTo>
                <a:lnTo>
                  <a:pt x="3216580" y="1680131"/>
                </a:lnTo>
                <a:lnTo>
                  <a:pt x="3217328" y="1672709"/>
                </a:lnTo>
                <a:cubicBezTo>
                  <a:pt x="3217328" y="817013"/>
                  <a:pt x="2523649" y="123333"/>
                  <a:pt x="1667953" y="123333"/>
                </a:cubicBezTo>
                <a:cubicBezTo>
                  <a:pt x="812258" y="123333"/>
                  <a:pt x="118578" y="817013"/>
                  <a:pt x="118578" y="1672709"/>
                </a:cubicBezTo>
                <a:lnTo>
                  <a:pt x="119326" y="1680131"/>
                </a:lnTo>
                <a:lnTo>
                  <a:pt x="1228" y="1680131"/>
                </a:lnTo>
                <a:lnTo>
                  <a:pt x="0" y="1667953"/>
                </a:lnTo>
                <a:cubicBezTo>
                  <a:pt x="0" y="746768"/>
                  <a:pt x="746768" y="0"/>
                  <a:pt x="1667953" y="0"/>
                </a:cubicBezTo>
                <a:close/>
              </a:path>
            </a:pathLst>
          </a:custGeom>
          <a:solidFill>
            <a:srgbClr val="00B0F0"/>
          </a:solidFill>
          <a:ln>
            <a:noFill/>
          </a:ln>
        </p:spPr>
        <p:txBody>
          <a:bodyPr lIns="68580" tIns="34290" rIns="68580" bIns="34290" anchor="ctr"/>
          <a:lstStyle/>
          <a:p>
            <a:endParaRPr lang="zh-CN" altLang="en-US"/>
          </a:p>
        </p:txBody>
      </p:sp>
      <p:sp>
        <p:nvSpPr>
          <p:cNvPr id="3" name="任意多边形 25"/>
          <p:cNvSpPr>
            <a:spLocks noChangeArrowheads="1"/>
          </p:cNvSpPr>
          <p:nvPr/>
        </p:nvSpPr>
        <p:spPr bwMode="auto">
          <a:xfrm>
            <a:off x="1002506" y="1105842"/>
            <a:ext cx="2172891" cy="1087041"/>
          </a:xfrm>
          <a:custGeom>
            <a:avLst/>
            <a:gdLst>
              <a:gd name="T0" fmla="*/ 1606969 w 2823004"/>
              <a:gd name="T1" fmla="*/ 0 h 1412983"/>
              <a:gd name="T2" fmla="*/ 3213937 w 2823004"/>
              <a:gd name="T3" fmla="*/ 1602951 h 1412983"/>
              <a:gd name="T4" fmla="*/ 3213851 w 2823004"/>
              <a:gd name="T5" fmla="*/ 1604632 h 1412983"/>
              <a:gd name="T6" fmla="*/ 85 w 2823004"/>
              <a:gd name="T7" fmla="*/ 1604632 h 1412983"/>
              <a:gd name="T8" fmla="*/ 0 w 2823004"/>
              <a:gd name="T9" fmla="*/ 1602951 h 1412983"/>
              <a:gd name="T10" fmla="*/ 1606969 w 2823004"/>
              <a:gd name="T11" fmla="*/ 0 h 1412983"/>
              <a:gd name="T12" fmla="*/ 0 60000 65536"/>
              <a:gd name="T13" fmla="*/ 0 60000 65536"/>
              <a:gd name="T14" fmla="*/ 0 60000 65536"/>
              <a:gd name="T15" fmla="*/ 0 60000 65536"/>
              <a:gd name="T16" fmla="*/ 0 60000 65536"/>
              <a:gd name="T17" fmla="*/ 0 60000 65536"/>
              <a:gd name="T18" fmla="*/ 0 w 2823004"/>
              <a:gd name="T19" fmla="*/ 0 h 1412983"/>
              <a:gd name="T20" fmla="*/ 2823004 w 2823004"/>
              <a:gd name="T21" fmla="*/ 1412983 h 1412983"/>
            </a:gdLst>
            <a:ahLst/>
            <a:cxnLst>
              <a:cxn ang="T12">
                <a:pos x="T0" y="T1"/>
              </a:cxn>
              <a:cxn ang="T13">
                <a:pos x="T2" y="T3"/>
              </a:cxn>
              <a:cxn ang="T14">
                <a:pos x="T4" y="T5"/>
              </a:cxn>
              <a:cxn ang="T15">
                <a:pos x="T6" y="T7"/>
              </a:cxn>
              <a:cxn ang="T16">
                <a:pos x="T8" y="T9"/>
              </a:cxn>
              <a:cxn ang="T17">
                <a:pos x="T10" y="T11"/>
              </a:cxn>
            </a:cxnLst>
            <a:rect l="T18" t="T19" r="T20" b="T21"/>
            <a:pathLst>
              <a:path w="2823004" h="1412983">
                <a:moveTo>
                  <a:pt x="1411502" y="0"/>
                </a:moveTo>
                <a:cubicBezTo>
                  <a:pt x="2191053" y="0"/>
                  <a:pt x="2823004" y="631951"/>
                  <a:pt x="2823004" y="1411502"/>
                </a:cubicBezTo>
                <a:lnTo>
                  <a:pt x="2822929" y="1412983"/>
                </a:lnTo>
                <a:lnTo>
                  <a:pt x="75" y="1412983"/>
                </a:lnTo>
                <a:lnTo>
                  <a:pt x="0" y="1411502"/>
                </a:lnTo>
                <a:cubicBezTo>
                  <a:pt x="0" y="631951"/>
                  <a:pt x="631951" y="0"/>
                  <a:pt x="1411502" y="0"/>
                </a:cubicBezTo>
                <a:close/>
              </a:path>
            </a:pathLst>
          </a:custGeom>
          <a:solidFill>
            <a:srgbClr val="00B0F0"/>
          </a:solidFill>
          <a:ln>
            <a:noFill/>
          </a:ln>
        </p:spPr>
        <p:txBody>
          <a:bodyPr lIns="68580" tIns="34290" rIns="68580" bIns="34290" anchor="ctr"/>
          <a:lstStyle/>
          <a:p>
            <a:endParaRPr lang="zh-CN" altLang="en-US"/>
          </a:p>
        </p:txBody>
      </p:sp>
      <p:sp>
        <p:nvSpPr>
          <p:cNvPr id="4" name="任意多边形 27"/>
          <p:cNvSpPr>
            <a:spLocks noChangeArrowheads="1"/>
          </p:cNvSpPr>
          <p:nvPr/>
        </p:nvSpPr>
        <p:spPr bwMode="auto">
          <a:xfrm flipV="1">
            <a:off x="3248025" y="2190502"/>
            <a:ext cx="2501504" cy="1259681"/>
          </a:xfrm>
          <a:custGeom>
            <a:avLst/>
            <a:gdLst>
              <a:gd name="T0" fmla="*/ 1666533 w 3335906"/>
              <a:gd name="T1" fmla="*/ 0 h 1680131"/>
              <a:gd name="T2" fmla="*/ 3333066 w 3335906"/>
              <a:gd name="T3" fmla="*/ 1665195 h 1680131"/>
              <a:gd name="T4" fmla="*/ 3331840 w 3335906"/>
              <a:gd name="T5" fmla="*/ 1677353 h 1680131"/>
              <a:gd name="T6" fmla="*/ 3213843 w 3335906"/>
              <a:gd name="T7" fmla="*/ 1677353 h 1680131"/>
              <a:gd name="T8" fmla="*/ 3214589 w 3335906"/>
              <a:gd name="T9" fmla="*/ 1669943 h 1680131"/>
              <a:gd name="T10" fmla="*/ 1666533 w 3335906"/>
              <a:gd name="T11" fmla="*/ 123128 h 1680131"/>
              <a:gd name="T12" fmla="*/ 118478 w 3335906"/>
              <a:gd name="T13" fmla="*/ 1669943 h 1680131"/>
              <a:gd name="T14" fmla="*/ 119226 w 3335906"/>
              <a:gd name="T15" fmla="*/ 1677353 h 1680131"/>
              <a:gd name="T16" fmla="*/ 1228 w 3335906"/>
              <a:gd name="T17" fmla="*/ 1677353 h 1680131"/>
              <a:gd name="T18" fmla="*/ 0 w 3335906"/>
              <a:gd name="T19" fmla="*/ 1665195 h 1680131"/>
              <a:gd name="T20" fmla="*/ 1666533 w 3335906"/>
              <a:gd name="T21" fmla="*/ 0 h 1680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35906"/>
              <a:gd name="T34" fmla="*/ 0 h 1680131"/>
              <a:gd name="T35" fmla="*/ 3335906 w 3335906"/>
              <a:gd name="T36" fmla="*/ 1680131 h 1680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35906" h="1680131">
                <a:moveTo>
                  <a:pt x="1667953" y="0"/>
                </a:moveTo>
                <a:cubicBezTo>
                  <a:pt x="2589139" y="0"/>
                  <a:pt x="3335906" y="746768"/>
                  <a:pt x="3335906" y="1667953"/>
                </a:cubicBezTo>
                <a:lnTo>
                  <a:pt x="3334679" y="1680131"/>
                </a:lnTo>
                <a:lnTo>
                  <a:pt x="3216580" y="1680131"/>
                </a:lnTo>
                <a:lnTo>
                  <a:pt x="3217328" y="1672709"/>
                </a:lnTo>
                <a:cubicBezTo>
                  <a:pt x="3217328" y="817013"/>
                  <a:pt x="2523649" y="123333"/>
                  <a:pt x="1667953" y="123333"/>
                </a:cubicBezTo>
                <a:cubicBezTo>
                  <a:pt x="812258" y="123333"/>
                  <a:pt x="118578" y="817013"/>
                  <a:pt x="118578" y="1672709"/>
                </a:cubicBezTo>
                <a:lnTo>
                  <a:pt x="119326" y="1680131"/>
                </a:lnTo>
                <a:lnTo>
                  <a:pt x="1228" y="1680131"/>
                </a:lnTo>
                <a:lnTo>
                  <a:pt x="0" y="1667953"/>
                </a:lnTo>
                <a:cubicBezTo>
                  <a:pt x="0" y="746768"/>
                  <a:pt x="746768" y="0"/>
                  <a:pt x="1667953" y="0"/>
                </a:cubicBezTo>
                <a:close/>
              </a:path>
            </a:pathLst>
          </a:custGeom>
          <a:solidFill>
            <a:srgbClr val="FFC000"/>
          </a:solidFill>
          <a:ln>
            <a:noFill/>
          </a:ln>
        </p:spPr>
        <p:txBody>
          <a:bodyPr lIns="68580" tIns="34290" rIns="68580" bIns="34290" anchor="ctr"/>
          <a:lstStyle/>
          <a:p>
            <a:endParaRPr lang="zh-CN" altLang="en-US"/>
          </a:p>
        </p:txBody>
      </p:sp>
      <p:sp>
        <p:nvSpPr>
          <p:cNvPr id="5" name="任意多边形 28"/>
          <p:cNvSpPr>
            <a:spLocks noChangeArrowheads="1"/>
          </p:cNvSpPr>
          <p:nvPr/>
        </p:nvSpPr>
        <p:spPr bwMode="auto">
          <a:xfrm>
            <a:off x="5664994" y="929630"/>
            <a:ext cx="2501504" cy="1260872"/>
          </a:xfrm>
          <a:custGeom>
            <a:avLst/>
            <a:gdLst>
              <a:gd name="T0" fmla="*/ 1666533 w 3335906"/>
              <a:gd name="T1" fmla="*/ 0 h 1680131"/>
              <a:gd name="T2" fmla="*/ 3333066 w 3335906"/>
              <a:gd name="T3" fmla="*/ 1673082 h 1680131"/>
              <a:gd name="T4" fmla="*/ 3331840 w 3335906"/>
              <a:gd name="T5" fmla="*/ 1685298 h 1680131"/>
              <a:gd name="T6" fmla="*/ 3213843 w 3335906"/>
              <a:gd name="T7" fmla="*/ 1685298 h 1680131"/>
              <a:gd name="T8" fmla="*/ 3214589 w 3335906"/>
              <a:gd name="T9" fmla="*/ 1677852 h 1680131"/>
              <a:gd name="T10" fmla="*/ 1666533 w 3335906"/>
              <a:gd name="T11" fmla="*/ 123713 h 1680131"/>
              <a:gd name="T12" fmla="*/ 118478 w 3335906"/>
              <a:gd name="T13" fmla="*/ 1677852 h 1680131"/>
              <a:gd name="T14" fmla="*/ 119226 w 3335906"/>
              <a:gd name="T15" fmla="*/ 1685298 h 1680131"/>
              <a:gd name="T16" fmla="*/ 1228 w 3335906"/>
              <a:gd name="T17" fmla="*/ 1685298 h 1680131"/>
              <a:gd name="T18" fmla="*/ 0 w 3335906"/>
              <a:gd name="T19" fmla="*/ 1673082 h 1680131"/>
              <a:gd name="T20" fmla="*/ 1666533 w 3335906"/>
              <a:gd name="T21" fmla="*/ 0 h 1680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35906"/>
              <a:gd name="T34" fmla="*/ 0 h 1680131"/>
              <a:gd name="T35" fmla="*/ 3335906 w 3335906"/>
              <a:gd name="T36" fmla="*/ 1680131 h 1680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35906" h="1680131">
                <a:moveTo>
                  <a:pt x="1667953" y="0"/>
                </a:moveTo>
                <a:cubicBezTo>
                  <a:pt x="2589139" y="0"/>
                  <a:pt x="3335906" y="746768"/>
                  <a:pt x="3335906" y="1667953"/>
                </a:cubicBezTo>
                <a:lnTo>
                  <a:pt x="3334679" y="1680131"/>
                </a:lnTo>
                <a:lnTo>
                  <a:pt x="3216580" y="1680131"/>
                </a:lnTo>
                <a:lnTo>
                  <a:pt x="3217328" y="1672709"/>
                </a:lnTo>
                <a:cubicBezTo>
                  <a:pt x="3217328" y="817013"/>
                  <a:pt x="2523649" y="123333"/>
                  <a:pt x="1667953" y="123333"/>
                </a:cubicBezTo>
                <a:cubicBezTo>
                  <a:pt x="812258" y="123333"/>
                  <a:pt x="118578" y="817013"/>
                  <a:pt x="118578" y="1672709"/>
                </a:cubicBezTo>
                <a:lnTo>
                  <a:pt x="119326" y="1680131"/>
                </a:lnTo>
                <a:lnTo>
                  <a:pt x="1228" y="1680131"/>
                </a:lnTo>
                <a:lnTo>
                  <a:pt x="0" y="1667953"/>
                </a:lnTo>
                <a:cubicBezTo>
                  <a:pt x="0" y="746768"/>
                  <a:pt x="746768" y="0"/>
                  <a:pt x="1667953" y="0"/>
                </a:cubicBezTo>
                <a:close/>
              </a:path>
            </a:pathLst>
          </a:custGeom>
          <a:solidFill>
            <a:srgbClr val="92D050"/>
          </a:solidFill>
          <a:ln>
            <a:noFill/>
          </a:ln>
        </p:spPr>
        <p:txBody>
          <a:bodyPr lIns="68580" tIns="34290" rIns="68580" bIns="34290" anchor="ctr"/>
          <a:lstStyle/>
          <a:p>
            <a:endParaRPr lang="zh-CN" altLang="en-US"/>
          </a:p>
        </p:txBody>
      </p:sp>
      <p:sp>
        <p:nvSpPr>
          <p:cNvPr id="6" name="任意多边形 29"/>
          <p:cNvSpPr>
            <a:spLocks noChangeArrowheads="1"/>
          </p:cNvSpPr>
          <p:nvPr/>
        </p:nvSpPr>
        <p:spPr bwMode="auto">
          <a:xfrm>
            <a:off x="5834063" y="1093936"/>
            <a:ext cx="2172891" cy="1087041"/>
          </a:xfrm>
          <a:custGeom>
            <a:avLst/>
            <a:gdLst>
              <a:gd name="T0" fmla="*/ 1606969 w 2823004"/>
              <a:gd name="T1" fmla="*/ 0 h 1412983"/>
              <a:gd name="T2" fmla="*/ 3213937 w 2823004"/>
              <a:gd name="T3" fmla="*/ 1602951 h 1412983"/>
              <a:gd name="T4" fmla="*/ 3213851 w 2823004"/>
              <a:gd name="T5" fmla="*/ 1604632 h 1412983"/>
              <a:gd name="T6" fmla="*/ 85 w 2823004"/>
              <a:gd name="T7" fmla="*/ 1604632 h 1412983"/>
              <a:gd name="T8" fmla="*/ 0 w 2823004"/>
              <a:gd name="T9" fmla="*/ 1602951 h 1412983"/>
              <a:gd name="T10" fmla="*/ 1606969 w 2823004"/>
              <a:gd name="T11" fmla="*/ 0 h 1412983"/>
              <a:gd name="T12" fmla="*/ 0 60000 65536"/>
              <a:gd name="T13" fmla="*/ 0 60000 65536"/>
              <a:gd name="T14" fmla="*/ 0 60000 65536"/>
              <a:gd name="T15" fmla="*/ 0 60000 65536"/>
              <a:gd name="T16" fmla="*/ 0 60000 65536"/>
              <a:gd name="T17" fmla="*/ 0 60000 65536"/>
              <a:gd name="T18" fmla="*/ 0 w 2823004"/>
              <a:gd name="T19" fmla="*/ 0 h 1412983"/>
              <a:gd name="T20" fmla="*/ 2823004 w 2823004"/>
              <a:gd name="T21" fmla="*/ 1412983 h 1412983"/>
            </a:gdLst>
            <a:ahLst/>
            <a:cxnLst>
              <a:cxn ang="T12">
                <a:pos x="T0" y="T1"/>
              </a:cxn>
              <a:cxn ang="T13">
                <a:pos x="T2" y="T3"/>
              </a:cxn>
              <a:cxn ang="T14">
                <a:pos x="T4" y="T5"/>
              </a:cxn>
              <a:cxn ang="T15">
                <a:pos x="T6" y="T7"/>
              </a:cxn>
              <a:cxn ang="T16">
                <a:pos x="T8" y="T9"/>
              </a:cxn>
              <a:cxn ang="T17">
                <a:pos x="T10" y="T11"/>
              </a:cxn>
            </a:cxnLst>
            <a:rect l="T18" t="T19" r="T20" b="T21"/>
            <a:pathLst>
              <a:path w="2823004" h="1412983">
                <a:moveTo>
                  <a:pt x="1411502" y="0"/>
                </a:moveTo>
                <a:cubicBezTo>
                  <a:pt x="2191053" y="0"/>
                  <a:pt x="2823004" y="631951"/>
                  <a:pt x="2823004" y="1411502"/>
                </a:cubicBezTo>
                <a:lnTo>
                  <a:pt x="2822929" y="1412983"/>
                </a:lnTo>
                <a:lnTo>
                  <a:pt x="75" y="1412983"/>
                </a:lnTo>
                <a:lnTo>
                  <a:pt x="0" y="1411502"/>
                </a:lnTo>
                <a:cubicBezTo>
                  <a:pt x="0" y="631951"/>
                  <a:pt x="631951" y="0"/>
                  <a:pt x="1411502" y="0"/>
                </a:cubicBezTo>
                <a:close/>
              </a:path>
            </a:pathLst>
          </a:custGeom>
          <a:solidFill>
            <a:srgbClr val="92D050"/>
          </a:solidFill>
          <a:ln>
            <a:noFill/>
          </a:ln>
        </p:spPr>
        <p:txBody>
          <a:bodyPr lIns="68580" tIns="34290" rIns="68580" bIns="34290" anchor="ctr"/>
          <a:lstStyle/>
          <a:p>
            <a:endParaRPr lang="zh-CN" altLang="en-US"/>
          </a:p>
        </p:txBody>
      </p:sp>
      <p:sp>
        <p:nvSpPr>
          <p:cNvPr id="7" name="任意多边形 30"/>
          <p:cNvSpPr>
            <a:spLocks noChangeArrowheads="1"/>
          </p:cNvSpPr>
          <p:nvPr/>
        </p:nvSpPr>
        <p:spPr bwMode="auto">
          <a:xfrm flipV="1">
            <a:off x="3412331" y="2195265"/>
            <a:ext cx="2172891" cy="1087040"/>
          </a:xfrm>
          <a:custGeom>
            <a:avLst/>
            <a:gdLst>
              <a:gd name="T0" fmla="*/ 1606969 w 2823004"/>
              <a:gd name="T1" fmla="*/ 0 h 1412983"/>
              <a:gd name="T2" fmla="*/ 3213937 w 2823004"/>
              <a:gd name="T3" fmla="*/ 1602946 h 1412983"/>
              <a:gd name="T4" fmla="*/ 3213851 w 2823004"/>
              <a:gd name="T5" fmla="*/ 1604627 h 1412983"/>
              <a:gd name="T6" fmla="*/ 85 w 2823004"/>
              <a:gd name="T7" fmla="*/ 1604627 h 1412983"/>
              <a:gd name="T8" fmla="*/ 0 w 2823004"/>
              <a:gd name="T9" fmla="*/ 1602946 h 1412983"/>
              <a:gd name="T10" fmla="*/ 1606969 w 2823004"/>
              <a:gd name="T11" fmla="*/ 0 h 1412983"/>
              <a:gd name="T12" fmla="*/ 0 60000 65536"/>
              <a:gd name="T13" fmla="*/ 0 60000 65536"/>
              <a:gd name="T14" fmla="*/ 0 60000 65536"/>
              <a:gd name="T15" fmla="*/ 0 60000 65536"/>
              <a:gd name="T16" fmla="*/ 0 60000 65536"/>
              <a:gd name="T17" fmla="*/ 0 60000 65536"/>
              <a:gd name="T18" fmla="*/ 0 w 2823004"/>
              <a:gd name="T19" fmla="*/ 0 h 1412983"/>
              <a:gd name="T20" fmla="*/ 2823004 w 2823004"/>
              <a:gd name="T21" fmla="*/ 1412983 h 1412983"/>
            </a:gdLst>
            <a:ahLst/>
            <a:cxnLst>
              <a:cxn ang="T12">
                <a:pos x="T0" y="T1"/>
              </a:cxn>
              <a:cxn ang="T13">
                <a:pos x="T2" y="T3"/>
              </a:cxn>
              <a:cxn ang="T14">
                <a:pos x="T4" y="T5"/>
              </a:cxn>
              <a:cxn ang="T15">
                <a:pos x="T6" y="T7"/>
              </a:cxn>
              <a:cxn ang="T16">
                <a:pos x="T8" y="T9"/>
              </a:cxn>
              <a:cxn ang="T17">
                <a:pos x="T10" y="T11"/>
              </a:cxn>
            </a:cxnLst>
            <a:rect l="T18" t="T19" r="T20" b="T21"/>
            <a:pathLst>
              <a:path w="2823004" h="1412983">
                <a:moveTo>
                  <a:pt x="1411502" y="0"/>
                </a:moveTo>
                <a:cubicBezTo>
                  <a:pt x="2191053" y="0"/>
                  <a:pt x="2823004" y="631951"/>
                  <a:pt x="2823004" y="1411502"/>
                </a:cubicBezTo>
                <a:lnTo>
                  <a:pt x="2822929" y="1412983"/>
                </a:lnTo>
                <a:lnTo>
                  <a:pt x="75" y="1412983"/>
                </a:lnTo>
                <a:lnTo>
                  <a:pt x="0" y="1411502"/>
                </a:lnTo>
                <a:cubicBezTo>
                  <a:pt x="0" y="631951"/>
                  <a:pt x="631951" y="0"/>
                  <a:pt x="1411502" y="0"/>
                </a:cubicBezTo>
                <a:close/>
              </a:path>
            </a:pathLst>
          </a:custGeom>
          <a:solidFill>
            <a:srgbClr val="FFC000"/>
          </a:solidFill>
          <a:ln>
            <a:noFill/>
          </a:ln>
        </p:spPr>
        <p:txBody>
          <a:bodyPr lIns="68580" tIns="34290" rIns="68580" bIns="34290" anchor="ctr"/>
          <a:lstStyle/>
          <a:p>
            <a:endParaRPr lang="zh-CN" altLang="en-US"/>
          </a:p>
        </p:txBody>
      </p:sp>
      <p:sp>
        <p:nvSpPr>
          <p:cNvPr id="8" name="文本框 31"/>
          <p:cNvSpPr>
            <a:spLocks noChangeArrowheads="1"/>
          </p:cNvSpPr>
          <p:nvPr/>
        </p:nvSpPr>
        <p:spPr bwMode="auto">
          <a:xfrm>
            <a:off x="1485901" y="1619001"/>
            <a:ext cx="1040606" cy="62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buFont typeface="Arial" charset="0"/>
              <a:buNone/>
            </a:pPr>
            <a:r>
              <a:rPr lang="en-US" altLang="zh-CN" sz="3600" b="1">
                <a:solidFill>
                  <a:schemeClr val="bg1"/>
                </a:solidFill>
                <a:latin typeface="Calibri" pitchFamily="34" charset="0"/>
                <a:sym typeface="Calibri" pitchFamily="34" charset="0"/>
              </a:rPr>
              <a:t>  </a:t>
            </a:r>
            <a:r>
              <a:rPr lang="en-US" altLang="zh-CN" sz="2400">
                <a:solidFill>
                  <a:schemeClr val="bg1"/>
                </a:solidFill>
                <a:latin typeface="方正姚体简体" pitchFamily="65" charset="-122"/>
                <a:ea typeface="方正姚体简体" pitchFamily="65" charset="-122"/>
                <a:sym typeface="方正姚体" pitchFamily="2" charset="-122"/>
              </a:rPr>
              <a:t>3,658</a:t>
            </a:r>
            <a:endParaRPr lang="en-US" altLang="zh-CN">
              <a:solidFill>
                <a:schemeClr val="bg1"/>
              </a:solidFill>
              <a:latin typeface="方正姚体简体" pitchFamily="65" charset="-122"/>
              <a:ea typeface="方正姚体简体" pitchFamily="65" charset="-122"/>
              <a:sym typeface="方正姚体" pitchFamily="2" charset="-122"/>
            </a:endParaRPr>
          </a:p>
        </p:txBody>
      </p:sp>
      <p:sp>
        <p:nvSpPr>
          <p:cNvPr id="9" name="文本框 33"/>
          <p:cNvSpPr>
            <a:spLocks noChangeArrowheads="1"/>
          </p:cNvSpPr>
          <p:nvPr/>
        </p:nvSpPr>
        <p:spPr bwMode="auto">
          <a:xfrm>
            <a:off x="3995737" y="2659608"/>
            <a:ext cx="910829"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buFont typeface="Arial" charset="0"/>
              <a:buNone/>
            </a:pPr>
            <a:r>
              <a:rPr lang="en-US" altLang="zh-CN" sz="3600" b="1">
                <a:solidFill>
                  <a:schemeClr val="bg1"/>
                </a:solidFill>
                <a:latin typeface="Calibri" pitchFamily="34" charset="0"/>
                <a:sym typeface="Calibri" pitchFamily="34" charset="0"/>
              </a:rPr>
              <a:t>  </a:t>
            </a:r>
            <a:r>
              <a:rPr lang="en-US" altLang="zh-CN" sz="2400">
                <a:solidFill>
                  <a:schemeClr val="bg1"/>
                </a:solidFill>
                <a:latin typeface="方正姚体简体" pitchFamily="65" charset="-122"/>
                <a:ea typeface="方正姚体简体" pitchFamily="65" charset="-122"/>
                <a:sym typeface="方正姚体" pitchFamily="2" charset="-122"/>
              </a:rPr>
              <a:t>74%</a:t>
            </a:r>
            <a:endParaRPr lang="en-US" altLang="zh-CN">
              <a:solidFill>
                <a:schemeClr val="bg1"/>
              </a:solidFill>
              <a:latin typeface="方正姚体简体" pitchFamily="65" charset="-122"/>
              <a:ea typeface="方正姚体简体" pitchFamily="65" charset="-122"/>
              <a:sym typeface="方正姚体" pitchFamily="2" charset="-122"/>
            </a:endParaRPr>
          </a:p>
        </p:txBody>
      </p:sp>
      <p:sp>
        <p:nvSpPr>
          <p:cNvPr id="10" name="文本框 34"/>
          <p:cNvSpPr>
            <a:spLocks noChangeArrowheads="1"/>
          </p:cNvSpPr>
          <p:nvPr/>
        </p:nvSpPr>
        <p:spPr bwMode="auto">
          <a:xfrm>
            <a:off x="6234113" y="1593998"/>
            <a:ext cx="1160860" cy="57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buFont typeface="Arial" charset="0"/>
              <a:buNone/>
            </a:pPr>
            <a:r>
              <a:rPr lang="en-US" altLang="zh-CN" sz="3300" b="1">
                <a:solidFill>
                  <a:schemeClr val="bg1"/>
                </a:solidFill>
                <a:latin typeface="微软雅黑" pitchFamily="34" charset="-122"/>
                <a:ea typeface="微软雅黑" pitchFamily="34" charset="-122"/>
                <a:sym typeface="微软雅黑" pitchFamily="34" charset="-122"/>
              </a:rPr>
              <a:t>  </a:t>
            </a:r>
            <a:r>
              <a:rPr lang="en-US" altLang="zh-CN" sz="2400">
                <a:solidFill>
                  <a:schemeClr val="bg1"/>
                </a:solidFill>
                <a:latin typeface="方正姚体简体" pitchFamily="65" charset="-122"/>
                <a:ea typeface="方正姚体简体" pitchFamily="65" charset="-122"/>
                <a:sym typeface="方正姚体" pitchFamily="2" charset="-122"/>
              </a:rPr>
              <a:t>30000</a:t>
            </a:r>
            <a:endParaRPr lang="en-US" altLang="zh-CN">
              <a:solidFill>
                <a:schemeClr val="bg1"/>
              </a:solidFill>
              <a:latin typeface="方正姚体简体" pitchFamily="65" charset="-122"/>
              <a:ea typeface="方正姚体简体" pitchFamily="65" charset="-122"/>
              <a:sym typeface="方正姚体" pitchFamily="2" charset="-122"/>
            </a:endParaRPr>
          </a:p>
        </p:txBody>
      </p:sp>
      <p:grpSp>
        <p:nvGrpSpPr>
          <p:cNvPr id="14" name="组合 38"/>
          <p:cNvGrpSpPr>
            <a:grpSpLocks/>
          </p:cNvGrpSpPr>
          <p:nvPr/>
        </p:nvGrpSpPr>
        <p:grpSpPr bwMode="auto">
          <a:xfrm>
            <a:off x="4351735" y="2297658"/>
            <a:ext cx="367903" cy="417909"/>
            <a:chOff x="0" y="0"/>
            <a:chExt cx="406393" cy="459645"/>
          </a:xfrm>
        </p:grpSpPr>
        <p:sp>
          <p:nvSpPr>
            <p:cNvPr id="15"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grpSp>
      <p:grpSp>
        <p:nvGrpSpPr>
          <p:cNvPr id="18" name="组合 42"/>
          <p:cNvGrpSpPr>
            <a:grpSpLocks/>
          </p:cNvGrpSpPr>
          <p:nvPr/>
        </p:nvGrpSpPr>
        <p:grpSpPr bwMode="auto">
          <a:xfrm>
            <a:off x="1947863" y="1253479"/>
            <a:ext cx="345281" cy="385763"/>
            <a:chOff x="0" y="0"/>
            <a:chExt cx="402656" cy="450303"/>
          </a:xfrm>
        </p:grpSpPr>
        <p:sp>
          <p:nvSpPr>
            <p:cNvPr id="19"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4" name="组合 48"/>
          <p:cNvGrpSpPr>
            <a:grpSpLocks/>
          </p:cNvGrpSpPr>
          <p:nvPr/>
        </p:nvGrpSpPr>
        <p:grpSpPr bwMode="auto">
          <a:xfrm>
            <a:off x="6747272" y="1258242"/>
            <a:ext cx="300038" cy="295275"/>
            <a:chOff x="0" y="0"/>
            <a:chExt cx="453105" cy="448433"/>
          </a:xfrm>
        </p:grpSpPr>
        <p:sp>
          <p:nvSpPr>
            <p:cNvPr id="25"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6"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27" name="Rectangle 45"/>
          <p:cNvSpPr>
            <a:spLocks noChangeArrowheads="1"/>
          </p:cNvSpPr>
          <p:nvPr/>
        </p:nvSpPr>
        <p:spPr bwMode="auto">
          <a:xfrm>
            <a:off x="1064058" y="2480131"/>
            <a:ext cx="1767610" cy="650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a:t>
            </a:r>
            <a:r>
              <a:rPr lang="zh-CN" altLang="en-US" sz="1050" dirty="0" smtClean="0">
                <a:latin typeface="微软雅黑" panose="020B0503020204020204" pitchFamily="34" charset="-122"/>
                <a:ea typeface="微软雅黑" panose="020B0503020204020204" pitchFamily="34" charset="-122"/>
              </a:rPr>
              <a:t>文本单击</a:t>
            </a:r>
            <a:r>
              <a:rPr lang="zh-CN" altLang="en-US" sz="1050" dirty="0">
                <a:latin typeface="微软雅黑" panose="020B0503020204020204" pitchFamily="34" charset="-122"/>
                <a:ea typeface="微软雅黑" panose="020B0503020204020204" pitchFamily="34" charset="-122"/>
              </a:rPr>
              <a:t>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a:t>
            </a:r>
            <a:r>
              <a:rPr lang="zh-CN" altLang="en-US" sz="1050" dirty="0" smtClean="0">
                <a:latin typeface="微软雅黑" panose="020B0503020204020204" pitchFamily="34" charset="-122"/>
                <a:ea typeface="微软雅黑" panose="020B0503020204020204" pitchFamily="34" charset="-122"/>
              </a:rPr>
              <a:t>文本单击</a:t>
            </a:r>
            <a:r>
              <a:rPr lang="zh-CN" altLang="en-US" sz="1050" dirty="0">
                <a:latin typeface="微软雅黑" panose="020B0503020204020204" pitchFamily="34" charset="-122"/>
                <a:ea typeface="微软雅黑" panose="020B0503020204020204" pitchFamily="34" charset="-122"/>
              </a:rPr>
              <a:t>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p:txBody>
      </p:sp>
      <p:sp>
        <p:nvSpPr>
          <p:cNvPr id="28" name="Rectangle 45"/>
          <p:cNvSpPr>
            <a:spLocks noChangeArrowheads="1"/>
          </p:cNvSpPr>
          <p:nvPr/>
        </p:nvSpPr>
        <p:spPr bwMode="auto">
          <a:xfrm>
            <a:off x="6036703" y="2480131"/>
            <a:ext cx="1767610" cy="650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a:t>
            </a:r>
            <a:r>
              <a:rPr lang="zh-CN" altLang="en-US" sz="1050" dirty="0" smtClean="0">
                <a:latin typeface="微软雅黑" panose="020B0503020204020204" pitchFamily="34" charset="-122"/>
                <a:ea typeface="微软雅黑" panose="020B0503020204020204" pitchFamily="34" charset="-122"/>
              </a:rPr>
              <a:t>文本单击</a:t>
            </a:r>
            <a:r>
              <a:rPr lang="zh-CN" altLang="en-US" sz="1050" dirty="0">
                <a:latin typeface="微软雅黑" panose="020B0503020204020204" pitchFamily="34" charset="-122"/>
                <a:ea typeface="微软雅黑" panose="020B0503020204020204" pitchFamily="34" charset="-122"/>
              </a:rPr>
              <a:t>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a:t>
            </a:r>
            <a:r>
              <a:rPr lang="zh-CN" altLang="en-US" sz="1050" dirty="0" smtClean="0">
                <a:latin typeface="微软雅黑" panose="020B0503020204020204" pitchFamily="34" charset="-122"/>
                <a:ea typeface="微软雅黑" panose="020B0503020204020204" pitchFamily="34" charset="-122"/>
              </a:rPr>
              <a:t>文本单击</a:t>
            </a:r>
            <a:r>
              <a:rPr lang="zh-CN" altLang="en-US" sz="1050" dirty="0">
                <a:latin typeface="微软雅黑" panose="020B0503020204020204" pitchFamily="34" charset="-122"/>
                <a:ea typeface="微软雅黑" panose="020B0503020204020204" pitchFamily="34" charset="-122"/>
              </a:rPr>
              <a:t>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p:txBody>
      </p:sp>
      <p:sp>
        <p:nvSpPr>
          <p:cNvPr id="29" name="Rectangle 45"/>
          <p:cNvSpPr>
            <a:spLocks noChangeArrowheads="1"/>
          </p:cNvSpPr>
          <p:nvPr/>
        </p:nvSpPr>
        <p:spPr bwMode="auto">
          <a:xfrm>
            <a:off x="3614972" y="1227764"/>
            <a:ext cx="1767610" cy="650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a:t>
            </a:r>
            <a:r>
              <a:rPr lang="zh-CN" altLang="en-US" sz="1050" dirty="0" smtClean="0">
                <a:latin typeface="微软雅黑" panose="020B0503020204020204" pitchFamily="34" charset="-122"/>
                <a:ea typeface="微软雅黑" panose="020B0503020204020204" pitchFamily="34" charset="-122"/>
              </a:rPr>
              <a:t>文本单击</a:t>
            </a:r>
            <a:r>
              <a:rPr lang="zh-CN" altLang="en-US" sz="1050" dirty="0">
                <a:latin typeface="微软雅黑" panose="020B0503020204020204" pitchFamily="34" charset="-122"/>
                <a:ea typeface="微软雅黑" panose="020B0503020204020204" pitchFamily="34" charset="-122"/>
              </a:rPr>
              <a:t>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a:t>
            </a:r>
            <a:r>
              <a:rPr lang="zh-CN" altLang="en-US" sz="1050" dirty="0" smtClean="0">
                <a:latin typeface="微软雅黑" panose="020B0503020204020204" pitchFamily="34" charset="-122"/>
                <a:ea typeface="微软雅黑" panose="020B0503020204020204" pitchFamily="34" charset="-122"/>
              </a:rPr>
              <a:t>文本单击</a:t>
            </a:r>
            <a:r>
              <a:rPr lang="zh-CN" altLang="en-US" sz="1050" dirty="0">
                <a:latin typeface="微软雅黑" panose="020B0503020204020204" pitchFamily="34" charset="-122"/>
                <a:ea typeface="微软雅黑" panose="020B0503020204020204" pitchFamily="34" charset="-122"/>
              </a:rPr>
              <a:t>添加文本</a:t>
            </a:r>
          </a:p>
          <a:p>
            <a:pPr algn="ctr" eaLnBrk="1" hangingPunct="1">
              <a:lnSpc>
                <a:spcPct val="120000"/>
              </a:lnSpc>
              <a:buClrTx/>
              <a:buFontTx/>
              <a:buNone/>
            </a:pPr>
            <a:r>
              <a:rPr lang="zh-CN" altLang="en-US" sz="1050" dirty="0">
                <a:latin typeface="微软雅黑" panose="020B0503020204020204" pitchFamily="34" charset="-122"/>
                <a:ea typeface="微软雅黑" panose="020B0503020204020204" pitchFamily="34" charset="-122"/>
              </a:rPr>
              <a:t>单击添加文本</a:t>
            </a:r>
          </a:p>
        </p:txBody>
      </p:sp>
      <p:sp>
        <p:nvSpPr>
          <p:cNvPr id="30" name="Rectangle 30"/>
          <p:cNvSpPr>
            <a:spLocks noChangeArrowheads="1"/>
          </p:cNvSpPr>
          <p:nvPr/>
        </p:nvSpPr>
        <p:spPr bwMode="auto">
          <a:xfrm>
            <a:off x="978146" y="4168285"/>
            <a:ext cx="6131663" cy="311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31" name="矩形 30"/>
          <p:cNvSpPr/>
          <p:nvPr/>
        </p:nvSpPr>
        <p:spPr>
          <a:xfrm>
            <a:off x="978147" y="3764286"/>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52143021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fill="hold"/>
                                        <p:tgtEl>
                                          <p:spTgt spid="6"/>
                                        </p:tgtEl>
                                        <p:attrNameLst>
                                          <p:attrName>ppt_x</p:attrName>
                                        </p:attrNameLst>
                                      </p:cBhvr>
                                      <p:tavLst>
                                        <p:tav tm="0">
                                          <p:val>
                                            <p:strVal val="#ppt_x"/>
                                          </p:val>
                                        </p:tav>
                                        <p:tav tm="100000">
                                          <p:val>
                                            <p:strVal val="#ppt_x"/>
                                          </p:val>
                                        </p:tav>
                                      </p:tavLst>
                                    </p:anim>
                                    <p:anim calcmode="lin" valueType="num">
                                      <p:cBhvr additive="base">
                                        <p:cTn id="28" dur="25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50" fill="hold"/>
                                        <p:tgtEl>
                                          <p:spTgt spid="7"/>
                                        </p:tgtEl>
                                        <p:attrNameLst>
                                          <p:attrName>ppt_x</p:attrName>
                                        </p:attrNameLst>
                                      </p:cBhvr>
                                      <p:tavLst>
                                        <p:tav tm="0">
                                          <p:val>
                                            <p:strVal val="#ppt_x"/>
                                          </p:val>
                                        </p:tav>
                                        <p:tav tm="100000">
                                          <p:val>
                                            <p:strVal val="#ppt_x"/>
                                          </p:val>
                                        </p:tav>
                                      </p:tavLst>
                                    </p:anim>
                                    <p:anim calcmode="lin" valueType="num">
                                      <p:cBhvr additive="base">
                                        <p:cTn id="33" dur="25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50" fill="hold"/>
                                        <p:tgtEl>
                                          <p:spTgt spid="10"/>
                                        </p:tgtEl>
                                        <p:attrNameLst>
                                          <p:attrName>ppt_x</p:attrName>
                                        </p:attrNameLst>
                                      </p:cBhvr>
                                      <p:tavLst>
                                        <p:tav tm="0">
                                          <p:val>
                                            <p:strVal val="#ppt_x"/>
                                          </p:val>
                                        </p:tav>
                                        <p:tav tm="100000">
                                          <p:val>
                                            <p:strVal val="#ppt_x"/>
                                          </p:val>
                                        </p:tav>
                                      </p:tavLst>
                                    </p:anim>
                                    <p:anim calcmode="lin" valueType="num">
                                      <p:cBhvr additive="base">
                                        <p:cTn id="48" dur="250" fill="hold"/>
                                        <p:tgtEl>
                                          <p:spTgt spid="10"/>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50" fill="hold"/>
                                        <p:tgtEl>
                                          <p:spTgt spid="18"/>
                                        </p:tgtEl>
                                        <p:attrNameLst>
                                          <p:attrName>ppt_x</p:attrName>
                                        </p:attrNameLst>
                                      </p:cBhvr>
                                      <p:tavLst>
                                        <p:tav tm="0">
                                          <p:val>
                                            <p:strVal val="#ppt_x"/>
                                          </p:val>
                                        </p:tav>
                                        <p:tav tm="100000">
                                          <p:val>
                                            <p:strVal val="#ppt_x"/>
                                          </p:val>
                                        </p:tav>
                                      </p:tavLst>
                                    </p:anim>
                                    <p:anim calcmode="lin" valueType="num">
                                      <p:cBhvr additive="base">
                                        <p:cTn id="58" dur="250" fill="hold"/>
                                        <p:tgtEl>
                                          <p:spTgt spid="18"/>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250" fill="hold"/>
                                        <p:tgtEl>
                                          <p:spTgt spid="24"/>
                                        </p:tgtEl>
                                        <p:attrNameLst>
                                          <p:attrName>ppt_x</p:attrName>
                                        </p:attrNameLst>
                                      </p:cBhvr>
                                      <p:tavLst>
                                        <p:tav tm="0">
                                          <p:val>
                                            <p:strVal val="#ppt_x"/>
                                          </p:val>
                                        </p:tav>
                                        <p:tav tm="100000">
                                          <p:val>
                                            <p:strVal val="#ppt_x"/>
                                          </p:val>
                                        </p:tav>
                                      </p:tavLst>
                                    </p:anim>
                                    <p:anim calcmode="lin" valueType="num">
                                      <p:cBhvr additive="base">
                                        <p:cTn id="63" dur="250" fill="hold"/>
                                        <p:tgtEl>
                                          <p:spTgt spid="24"/>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250" fill="hold"/>
                                        <p:tgtEl>
                                          <p:spTgt spid="27"/>
                                        </p:tgtEl>
                                        <p:attrNameLst>
                                          <p:attrName>ppt_x</p:attrName>
                                        </p:attrNameLst>
                                      </p:cBhvr>
                                      <p:tavLst>
                                        <p:tav tm="0">
                                          <p:val>
                                            <p:strVal val="#ppt_x"/>
                                          </p:val>
                                        </p:tav>
                                        <p:tav tm="100000">
                                          <p:val>
                                            <p:strVal val="#ppt_x"/>
                                          </p:val>
                                        </p:tav>
                                      </p:tavLst>
                                    </p:anim>
                                    <p:anim calcmode="lin" valueType="num">
                                      <p:cBhvr additive="base">
                                        <p:cTn id="68" dur="250" fill="hold"/>
                                        <p:tgtEl>
                                          <p:spTgt spid="27"/>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250" fill="hold"/>
                                        <p:tgtEl>
                                          <p:spTgt spid="28"/>
                                        </p:tgtEl>
                                        <p:attrNameLst>
                                          <p:attrName>ppt_x</p:attrName>
                                        </p:attrNameLst>
                                      </p:cBhvr>
                                      <p:tavLst>
                                        <p:tav tm="0">
                                          <p:val>
                                            <p:strVal val="#ppt_x"/>
                                          </p:val>
                                        </p:tav>
                                        <p:tav tm="100000">
                                          <p:val>
                                            <p:strVal val="#ppt_x"/>
                                          </p:val>
                                        </p:tav>
                                      </p:tavLst>
                                    </p:anim>
                                    <p:anim calcmode="lin" valueType="num">
                                      <p:cBhvr additive="base">
                                        <p:cTn id="73" dur="250" fill="hold"/>
                                        <p:tgtEl>
                                          <p:spTgt spid="28"/>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250" fill="hold"/>
                                        <p:tgtEl>
                                          <p:spTgt spid="29"/>
                                        </p:tgtEl>
                                        <p:attrNameLst>
                                          <p:attrName>ppt_x</p:attrName>
                                        </p:attrNameLst>
                                      </p:cBhvr>
                                      <p:tavLst>
                                        <p:tav tm="0">
                                          <p:val>
                                            <p:strVal val="#ppt_x"/>
                                          </p:val>
                                        </p:tav>
                                        <p:tav tm="100000">
                                          <p:val>
                                            <p:strVal val="#ppt_x"/>
                                          </p:val>
                                        </p:tav>
                                      </p:tavLst>
                                    </p:anim>
                                    <p:anim calcmode="lin" valueType="num">
                                      <p:cBhvr additive="base">
                                        <p:cTn id="78" dur="250" fill="hold"/>
                                        <p:tgtEl>
                                          <p:spTgt spid="29"/>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additive="base">
                                        <p:cTn id="82" dur="250" fill="hold"/>
                                        <p:tgtEl>
                                          <p:spTgt spid="30"/>
                                        </p:tgtEl>
                                        <p:attrNameLst>
                                          <p:attrName>ppt_x</p:attrName>
                                        </p:attrNameLst>
                                      </p:cBhvr>
                                      <p:tavLst>
                                        <p:tav tm="0">
                                          <p:val>
                                            <p:strVal val="#ppt_x"/>
                                          </p:val>
                                        </p:tav>
                                        <p:tav tm="100000">
                                          <p:val>
                                            <p:strVal val="#ppt_x"/>
                                          </p:val>
                                        </p:tav>
                                      </p:tavLst>
                                    </p:anim>
                                    <p:anim calcmode="lin" valueType="num">
                                      <p:cBhvr additive="base">
                                        <p:cTn id="83" dur="250" fill="hold"/>
                                        <p:tgtEl>
                                          <p:spTgt spid="30"/>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additive="base">
                                        <p:cTn id="87" dur="250" fill="hold"/>
                                        <p:tgtEl>
                                          <p:spTgt spid="31"/>
                                        </p:tgtEl>
                                        <p:attrNameLst>
                                          <p:attrName>ppt_x</p:attrName>
                                        </p:attrNameLst>
                                      </p:cBhvr>
                                      <p:tavLst>
                                        <p:tav tm="0">
                                          <p:val>
                                            <p:strVal val="#ppt_x"/>
                                          </p:val>
                                        </p:tav>
                                        <p:tav tm="100000">
                                          <p:val>
                                            <p:strVal val="#ppt_x"/>
                                          </p:val>
                                        </p:tav>
                                      </p:tavLst>
                                    </p:anim>
                                    <p:anim calcmode="lin" valueType="num">
                                      <p:cBhvr additive="base">
                                        <p:cTn id="88"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P spid="10" grpId="0"/>
      <p:bldP spid="27" grpId="0"/>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21"/>
          <p:cNvSpPr>
            <a:spLocks noChangeArrowheads="1"/>
          </p:cNvSpPr>
          <p:nvPr/>
        </p:nvSpPr>
        <p:spPr bwMode="auto">
          <a:xfrm>
            <a:off x="1363266" y="1785165"/>
            <a:ext cx="1890713" cy="1629966"/>
          </a:xfrm>
          <a:prstGeom prst="triangle">
            <a:avLst>
              <a:gd name="adj" fmla="val 50000"/>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3" name="等腰三角形 25"/>
          <p:cNvSpPr>
            <a:spLocks noChangeArrowheads="1"/>
          </p:cNvSpPr>
          <p:nvPr/>
        </p:nvSpPr>
        <p:spPr bwMode="auto">
          <a:xfrm>
            <a:off x="3634978" y="1779213"/>
            <a:ext cx="1890713" cy="1629965"/>
          </a:xfrm>
          <a:prstGeom prst="triangle">
            <a:avLst>
              <a:gd name="adj" fmla="val 50000"/>
            </a:avLst>
          </a:prstGeom>
          <a:solidFill>
            <a:srgbClr val="FFC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4" name="等腰三角形 27"/>
          <p:cNvSpPr>
            <a:spLocks noChangeArrowheads="1"/>
          </p:cNvSpPr>
          <p:nvPr/>
        </p:nvSpPr>
        <p:spPr bwMode="auto">
          <a:xfrm>
            <a:off x="5930503" y="1779213"/>
            <a:ext cx="1890713" cy="1629965"/>
          </a:xfrm>
          <a:prstGeom prst="triangle">
            <a:avLst>
              <a:gd name="adj" fmla="val 50000"/>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5" name="等腰三角形 28"/>
          <p:cNvSpPr>
            <a:spLocks noChangeArrowheads="1"/>
          </p:cNvSpPr>
          <p:nvPr/>
        </p:nvSpPr>
        <p:spPr bwMode="auto">
          <a:xfrm flipV="1">
            <a:off x="4783931" y="1791119"/>
            <a:ext cx="1890713" cy="1629965"/>
          </a:xfrm>
          <a:prstGeom prst="triangle">
            <a:avLst>
              <a:gd name="adj" fmla="val 50000"/>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6" name="等腰三角形 29"/>
          <p:cNvSpPr>
            <a:spLocks noChangeArrowheads="1"/>
          </p:cNvSpPr>
          <p:nvPr/>
        </p:nvSpPr>
        <p:spPr bwMode="auto">
          <a:xfrm flipV="1">
            <a:off x="2502694" y="1773259"/>
            <a:ext cx="1890713" cy="1629966"/>
          </a:xfrm>
          <a:prstGeom prst="triangle">
            <a:avLst>
              <a:gd name="adj" fmla="val 50000"/>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grpSp>
        <p:nvGrpSpPr>
          <p:cNvPr id="7" name="组合 30"/>
          <p:cNvGrpSpPr>
            <a:grpSpLocks/>
          </p:cNvGrpSpPr>
          <p:nvPr/>
        </p:nvGrpSpPr>
        <p:grpSpPr bwMode="auto">
          <a:xfrm>
            <a:off x="5580460" y="2016147"/>
            <a:ext cx="416719" cy="466725"/>
            <a:chOff x="0" y="0"/>
            <a:chExt cx="402656" cy="450303"/>
          </a:xfrm>
        </p:grpSpPr>
        <p:sp>
          <p:nvSpPr>
            <p:cNvPr id="8"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9"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2"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13" name="组合 37"/>
          <p:cNvGrpSpPr>
            <a:grpSpLocks/>
          </p:cNvGrpSpPr>
          <p:nvPr/>
        </p:nvGrpSpPr>
        <p:grpSpPr bwMode="auto">
          <a:xfrm>
            <a:off x="6634163" y="2622175"/>
            <a:ext cx="445294" cy="503634"/>
            <a:chOff x="0" y="0"/>
            <a:chExt cx="406393" cy="459645"/>
          </a:xfrm>
        </p:grpSpPr>
        <p:sp>
          <p:nvSpPr>
            <p:cNvPr id="14"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 name="Oval 150"/>
            <p:cNvSpPr>
              <a:spLocks noChangeArrowheads="1"/>
            </p:cNvSpPr>
            <p:nvPr/>
          </p:nvSpPr>
          <p:spPr bwMode="auto">
            <a:xfrm>
              <a:off x="97160" y="326983"/>
              <a:ext cx="37370" cy="37370"/>
            </a:xfrm>
            <a:prstGeom prst="ellipse">
              <a:avLst/>
            </a:prstGeom>
            <a:solidFill>
              <a:srgbClr val="FDFDFD"/>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grpSp>
      <p:grpSp>
        <p:nvGrpSpPr>
          <p:cNvPr id="17" name="组合 41"/>
          <p:cNvGrpSpPr>
            <a:grpSpLocks/>
          </p:cNvGrpSpPr>
          <p:nvPr/>
        </p:nvGrpSpPr>
        <p:grpSpPr bwMode="auto">
          <a:xfrm>
            <a:off x="2075260" y="2712663"/>
            <a:ext cx="428625" cy="409575"/>
            <a:chOff x="0" y="0"/>
            <a:chExt cx="2438400" cy="2332038"/>
          </a:xfrm>
        </p:grpSpPr>
        <p:sp>
          <p:nvSpPr>
            <p:cNvPr id="18" name="Freeform 25"/>
            <p:cNvSpPr>
              <a:spLocks noChangeArrowheads="1"/>
            </p:cNvSpPr>
            <p:nvPr/>
          </p:nvSpPr>
          <p:spPr bwMode="auto">
            <a:xfrm>
              <a:off x="893763" y="1676400"/>
              <a:ext cx="655638" cy="655638"/>
            </a:xfrm>
            <a:custGeom>
              <a:avLst/>
              <a:gdLst>
                <a:gd name="T0" fmla="*/ 2147483647 w 413"/>
                <a:gd name="T1" fmla="*/ 2147483647 h 413"/>
                <a:gd name="T2" fmla="*/ 0 w 413"/>
                <a:gd name="T3" fmla="*/ 0 h 413"/>
                <a:gd name="T4" fmla="*/ 2147483647 w 413"/>
                <a:gd name="T5" fmla="*/ 0 h 413"/>
                <a:gd name="T6" fmla="*/ 2147483647 w 413"/>
                <a:gd name="T7" fmla="*/ 2147483647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 name="任意多边形 43"/>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0" name="组合 44"/>
          <p:cNvGrpSpPr>
            <a:grpSpLocks/>
          </p:cNvGrpSpPr>
          <p:nvPr/>
        </p:nvGrpSpPr>
        <p:grpSpPr bwMode="auto">
          <a:xfrm>
            <a:off x="4382691" y="2655513"/>
            <a:ext cx="427434" cy="459581"/>
            <a:chOff x="0" y="0"/>
            <a:chExt cx="466184" cy="501686"/>
          </a:xfrm>
        </p:grpSpPr>
        <p:sp>
          <p:nvSpPr>
            <p:cNvPr id="21"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Rectangle 155"/>
            <p:cNvSpPr>
              <a:spLocks noChangeArrowheads="1"/>
            </p:cNvSpPr>
            <p:nvPr/>
          </p:nvSpPr>
          <p:spPr bwMode="auto">
            <a:xfrm>
              <a:off x="160689" y="419472"/>
              <a:ext cx="9342" cy="32698"/>
            </a:xfrm>
            <a:prstGeom prst="rect">
              <a:avLst/>
            </a:prstGeom>
            <a:solidFill>
              <a:srgbClr val="FDFDFD"/>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23"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6" name="组合 50"/>
          <p:cNvGrpSpPr>
            <a:grpSpLocks/>
          </p:cNvGrpSpPr>
          <p:nvPr/>
        </p:nvGrpSpPr>
        <p:grpSpPr bwMode="auto">
          <a:xfrm>
            <a:off x="3209925" y="2016147"/>
            <a:ext cx="369094" cy="473869"/>
            <a:chOff x="0" y="0"/>
            <a:chExt cx="563562" cy="720725"/>
          </a:xfrm>
        </p:grpSpPr>
        <p:sp>
          <p:nvSpPr>
            <p:cNvPr id="27" name="Freeform 32"/>
            <p:cNvSpPr>
              <a:spLocks noChangeArrowheads="1"/>
            </p:cNvSpPr>
            <p:nvPr/>
          </p:nvSpPr>
          <p:spPr bwMode="auto">
            <a:xfrm>
              <a:off x="209550" y="0"/>
              <a:ext cx="142875" cy="720725"/>
            </a:xfrm>
            <a:custGeom>
              <a:avLst/>
              <a:gdLst>
                <a:gd name="T0" fmla="*/ 2147483647 w 64"/>
                <a:gd name="T1" fmla="*/ 2147483647 h 321"/>
                <a:gd name="T2" fmla="*/ 2147483647 w 64"/>
                <a:gd name="T3" fmla="*/ 2147483647 h 321"/>
                <a:gd name="T4" fmla="*/ 0 w 64"/>
                <a:gd name="T5" fmla="*/ 2147483647 h 321"/>
                <a:gd name="T6" fmla="*/ 0 w 64"/>
                <a:gd name="T7" fmla="*/ 2147483647 h 321"/>
                <a:gd name="T8" fmla="*/ 2147483647 w 64"/>
                <a:gd name="T9" fmla="*/ 0 h 321"/>
                <a:gd name="T10" fmla="*/ 2147483647 w 64"/>
                <a:gd name="T11" fmla="*/ 2147483647 h 321"/>
                <a:gd name="T12" fmla="*/ 2147483647 w 64"/>
                <a:gd name="T13" fmla="*/ 214748364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Freeform 33"/>
            <p:cNvSpPr>
              <a:spLocks noChangeArrowheads="1"/>
            </p:cNvSpPr>
            <p:nvPr/>
          </p:nvSpPr>
          <p:spPr bwMode="auto">
            <a:xfrm>
              <a:off x="0" y="439737"/>
              <a:ext cx="141288" cy="280988"/>
            </a:xfrm>
            <a:custGeom>
              <a:avLst/>
              <a:gdLst>
                <a:gd name="T0" fmla="*/ 2147483647 w 63"/>
                <a:gd name="T1" fmla="*/ 2147483647 h 125"/>
                <a:gd name="T2" fmla="*/ 2147483647 w 63"/>
                <a:gd name="T3" fmla="*/ 2147483647 h 125"/>
                <a:gd name="T4" fmla="*/ 0 w 63"/>
                <a:gd name="T5" fmla="*/ 2147483647 h 125"/>
                <a:gd name="T6" fmla="*/ 0 w 63"/>
                <a:gd name="T7" fmla="*/ 2147483647 h 125"/>
                <a:gd name="T8" fmla="*/ 2147483647 w 63"/>
                <a:gd name="T9" fmla="*/ 0 h 125"/>
                <a:gd name="T10" fmla="*/ 2147483647 w 63"/>
                <a:gd name="T11" fmla="*/ 2147483647 h 125"/>
                <a:gd name="T12" fmla="*/ 2147483647 w 63"/>
                <a:gd name="T13" fmla="*/ 2147483647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 name="Freeform 34"/>
            <p:cNvSpPr>
              <a:spLocks noChangeArrowheads="1"/>
            </p:cNvSpPr>
            <p:nvPr/>
          </p:nvSpPr>
          <p:spPr bwMode="auto">
            <a:xfrm>
              <a:off x="420687" y="231775"/>
              <a:ext cx="142875" cy="488950"/>
            </a:xfrm>
            <a:custGeom>
              <a:avLst/>
              <a:gdLst>
                <a:gd name="T0" fmla="*/ 2147483647 w 64"/>
                <a:gd name="T1" fmla="*/ 2147483647 h 218"/>
                <a:gd name="T2" fmla="*/ 2147483647 w 64"/>
                <a:gd name="T3" fmla="*/ 2147483647 h 218"/>
                <a:gd name="T4" fmla="*/ 0 w 64"/>
                <a:gd name="T5" fmla="*/ 2147483647 h 218"/>
                <a:gd name="T6" fmla="*/ 0 w 64"/>
                <a:gd name="T7" fmla="*/ 2147483647 h 218"/>
                <a:gd name="T8" fmla="*/ 2147483647 w 64"/>
                <a:gd name="T9" fmla="*/ 0 h 218"/>
                <a:gd name="T10" fmla="*/ 2147483647 w 64"/>
                <a:gd name="T11" fmla="*/ 2147483647 h 218"/>
                <a:gd name="T12" fmla="*/ 2147483647 w 64"/>
                <a:gd name="T13" fmla="*/ 2147483647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DFDF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30" name="Rectangle 30"/>
          <p:cNvSpPr>
            <a:spLocks noChangeArrowheads="1"/>
          </p:cNvSpPr>
          <p:nvPr/>
        </p:nvSpPr>
        <p:spPr bwMode="auto">
          <a:xfrm>
            <a:off x="1363266" y="3629353"/>
            <a:ext cx="167681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1" name="Rectangle 30"/>
          <p:cNvSpPr>
            <a:spLocks noChangeArrowheads="1"/>
          </p:cNvSpPr>
          <p:nvPr/>
        </p:nvSpPr>
        <p:spPr bwMode="auto">
          <a:xfrm>
            <a:off x="3741925" y="3629353"/>
            <a:ext cx="167681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2" name="Rectangle 30"/>
          <p:cNvSpPr>
            <a:spLocks noChangeArrowheads="1"/>
          </p:cNvSpPr>
          <p:nvPr/>
        </p:nvSpPr>
        <p:spPr bwMode="auto">
          <a:xfrm>
            <a:off x="6049623" y="3629353"/>
            <a:ext cx="167681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3" name="Rectangle 30"/>
          <p:cNvSpPr>
            <a:spLocks noChangeArrowheads="1"/>
          </p:cNvSpPr>
          <p:nvPr/>
        </p:nvSpPr>
        <p:spPr bwMode="auto">
          <a:xfrm>
            <a:off x="2555543" y="755524"/>
            <a:ext cx="167681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4" name="Rectangle 30"/>
          <p:cNvSpPr>
            <a:spLocks noChangeArrowheads="1"/>
          </p:cNvSpPr>
          <p:nvPr/>
        </p:nvSpPr>
        <p:spPr bwMode="auto">
          <a:xfrm>
            <a:off x="4872578" y="755524"/>
            <a:ext cx="167681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Tree>
    <p:extLst>
      <p:ext uri="{BB962C8B-B14F-4D97-AF65-F5344CB8AC3E}">
        <p14:creationId xmlns:p14="http://schemas.microsoft.com/office/powerpoint/2010/main" val="219346853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50" fill="hold"/>
                                        <p:tgtEl>
                                          <p:spTgt spid="30"/>
                                        </p:tgtEl>
                                        <p:attrNameLst>
                                          <p:attrName>ppt_x</p:attrName>
                                        </p:attrNameLst>
                                      </p:cBhvr>
                                      <p:tavLst>
                                        <p:tav tm="0">
                                          <p:val>
                                            <p:strVal val="#ppt_x"/>
                                          </p:val>
                                        </p:tav>
                                        <p:tav tm="100000">
                                          <p:val>
                                            <p:strVal val="#ppt_x"/>
                                          </p:val>
                                        </p:tav>
                                      </p:tavLst>
                                    </p:anim>
                                    <p:anim calcmode="lin" valueType="num">
                                      <p:cBhvr additive="base">
                                        <p:cTn id="8" dur="25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250" fill="hold"/>
                                        <p:tgtEl>
                                          <p:spTgt spid="31"/>
                                        </p:tgtEl>
                                        <p:attrNameLst>
                                          <p:attrName>ppt_x</p:attrName>
                                        </p:attrNameLst>
                                      </p:cBhvr>
                                      <p:tavLst>
                                        <p:tav tm="0">
                                          <p:val>
                                            <p:strVal val="#ppt_x"/>
                                          </p:val>
                                        </p:tav>
                                        <p:tav tm="100000">
                                          <p:val>
                                            <p:strVal val="#ppt_x"/>
                                          </p:val>
                                        </p:tav>
                                      </p:tavLst>
                                    </p:anim>
                                    <p:anim calcmode="lin" valueType="num">
                                      <p:cBhvr additive="base">
                                        <p:cTn id="13" dur="25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250" fill="hold"/>
                                        <p:tgtEl>
                                          <p:spTgt spid="32"/>
                                        </p:tgtEl>
                                        <p:attrNameLst>
                                          <p:attrName>ppt_x</p:attrName>
                                        </p:attrNameLst>
                                      </p:cBhvr>
                                      <p:tavLst>
                                        <p:tav tm="0">
                                          <p:val>
                                            <p:strVal val="#ppt_x"/>
                                          </p:val>
                                        </p:tav>
                                        <p:tav tm="100000">
                                          <p:val>
                                            <p:strVal val="#ppt_x"/>
                                          </p:val>
                                        </p:tav>
                                      </p:tavLst>
                                    </p:anim>
                                    <p:anim calcmode="lin" valueType="num">
                                      <p:cBhvr additive="base">
                                        <p:cTn id="18" dur="25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250" fill="hold"/>
                                        <p:tgtEl>
                                          <p:spTgt spid="33"/>
                                        </p:tgtEl>
                                        <p:attrNameLst>
                                          <p:attrName>ppt_x</p:attrName>
                                        </p:attrNameLst>
                                      </p:cBhvr>
                                      <p:tavLst>
                                        <p:tav tm="0">
                                          <p:val>
                                            <p:strVal val="#ppt_x"/>
                                          </p:val>
                                        </p:tav>
                                        <p:tav tm="100000">
                                          <p:val>
                                            <p:strVal val="#ppt_x"/>
                                          </p:val>
                                        </p:tav>
                                      </p:tavLst>
                                    </p:anim>
                                    <p:anim calcmode="lin" valueType="num">
                                      <p:cBhvr additive="base">
                                        <p:cTn id="23" dur="25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250" fill="hold"/>
                                        <p:tgtEl>
                                          <p:spTgt spid="34"/>
                                        </p:tgtEl>
                                        <p:attrNameLst>
                                          <p:attrName>ppt_x</p:attrName>
                                        </p:attrNameLst>
                                      </p:cBhvr>
                                      <p:tavLst>
                                        <p:tav tm="0">
                                          <p:val>
                                            <p:strVal val="#ppt_x"/>
                                          </p:val>
                                        </p:tav>
                                        <p:tav tm="100000">
                                          <p:val>
                                            <p:strVal val="#ppt_x"/>
                                          </p:val>
                                        </p:tav>
                                      </p:tavLst>
                                    </p:anim>
                                    <p:anim calcmode="lin" valueType="num">
                                      <p:cBhvr additive="base">
                                        <p:cTn id="28" dur="25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250" fill="hold"/>
                                        <p:tgtEl>
                                          <p:spTgt spid="2"/>
                                        </p:tgtEl>
                                        <p:attrNameLst>
                                          <p:attrName>ppt_x</p:attrName>
                                        </p:attrNameLst>
                                      </p:cBhvr>
                                      <p:tavLst>
                                        <p:tav tm="0">
                                          <p:val>
                                            <p:strVal val="#ppt_x"/>
                                          </p:val>
                                        </p:tav>
                                        <p:tav tm="100000">
                                          <p:val>
                                            <p:strVal val="#ppt_x"/>
                                          </p:val>
                                        </p:tav>
                                      </p:tavLst>
                                    </p:anim>
                                    <p:anim calcmode="lin" valueType="num">
                                      <p:cBhvr additive="base">
                                        <p:cTn id="33" dur="250" fill="hold"/>
                                        <p:tgtEl>
                                          <p:spTgt spid="2"/>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250" fill="hold"/>
                                        <p:tgtEl>
                                          <p:spTgt spid="3"/>
                                        </p:tgtEl>
                                        <p:attrNameLst>
                                          <p:attrName>ppt_x</p:attrName>
                                        </p:attrNameLst>
                                      </p:cBhvr>
                                      <p:tavLst>
                                        <p:tav tm="0">
                                          <p:val>
                                            <p:strVal val="#ppt_x"/>
                                          </p:val>
                                        </p:tav>
                                        <p:tav tm="100000">
                                          <p:val>
                                            <p:strVal val="#ppt_x"/>
                                          </p:val>
                                        </p:tav>
                                      </p:tavLst>
                                    </p:anim>
                                    <p:anim calcmode="lin" valueType="num">
                                      <p:cBhvr additive="base">
                                        <p:cTn id="38" dur="250" fill="hold"/>
                                        <p:tgtEl>
                                          <p:spTgt spid="3"/>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250" fill="hold"/>
                                        <p:tgtEl>
                                          <p:spTgt spid="4"/>
                                        </p:tgtEl>
                                        <p:attrNameLst>
                                          <p:attrName>ppt_x</p:attrName>
                                        </p:attrNameLst>
                                      </p:cBhvr>
                                      <p:tavLst>
                                        <p:tav tm="0">
                                          <p:val>
                                            <p:strVal val="#ppt_x"/>
                                          </p:val>
                                        </p:tav>
                                        <p:tav tm="100000">
                                          <p:val>
                                            <p:strVal val="#ppt_x"/>
                                          </p:val>
                                        </p:tav>
                                      </p:tavLst>
                                    </p:anim>
                                    <p:anim calcmode="lin" valueType="num">
                                      <p:cBhvr additive="base">
                                        <p:cTn id="43" dur="250" fill="hold"/>
                                        <p:tgtEl>
                                          <p:spTgt spid="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250" fill="hold"/>
                                        <p:tgtEl>
                                          <p:spTgt spid="5"/>
                                        </p:tgtEl>
                                        <p:attrNameLst>
                                          <p:attrName>ppt_x</p:attrName>
                                        </p:attrNameLst>
                                      </p:cBhvr>
                                      <p:tavLst>
                                        <p:tav tm="0">
                                          <p:val>
                                            <p:strVal val="#ppt_x"/>
                                          </p:val>
                                        </p:tav>
                                        <p:tav tm="100000">
                                          <p:val>
                                            <p:strVal val="#ppt_x"/>
                                          </p:val>
                                        </p:tav>
                                      </p:tavLst>
                                    </p:anim>
                                    <p:anim calcmode="lin" valueType="num">
                                      <p:cBhvr additive="base">
                                        <p:cTn id="48" dur="250" fill="hold"/>
                                        <p:tgtEl>
                                          <p:spTgt spid="5"/>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250" fill="hold"/>
                                        <p:tgtEl>
                                          <p:spTgt spid="6"/>
                                        </p:tgtEl>
                                        <p:attrNameLst>
                                          <p:attrName>ppt_x</p:attrName>
                                        </p:attrNameLst>
                                      </p:cBhvr>
                                      <p:tavLst>
                                        <p:tav tm="0">
                                          <p:val>
                                            <p:strVal val="#ppt_x"/>
                                          </p:val>
                                        </p:tav>
                                        <p:tav tm="100000">
                                          <p:val>
                                            <p:strVal val="#ppt_x"/>
                                          </p:val>
                                        </p:tav>
                                      </p:tavLst>
                                    </p:anim>
                                    <p:anim calcmode="lin" valueType="num">
                                      <p:cBhvr additive="base">
                                        <p:cTn id="53" dur="25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250" fill="hold"/>
                                        <p:tgtEl>
                                          <p:spTgt spid="7"/>
                                        </p:tgtEl>
                                        <p:attrNameLst>
                                          <p:attrName>ppt_x</p:attrName>
                                        </p:attrNameLst>
                                      </p:cBhvr>
                                      <p:tavLst>
                                        <p:tav tm="0">
                                          <p:val>
                                            <p:strVal val="#ppt_x"/>
                                          </p:val>
                                        </p:tav>
                                        <p:tav tm="100000">
                                          <p:val>
                                            <p:strVal val="#ppt_x"/>
                                          </p:val>
                                        </p:tav>
                                      </p:tavLst>
                                    </p:anim>
                                    <p:anim calcmode="lin" valueType="num">
                                      <p:cBhvr additive="base">
                                        <p:cTn id="58" dur="250" fill="hold"/>
                                        <p:tgtEl>
                                          <p:spTgt spid="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50" fill="hold"/>
                                        <p:tgtEl>
                                          <p:spTgt spid="13"/>
                                        </p:tgtEl>
                                        <p:attrNameLst>
                                          <p:attrName>ppt_x</p:attrName>
                                        </p:attrNameLst>
                                      </p:cBhvr>
                                      <p:tavLst>
                                        <p:tav tm="0">
                                          <p:val>
                                            <p:strVal val="#ppt_x"/>
                                          </p:val>
                                        </p:tav>
                                        <p:tav tm="100000">
                                          <p:val>
                                            <p:strVal val="#ppt_x"/>
                                          </p:val>
                                        </p:tav>
                                      </p:tavLst>
                                    </p:anim>
                                    <p:anim calcmode="lin" valueType="num">
                                      <p:cBhvr additive="base">
                                        <p:cTn id="63" dur="25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250" fill="hold"/>
                                        <p:tgtEl>
                                          <p:spTgt spid="17"/>
                                        </p:tgtEl>
                                        <p:attrNameLst>
                                          <p:attrName>ppt_x</p:attrName>
                                        </p:attrNameLst>
                                      </p:cBhvr>
                                      <p:tavLst>
                                        <p:tav tm="0">
                                          <p:val>
                                            <p:strVal val="#ppt_x"/>
                                          </p:val>
                                        </p:tav>
                                        <p:tav tm="100000">
                                          <p:val>
                                            <p:strVal val="#ppt_x"/>
                                          </p:val>
                                        </p:tav>
                                      </p:tavLst>
                                    </p:anim>
                                    <p:anim calcmode="lin" valueType="num">
                                      <p:cBhvr additive="base">
                                        <p:cTn id="68" dur="250" fill="hold"/>
                                        <p:tgtEl>
                                          <p:spTgt spid="17"/>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250" fill="hold"/>
                                        <p:tgtEl>
                                          <p:spTgt spid="20"/>
                                        </p:tgtEl>
                                        <p:attrNameLst>
                                          <p:attrName>ppt_x</p:attrName>
                                        </p:attrNameLst>
                                      </p:cBhvr>
                                      <p:tavLst>
                                        <p:tav tm="0">
                                          <p:val>
                                            <p:strVal val="#ppt_x"/>
                                          </p:val>
                                        </p:tav>
                                        <p:tav tm="100000">
                                          <p:val>
                                            <p:strVal val="#ppt_x"/>
                                          </p:val>
                                        </p:tav>
                                      </p:tavLst>
                                    </p:anim>
                                    <p:anim calcmode="lin" valueType="num">
                                      <p:cBhvr additive="base">
                                        <p:cTn id="73" dur="250" fill="hold"/>
                                        <p:tgtEl>
                                          <p:spTgt spid="20"/>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250" fill="hold"/>
                                        <p:tgtEl>
                                          <p:spTgt spid="26"/>
                                        </p:tgtEl>
                                        <p:attrNameLst>
                                          <p:attrName>ppt_x</p:attrName>
                                        </p:attrNameLst>
                                      </p:cBhvr>
                                      <p:tavLst>
                                        <p:tav tm="0">
                                          <p:val>
                                            <p:strVal val="#ppt_x"/>
                                          </p:val>
                                        </p:tav>
                                        <p:tav tm="100000">
                                          <p:val>
                                            <p:strVal val="#ppt_x"/>
                                          </p:val>
                                        </p:tav>
                                      </p:tavLst>
                                    </p:anim>
                                    <p:anim calcmode="lin" valueType="num">
                                      <p:cBhvr additive="base">
                                        <p:cTn id="78"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9571"/>
          <a:stretch/>
        </p:blipFill>
        <p:spPr>
          <a:xfrm>
            <a:off x="0" y="0"/>
            <a:ext cx="4900052" cy="5143500"/>
          </a:xfrm>
          <a:prstGeom prst="rect">
            <a:avLst/>
          </a:prstGeom>
        </p:spPr>
      </p:pic>
      <p:sp>
        <p:nvSpPr>
          <p:cNvPr id="3" name="文本框 5"/>
          <p:cNvSpPr txBox="1">
            <a:spLocks noChangeArrowheads="1"/>
          </p:cNvSpPr>
          <p:nvPr/>
        </p:nvSpPr>
        <p:spPr bwMode="auto">
          <a:xfrm>
            <a:off x="3562067" y="4133026"/>
            <a:ext cx="5581934" cy="95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fontAlgn="base">
              <a:spcBef>
                <a:spcPct val="0"/>
              </a:spcBef>
              <a:spcAft>
                <a:spcPct val="0"/>
              </a:spcAft>
              <a:defRPr/>
            </a:pPr>
            <a:r>
              <a:rPr lang="en-US" altLang="zh-CN" sz="5600" dirty="0" smtClean="0">
                <a:latin typeface="微软雅黑" pitchFamily="34" charset="-122"/>
                <a:ea typeface="微软雅黑" pitchFamily="34" charset="-122"/>
              </a:rPr>
              <a:t>CONTENTS</a:t>
            </a:r>
            <a:endParaRPr lang="zh-CN" altLang="en-US" sz="5600" dirty="0">
              <a:latin typeface="微软雅黑" pitchFamily="34" charset="-122"/>
              <a:ea typeface="微软雅黑" pitchFamily="34" charset="-122"/>
            </a:endParaRPr>
          </a:p>
        </p:txBody>
      </p:sp>
      <p:sp>
        <p:nvSpPr>
          <p:cNvPr id="4" name="矩形 3"/>
          <p:cNvSpPr/>
          <p:nvPr/>
        </p:nvSpPr>
        <p:spPr>
          <a:xfrm>
            <a:off x="4900053" y="2571750"/>
            <a:ext cx="4243948" cy="434989"/>
          </a:xfrm>
          <a:prstGeom prst="rect">
            <a:avLst/>
          </a:prstGeom>
          <a:effectLst/>
        </p:spPr>
        <p:txBody>
          <a:bodyPr wrap="square" lIns="65023" tIns="32511" rIns="65023" bIns="32511">
            <a:spAutoFit/>
          </a:bodyPr>
          <a:lstStyle/>
          <a:p>
            <a:pPr marL="342900" indent="-342900" fontAlgn="base">
              <a:spcBef>
                <a:spcPct val="0"/>
              </a:spcBef>
              <a:spcAft>
                <a:spcPct val="0"/>
              </a:spcAft>
              <a:buFont typeface="Wingdings" pitchFamily="2" charset="2"/>
              <a:buChar char="Ø"/>
              <a:defRPr/>
            </a:pPr>
            <a:r>
              <a:rPr lang="en-US" altLang="zh-CN" sz="2400" dirty="0">
                <a:latin typeface="微软雅黑" pitchFamily="34" charset="-122"/>
                <a:ea typeface="微软雅黑" pitchFamily="34" charset="-122"/>
              </a:rPr>
              <a:t>3D</a:t>
            </a:r>
            <a:r>
              <a:rPr lang="zh-CN" altLang="en-US" sz="2400" dirty="0">
                <a:latin typeface="微软雅黑" pitchFamily="34" charset="-122"/>
                <a:ea typeface="微软雅黑" pitchFamily="34" charset="-122"/>
              </a:rPr>
              <a:t>小人风格团队</a:t>
            </a:r>
            <a:r>
              <a:rPr lang="zh-CN" altLang="en-US" sz="2400" dirty="0" smtClean="0">
                <a:latin typeface="微软雅黑" pitchFamily="34" charset="-122"/>
                <a:ea typeface="微软雅黑" pitchFamily="34" charset="-122"/>
              </a:rPr>
              <a:t>建设</a:t>
            </a:r>
            <a:endParaRPr lang="zh-CN" altLang="en-US" sz="2400" dirty="0">
              <a:latin typeface="微软雅黑" pitchFamily="34" charset="-122"/>
              <a:ea typeface="微软雅黑" pitchFamily="34" charset="-122"/>
            </a:endParaRPr>
          </a:p>
        </p:txBody>
      </p:sp>
      <p:sp>
        <p:nvSpPr>
          <p:cNvPr id="24" name="文本框 5"/>
          <p:cNvSpPr txBox="1">
            <a:spLocks noChangeArrowheads="1"/>
          </p:cNvSpPr>
          <p:nvPr/>
        </p:nvSpPr>
        <p:spPr bwMode="auto">
          <a:xfrm>
            <a:off x="5209739" y="1836305"/>
            <a:ext cx="3934262" cy="64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600" dirty="0" smtClean="0">
                <a:solidFill>
                  <a:srgbClr val="FFC000"/>
                </a:solidFill>
                <a:latin typeface="微软雅黑" pitchFamily="34" charset="-122"/>
                <a:ea typeface="微软雅黑" pitchFamily="34" charset="-122"/>
              </a:rPr>
              <a:t>PART 03</a:t>
            </a:r>
            <a:endParaRPr lang="zh-CN" altLang="en-US" sz="3600" dirty="0">
              <a:solidFill>
                <a:srgbClr val="FFC000"/>
              </a:solidFill>
              <a:latin typeface="微软雅黑" pitchFamily="34" charset="-122"/>
              <a:ea typeface="微软雅黑" pitchFamily="34" charset="-122"/>
            </a:endParaRPr>
          </a:p>
        </p:txBody>
      </p:sp>
      <p:cxnSp>
        <p:nvCxnSpPr>
          <p:cNvPr id="7" name="直接连接符 6"/>
          <p:cNvCxnSpPr/>
          <p:nvPr/>
        </p:nvCxnSpPr>
        <p:spPr>
          <a:xfrm>
            <a:off x="5336275" y="2482620"/>
            <a:ext cx="37121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9633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250" fill="hold"/>
                                        <p:tgtEl>
                                          <p:spTgt spid="24"/>
                                        </p:tgtEl>
                                        <p:attrNameLst>
                                          <p:attrName>ppt_x</p:attrName>
                                        </p:attrNameLst>
                                      </p:cBhvr>
                                      <p:tavLst>
                                        <p:tav tm="0">
                                          <p:val>
                                            <p:strVal val="#ppt_x"/>
                                          </p:val>
                                        </p:tav>
                                        <p:tav tm="100000">
                                          <p:val>
                                            <p:strVal val="#ppt_x"/>
                                          </p:val>
                                        </p:tav>
                                      </p:tavLst>
                                    </p:anim>
                                    <p:anim calcmode="lin" valueType="num">
                                      <p:cBhvr additive="base">
                                        <p:cTn id="12"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3423" y="1279113"/>
            <a:ext cx="5950577" cy="3864387"/>
          </a:xfrm>
          <a:prstGeom prst="rect">
            <a:avLst/>
          </a:prstGeom>
        </p:spPr>
      </p:pic>
      <p:sp>
        <p:nvSpPr>
          <p:cNvPr id="21" name="Oval 4"/>
          <p:cNvSpPr>
            <a:spLocks noChangeArrowheads="1"/>
          </p:cNvSpPr>
          <p:nvPr/>
        </p:nvSpPr>
        <p:spPr bwMode="gray">
          <a:xfrm>
            <a:off x="1099795" y="662045"/>
            <a:ext cx="2213866" cy="2172112"/>
          </a:xfrm>
          <a:prstGeom prst="ellipse">
            <a:avLst/>
          </a:prstGeom>
          <a:noFill/>
          <a:ln w="12700">
            <a:solidFill>
              <a:srgbClr val="C00000"/>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2" name="Oval 5"/>
          <p:cNvSpPr>
            <a:spLocks noChangeArrowheads="1"/>
          </p:cNvSpPr>
          <p:nvPr/>
        </p:nvSpPr>
        <p:spPr bwMode="gray">
          <a:xfrm>
            <a:off x="1221505" y="777536"/>
            <a:ext cx="1953569" cy="1953568"/>
          </a:xfrm>
          <a:prstGeom prst="ellipse">
            <a:avLst/>
          </a:prstGeom>
          <a:noFill/>
          <a:ln w="12700">
            <a:solidFill>
              <a:srgbClr val="C00000"/>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3" name="Oval 6"/>
          <p:cNvSpPr>
            <a:spLocks noChangeArrowheads="1"/>
          </p:cNvSpPr>
          <p:nvPr/>
        </p:nvSpPr>
        <p:spPr bwMode="gray">
          <a:xfrm>
            <a:off x="1342326" y="960544"/>
            <a:ext cx="1663954" cy="1663954"/>
          </a:xfrm>
          <a:prstGeom prst="ellipse">
            <a:avLst/>
          </a:prstGeom>
          <a:noFill/>
          <a:ln w="12700">
            <a:solidFill>
              <a:srgbClr val="C00000"/>
            </a:solidFill>
            <a:prstDash val="sysDot"/>
            <a:round/>
            <a:headEnd/>
            <a:tailEnd/>
          </a:ln>
          <a:effectLst/>
          <a:extLst>
            <a:ext uri="{909E8E84-426E-40DD-AFC4-6F175D3DCCD1}">
              <a14:hiddenFill xmlns:a14="http://schemas.microsoft.com/office/drawing/2010/main">
                <a:gradFill rotWithShape="1">
                  <a:gsLst>
                    <a:gs pos="0">
                      <a:srgbClr val="FFFFCC">
                        <a:gamma/>
                        <a:shade val="60784"/>
                        <a:invGamma/>
                      </a:srgbClr>
                    </a:gs>
                    <a:gs pos="100000">
                      <a:srgbClr val="FFFFCC">
                        <a:alpha val="0"/>
                      </a:srgbClr>
                    </a:gs>
                  </a:gsLst>
                  <a:path path="shape">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4" name="AutoShape 7"/>
          <p:cNvSpPr>
            <a:spLocks noChangeArrowheads="1"/>
          </p:cNvSpPr>
          <p:nvPr/>
        </p:nvSpPr>
        <p:spPr bwMode="gray">
          <a:xfrm rot="9044363">
            <a:off x="918564" y="1687247"/>
            <a:ext cx="1047411" cy="1038527"/>
          </a:xfrm>
          <a:prstGeom prst="chevron">
            <a:avLst>
              <a:gd name="adj" fmla="val 28655"/>
            </a:avLst>
          </a:prstGeom>
          <a:solidFill>
            <a:srgbClr val="92D050"/>
          </a:solidFill>
          <a:ln>
            <a:noFill/>
          </a:ln>
          <a:extLst/>
        </p:spPr>
        <p:style>
          <a:lnRef idx="2">
            <a:schemeClr val="accent1"/>
          </a:lnRef>
          <a:fillRef idx="1">
            <a:schemeClr val="lt1"/>
          </a:fillRef>
          <a:effectRef idx="0">
            <a:schemeClr val="accent1"/>
          </a:effectRef>
          <a:fontRef idx="minor">
            <a:schemeClr val="dk1"/>
          </a:fontRef>
        </p:style>
        <p:txBody>
          <a:bodyPr anchor="ctr"/>
          <a:lstStyle/>
          <a:p>
            <a:pPr algn="ctr">
              <a:lnSpc>
                <a:spcPct val="120000"/>
              </a:lnSpc>
            </a:pPr>
            <a:endParaRPr lang="zh-CN" altLang="en-US" b="1" dirty="0">
              <a:solidFill>
                <a:sysClr val="window" lastClr="FFFFFF"/>
              </a:solidFill>
              <a:latin typeface="微软雅黑" pitchFamily="34" charset="-122"/>
              <a:ea typeface="微软雅黑" pitchFamily="34" charset="-122"/>
            </a:endParaRPr>
          </a:p>
        </p:txBody>
      </p:sp>
      <p:sp>
        <p:nvSpPr>
          <p:cNvPr id="25" name="AutoShape 8"/>
          <p:cNvSpPr>
            <a:spLocks noChangeArrowheads="1"/>
          </p:cNvSpPr>
          <p:nvPr/>
        </p:nvSpPr>
        <p:spPr bwMode="gray">
          <a:xfrm rot="16200000">
            <a:off x="1633717" y="459493"/>
            <a:ext cx="1047412" cy="1038527"/>
          </a:xfrm>
          <a:prstGeom prst="chevron">
            <a:avLst>
              <a:gd name="adj" fmla="val 28655"/>
            </a:avLst>
          </a:prstGeom>
          <a:solidFill>
            <a:srgbClr val="FFC000"/>
          </a:solidFill>
          <a:ln>
            <a:noFill/>
          </a:ln>
          <a:extLst/>
        </p:spPr>
        <p:style>
          <a:lnRef idx="2">
            <a:schemeClr val="accent1"/>
          </a:lnRef>
          <a:fillRef idx="1">
            <a:schemeClr val="lt1"/>
          </a:fillRef>
          <a:effectRef idx="0">
            <a:schemeClr val="accent1"/>
          </a:effectRef>
          <a:fontRef idx="minor">
            <a:schemeClr val="dk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6" name="AutoShape 9"/>
          <p:cNvSpPr>
            <a:spLocks noChangeArrowheads="1"/>
          </p:cNvSpPr>
          <p:nvPr/>
        </p:nvSpPr>
        <p:spPr bwMode="gray">
          <a:xfrm rot="1788254">
            <a:off x="2343540" y="1694354"/>
            <a:ext cx="1047411" cy="1038527"/>
          </a:xfrm>
          <a:prstGeom prst="chevron">
            <a:avLst>
              <a:gd name="adj" fmla="val 28655"/>
            </a:avLst>
          </a:prstGeom>
          <a:solidFill>
            <a:srgbClr val="00B0F0"/>
          </a:solidFill>
          <a:ln>
            <a:noFill/>
          </a:ln>
          <a:extLst/>
        </p:spPr>
        <p:style>
          <a:lnRef idx="2">
            <a:schemeClr val="accent1"/>
          </a:lnRef>
          <a:fillRef idx="1">
            <a:schemeClr val="lt1"/>
          </a:fillRef>
          <a:effectRef idx="0">
            <a:schemeClr val="accent1"/>
          </a:effectRef>
          <a:fontRef idx="minor">
            <a:schemeClr val="dk1"/>
          </a:fontRef>
        </p:style>
        <p:txBody>
          <a:bodyPr anchor="ctr"/>
          <a:lstStyle/>
          <a:p>
            <a:pPr algn="ctr">
              <a:lnSpc>
                <a:spcPct val="120000"/>
              </a:lnSpc>
            </a:pPr>
            <a:endParaRPr lang="zh-CN" altLang="en-US" b="1" dirty="0">
              <a:solidFill>
                <a:sysClr val="window" lastClr="FFFFFF"/>
              </a:solidFill>
              <a:latin typeface="微软雅黑" pitchFamily="34" charset="-122"/>
              <a:ea typeface="微软雅黑" pitchFamily="34" charset="-122"/>
            </a:endParaRPr>
          </a:p>
        </p:txBody>
      </p:sp>
      <p:sp>
        <p:nvSpPr>
          <p:cNvPr id="27" name="Text Box 10"/>
          <p:cNvSpPr txBox="1">
            <a:spLocks noChangeArrowheads="1"/>
          </p:cNvSpPr>
          <p:nvPr/>
        </p:nvSpPr>
        <p:spPr bwMode="gray">
          <a:xfrm>
            <a:off x="1693786" y="1534484"/>
            <a:ext cx="93065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zh-CN" altLang="en-US" sz="1600" i="0" u="none" strike="noStrike" kern="1200" cap="none" spc="0" normalizeH="0" baseline="0" noProof="0" dirty="0" smtClean="0">
                <a:ln>
                  <a:noFill/>
                </a:ln>
                <a:solidFill>
                  <a:srgbClr val="1C1C1C"/>
                </a:solidFill>
                <a:effectLst/>
                <a:uLnTx/>
                <a:uFillTx/>
                <a:latin typeface="微软雅黑" pitchFamily="34" charset="-122"/>
                <a:ea typeface="微软雅黑" pitchFamily="34" charset="-122"/>
                <a:cs typeface="+mn-cs"/>
              </a:rPr>
              <a:t>请输入标题</a:t>
            </a:r>
            <a:endParaRPr kumimoji="0" lang="en-US" altLang="zh-CN" sz="1600" i="0" u="none" strike="noStrike" kern="1200" cap="none" spc="0" normalizeH="0" baseline="0" noProof="0" dirty="0">
              <a:ln>
                <a:noFill/>
              </a:ln>
              <a:solidFill>
                <a:srgbClr val="1C1C1C"/>
              </a:solidFill>
              <a:effectLst/>
              <a:uLnTx/>
              <a:uFillTx/>
              <a:latin typeface="微软雅黑" pitchFamily="34" charset="-122"/>
              <a:ea typeface="微软雅黑" pitchFamily="34" charset="-122"/>
              <a:cs typeface="+mn-cs"/>
            </a:endParaRPr>
          </a:p>
        </p:txBody>
      </p:sp>
      <p:grpSp>
        <p:nvGrpSpPr>
          <p:cNvPr id="28" name="组合 27"/>
          <p:cNvGrpSpPr/>
          <p:nvPr/>
        </p:nvGrpSpPr>
        <p:grpSpPr>
          <a:xfrm>
            <a:off x="1253073" y="743747"/>
            <a:ext cx="1783476" cy="1577228"/>
            <a:chOff x="4899784" y="1976519"/>
            <a:chExt cx="2373807" cy="2099291"/>
          </a:xfrm>
        </p:grpSpPr>
        <p:sp>
          <p:nvSpPr>
            <p:cNvPr id="29" name="Freeform 6"/>
            <p:cNvSpPr>
              <a:spLocks noEditPoints="1"/>
            </p:cNvSpPr>
            <p:nvPr/>
          </p:nvSpPr>
          <p:spPr bwMode="auto">
            <a:xfrm>
              <a:off x="4899784" y="3750576"/>
              <a:ext cx="343303" cy="325234"/>
            </a:xfrm>
            <a:custGeom>
              <a:avLst/>
              <a:gdLst>
                <a:gd name="T0" fmla="*/ 38 w 64"/>
                <a:gd name="T1" fmla="*/ 31 h 61"/>
                <a:gd name="T2" fmla="*/ 25 w 64"/>
                <a:gd name="T3" fmla="*/ 31 h 61"/>
                <a:gd name="T4" fmla="*/ 27 w 64"/>
                <a:gd name="T5" fmla="*/ 18 h 61"/>
                <a:gd name="T6" fmla="*/ 0 w 64"/>
                <a:gd name="T7" fmla="*/ 31 h 61"/>
                <a:gd name="T8" fmla="*/ 9 w 64"/>
                <a:gd name="T9" fmla="*/ 53 h 61"/>
                <a:gd name="T10" fmla="*/ 35 w 64"/>
                <a:gd name="T11" fmla="*/ 45 h 61"/>
                <a:gd name="T12" fmla="*/ 21 w 64"/>
                <a:gd name="T13" fmla="*/ 48 h 61"/>
                <a:gd name="T14" fmla="*/ 14 w 64"/>
                <a:gd name="T15" fmla="*/ 41 h 61"/>
                <a:gd name="T16" fmla="*/ 32 w 64"/>
                <a:gd name="T17" fmla="*/ 43 h 61"/>
                <a:gd name="T18" fmla="*/ 44 w 64"/>
                <a:gd name="T19" fmla="*/ 47 h 61"/>
                <a:gd name="T20" fmla="*/ 36 w 64"/>
                <a:gd name="T21" fmla="*/ 51 h 61"/>
                <a:gd name="T22" fmla="*/ 29 w 64"/>
                <a:gd name="T23" fmla="*/ 51 h 61"/>
                <a:gd name="T24" fmla="*/ 45 w 64"/>
                <a:gd name="T25" fmla="*/ 60 h 61"/>
                <a:gd name="T26" fmla="*/ 49 w 64"/>
                <a:gd name="T27" fmla="*/ 42 h 61"/>
                <a:gd name="T28" fmla="*/ 64 w 64"/>
                <a:gd name="T29" fmla="*/ 31 h 61"/>
                <a:gd name="T30" fmla="*/ 40 w 64"/>
                <a:gd name="T31" fmla="*/ 19 h 61"/>
                <a:gd name="T32" fmla="*/ 42 w 64"/>
                <a:gd name="T33" fmla="*/ 13 h 61"/>
                <a:gd name="T34" fmla="*/ 50 w 64"/>
                <a:gd name="T35" fmla="*/ 19 h 61"/>
                <a:gd name="T36" fmla="*/ 54 w 64"/>
                <a:gd name="T37" fmla="*/ 8 h 61"/>
                <a:gd name="T38" fmla="*/ 35 w 64"/>
                <a:gd name="T39" fmla="*/ 12 h 61"/>
                <a:gd name="T40" fmla="*/ 18 w 64"/>
                <a:gd name="T41" fmla="*/ 2 h 61"/>
                <a:gd name="T42" fmla="*/ 14 w 64"/>
                <a:gd name="T43" fmla="*/ 17 h 61"/>
                <a:gd name="T44" fmla="*/ 19 w 64"/>
                <a:gd name="T45" fmla="*/ 15 h 61"/>
                <a:gd name="T46" fmla="*/ 28 w 64"/>
                <a:gd name="T47" fmla="*/ 11 h 61"/>
                <a:gd name="T48" fmla="*/ 27 w 64"/>
                <a:gd name="T49" fmla="*/ 18 h 61"/>
                <a:gd name="T50" fmla="*/ 52 w 64"/>
                <a:gd name="T51" fmla="*/ 26 h 61"/>
                <a:gd name="T52" fmla="*/ 52 w 64"/>
                <a:gd name="T53" fmla="*/ 35 h 61"/>
                <a:gd name="T54" fmla="*/ 43 w 64"/>
                <a:gd name="T55" fmla="*/ 26 h 61"/>
                <a:gd name="T56" fmla="*/ 42 w 64"/>
                <a:gd name="T57" fmla="*/ 37 h 61"/>
                <a:gd name="T58" fmla="*/ 36 w 64"/>
                <a:gd name="T59" fmla="*/ 23 h 61"/>
                <a:gd name="T60" fmla="*/ 29 w 64"/>
                <a:gd name="T61" fmla="*/ 23 h 61"/>
                <a:gd name="T62" fmla="*/ 26 w 64"/>
                <a:gd name="T63" fmla="*/ 25 h 61"/>
                <a:gd name="T64" fmla="*/ 32 w 64"/>
                <a:gd name="T65" fmla="*/ 38 h 61"/>
                <a:gd name="T66" fmla="*/ 12 w 64"/>
                <a:gd name="T67" fmla="*/ 35 h 61"/>
                <a:gd name="T68" fmla="*/ 5 w 64"/>
                <a:gd name="T69" fmla="*/ 31 h 61"/>
                <a:gd name="T70" fmla="*/ 21 w 64"/>
                <a:gd name="T71" fmla="*/ 24 h 61"/>
                <a:gd name="T72" fmla="*/ 36 w 64"/>
                <a:gd name="T73" fmla="*/ 29 h 61"/>
                <a:gd name="T74" fmla="*/ 36 w 64"/>
                <a:gd name="T75" fmla="*/ 29 h 61"/>
                <a:gd name="T76" fmla="*/ 28 w 64"/>
                <a:gd name="T77" fmla="*/ 31 h 61"/>
                <a:gd name="T78" fmla="*/ 27 w 64"/>
                <a:gd name="T79" fmla="*/ 32 h 61"/>
                <a:gd name="T80" fmla="*/ 29 w 64"/>
                <a:gd name="T81" fmla="*/ 30 h 61"/>
                <a:gd name="T82" fmla="*/ 31 w 64"/>
                <a:gd name="T83" fmla="*/ 26 h 61"/>
                <a:gd name="T84" fmla="*/ 32 w 64"/>
                <a:gd name="T85" fmla="*/ 26 h 61"/>
                <a:gd name="T86" fmla="*/ 34 w 64"/>
                <a:gd name="T87"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1">
                  <a:moveTo>
                    <a:pt x="32" y="24"/>
                  </a:moveTo>
                  <a:cubicBezTo>
                    <a:pt x="35" y="24"/>
                    <a:pt x="38" y="27"/>
                    <a:pt x="38" y="31"/>
                  </a:cubicBezTo>
                  <a:cubicBezTo>
                    <a:pt x="38" y="34"/>
                    <a:pt x="35" y="37"/>
                    <a:pt x="32" y="37"/>
                  </a:cubicBezTo>
                  <a:cubicBezTo>
                    <a:pt x="28" y="37"/>
                    <a:pt x="25" y="34"/>
                    <a:pt x="25" y="31"/>
                  </a:cubicBezTo>
                  <a:cubicBezTo>
                    <a:pt x="25" y="27"/>
                    <a:pt x="28" y="24"/>
                    <a:pt x="32" y="24"/>
                  </a:cubicBezTo>
                  <a:close/>
                  <a:moveTo>
                    <a:pt x="27" y="18"/>
                  </a:moveTo>
                  <a:cubicBezTo>
                    <a:pt x="20" y="19"/>
                    <a:pt x="15" y="20"/>
                    <a:pt x="10" y="21"/>
                  </a:cubicBezTo>
                  <a:cubicBezTo>
                    <a:pt x="4" y="23"/>
                    <a:pt x="0" y="27"/>
                    <a:pt x="0" y="31"/>
                  </a:cubicBezTo>
                  <a:cubicBezTo>
                    <a:pt x="0" y="35"/>
                    <a:pt x="4" y="38"/>
                    <a:pt x="10" y="40"/>
                  </a:cubicBezTo>
                  <a:cubicBezTo>
                    <a:pt x="7" y="46"/>
                    <a:pt x="7" y="51"/>
                    <a:pt x="9" y="53"/>
                  </a:cubicBezTo>
                  <a:cubicBezTo>
                    <a:pt x="12" y="56"/>
                    <a:pt x="17" y="56"/>
                    <a:pt x="23" y="53"/>
                  </a:cubicBezTo>
                  <a:cubicBezTo>
                    <a:pt x="27" y="51"/>
                    <a:pt x="31" y="48"/>
                    <a:pt x="35" y="45"/>
                  </a:cubicBezTo>
                  <a:cubicBezTo>
                    <a:pt x="27" y="45"/>
                    <a:pt x="27" y="45"/>
                    <a:pt x="27" y="45"/>
                  </a:cubicBezTo>
                  <a:cubicBezTo>
                    <a:pt x="25" y="46"/>
                    <a:pt x="23" y="47"/>
                    <a:pt x="21" y="48"/>
                  </a:cubicBezTo>
                  <a:cubicBezTo>
                    <a:pt x="17" y="50"/>
                    <a:pt x="14" y="51"/>
                    <a:pt x="13" y="50"/>
                  </a:cubicBezTo>
                  <a:cubicBezTo>
                    <a:pt x="12" y="49"/>
                    <a:pt x="12" y="45"/>
                    <a:pt x="14" y="41"/>
                  </a:cubicBezTo>
                  <a:cubicBezTo>
                    <a:pt x="14" y="41"/>
                    <a:pt x="14" y="41"/>
                    <a:pt x="14" y="41"/>
                  </a:cubicBezTo>
                  <a:cubicBezTo>
                    <a:pt x="19" y="43"/>
                    <a:pt x="25" y="43"/>
                    <a:pt x="32" y="43"/>
                  </a:cubicBezTo>
                  <a:cubicBezTo>
                    <a:pt x="36" y="43"/>
                    <a:pt x="40" y="43"/>
                    <a:pt x="44" y="42"/>
                  </a:cubicBezTo>
                  <a:cubicBezTo>
                    <a:pt x="44" y="44"/>
                    <a:pt x="44" y="45"/>
                    <a:pt x="44" y="47"/>
                  </a:cubicBezTo>
                  <a:cubicBezTo>
                    <a:pt x="45" y="51"/>
                    <a:pt x="44" y="54"/>
                    <a:pt x="43" y="55"/>
                  </a:cubicBezTo>
                  <a:cubicBezTo>
                    <a:pt x="41" y="56"/>
                    <a:pt x="39" y="54"/>
                    <a:pt x="36" y="51"/>
                  </a:cubicBezTo>
                  <a:cubicBezTo>
                    <a:pt x="35" y="50"/>
                    <a:pt x="34" y="49"/>
                    <a:pt x="34" y="48"/>
                  </a:cubicBezTo>
                  <a:cubicBezTo>
                    <a:pt x="29" y="51"/>
                    <a:pt x="29" y="51"/>
                    <a:pt x="29" y="51"/>
                  </a:cubicBezTo>
                  <a:cubicBezTo>
                    <a:pt x="30" y="52"/>
                    <a:pt x="31" y="53"/>
                    <a:pt x="32" y="54"/>
                  </a:cubicBezTo>
                  <a:cubicBezTo>
                    <a:pt x="37" y="59"/>
                    <a:pt x="41" y="61"/>
                    <a:pt x="45" y="60"/>
                  </a:cubicBezTo>
                  <a:cubicBezTo>
                    <a:pt x="49" y="58"/>
                    <a:pt x="50" y="53"/>
                    <a:pt x="49" y="46"/>
                  </a:cubicBezTo>
                  <a:cubicBezTo>
                    <a:pt x="49" y="45"/>
                    <a:pt x="49" y="43"/>
                    <a:pt x="49" y="42"/>
                  </a:cubicBezTo>
                  <a:cubicBezTo>
                    <a:pt x="50" y="41"/>
                    <a:pt x="52" y="41"/>
                    <a:pt x="53" y="40"/>
                  </a:cubicBezTo>
                  <a:cubicBezTo>
                    <a:pt x="60" y="38"/>
                    <a:pt x="64" y="35"/>
                    <a:pt x="64" y="31"/>
                  </a:cubicBezTo>
                  <a:cubicBezTo>
                    <a:pt x="64" y="27"/>
                    <a:pt x="60" y="23"/>
                    <a:pt x="53" y="21"/>
                  </a:cubicBezTo>
                  <a:cubicBezTo>
                    <a:pt x="49" y="20"/>
                    <a:pt x="45" y="19"/>
                    <a:pt x="40" y="19"/>
                  </a:cubicBezTo>
                  <a:cubicBezTo>
                    <a:pt x="39" y="18"/>
                    <a:pt x="39" y="17"/>
                    <a:pt x="38" y="16"/>
                  </a:cubicBezTo>
                  <a:cubicBezTo>
                    <a:pt x="40" y="15"/>
                    <a:pt x="41" y="14"/>
                    <a:pt x="42" y="13"/>
                  </a:cubicBezTo>
                  <a:cubicBezTo>
                    <a:pt x="46" y="11"/>
                    <a:pt x="50" y="11"/>
                    <a:pt x="51" y="12"/>
                  </a:cubicBezTo>
                  <a:cubicBezTo>
                    <a:pt x="52" y="13"/>
                    <a:pt x="51" y="15"/>
                    <a:pt x="50" y="19"/>
                  </a:cubicBezTo>
                  <a:cubicBezTo>
                    <a:pt x="54" y="20"/>
                    <a:pt x="54" y="20"/>
                    <a:pt x="54" y="20"/>
                  </a:cubicBezTo>
                  <a:cubicBezTo>
                    <a:pt x="57" y="15"/>
                    <a:pt x="57" y="11"/>
                    <a:pt x="54" y="8"/>
                  </a:cubicBezTo>
                  <a:cubicBezTo>
                    <a:pt x="51" y="5"/>
                    <a:pt x="46" y="6"/>
                    <a:pt x="40" y="9"/>
                  </a:cubicBezTo>
                  <a:cubicBezTo>
                    <a:pt x="39" y="10"/>
                    <a:pt x="37" y="11"/>
                    <a:pt x="35" y="12"/>
                  </a:cubicBezTo>
                  <a:cubicBezTo>
                    <a:pt x="34" y="10"/>
                    <a:pt x="33" y="9"/>
                    <a:pt x="31" y="7"/>
                  </a:cubicBezTo>
                  <a:cubicBezTo>
                    <a:pt x="27" y="2"/>
                    <a:pt x="22" y="0"/>
                    <a:pt x="18" y="2"/>
                  </a:cubicBezTo>
                  <a:cubicBezTo>
                    <a:pt x="15" y="4"/>
                    <a:pt x="13" y="8"/>
                    <a:pt x="14" y="15"/>
                  </a:cubicBezTo>
                  <a:cubicBezTo>
                    <a:pt x="14" y="16"/>
                    <a:pt x="14" y="16"/>
                    <a:pt x="14" y="17"/>
                  </a:cubicBezTo>
                  <a:cubicBezTo>
                    <a:pt x="19" y="17"/>
                    <a:pt x="19" y="17"/>
                    <a:pt x="19" y="17"/>
                  </a:cubicBezTo>
                  <a:cubicBezTo>
                    <a:pt x="19" y="16"/>
                    <a:pt x="19" y="15"/>
                    <a:pt x="19" y="15"/>
                  </a:cubicBezTo>
                  <a:cubicBezTo>
                    <a:pt x="19" y="10"/>
                    <a:pt x="19" y="7"/>
                    <a:pt x="21" y="6"/>
                  </a:cubicBezTo>
                  <a:cubicBezTo>
                    <a:pt x="22" y="6"/>
                    <a:pt x="25" y="8"/>
                    <a:pt x="28" y="11"/>
                  </a:cubicBezTo>
                  <a:cubicBezTo>
                    <a:pt x="29" y="12"/>
                    <a:pt x="30" y="13"/>
                    <a:pt x="31" y="15"/>
                  </a:cubicBezTo>
                  <a:cubicBezTo>
                    <a:pt x="30" y="16"/>
                    <a:pt x="28" y="17"/>
                    <a:pt x="27" y="18"/>
                  </a:cubicBezTo>
                  <a:close/>
                  <a:moveTo>
                    <a:pt x="42" y="24"/>
                  </a:moveTo>
                  <a:cubicBezTo>
                    <a:pt x="46" y="25"/>
                    <a:pt x="49" y="25"/>
                    <a:pt x="52" y="26"/>
                  </a:cubicBezTo>
                  <a:cubicBezTo>
                    <a:pt x="56" y="28"/>
                    <a:pt x="58" y="29"/>
                    <a:pt x="58" y="31"/>
                  </a:cubicBezTo>
                  <a:cubicBezTo>
                    <a:pt x="58" y="32"/>
                    <a:pt x="56" y="34"/>
                    <a:pt x="52" y="35"/>
                  </a:cubicBezTo>
                  <a:cubicBezTo>
                    <a:pt x="50" y="36"/>
                    <a:pt x="49" y="36"/>
                    <a:pt x="47" y="37"/>
                  </a:cubicBezTo>
                  <a:cubicBezTo>
                    <a:pt x="46" y="33"/>
                    <a:pt x="45" y="29"/>
                    <a:pt x="43" y="26"/>
                  </a:cubicBezTo>
                  <a:cubicBezTo>
                    <a:pt x="43" y="25"/>
                    <a:pt x="43" y="25"/>
                    <a:pt x="42" y="24"/>
                  </a:cubicBezTo>
                  <a:close/>
                  <a:moveTo>
                    <a:pt x="42" y="37"/>
                  </a:moveTo>
                  <a:cubicBezTo>
                    <a:pt x="41" y="34"/>
                    <a:pt x="40" y="31"/>
                    <a:pt x="38" y="28"/>
                  </a:cubicBezTo>
                  <a:cubicBezTo>
                    <a:pt x="38" y="26"/>
                    <a:pt x="37" y="25"/>
                    <a:pt x="36" y="23"/>
                  </a:cubicBezTo>
                  <a:cubicBezTo>
                    <a:pt x="35" y="23"/>
                    <a:pt x="33" y="23"/>
                    <a:pt x="32" y="23"/>
                  </a:cubicBezTo>
                  <a:cubicBezTo>
                    <a:pt x="31" y="23"/>
                    <a:pt x="30" y="23"/>
                    <a:pt x="29" y="23"/>
                  </a:cubicBezTo>
                  <a:cubicBezTo>
                    <a:pt x="28" y="24"/>
                    <a:pt x="27" y="25"/>
                    <a:pt x="26" y="25"/>
                  </a:cubicBezTo>
                  <a:cubicBezTo>
                    <a:pt x="26" y="25"/>
                    <a:pt x="26" y="25"/>
                    <a:pt x="26" y="25"/>
                  </a:cubicBezTo>
                  <a:cubicBezTo>
                    <a:pt x="23" y="29"/>
                    <a:pt x="19" y="33"/>
                    <a:pt x="17" y="37"/>
                  </a:cubicBezTo>
                  <a:cubicBezTo>
                    <a:pt x="21" y="38"/>
                    <a:pt x="26" y="38"/>
                    <a:pt x="32" y="38"/>
                  </a:cubicBezTo>
                  <a:cubicBezTo>
                    <a:pt x="35" y="38"/>
                    <a:pt x="39" y="38"/>
                    <a:pt x="42" y="37"/>
                  </a:cubicBezTo>
                  <a:close/>
                  <a:moveTo>
                    <a:pt x="12" y="35"/>
                  </a:moveTo>
                  <a:cubicBezTo>
                    <a:pt x="12" y="35"/>
                    <a:pt x="12" y="35"/>
                    <a:pt x="12" y="35"/>
                  </a:cubicBezTo>
                  <a:cubicBezTo>
                    <a:pt x="8" y="34"/>
                    <a:pt x="5" y="32"/>
                    <a:pt x="5" y="31"/>
                  </a:cubicBezTo>
                  <a:cubicBezTo>
                    <a:pt x="5" y="29"/>
                    <a:pt x="8" y="28"/>
                    <a:pt x="12" y="26"/>
                  </a:cubicBezTo>
                  <a:cubicBezTo>
                    <a:pt x="14" y="25"/>
                    <a:pt x="17" y="25"/>
                    <a:pt x="21" y="24"/>
                  </a:cubicBezTo>
                  <a:cubicBezTo>
                    <a:pt x="17" y="28"/>
                    <a:pt x="14" y="32"/>
                    <a:pt x="12" y="35"/>
                  </a:cubicBezTo>
                  <a:close/>
                  <a:moveTo>
                    <a:pt x="36" y="29"/>
                  </a:moveTo>
                  <a:cubicBezTo>
                    <a:pt x="36" y="31"/>
                    <a:pt x="34" y="34"/>
                    <a:pt x="32" y="35"/>
                  </a:cubicBezTo>
                  <a:cubicBezTo>
                    <a:pt x="36" y="35"/>
                    <a:pt x="37" y="32"/>
                    <a:pt x="36" y="29"/>
                  </a:cubicBezTo>
                  <a:close/>
                  <a:moveTo>
                    <a:pt x="27" y="32"/>
                  </a:moveTo>
                  <a:cubicBezTo>
                    <a:pt x="28" y="32"/>
                    <a:pt x="28" y="31"/>
                    <a:pt x="28" y="31"/>
                  </a:cubicBezTo>
                  <a:cubicBezTo>
                    <a:pt x="27" y="30"/>
                    <a:pt x="27" y="30"/>
                    <a:pt x="27" y="30"/>
                  </a:cubicBezTo>
                  <a:cubicBezTo>
                    <a:pt x="27" y="31"/>
                    <a:pt x="27" y="32"/>
                    <a:pt x="27" y="32"/>
                  </a:cubicBezTo>
                  <a:close/>
                  <a:moveTo>
                    <a:pt x="27" y="29"/>
                  </a:moveTo>
                  <a:cubicBezTo>
                    <a:pt x="29" y="30"/>
                    <a:pt x="29" y="30"/>
                    <a:pt x="29" y="30"/>
                  </a:cubicBezTo>
                  <a:cubicBezTo>
                    <a:pt x="30" y="29"/>
                    <a:pt x="31" y="28"/>
                    <a:pt x="32" y="27"/>
                  </a:cubicBezTo>
                  <a:cubicBezTo>
                    <a:pt x="31" y="26"/>
                    <a:pt x="31" y="26"/>
                    <a:pt x="31" y="26"/>
                  </a:cubicBezTo>
                  <a:cubicBezTo>
                    <a:pt x="29" y="26"/>
                    <a:pt x="28" y="27"/>
                    <a:pt x="27" y="29"/>
                  </a:cubicBezTo>
                  <a:close/>
                  <a:moveTo>
                    <a:pt x="32" y="26"/>
                  </a:moveTo>
                  <a:cubicBezTo>
                    <a:pt x="33" y="27"/>
                    <a:pt x="33" y="27"/>
                    <a:pt x="33" y="27"/>
                  </a:cubicBezTo>
                  <a:cubicBezTo>
                    <a:pt x="33" y="27"/>
                    <a:pt x="33" y="26"/>
                    <a:pt x="34" y="26"/>
                  </a:cubicBezTo>
                  <a:cubicBezTo>
                    <a:pt x="33" y="26"/>
                    <a:pt x="33" y="26"/>
                    <a:pt x="32" y="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1"/>
            <p:cNvSpPr>
              <a:spLocks noEditPoints="1"/>
            </p:cNvSpPr>
            <p:nvPr/>
          </p:nvSpPr>
          <p:spPr bwMode="auto">
            <a:xfrm>
              <a:off x="5903744" y="1976519"/>
              <a:ext cx="359113" cy="368148"/>
            </a:xfrm>
            <a:custGeom>
              <a:avLst/>
              <a:gdLst>
                <a:gd name="T0" fmla="*/ 33 w 67"/>
                <a:gd name="T1" fmla="*/ 32 h 69"/>
                <a:gd name="T2" fmla="*/ 37 w 67"/>
                <a:gd name="T3" fmla="*/ 36 h 69"/>
                <a:gd name="T4" fmla="*/ 41 w 67"/>
                <a:gd name="T5" fmla="*/ 46 h 69"/>
                <a:gd name="T6" fmla="*/ 40 w 67"/>
                <a:gd name="T7" fmla="*/ 56 h 69"/>
                <a:gd name="T8" fmla="*/ 32 w 67"/>
                <a:gd name="T9" fmla="*/ 62 h 69"/>
                <a:gd name="T10" fmla="*/ 24 w 67"/>
                <a:gd name="T11" fmla="*/ 65 h 69"/>
                <a:gd name="T12" fmla="*/ 15 w 67"/>
                <a:gd name="T13" fmla="*/ 64 h 69"/>
                <a:gd name="T14" fmla="*/ 9 w 67"/>
                <a:gd name="T15" fmla="*/ 60 h 69"/>
                <a:gd name="T16" fmla="*/ 5 w 67"/>
                <a:gd name="T17" fmla="*/ 54 h 69"/>
                <a:gd name="T18" fmla="*/ 4 w 67"/>
                <a:gd name="T19" fmla="*/ 45 h 69"/>
                <a:gd name="T20" fmla="*/ 8 w 67"/>
                <a:gd name="T21" fmla="*/ 37 h 69"/>
                <a:gd name="T22" fmla="*/ 13 w 67"/>
                <a:gd name="T23" fmla="*/ 29 h 69"/>
                <a:gd name="T24" fmla="*/ 24 w 67"/>
                <a:gd name="T25" fmla="*/ 28 h 69"/>
                <a:gd name="T26" fmla="*/ 53 w 67"/>
                <a:gd name="T27" fmla="*/ 14 h 69"/>
                <a:gd name="T28" fmla="*/ 46 w 67"/>
                <a:gd name="T29" fmla="*/ 16 h 69"/>
                <a:gd name="T30" fmla="*/ 43 w 67"/>
                <a:gd name="T31" fmla="*/ 18 h 69"/>
                <a:gd name="T32" fmla="*/ 39 w 67"/>
                <a:gd name="T33" fmla="*/ 25 h 69"/>
                <a:gd name="T34" fmla="*/ 39 w 67"/>
                <a:gd name="T35" fmla="*/ 32 h 69"/>
                <a:gd name="T36" fmla="*/ 44 w 67"/>
                <a:gd name="T37" fmla="*/ 37 h 69"/>
                <a:gd name="T38" fmla="*/ 50 w 67"/>
                <a:gd name="T39" fmla="*/ 40 h 69"/>
                <a:gd name="T40" fmla="*/ 56 w 67"/>
                <a:gd name="T41" fmla="*/ 40 h 69"/>
                <a:gd name="T42" fmla="*/ 60 w 67"/>
                <a:gd name="T43" fmla="*/ 38 h 69"/>
                <a:gd name="T44" fmla="*/ 64 w 67"/>
                <a:gd name="T45" fmla="*/ 34 h 69"/>
                <a:gd name="T46" fmla="*/ 65 w 67"/>
                <a:gd name="T47" fmla="*/ 28 h 69"/>
                <a:gd name="T48" fmla="*/ 63 w 67"/>
                <a:gd name="T49" fmla="*/ 22 h 69"/>
                <a:gd name="T50" fmla="*/ 60 w 67"/>
                <a:gd name="T51" fmla="*/ 16 h 69"/>
                <a:gd name="T52" fmla="*/ 57 w 67"/>
                <a:gd name="T53" fmla="*/ 25 h 69"/>
                <a:gd name="T54" fmla="*/ 49 w 67"/>
                <a:gd name="T55" fmla="*/ 31 h 69"/>
                <a:gd name="T56" fmla="*/ 55 w 67"/>
                <a:gd name="T57" fmla="*/ 27 h 69"/>
                <a:gd name="T58" fmla="*/ 51 w 67"/>
                <a:gd name="T59" fmla="*/ 30 h 69"/>
                <a:gd name="T60" fmla="*/ 55 w 67"/>
                <a:gd name="T61" fmla="*/ 27 h 69"/>
                <a:gd name="T62" fmla="*/ 52 w 67"/>
                <a:gd name="T63" fmla="*/ 36 h 69"/>
                <a:gd name="T64" fmla="*/ 54 w 67"/>
                <a:gd name="T65" fmla="*/ 20 h 69"/>
                <a:gd name="T66" fmla="*/ 28 w 67"/>
                <a:gd name="T67" fmla="*/ 1 h 69"/>
                <a:gd name="T68" fmla="*/ 21 w 67"/>
                <a:gd name="T69" fmla="*/ 3 h 69"/>
                <a:gd name="T70" fmla="*/ 18 w 67"/>
                <a:gd name="T71" fmla="*/ 5 h 69"/>
                <a:gd name="T72" fmla="*/ 14 w 67"/>
                <a:gd name="T73" fmla="*/ 12 h 69"/>
                <a:gd name="T74" fmla="*/ 14 w 67"/>
                <a:gd name="T75" fmla="*/ 19 h 69"/>
                <a:gd name="T76" fmla="*/ 19 w 67"/>
                <a:gd name="T77" fmla="*/ 23 h 69"/>
                <a:gd name="T78" fmla="*/ 25 w 67"/>
                <a:gd name="T79" fmla="*/ 26 h 69"/>
                <a:gd name="T80" fmla="*/ 31 w 67"/>
                <a:gd name="T81" fmla="*/ 26 h 69"/>
                <a:gd name="T82" fmla="*/ 35 w 67"/>
                <a:gd name="T83" fmla="*/ 24 h 69"/>
                <a:gd name="T84" fmla="*/ 39 w 67"/>
                <a:gd name="T85" fmla="*/ 20 h 69"/>
                <a:gd name="T86" fmla="*/ 40 w 67"/>
                <a:gd name="T87" fmla="*/ 14 h 69"/>
                <a:gd name="T88" fmla="*/ 38 w 67"/>
                <a:gd name="T89" fmla="*/ 8 h 69"/>
                <a:gd name="T90" fmla="*/ 35 w 67"/>
                <a:gd name="T91" fmla="*/ 2 h 69"/>
                <a:gd name="T92" fmla="*/ 32 w 67"/>
                <a:gd name="T93" fmla="*/ 12 h 69"/>
                <a:gd name="T94" fmla="*/ 24 w 67"/>
                <a:gd name="T95" fmla="*/ 18 h 69"/>
                <a:gd name="T96" fmla="*/ 30 w 67"/>
                <a:gd name="T97" fmla="*/ 13 h 69"/>
                <a:gd name="T98" fmla="*/ 26 w 67"/>
                <a:gd name="T99" fmla="*/ 16 h 69"/>
                <a:gd name="T100" fmla="*/ 30 w 67"/>
                <a:gd name="T101" fmla="*/ 13 h 69"/>
                <a:gd name="T102" fmla="*/ 27 w 67"/>
                <a:gd name="T103" fmla="*/ 23 h 69"/>
                <a:gd name="T104" fmla="*/ 29 w 67"/>
                <a:gd name="T105" fmla="*/ 7 h 69"/>
                <a:gd name="T106" fmla="*/ 14 w 67"/>
                <a:gd name="T107" fmla="*/ 48 h 69"/>
                <a:gd name="T108" fmla="*/ 28 w 67"/>
                <a:gd name="T109" fmla="*/ 48 h 69"/>
                <a:gd name="T110" fmla="*/ 21 w 67"/>
                <a:gd name="T111" fmla="*/ 45 h 69"/>
                <a:gd name="T112" fmla="*/ 21 w 67"/>
                <a:gd name="T113" fmla="*/ 52 h 69"/>
                <a:gd name="T114" fmla="*/ 29 w 67"/>
                <a:gd name="T115" fmla="*/ 40 h 69"/>
                <a:gd name="T116" fmla="*/ 13 w 67"/>
                <a:gd name="T117" fmla="*/ 56 h 69"/>
                <a:gd name="T118" fmla="*/ 29 w 67"/>
                <a:gd name="T119" fmla="*/ 4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 h="69">
                  <a:moveTo>
                    <a:pt x="24" y="31"/>
                  </a:moveTo>
                  <a:cubicBezTo>
                    <a:pt x="25" y="32"/>
                    <a:pt x="26" y="32"/>
                    <a:pt x="27" y="32"/>
                  </a:cubicBezTo>
                  <a:cubicBezTo>
                    <a:pt x="29" y="30"/>
                    <a:pt x="29" y="30"/>
                    <a:pt x="29" y="30"/>
                  </a:cubicBezTo>
                  <a:cubicBezTo>
                    <a:pt x="31" y="30"/>
                    <a:pt x="32" y="31"/>
                    <a:pt x="33" y="32"/>
                  </a:cubicBezTo>
                  <a:cubicBezTo>
                    <a:pt x="32" y="35"/>
                    <a:pt x="32" y="35"/>
                    <a:pt x="32" y="35"/>
                  </a:cubicBezTo>
                  <a:cubicBezTo>
                    <a:pt x="32" y="35"/>
                    <a:pt x="33" y="36"/>
                    <a:pt x="33" y="36"/>
                  </a:cubicBezTo>
                  <a:cubicBezTo>
                    <a:pt x="34" y="37"/>
                    <a:pt x="34" y="37"/>
                    <a:pt x="34" y="37"/>
                  </a:cubicBezTo>
                  <a:cubicBezTo>
                    <a:pt x="37" y="36"/>
                    <a:pt x="37" y="36"/>
                    <a:pt x="37" y="36"/>
                  </a:cubicBezTo>
                  <a:cubicBezTo>
                    <a:pt x="39" y="37"/>
                    <a:pt x="39" y="39"/>
                    <a:pt x="40" y="40"/>
                  </a:cubicBezTo>
                  <a:cubicBezTo>
                    <a:pt x="37" y="42"/>
                    <a:pt x="37" y="42"/>
                    <a:pt x="37" y="42"/>
                  </a:cubicBezTo>
                  <a:cubicBezTo>
                    <a:pt x="37" y="43"/>
                    <a:pt x="38" y="44"/>
                    <a:pt x="38" y="46"/>
                  </a:cubicBezTo>
                  <a:cubicBezTo>
                    <a:pt x="41" y="46"/>
                    <a:pt x="41" y="46"/>
                    <a:pt x="41" y="46"/>
                  </a:cubicBezTo>
                  <a:cubicBezTo>
                    <a:pt x="42" y="48"/>
                    <a:pt x="42" y="49"/>
                    <a:pt x="41" y="51"/>
                  </a:cubicBezTo>
                  <a:cubicBezTo>
                    <a:pt x="38" y="51"/>
                    <a:pt x="38" y="51"/>
                    <a:pt x="38" y="51"/>
                  </a:cubicBezTo>
                  <a:cubicBezTo>
                    <a:pt x="38" y="52"/>
                    <a:pt x="37" y="53"/>
                    <a:pt x="37" y="54"/>
                  </a:cubicBezTo>
                  <a:cubicBezTo>
                    <a:pt x="40" y="56"/>
                    <a:pt x="40" y="56"/>
                    <a:pt x="40" y="56"/>
                  </a:cubicBezTo>
                  <a:cubicBezTo>
                    <a:pt x="39" y="58"/>
                    <a:pt x="38" y="60"/>
                    <a:pt x="37" y="61"/>
                  </a:cubicBezTo>
                  <a:cubicBezTo>
                    <a:pt x="34" y="59"/>
                    <a:pt x="34" y="59"/>
                    <a:pt x="34" y="59"/>
                  </a:cubicBezTo>
                  <a:cubicBezTo>
                    <a:pt x="34" y="60"/>
                    <a:pt x="33" y="60"/>
                    <a:pt x="33" y="60"/>
                  </a:cubicBezTo>
                  <a:cubicBezTo>
                    <a:pt x="33" y="61"/>
                    <a:pt x="32" y="61"/>
                    <a:pt x="32" y="62"/>
                  </a:cubicBezTo>
                  <a:cubicBezTo>
                    <a:pt x="33" y="65"/>
                    <a:pt x="33" y="65"/>
                    <a:pt x="33" y="65"/>
                  </a:cubicBezTo>
                  <a:cubicBezTo>
                    <a:pt x="32" y="66"/>
                    <a:pt x="30" y="67"/>
                    <a:pt x="29" y="67"/>
                  </a:cubicBezTo>
                  <a:cubicBezTo>
                    <a:pt x="27" y="64"/>
                    <a:pt x="27" y="64"/>
                    <a:pt x="27" y="64"/>
                  </a:cubicBezTo>
                  <a:cubicBezTo>
                    <a:pt x="26" y="65"/>
                    <a:pt x="25" y="65"/>
                    <a:pt x="24" y="65"/>
                  </a:cubicBezTo>
                  <a:cubicBezTo>
                    <a:pt x="23" y="69"/>
                    <a:pt x="23" y="69"/>
                    <a:pt x="23" y="69"/>
                  </a:cubicBezTo>
                  <a:cubicBezTo>
                    <a:pt x="22" y="69"/>
                    <a:pt x="20" y="69"/>
                    <a:pt x="18" y="69"/>
                  </a:cubicBezTo>
                  <a:cubicBezTo>
                    <a:pt x="18" y="65"/>
                    <a:pt x="18" y="65"/>
                    <a:pt x="18" y="65"/>
                  </a:cubicBezTo>
                  <a:cubicBezTo>
                    <a:pt x="17" y="65"/>
                    <a:pt x="16" y="65"/>
                    <a:pt x="15" y="64"/>
                  </a:cubicBezTo>
                  <a:cubicBezTo>
                    <a:pt x="13" y="67"/>
                    <a:pt x="13" y="67"/>
                    <a:pt x="13" y="67"/>
                  </a:cubicBezTo>
                  <a:cubicBezTo>
                    <a:pt x="11" y="67"/>
                    <a:pt x="10" y="66"/>
                    <a:pt x="9" y="65"/>
                  </a:cubicBezTo>
                  <a:cubicBezTo>
                    <a:pt x="10" y="62"/>
                    <a:pt x="10" y="62"/>
                    <a:pt x="10" y="62"/>
                  </a:cubicBezTo>
                  <a:cubicBezTo>
                    <a:pt x="10" y="61"/>
                    <a:pt x="9" y="61"/>
                    <a:pt x="9" y="60"/>
                  </a:cubicBezTo>
                  <a:cubicBezTo>
                    <a:pt x="8" y="60"/>
                    <a:pt x="8" y="60"/>
                    <a:pt x="8" y="59"/>
                  </a:cubicBezTo>
                  <a:cubicBezTo>
                    <a:pt x="5" y="61"/>
                    <a:pt x="5" y="61"/>
                    <a:pt x="5" y="61"/>
                  </a:cubicBezTo>
                  <a:cubicBezTo>
                    <a:pt x="3" y="59"/>
                    <a:pt x="2" y="58"/>
                    <a:pt x="2" y="56"/>
                  </a:cubicBezTo>
                  <a:cubicBezTo>
                    <a:pt x="5" y="54"/>
                    <a:pt x="5" y="54"/>
                    <a:pt x="5" y="54"/>
                  </a:cubicBezTo>
                  <a:cubicBezTo>
                    <a:pt x="4" y="53"/>
                    <a:pt x="4" y="52"/>
                    <a:pt x="4" y="51"/>
                  </a:cubicBezTo>
                  <a:cubicBezTo>
                    <a:pt x="1" y="51"/>
                    <a:pt x="1" y="51"/>
                    <a:pt x="1" y="51"/>
                  </a:cubicBezTo>
                  <a:cubicBezTo>
                    <a:pt x="0" y="49"/>
                    <a:pt x="0" y="47"/>
                    <a:pt x="1" y="46"/>
                  </a:cubicBezTo>
                  <a:cubicBezTo>
                    <a:pt x="4" y="45"/>
                    <a:pt x="4" y="45"/>
                    <a:pt x="4" y="45"/>
                  </a:cubicBezTo>
                  <a:cubicBezTo>
                    <a:pt x="4" y="44"/>
                    <a:pt x="4" y="43"/>
                    <a:pt x="5" y="42"/>
                  </a:cubicBezTo>
                  <a:cubicBezTo>
                    <a:pt x="2" y="40"/>
                    <a:pt x="2" y="40"/>
                    <a:pt x="2" y="40"/>
                  </a:cubicBezTo>
                  <a:cubicBezTo>
                    <a:pt x="3" y="38"/>
                    <a:pt x="3" y="37"/>
                    <a:pt x="5" y="36"/>
                  </a:cubicBezTo>
                  <a:cubicBezTo>
                    <a:pt x="8" y="37"/>
                    <a:pt x="8" y="37"/>
                    <a:pt x="8" y="37"/>
                  </a:cubicBezTo>
                  <a:cubicBezTo>
                    <a:pt x="8" y="37"/>
                    <a:pt x="8" y="37"/>
                    <a:pt x="9" y="36"/>
                  </a:cubicBezTo>
                  <a:cubicBezTo>
                    <a:pt x="9" y="36"/>
                    <a:pt x="10" y="35"/>
                    <a:pt x="10" y="35"/>
                  </a:cubicBezTo>
                  <a:cubicBezTo>
                    <a:pt x="9" y="32"/>
                    <a:pt x="9" y="32"/>
                    <a:pt x="9" y="32"/>
                  </a:cubicBezTo>
                  <a:cubicBezTo>
                    <a:pt x="10" y="31"/>
                    <a:pt x="11" y="30"/>
                    <a:pt x="13" y="29"/>
                  </a:cubicBezTo>
                  <a:cubicBezTo>
                    <a:pt x="15" y="32"/>
                    <a:pt x="15" y="32"/>
                    <a:pt x="15" y="32"/>
                  </a:cubicBezTo>
                  <a:cubicBezTo>
                    <a:pt x="16" y="32"/>
                    <a:pt x="17" y="32"/>
                    <a:pt x="18" y="31"/>
                  </a:cubicBezTo>
                  <a:cubicBezTo>
                    <a:pt x="19" y="28"/>
                    <a:pt x="19" y="28"/>
                    <a:pt x="19" y="28"/>
                  </a:cubicBezTo>
                  <a:cubicBezTo>
                    <a:pt x="20" y="28"/>
                    <a:pt x="22" y="28"/>
                    <a:pt x="24" y="28"/>
                  </a:cubicBezTo>
                  <a:cubicBezTo>
                    <a:pt x="24" y="31"/>
                    <a:pt x="24" y="31"/>
                    <a:pt x="24" y="31"/>
                  </a:cubicBezTo>
                  <a:close/>
                  <a:moveTo>
                    <a:pt x="56" y="17"/>
                  </a:moveTo>
                  <a:cubicBezTo>
                    <a:pt x="56" y="14"/>
                    <a:pt x="56" y="14"/>
                    <a:pt x="56" y="14"/>
                  </a:cubicBezTo>
                  <a:cubicBezTo>
                    <a:pt x="55" y="14"/>
                    <a:pt x="54" y="14"/>
                    <a:pt x="53" y="14"/>
                  </a:cubicBezTo>
                  <a:cubicBezTo>
                    <a:pt x="52" y="16"/>
                    <a:pt x="52" y="16"/>
                    <a:pt x="52" y="16"/>
                  </a:cubicBezTo>
                  <a:cubicBezTo>
                    <a:pt x="51" y="16"/>
                    <a:pt x="51" y="16"/>
                    <a:pt x="50" y="17"/>
                  </a:cubicBezTo>
                  <a:cubicBezTo>
                    <a:pt x="49" y="15"/>
                    <a:pt x="49" y="15"/>
                    <a:pt x="49" y="15"/>
                  </a:cubicBezTo>
                  <a:cubicBezTo>
                    <a:pt x="48" y="15"/>
                    <a:pt x="47" y="15"/>
                    <a:pt x="46" y="16"/>
                  </a:cubicBezTo>
                  <a:cubicBezTo>
                    <a:pt x="46" y="18"/>
                    <a:pt x="46" y="18"/>
                    <a:pt x="46" y="18"/>
                  </a:cubicBezTo>
                  <a:cubicBezTo>
                    <a:pt x="46" y="18"/>
                    <a:pt x="46" y="19"/>
                    <a:pt x="45" y="19"/>
                  </a:cubicBezTo>
                  <a:cubicBezTo>
                    <a:pt x="45" y="19"/>
                    <a:pt x="45" y="19"/>
                    <a:pt x="45" y="20"/>
                  </a:cubicBezTo>
                  <a:cubicBezTo>
                    <a:pt x="43" y="18"/>
                    <a:pt x="43" y="18"/>
                    <a:pt x="43" y="18"/>
                  </a:cubicBezTo>
                  <a:cubicBezTo>
                    <a:pt x="42" y="19"/>
                    <a:pt x="41" y="20"/>
                    <a:pt x="41" y="21"/>
                  </a:cubicBezTo>
                  <a:cubicBezTo>
                    <a:pt x="42" y="23"/>
                    <a:pt x="42" y="23"/>
                    <a:pt x="42" y="23"/>
                  </a:cubicBezTo>
                  <a:cubicBezTo>
                    <a:pt x="42" y="24"/>
                    <a:pt x="42" y="24"/>
                    <a:pt x="41" y="25"/>
                  </a:cubicBezTo>
                  <a:cubicBezTo>
                    <a:pt x="39" y="25"/>
                    <a:pt x="39" y="25"/>
                    <a:pt x="39" y="25"/>
                  </a:cubicBezTo>
                  <a:cubicBezTo>
                    <a:pt x="39" y="26"/>
                    <a:pt x="38" y="27"/>
                    <a:pt x="39" y="28"/>
                  </a:cubicBezTo>
                  <a:cubicBezTo>
                    <a:pt x="41" y="29"/>
                    <a:pt x="41" y="29"/>
                    <a:pt x="41" y="29"/>
                  </a:cubicBezTo>
                  <a:cubicBezTo>
                    <a:pt x="41" y="30"/>
                    <a:pt x="41" y="30"/>
                    <a:pt x="41" y="31"/>
                  </a:cubicBezTo>
                  <a:cubicBezTo>
                    <a:pt x="39" y="32"/>
                    <a:pt x="39" y="32"/>
                    <a:pt x="39" y="32"/>
                  </a:cubicBezTo>
                  <a:cubicBezTo>
                    <a:pt x="39" y="33"/>
                    <a:pt x="40" y="34"/>
                    <a:pt x="41" y="35"/>
                  </a:cubicBezTo>
                  <a:cubicBezTo>
                    <a:pt x="43" y="35"/>
                    <a:pt x="43" y="35"/>
                    <a:pt x="43" y="35"/>
                  </a:cubicBezTo>
                  <a:cubicBezTo>
                    <a:pt x="43" y="35"/>
                    <a:pt x="43" y="35"/>
                    <a:pt x="44" y="36"/>
                  </a:cubicBezTo>
                  <a:cubicBezTo>
                    <a:pt x="44" y="36"/>
                    <a:pt x="44" y="36"/>
                    <a:pt x="44" y="37"/>
                  </a:cubicBezTo>
                  <a:cubicBezTo>
                    <a:pt x="43" y="39"/>
                    <a:pt x="43" y="39"/>
                    <a:pt x="43" y="39"/>
                  </a:cubicBezTo>
                  <a:cubicBezTo>
                    <a:pt x="44" y="39"/>
                    <a:pt x="45" y="40"/>
                    <a:pt x="46" y="41"/>
                  </a:cubicBezTo>
                  <a:cubicBezTo>
                    <a:pt x="47" y="39"/>
                    <a:pt x="47" y="39"/>
                    <a:pt x="47" y="39"/>
                  </a:cubicBezTo>
                  <a:cubicBezTo>
                    <a:pt x="48" y="39"/>
                    <a:pt x="49" y="39"/>
                    <a:pt x="50" y="40"/>
                  </a:cubicBezTo>
                  <a:cubicBezTo>
                    <a:pt x="50" y="42"/>
                    <a:pt x="50" y="42"/>
                    <a:pt x="50" y="42"/>
                  </a:cubicBezTo>
                  <a:cubicBezTo>
                    <a:pt x="51" y="42"/>
                    <a:pt x="52" y="43"/>
                    <a:pt x="53" y="42"/>
                  </a:cubicBezTo>
                  <a:cubicBezTo>
                    <a:pt x="54" y="40"/>
                    <a:pt x="54" y="40"/>
                    <a:pt x="54" y="40"/>
                  </a:cubicBezTo>
                  <a:cubicBezTo>
                    <a:pt x="54" y="40"/>
                    <a:pt x="55" y="40"/>
                    <a:pt x="56" y="40"/>
                  </a:cubicBezTo>
                  <a:cubicBezTo>
                    <a:pt x="57" y="42"/>
                    <a:pt x="57" y="42"/>
                    <a:pt x="57" y="42"/>
                  </a:cubicBezTo>
                  <a:cubicBezTo>
                    <a:pt x="58" y="42"/>
                    <a:pt x="59" y="41"/>
                    <a:pt x="60" y="40"/>
                  </a:cubicBezTo>
                  <a:cubicBezTo>
                    <a:pt x="59" y="38"/>
                    <a:pt x="59" y="38"/>
                    <a:pt x="59" y="38"/>
                  </a:cubicBezTo>
                  <a:cubicBezTo>
                    <a:pt x="60" y="38"/>
                    <a:pt x="60" y="38"/>
                    <a:pt x="60" y="38"/>
                  </a:cubicBezTo>
                  <a:cubicBezTo>
                    <a:pt x="61" y="37"/>
                    <a:pt x="61" y="37"/>
                    <a:pt x="61" y="37"/>
                  </a:cubicBezTo>
                  <a:cubicBezTo>
                    <a:pt x="63" y="38"/>
                    <a:pt x="63" y="38"/>
                    <a:pt x="63" y="38"/>
                  </a:cubicBezTo>
                  <a:cubicBezTo>
                    <a:pt x="64" y="37"/>
                    <a:pt x="65" y="36"/>
                    <a:pt x="65" y="35"/>
                  </a:cubicBezTo>
                  <a:cubicBezTo>
                    <a:pt x="64" y="34"/>
                    <a:pt x="64" y="34"/>
                    <a:pt x="64" y="34"/>
                  </a:cubicBezTo>
                  <a:cubicBezTo>
                    <a:pt x="64" y="33"/>
                    <a:pt x="64" y="32"/>
                    <a:pt x="64" y="31"/>
                  </a:cubicBezTo>
                  <a:cubicBezTo>
                    <a:pt x="67" y="31"/>
                    <a:pt x="67" y="31"/>
                    <a:pt x="67" y="31"/>
                  </a:cubicBezTo>
                  <a:cubicBezTo>
                    <a:pt x="67" y="30"/>
                    <a:pt x="67" y="29"/>
                    <a:pt x="67" y="28"/>
                  </a:cubicBezTo>
                  <a:cubicBezTo>
                    <a:pt x="65" y="28"/>
                    <a:pt x="65" y="28"/>
                    <a:pt x="65" y="28"/>
                  </a:cubicBezTo>
                  <a:cubicBezTo>
                    <a:pt x="65" y="27"/>
                    <a:pt x="65" y="26"/>
                    <a:pt x="64" y="25"/>
                  </a:cubicBezTo>
                  <a:cubicBezTo>
                    <a:pt x="67" y="24"/>
                    <a:pt x="67" y="24"/>
                    <a:pt x="67" y="24"/>
                  </a:cubicBezTo>
                  <a:cubicBezTo>
                    <a:pt x="66" y="23"/>
                    <a:pt x="66" y="22"/>
                    <a:pt x="65" y="21"/>
                  </a:cubicBezTo>
                  <a:cubicBezTo>
                    <a:pt x="63" y="22"/>
                    <a:pt x="63" y="22"/>
                    <a:pt x="63" y="22"/>
                  </a:cubicBezTo>
                  <a:cubicBezTo>
                    <a:pt x="63" y="21"/>
                    <a:pt x="62" y="21"/>
                    <a:pt x="62" y="21"/>
                  </a:cubicBezTo>
                  <a:cubicBezTo>
                    <a:pt x="62" y="20"/>
                    <a:pt x="62" y="20"/>
                    <a:pt x="61" y="20"/>
                  </a:cubicBezTo>
                  <a:cubicBezTo>
                    <a:pt x="63" y="18"/>
                    <a:pt x="63" y="18"/>
                    <a:pt x="63" y="18"/>
                  </a:cubicBezTo>
                  <a:cubicBezTo>
                    <a:pt x="62" y="17"/>
                    <a:pt x="61" y="16"/>
                    <a:pt x="60" y="16"/>
                  </a:cubicBezTo>
                  <a:cubicBezTo>
                    <a:pt x="58" y="18"/>
                    <a:pt x="58" y="18"/>
                    <a:pt x="58" y="18"/>
                  </a:cubicBezTo>
                  <a:cubicBezTo>
                    <a:pt x="58" y="17"/>
                    <a:pt x="57" y="17"/>
                    <a:pt x="56" y="17"/>
                  </a:cubicBezTo>
                  <a:close/>
                  <a:moveTo>
                    <a:pt x="53" y="23"/>
                  </a:moveTo>
                  <a:cubicBezTo>
                    <a:pt x="55" y="23"/>
                    <a:pt x="56" y="24"/>
                    <a:pt x="57" y="25"/>
                  </a:cubicBezTo>
                  <a:cubicBezTo>
                    <a:pt x="58" y="26"/>
                    <a:pt x="58" y="27"/>
                    <a:pt x="58" y="29"/>
                  </a:cubicBezTo>
                  <a:cubicBezTo>
                    <a:pt x="58" y="30"/>
                    <a:pt x="57" y="31"/>
                    <a:pt x="56" y="32"/>
                  </a:cubicBezTo>
                  <a:cubicBezTo>
                    <a:pt x="55" y="33"/>
                    <a:pt x="54" y="33"/>
                    <a:pt x="52" y="33"/>
                  </a:cubicBezTo>
                  <a:cubicBezTo>
                    <a:pt x="51" y="33"/>
                    <a:pt x="50" y="32"/>
                    <a:pt x="49" y="31"/>
                  </a:cubicBezTo>
                  <a:cubicBezTo>
                    <a:pt x="48" y="30"/>
                    <a:pt x="48" y="29"/>
                    <a:pt x="48" y="28"/>
                  </a:cubicBezTo>
                  <a:cubicBezTo>
                    <a:pt x="48" y="26"/>
                    <a:pt x="49" y="25"/>
                    <a:pt x="50" y="24"/>
                  </a:cubicBezTo>
                  <a:cubicBezTo>
                    <a:pt x="51" y="23"/>
                    <a:pt x="52" y="23"/>
                    <a:pt x="53" y="23"/>
                  </a:cubicBezTo>
                  <a:close/>
                  <a:moveTo>
                    <a:pt x="55" y="27"/>
                  </a:moveTo>
                  <a:cubicBezTo>
                    <a:pt x="55" y="27"/>
                    <a:pt x="55" y="28"/>
                    <a:pt x="55" y="28"/>
                  </a:cubicBezTo>
                  <a:cubicBezTo>
                    <a:pt x="55" y="29"/>
                    <a:pt x="55" y="30"/>
                    <a:pt x="54" y="30"/>
                  </a:cubicBezTo>
                  <a:cubicBezTo>
                    <a:pt x="54" y="30"/>
                    <a:pt x="53" y="31"/>
                    <a:pt x="53" y="31"/>
                  </a:cubicBezTo>
                  <a:cubicBezTo>
                    <a:pt x="52" y="30"/>
                    <a:pt x="51" y="30"/>
                    <a:pt x="51" y="30"/>
                  </a:cubicBezTo>
                  <a:cubicBezTo>
                    <a:pt x="51" y="29"/>
                    <a:pt x="50" y="29"/>
                    <a:pt x="51" y="28"/>
                  </a:cubicBezTo>
                  <a:cubicBezTo>
                    <a:pt x="51" y="27"/>
                    <a:pt x="51" y="27"/>
                    <a:pt x="51" y="26"/>
                  </a:cubicBezTo>
                  <a:cubicBezTo>
                    <a:pt x="52" y="26"/>
                    <a:pt x="52" y="26"/>
                    <a:pt x="53" y="26"/>
                  </a:cubicBezTo>
                  <a:cubicBezTo>
                    <a:pt x="54" y="26"/>
                    <a:pt x="54" y="26"/>
                    <a:pt x="55" y="27"/>
                  </a:cubicBezTo>
                  <a:close/>
                  <a:moveTo>
                    <a:pt x="59" y="23"/>
                  </a:moveTo>
                  <a:cubicBezTo>
                    <a:pt x="60" y="25"/>
                    <a:pt x="61" y="27"/>
                    <a:pt x="61" y="29"/>
                  </a:cubicBezTo>
                  <a:cubicBezTo>
                    <a:pt x="60" y="31"/>
                    <a:pt x="59" y="33"/>
                    <a:pt x="58" y="34"/>
                  </a:cubicBezTo>
                  <a:cubicBezTo>
                    <a:pt x="56" y="36"/>
                    <a:pt x="54" y="36"/>
                    <a:pt x="52" y="36"/>
                  </a:cubicBezTo>
                  <a:cubicBezTo>
                    <a:pt x="50" y="36"/>
                    <a:pt x="48" y="35"/>
                    <a:pt x="47" y="33"/>
                  </a:cubicBezTo>
                  <a:cubicBezTo>
                    <a:pt x="45" y="32"/>
                    <a:pt x="45" y="30"/>
                    <a:pt x="45" y="27"/>
                  </a:cubicBezTo>
                  <a:cubicBezTo>
                    <a:pt x="45" y="25"/>
                    <a:pt x="46" y="23"/>
                    <a:pt x="48" y="22"/>
                  </a:cubicBezTo>
                  <a:cubicBezTo>
                    <a:pt x="50" y="21"/>
                    <a:pt x="52" y="20"/>
                    <a:pt x="54" y="20"/>
                  </a:cubicBezTo>
                  <a:cubicBezTo>
                    <a:pt x="56" y="21"/>
                    <a:pt x="58" y="22"/>
                    <a:pt x="59" y="23"/>
                  </a:cubicBezTo>
                  <a:close/>
                  <a:moveTo>
                    <a:pt x="31" y="3"/>
                  </a:moveTo>
                  <a:cubicBezTo>
                    <a:pt x="31" y="1"/>
                    <a:pt x="31" y="1"/>
                    <a:pt x="31" y="1"/>
                  </a:cubicBezTo>
                  <a:cubicBezTo>
                    <a:pt x="30" y="1"/>
                    <a:pt x="29" y="0"/>
                    <a:pt x="28" y="1"/>
                  </a:cubicBezTo>
                  <a:cubicBezTo>
                    <a:pt x="27" y="3"/>
                    <a:pt x="27" y="3"/>
                    <a:pt x="27" y="3"/>
                  </a:cubicBezTo>
                  <a:cubicBezTo>
                    <a:pt x="27" y="3"/>
                    <a:pt x="26" y="3"/>
                    <a:pt x="25" y="3"/>
                  </a:cubicBezTo>
                  <a:cubicBezTo>
                    <a:pt x="24" y="1"/>
                    <a:pt x="24" y="1"/>
                    <a:pt x="24" y="1"/>
                  </a:cubicBezTo>
                  <a:cubicBezTo>
                    <a:pt x="23" y="1"/>
                    <a:pt x="22" y="2"/>
                    <a:pt x="21" y="3"/>
                  </a:cubicBezTo>
                  <a:cubicBezTo>
                    <a:pt x="21" y="5"/>
                    <a:pt x="21" y="5"/>
                    <a:pt x="21" y="5"/>
                  </a:cubicBezTo>
                  <a:cubicBezTo>
                    <a:pt x="21" y="5"/>
                    <a:pt x="21" y="5"/>
                    <a:pt x="20" y="6"/>
                  </a:cubicBezTo>
                  <a:cubicBezTo>
                    <a:pt x="20" y="6"/>
                    <a:pt x="20" y="6"/>
                    <a:pt x="20" y="6"/>
                  </a:cubicBezTo>
                  <a:cubicBezTo>
                    <a:pt x="18" y="5"/>
                    <a:pt x="18" y="5"/>
                    <a:pt x="18" y="5"/>
                  </a:cubicBezTo>
                  <a:cubicBezTo>
                    <a:pt x="17" y="6"/>
                    <a:pt x="16" y="7"/>
                    <a:pt x="16" y="8"/>
                  </a:cubicBezTo>
                  <a:cubicBezTo>
                    <a:pt x="17" y="9"/>
                    <a:pt x="17" y="9"/>
                    <a:pt x="17" y="9"/>
                  </a:cubicBezTo>
                  <a:cubicBezTo>
                    <a:pt x="17" y="10"/>
                    <a:pt x="17" y="11"/>
                    <a:pt x="16" y="12"/>
                  </a:cubicBezTo>
                  <a:cubicBezTo>
                    <a:pt x="14" y="12"/>
                    <a:pt x="14" y="12"/>
                    <a:pt x="14" y="12"/>
                  </a:cubicBezTo>
                  <a:cubicBezTo>
                    <a:pt x="14" y="13"/>
                    <a:pt x="14" y="14"/>
                    <a:pt x="14" y="15"/>
                  </a:cubicBezTo>
                  <a:cubicBezTo>
                    <a:pt x="16" y="15"/>
                    <a:pt x="16" y="15"/>
                    <a:pt x="16" y="15"/>
                  </a:cubicBezTo>
                  <a:cubicBezTo>
                    <a:pt x="16" y="16"/>
                    <a:pt x="16" y="17"/>
                    <a:pt x="16" y="18"/>
                  </a:cubicBezTo>
                  <a:cubicBezTo>
                    <a:pt x="14" y="19"/>
                    <a:pt x="14" y="19"/>
                    <a:pt x="14" y="19"/>
                  </a:cubicBezTo>
                  <a:cubicBezTo>
                    <a:pt x="14" y="20"/>
                    <a:pt x="15" y="21"/>
                    <a:pt x="16" y="22"/>
                  </a:cubicBezTo>
                  <a:cubicBezTo>
                    <a:pt x="18" y="21"/>
                    <a:pt x="18" y="21"/>
                    <a:pt x="18" y="21"/>
                  </a:cubicBezTo>
                  <a:cubicBezTo>
                    <a:pt x="18" y="22"/>
                    <a:pt x="18" y="22"/>
                    <a:pt x="19" y="22"/>
                  </a:cubicBezTo>
                  <a:cubicBezTo>
                    <a:pt x="19" y="23"/>
                    <a:pt x="19" y="23"/>
                    <a:pt x="19" y="23"/>
                  </a:cubicBezTo>
                  <a:cubicBezTo>
                    <a:pt x="18" y="25"/>
                    <a:pt x="18" y="25"/>
                    <a:pt x="18" y="25"/>
                  </a:cubicBezTo>
                  <a:cubicBezTo>
                    <a:pt x="19" y="26"/>
                    <a:pt x="20" y="27"/>
                    <a:pt x="21" y="27"/>
                  </a:cubicBezTo>
                  <a:cubicBezTo>
                    <a:pt x="23" y="25"/>
                    <a:pt x="23" y="25"/>
                    <a:pt x="23" y="25"/>
                  </a:cubicBezTo>
                  <a:cubicBezTo>
                    <a:pt x="23" y="26"/>
                    <a:pt x="24" y="26"/>
                    <a:pt x="25" y="26"/>
                  </a:cubicBezTo>
                  <a:cubicBezTo>
                    <a:pt x="25" y="29"/>
                    <a:pt x="25" y="29"/>
                    <a:pt x="25" y="29"/>
                  </a:cubicBezTo>
                  <a:cubicBezTo>
                    <a:pt x="26" y="29"/>
                    <a:pt x="27" y="29"/>
                    <a:pt x="28" y="29"/>
                  </a:cubicBezTo>
                  <a:cubicBezTo>
                    <a:pt x="29" y="27"/>
                    <a:pt x="29" y="27"/>
                    <a:pt x="29" y="27"/>
                  </a:cubicBezTo>
                  <a:cubicBezTo>
                    <a:pt x="29" y="27"/>
                    <a:pt x="30" y="27"/>
                    <a:pt x="31" y="26"/>
                  </a:cubicBezTo>
                  <a:cubicBezTo>
                    <a:pt x="32" y="28"/>
                    <a:pt x="32" y="28"/>
                    <a:pt x="32" y="28"/>
                  </a:cubicBezTo>
                  <a:cubicBezTo>
                    <a:pt x="33" y="28"/>
                    <a:pt x="34" y="28"/>
                    <a:pt x="35" y="27"/>
                  </a:cubicBezTo>
                  <a:cubicBezTo>
                    <a:pt x="34" y="25"/>
                    <a:pt x="34" y="25"/>
                    <a:pt x="34" y="25"/>
                  </a:cubicBezTo>
                  <a:cubicBezTo>
                    <a:pt x="35" y="25"/>
                    <a:pt x="35" y="24"/>
                    <a:pt x="35" y="24"/>
                  </a:cubicBezTo>
                  <a:cubicBezTo>
                    <a:pt x="36" y="24"/>
                    <a:pt x="36" y="24"/>
                    <a:pt x="36" y="23"/>
                  </a:cubicBezTo>
                  <a:cubicBezTo>
                    <a:pt x="38" y="25"/>
                    <a:pt x="38" y="25"/>
                    <a:pt x="38" y="25"/>
                  </a:cubicBezTo>
                  <a:cubicBezTo>
                    <a:pt x="39" y="24"/>
                    <a:pt x="40" y="23"/>
                    <a:pt x="40" y="22"/>
                  </a:cubicBezTo>
                  <a:cubicBezTo>
                    <a:pt x="39" y="20"/>
                    <a:pt x="39" y="20"/>
                    <a:pt x="39" y="20"/>
                  </a:cubicBezTo>
                  <a:cubicBezTo>
                    <a:pt x="39" y="20"/>
                    <a:pt x="39" y="19"/>
                    <a:pt x="39" y="18"/>
                  </a:cubicBezTo>
                  <a:cubicBezTo>
                    <a:pt x="42" y="18"/>
                    <a:pt x="42" y="18"/>
                    <a:pt x="42" y="18"/>
                  </a:cubicBezTo>
                  <a:cubicBezTo>
                    <a:pt x="42" y="17"/>
                    <a:pt x="42" y="16"/>
                    <a:pt x="42" y="15"/>
                  </a:cubicBezTo>
                  <a:cubicBezTo>
                    <a:pt x="40" y="14"/>
                    <a:pt x="40" y="14"/>
                    <a:pt x="40" y="14"/>
                  </a:cubicBezTo>
                  <a:cubicBezTo>
                    <a:pt x="40" y="13"/>
                    <a:pt x="40" y="13"/>
                    <a:pt x="40" y="12"/>
                  </a:cubicBezTo>
                  <a:cubicBezTo>
                    <a:pt x="42" y="11"/>
                    <a:pt x="42" y="11"/>
                    <a:pt x="42" y="11"/>
                  </a:cubicBezTo>
                  <a:cubicBezTo>
                    <a:pt x="41" y="10"/>
                    <a:pt x="41" y="9"/>
                    <a:pt x="40" y="8"/>
                  </a:cubicBezTo>
                  <a:cubicBezTo>
                    <a:pt x="38" y="8"/>
                    <a:pt x="38" y="8"/>
                    <a:pt x="38" y="8"/>
                  </a:cubicBezTo>
                  <a:cubicBezTo>
                    <a:pt x="38" y="8"/>
                    <a:pt x="37" y="8"/>
                    <a:pt x="37" y="7"/>
                  </a:cubicBezTo>
                  <a:cubicBezTo>
                    <a:pt x="37" y="7"/>
                    <a:pt x="37" y="7"/>
                    <a:pt x="36" y="7"/>
                  </a:cubicBezTo>
                  <a:cubicBezTo>
                    <a:pt x="38" y="5"/>
                    <a:pt x="38" y="5"/>
                    <a:pt x="38" y="5"/>
                  </a:cubicBezTo>
                  <a:cubicBezTo>
                    <a:pt x="37" y="4"/>
                    <a:pt x="36" y="3"/>
                    <a:pt x="35" y="2"/>
                  </a:cubicBezTo>
                  <a:cubicBezTo>
                    <a:pt x="33" y="4"/>
                    <a:pt x="33" y="4"/>
                    <a:pt x="33" y="4"/>
                  </a:cubicBezTo>
                  <a:cubicBezTo>
                    <a:pt x="33" y="4"/>
                    <a:pt x="32" y="4"/>
                    <a:pt x="31" y="3"/>
                  </a:cubicBezTo>
                  <a:close/>
                  <a:moveTo>
                    <a:pt x="28" y="10"/>
                  </a:moveTo>
                  <a:cubicBezTo>
                    <a:pt x="30" y="10"/>
                    <a:pt x="31" y="11"/>
                    <a:pt x="32" y="12"/>
                  </a:cubicBezTo>
                  <a:cubicBezTo>
                    <a:pt x="33" y="13"/>
                    <a:pt x="33" y="14"/>
                    <a:pt x="33" y="15"/>
                  </a:cubicBezTo>
                  <a:cubicBezTo>
                    <a:pt x="33" y="17"/>
                    <a:pt x="32" y="18"/>
                    <a:pt x="31" y="19"/>
                  </a:cubicBezTo>
                  <a:cubicBezTo>
                    <a:pt x="30" y="20"/>
                    <a:pt x="29" y="20"/>
                    <a:pt x="27" y="20"/>
                  </a:cubicBezTo>
                  <a:cubicBezTo>
                    <a:pt x="26" y="20"/>
                    <a:pt x="25" y="19"/>
                    <a:pt x="24" y="18"/>
                  </a:cubicBezTo>
                  <a:cubicBezTo>
                    <a:pt x="23" y="17"/>
                    <a:pt x="23" y="16"/>
                    <a:pt x="23" y="14"/>
                  </a:cubicBezTo>
                  <a:cubicBezTo>
                    <a:pt x="23" y="13"/>
                    <a:pt x="24" y="12"/>
                    <a:pt x="25" y="11"/>
                  </a:cubicBezTo>
                  <a:cubicBezTo>
                    <a:pt x="26" y="10"/>
                    <a:pt x="27" y="10"/>
                    <a:pt x="28" y="10"/>
                  </a:cubicBezTo>
                  <a:close/>
                  <a:moveTo>
                    <a:pt x="30" y="13"/>
                  </a:moveTo>
                  <a:cubicBezTo>
                    <a:pt x="30" y="14"/>
                    <a:pt x="30" y="14"/>
                    <a:pt x="30" y="15"/>
                  </a:cubicBezTo>
                  <a:cubicBezTo>
                    <a:pt x="30" y="16"/>
                    <a:pt x="30" y="16"/>
                    <a:pt x="29" y="17"/>
                  </a:cubicBezTo>
                  <a:cubicBezTo>
                    <a:pt x="29" y="17"/>
                    <a:pt x="28" y="17"/>
                    <a:pt x="28" y="17"/>
                  </a:cubicBezTo>
                  <a:cubicBezTo>
                    <a:pt x="27" y="17"/>
                    <a:pt x="26" y="17"/>
                    <a:pt x="26" y="16"/>
                  </a:cubicBezTo>
                  <a:cubicBezTo>
                    <a:pt x="26" y="16"/>
                    <a:pt x="26" y="15"/>
                    <a:pt x="26" y="15"/>
                  </a:cubicBezTo>
                  <a:cubicBezTo>
                    <a:pt x="26" y="14"/>
                    <a:pt x="26" y="13"/>
                    <a:pt x="26" y="13"/>
                  </a:cubicBezTo>
                  <a:cubicBezTo>
                    <a:pt x="27" y="13"/>
                    <a:pt x="28" y="12"/>
                    <a:pt x="28" y="13"/>
                  </a:cubicBezTo>
                  <a:cubicBezTo>
                    <a:pt x="29" y="13"/>
                    <a:pt x="29" y="13"/>
                    <a:pt x="30" y="13"/>
                  </a:cubicBezTo>
                  <a:close/>
                  <a:moveTo>
                    <a:pt x="34" y="10"/>
                  </a:moveTo>
                  <a:cubicBezTo>
                    <a:pt x="35" y="11"/>
                    <a:pt x="36" y="14"/>
                    <a:pt x="36" y="16"/>
                  </a:cubicBezTo>
                  <a:cubicBezTo>
                    <a:pt x="36" y="18"/>
                    <a:pt x="34" y="20"/>
                    <a:pt x="33" y="21"/>
                  </a:cubicBezTo>
                  <a:cubicBezTo>
                    <a:pt x="31" y="22"/>
                    <a:pt x="29" y="23"/>
                    <a:pt x="27" y="23"/>
                  </a:cubicBezTo>
                  <a:cubicBezTo>
                    <a:pt x="25" y="22"/>
                    <a:pt x="23" y="21"/>
                    <a:pt x="22" y="20"/>
                  </a:cubicBezTo>
                  <a:cubicBezTo>
                    <a:pt x="21" y="18"/>
                    <a:pt x="20" y="16"/>
                    <a:pt x="20" y="14"/>
                  </a:cubicBezTo>
                  <a:cubicBezTo>
                    <a:pt x="20" y="12"/>
                    <a:pt x="21" y="10"/>
                    <a:pt x="23" y="9"/>
                  </a:cubicBezTo>
                  <a:cubicBezTo>
                    <a:pt x="25" y="7"/>
                    <a:pt x="27" y="7"/>
                    <a:pt x="29" y="7"/>
                  </a:cubicBezTo>
                  <a:cubicBezTo>
                    <a:pt x="31" y="7"/>
                    <a:pt x="33" y="8"/>
                    <a:pt x="34" y="10"/>
                  </a:cubicBezTo>
                  <a:close/>
                  <a:moveTo>
                    <a:pt x="21" y="41"/>
                  </a:moveTo>
                  <a:cubicBezTo>
                    <a:pt x="19" y="41"/>
                    <a:pt x="17" y="42"/>
                    <a:pt x="16" y="43"/>
                  </a:cubicBezTo>
                  <a:cubicBezTo>
                    <a:pt x="14" y="44"/>
                    <a:pt x="14" y="46"/>
                    <a:pt x="14" y="48"/>
                  </a:cubicBezTo>
                  <a:cubicBezTo>
                    <a:pt x="14" y="50"/>
                    <a:pt x="14" y="52"/>
                    <a:pt x="16" y="54"/>
                  </a:cubicBezTo>
                  <a:cubicBezTo>
                    <a:pt x="17" y="55"/>
                    <a:pt x="19" y="56"/>
                    <a:pt x="21" y="56"/>
                  </a:cubicBezTo>
                  <a:cubicBezTo>
                    <a:pt x="23" y="56"/>
                    <a:pt x="25" y="55"/>
                    <a:pt x="26" y="54"/>
                  </a:cubicBezTo>
                  <a:cubicBezTo>
                    <a:pt x="28" y="52"/>
                    <a:pt x="28" y="50"/>
                    <a:pt x="28" y="48"/>
                  </a:cubicBezTo>
                  <a:cubicBezTo>
                    <a:pt x="28" y="46"/>
                    <a:pt x="28" y="44"/>
                    <a:pt x="26" y="43"/>
                  </a:cubicBezTo>
                  <a:cubicBezTo>
                    <a:pt x="25" y="42"/>
                    <a:pt x="23" y="41"/>
                    <a:pt x="21" y="41"/>
                  </a:cubicBezTo>
                  <a:close/>
                  <a:moveTo>
                    <a:pt x="23" y="46"/>
                  </a:moveTo>
                  <a:cubicBezTo>
                    <a:pt x="23" y="45"/>
                    <a:pt x="22" y="45"/>
                    <a:pt x="21" y="45"/>
                  </a:cubicBezTo>
                  <a:cubicBezTo>
                    <a:pt x="20" y="45"/>
                    <a:pt x="19" y="45"/>
                    <a:pt x="19" y="46"/>
                  </a:cubicBezTo>
                  <a:cubicBezTo>
                    <a:pt x="18" y="47"/>
                    <a:pt x="18" y="47"/>
                    <a:pt x="18" y="48"/>
                  </a:cubicBezTo>
                  <a:cubicBezTo>
                    <a:pt x="18" y="49"/>
                    <a:pt x="18" y="50"/>
                    <a:pt x="19" y="51"/>
                  </a:cubicBezTo>
                  <a:cubicBezTo>
                    <a:pt x="19" y="51"/>
                    <a:pt x="20" y="52"/>
                    <a:pt x="21" y="52"/>
                  </a:cubicBezTo>
                  <a:cubicBezTo>
                    <a:pt x="22" y="52"/>
                    <a:pt x="23" y="51"/>
                    <a:pt x="23" y="51"/>
                  </a:cubicBezTo>
                  <a:cubicBezTo>
                    <a:pt x="24" y="50"/>
                    <a:pt x="24" y="49"/>
                    <a:pt x="24" y="48"/>
                  </a:cubicBezTo>
                  <a:cubicBezTo>
                    <a:pt x="24" y="47"/>
                    <a:pt x="24" y="47"/>
                    <a:pt x="23" y="46"/>
                  </a:cubicBezTo>
                  <a:close/>
                  <a:moveTo>
                    <a:pt x="29" y="40"/>
                  </a:moveTo>
                  <a:cubicBezTo>
                    <a:pt x="27" y="38"/>
                    <a:pt x="24" y="37"/>
                    <a:pt x="21" y="37"/>
                  </a:cubicBezTo>
                  <a:cubicBezTo>
                    <a:pt x="18" y="37"/>
                    <a:pt x="15" y="38"/>
                    <a:pt x="13" y="40"/>
                  </a:cubicBezTo>
                  <a:cubicBezTo>
                    <a:pt x="11" y="42"/>
                    <a:pt x="10" y="45"/>
                    <a:pt x="10" y="48"/>
                  </a:cubicBezTo>
                  <a:cubicBezTo>
                    <a:pt x="10" y="51"/>
                    <a:pt x="11" y="54"/>
                    <a:pt x="13" y="56"/>
                  </a:cubicBezTo>
                  <a:cubicBezTo>
                    <a:pt x="15" y="58"/>
                    <a:pt x="18" y="60"/>
                    <a:pt x="21" y="60"/>
                  </a:cubicBezTo>
                  <a:cubicBezTo>
                    <a:pt x="24" y="60"/>
                    <a:pt x="27" y="58"/>
                    <a:pt x="29" y="56"/>
                  </a:cubicBezTo>
                  <a:cubicBezTo>
                    <a:pt x="31" y="54"/>
                    <a:pt x="32" y="51"/>
                    <a:pt x="32" y="48"/>
                  </a:cubicBezTo>
                  <a:cubicBezTo>
                    <a:pt x="32" y="45"/>
                    <a:pt x="31" y="42"/>
                    <a:pt x="29" y="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6"/>
            <p:cNvSpPr>
              <a:spLocks noEditPoints="1"/>
            </p:cNvSpPr>
            <p:nvPr/>
          </p:nvSpPr>
          <p:spPr bwMode="auto">
            <a:xfrm>
              <a:off x="6916737" y="3775420"/>
              <a:ext cx="356854" cy="275546"/>
            </a:xfrm>
            <a:custGeom>
              <a:avLst/>
              <a:gdLst>
                <a:gd name="T0" fmla="*/ 22 w 67"/>
                <a:gd name="T1" fmla="*/ 52 h 52"/>
                <a:gd name="T2" fmla="*/ 30 w 67"/>
                <a:gd name="T3" fmla="*/ 52 h 52"/>
                <a:gd name="T4" fmla="*/ 32 w 67"/>
                <a:gd name="T5" fmla="*/ 51 h 52"/>
                <a:gd name="T6" fmla="*/ 32 w 67"/>
                <a:gd name="T7" fmla="*/ 34 h 52"/>
                <a:gd name="T8" fmla="*/ 27 w 67"/>
                <a:gd name="T9" fmla="*/ 31 h 52"/>
                <a:gd name="T10" fmla="*/ 20 w 67"/>
                <a:gd name="T11" fmla="*/ 35 h 52"/>
                <a:gd name="T12" fmla="*/ 20 w 67"/>
                <a:gd name="T13" fmla="*/ 51 h 52"/>
                <a:gd name="T14" fmla="*/ 22 w 67"/>
                <a:gd name="T15" fmla="*/ 52 h 52"/>
                <a:gd name="T16" fmla="*/ 0 w 67"/>
                <a:gd name="T17" fmla="*/ 34 h 52"/>
                <a:gd name="T18" fmla="*/ 25 w 67"/>
                <a:gd name="T19" fmla="*/ 19 h 52"/>
                <a:gd name="T20" fmla="*/ 27 w 67"/>
                <a:gd name="T21" fmla="*/ 18 h 52"/>
                <a:gd name="T22" fmla="*/ 28 w 67"/>
                <a:gd name="T23" fmla="*/ 19 h 52"/>
                <a:gd name="T24" fmla="*/ 36 w 67"/>
                <a:gd name="T25" fmla="*/ 23 h 52"/>
                <a:gd name="T26" fmla="*/ 56 w 67"/>
                <a:gd name="T27" fmla="*/ 6 h 52"/>
                <a:gd name="T28" fmla="*/ 53 w 67"/>
                <a:gd name="T29" fmla="*/ 3 h 52"/>
                <a:gd name="T30" fmla="*/ 60 w 67"/>
                <a:gd name="T31" fmla="*/ 1 h 52"/>
                <a:gd name="T32" fmla="*/ 67 w 67"/>
                <a:gd name="T33" fmla="*/ 0 h 52"/>
                <a:gd name="T34" fmla="*/ 65 w 67"/>
                <a:gd name="T35" fmla="*/ 7 h 52"/>
                <a:gd name="T36" fmla="*/ 63 w 67"/>
                <a:gd name="T37" fmla="*/ 14 h 52"/>
                <a:gd name="T38" fmla="*/ 60 w 67"/>
                <a:gd name="T39" fmla="*/ 10 h 52"/>
                <a:gd name="T40" fmla="*/ 38 w 67"/>
                <a:gd name="T41" fmla="*/ 29 h 52"/>
                <a:gd name="T42" fmla="*/ 36 w 67"/>
                <a:gd name="T43" fmla="*/ 31 h 52"/>
                <a:gd name="T44" fmla="*/ 35 w 67"/>
                <a:gd name="T45" fmla="*/ 30 h 52"/>
                <a:gd name="T46" fmla="*/ 27 w 67"/>
                <a:gd name="T47" fmla="*/ 25 h 52"/>
                <a:gd name="T48" fmla="*/ 3 w 67"/>
                <a:gd name="T49" fmla="*/ 39 h 52"/>
                <a:gd name="T50" fmla="*/ 0 w 67"/>
                <a:gd name="T51" fmla="*/ 34 h 52"/>
                <a:gd name="T52" fmla="*/ 6 w 67"/>
                <a:gd name="T53" fmla="*/ 52 h 52"/>
                <a:gd name="T54" fmla="*/ 14 w 67"/>
                <a:gd name="T55" fmla="*/ 52 h 52"/>
                <a:gd name="T56" fmla="*/ 16 w 67"/>
                <a:gd name="T57" fmla="*/ 51 h 52"/>
                <a:gd name="T58" fmla="*/ 16 w 67"/>
                <a:gd name="T59" fmla="*/ 38 h 52"/>
                <a:gd name="T60" fmla="*/ 4 w 67"/>
                <a:gd name="T61" fmla="*/ 44 h 52"/>
                <a:gd name="T62" fmla="*/ 4 w 67"/>
                <a:gd name="T63" fmla="*/ 51 h 52"/>
                <a:gd name="T64" fmla="*/ 6 w 67"/>
                <a:gd name="T65" fmla="*/ 52 h 52"/>
                <a:gd name="T66" fmla="*/ 38 w 67"/>
                <a:gd name="T67" fmla="*/ 52 h 52"/>
                <a:gd name="T68" fmla="*/ 46 w 67"/>
                <a:gd name="T69" fmla="*/ 52 h 52"/>
                <a:gd name="T70" fmla="*/ 48 w 67"/>
                <a:gd name="T71" fmla="*/ 51 h 52"/>
                <a:gd name="T72" fmla="*/ 48 w 67"/>
                <a:gd name="T73" fmla="*/ 27 h 52"/>
                <a:gd name="T74" fmla="*/ 48 w 67"/>
                <a:gd name="T75" fmla="*/ 27 h 52"/>
                <a:gd name="T76" fmla="*/ 37 w 67"/>
                <a:gd name="T77" fmla="*/ 37 h 52"/>
                <a:gd name="T78" fmla="*/ 37 w 67"/>
                <a:gd name="T79" fmla="*/ 36 h 52"/>
                <a:gd name="T80" fmla="*/ 37 w 67"/>
                <a:gd name="T81" fmla="*/ 51 h 52"/>
                <a:gd name="T82" fmla="*/ 38 w 67"/>
                <a:gd name="T83" fmla="*/ 52 h 52"/>
                <a:gd name="T84" fmla="*/ 55 w 67"/>
                <a:gd name="T85" fmla="*/ 52 h 52"/>
                <a:gd name="T86" fmla="*/ 62 w 67"/>
                <a:gd name="T87" fmla="*/ 52 h 52"/>
                <a:gd name="T88" fmla="*/ 64 w 67"/>
                <a:gd name="T89" fmla="*/ 51 h 52"/>
                <a:gd name="T90" fmla="*/ 64 w 67"/>
                <a:gd name="T91" fmla="*/ 22 h 52"/>
                <a:gd name="T92" fmla="*/ 60 w 67"/>
                <a:gd name="T93" fmla="*/ 17 h 52"/>
                <a:gd name="T94" fmla="*/ 53 w 67"/>
                <a:gd name="T95" fmla="*/ 23 h 52"/>
                <a:gd name="T96" fmla="*/ 53 w 67"/>
                <a:gd name="T97" fmla="*/ 51 h 52"/>
                <a:gd name="T98" fmla="*/ 55 w 67"/>
                <a:gd name="T9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3" name="Rectangle 30"/>
          <p:cNvSpPr>
            <a:spLocks noChangeArrowheads="1"/>
          </p:cNvSpPr>
          <p:nvPr/>
        </p:nvSpPr>
        <p:spPr bwMode="auto">
          <a:xfrm>
            <a:off x="1131136" y="3243042"/>
            <a:ext cx="2028949"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Tree>
    <p:extLst>
      <p:ext uri="{BB962C8B-B14F-4D97-AF65-F5344CB8AC3E}">
        <p14:creationId xmlns:p14="http://schemas.microsoft.com/office/powerpoint/2010/main" val="253649293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250" fill="hold"/>
                                        <p:tgtEl>
                                          <p:spTgt spid="21"/>
                                        </p:tgtEl>
                                        <p:attrNameLst>
                                          <p:attrName>ppt_x</p:attrName>
                                        </p:attrNameLst>
                                      </p:cBhvr>
                                      <p:tavLst>
                                        <p:tav tm="0">
                                          <p:val>
                                            <p:strVal val="#ppt_x"/>
                                          </p:val>
                                        </p:tav>
                                        <p:tav tm="100000">
                                          <p:val>
                                            <p:strVal val="#ppt_x"/>
                                          </p:val>
                                        </p:tav>
                                      </p:tavLst>
                                    </p:anim>
                                    <p:anim calcmode="lin" valueType="num">
                                      <p:cBhvr additive="base">
                                        <p:cTn id="14" dur="250" fill="hold"/>
                                        <p:tgtEl>
                                          <p:spTgt spid="21"/>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250" fill="hold"/>
                                        <p:tgtEl>
                                          <p:spTgt spid="22"/>
                                        </p:tgtEl>
                                        <p:attrNameLst>
                                          <p:attrName>ppt_x</p:attrName>
                                        </p:attrNameLst>
                                      </p:cBhvr>
                                      <p:tavLst>
                                        <p:tav tm="0">
                                          <p:val>
                                            <p:strVal val="#ppt_x"/>
                                          </p:val>
                                        </p:tav>
                                        <p:tav tm="100000">
                                          <p:val>
                                            <p:strVal val="#ppt_x"/>
                                          </p:val>
                                        </p:tav>
                                      </p:tavLst>
                                    </p:anim>
                                    <p:anim calcmode="lin" valueType="num">
                                      <p:cBhvr additive="base">
                                        <p:cTn id="19" dur="250" fill="hold"/>
                                        <p:tgtEl>
                                          <p:spTgt spid="2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250" fill="hold"/>
                                        <p:tgtEl>
                                          <p:spTgt spid="23"/>
                                        </p:tgtEl>
                                        <p:attrNameLst>
                                          <p:attrName>ppt_x</p:attrName>
                                        </p:attrNameLst>
                                      </p:cBhvr>
                                      <p:tavLst>
                                        <p:tav tm="0">
                                          <p:val>
                                            <p:strVal val="#ppt_x"/>
                                          </p:val>
                                        </p:tav>
                                        <p:tav tm="100000">
                                          <p:val>
                                            <p:strVal val="#ppt_x"/>
                                          </p:val>
                                        </p:tav>
                                      </p:tavLst>
                                    </p:anim>
                                    <p:anim calcmode="lin" valueType="num">
                                      <p:cBhvr additive="base">
                                        <p:cTn id="24" dur="250" fill="hold"/>
                                        <p:tgtEl>
                                          <p:spTgt spid="23"/>
                                        </p:tgtEl>
                                        <p:attrNameLst>
                                          <p:attrName>ppt_y</p:attrName>
                                        </p:attrNameLst>
                                      </p:cBhvr>
                                      <p:tavLst>
                                        <p:tav tm="0">
                                          <p:val>
                                            <p:strVal val="1+#ppt_h/2"/>
                                          </p:val>
                                        </p:tav>
                                        <p:tav tm="100000">
                                          <p:val>
                                            <p:strVal val="#ppt_y"/>
                                          </p:val>
                                        </p:tav>
                                      </p:tavLst>
                                    </p:anim>
                                  </p:childTnLst>
                                </p:cTn>
                              </p:par>
                            </p:childTnLst>
                          </p:cTn>
                        </p:par>
                        <p:par>
                          <p:cTn id="25" fill="hold">
                            <p:stCondLst>
                              <p:cond delay="1750"/>
                            </p:stCondLst>
                            <p:childTnLst>
                              <p:par>
                                <p:cTn id="26" presetID="2" presetClass="entr" presetSubtype="4"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50" fill="hold"/>
                                        <p:tgtEl>
                                          <p:spTgt spid="24"/>
                                        </p:tgtEl>
                                        <p:attrNameLst>
                                          <p:attrName>ppt_x</p:attrName>
                                        </p:attrNameLst>
                                      </p:cBhvr>
                                      <p:tavLst>
                                        <p:tav tm="0">
                                          <p:val>
                                            <p:strVal val="#ppt_x"/>
                                          </p:val>
                                        </p:tav>
                                        <p:tav tm="100000">
                                          <p:val>
                                            <p:strVal val="#ppt_x"/>
                                          </p:val>
                                        </p:tav>
                                      </p:tavLst>
                                    </p:anim>
                                    <p:anim calcmode="lin" valueType="num">
                                      <p:cBhvr additive="base">
                                        <p:cTn id="29" dur="250" fill="hold"/>
                                        <p:tgtEl>
                                          <p:spTgt spid="24"/>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250" fill="hold"/>
                                        <p:tgtEl>
                                          <p:spTgt spid="25"/>
                                        </p:tgtEl>
                                        <p:attrNameLst>
                                          <p:attrName>ppt_x</p:attrName>
                                        </p:attrNameLst>
                                      </p:cBhvr>
                                      <p:tavLst>
                                        <p:tav tm="0">
                                          <p:val>
                                            <p:strVal val="#ppt_x"/>
                                          </p:val>
                                        </p:tav>
                                        <p:tav tm="100000">
                                          <p:val>
                                            <p:strVal val="#ppt_x"/>
                                          </p:val>
                                        </p:tav>
                                      </p:tavLst>
                                    </p:anim>
                                    <p:anim calcmode="lin" valueType="num">
                                      <p:cBhvr additive="base">
                                        <p:cTn id="34" dur="250" fill="hold"/>
                                        <p:tgtEl>
                                          <p:spTgt spid="25"/>
                                        </p:tgtEl>
                                        <p:attrNameLst>
                                          <p:attrName>ppt_y</p:attrName>
                                        </p:attrNameLst>
                                      </p:cBhvr>
                                      <p:tavLst>
                                        <p:tav tm="0">
                                          <p:val>
                                            <p:strVal val="1+#ppt_h/2"/>
                                          </p:val>
                                        </p:tav>
                                        <p:tav tm="100000">
                                          <p:val>
                                            <p:strVal val="#ppt_y"/>
                                          </p:val>
                                        </p:tav>
                                      </p:tavLst>
                                    </p:anim>
                                  </p:childTnLst>
                                </p:cTn>
                              </p:par>
                            </p:childTnLst>
                          </p:cTn>
                        </p:par>
                        <p:par>
                          <p:cTn id="35" fill="hold">
                            <p:stCondLst>
                              <p:cond delay="2250"/>
                            </p:stCondLst>
                            <p:childTnLst>
                              <p:par>
                                <p:cTn id="36" presetID="2" presetClass="entr" presetSubtype="4"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250" fill="hold"/>
                                        <p:tgtEl>
                                          <p:spTgt spid="26"/>
                                        </p:tgtEl>
                                        <p:attrNameLst>
                                          <p:attrName>ppt_x</p:attrName>
                                        </p:attrNameLst>
                                      </p:cBhvr>
                                      <p:tavLst>
                                        <p:tav tm="0">
                                          <p:val>
                                            <p:strVal val="#ppt_x"/>
                                          </p:val>
                                        </p:tav>
                                        <p:tav tm="100000">
                                          <p:val>
                                            <p:strVal val="#ppt_x"/>
                                          </p:val>
                                        </p:tav>
                                      </p:tavLst>
                                    </p:anim>
                                    <p:anim calcmode="lin" valueType="num">
                                      <p:cBhvr additive="base">
                                        <p:cTn id="39" dur="25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250" fill="hold"/>
                                        <p:tgtEl>
                                          <p:spTgt spid="27"/>
                                        </p:tgtEl>
                                        <p:attrNameLst>
                                          <p:attrName>ppt_x</p:attrName>
                                        </p:attrNameLst>
                                      </p:cBhvr>
                                      <p:tavLst>
                                        <p:tav tm="0">
                                          <p:val>
                                            <p:strVal val="#ppt_x"/>
                                          </p:val>
                                        </p:tav>
                                        <p:tav tm="100000">
                                          <p:val>
                                            <p:strVal val="#ppt_x"/>
                                          </p:val>
                                        </p:tav>
                                      </p:tavLst>
                                    </p:anim>
                                    <p:anim calcmode="lin" valueType="num">
                                      <p:cBhvr additive="base">
                                        <p:cTn id="44" dur="250" fill="hold"/>
                                        <p:tgtEl>
                                          <p:spTgt spid="27"/>
                                        </p:tgtEl>
                                        <p:attrNameLst>
                                          <p:attrName>ppt_y</p:attrName>
                                        </p:attrNameLst>
                                      </p:cBhvr>
                                      <p:tavLst>
                                        <p:tav tm="0">
                                          <p:val>
                                            <p:strVal val="1+#ppt_h/2"/>
                                          </p:val>
                                        </p:tav>
                                        <p:tav tm="100000">
                                          <p:val>
                                            <p:strVal val="#ppt_y"/>
                                          </p:val>
                                        </p:tav>
                                      </p:tavLst>
                                    </p:anim>
                                  </p:childTnLst>
                                </p:cTn>
                              </p:par>
                            </p:childTnLst>
                          </p:cTn>
                        </p:par>
                        <p:par>
                          <p:cTn id="45" fill="hold">
                            <p:stCondLst>
                              <p:cond delay="275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250" fill="hold"/>
                                        <p:tgtEl>
                                          <p:spTgt spid="28"/>
                                        </p:tgtEl>
                                        <p:attrNameLst>
                                          <p:attrName>ppt_x</p:attrName>
                                        </p:attrNameLst>
                                      </p:cBhvr>
                                      <p:tavLst>
                                        <p:tav tm="0">
                                          <p:val>
                                            <p:strVal val="#ppt_x"/>
                                          </p:val>
                                        </p:tav>
                                        <p:tav tm="100000">
                                          <p:val>
                                            <p:strVal val="#ppt_x"/>
                                          </p:val>
                                        </p:tav>
                                      </p:tavLst>
                                    </p:anim>
                                    <p:anim calcmode="lin" valueType="num">
                                      <p:cBhvr additive="base">
                                        <p:cTn id="49" dur="25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2" presetClass="entr" presetSubtype="4"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250" fill="hold"/>
                                        <p:tgtEl>
                                          <p:spTgt spid="33"/>
                                        </p:tgtEl>
                                        <p:attrNameLst>
                                          <p:attrName>ppt_x</p:attrName>
                                        </p:attrNameLst>
                                      </p:cBhvr>
                                      <p:tavLst>
                                        <p:tav tm="0">
                                          <p:val>
                                            <p:strVal val="#ppt_x"/>
                                          </p:val>
                                        </p:tav>
                                        <p:tav tm="100000">
                                          <p:val>
                                            <p:strVal val="#ppt_x"/>
                                          </p:val>
                                        </p:tav>
                                      </p:tavLst>
                                    </p:anim>
                                    <p:anim calcmode="lin" valueType="num">
                                      <p:cBhvr additive="base">
                                        <p:cTn id="54"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21"/>
          <p:cNvSpPr>
            <a:spLocks noChangeShapeType="1"/>
          </p:cNvSpPr>
          <p:nvPr/>
        </p:nvSpPr>
        <p:spPr bwMode="auto">
          <a:xfrm flipH="1">
            <a:off x="2644129" y="2273875"/>
            <a:ext cx="369094" cy="351234"/>
          </a:xfrm>
          <a:prstGeom prst="line">
            <a:avLst/>
          </a:prstGeom>
          <a:noFill/>
          <a:ln w="12700">
            <a:solidFill>
              <a:srgbClr val="3F3F3F"/>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3" name="直接连接符 25"/>
          <p:cNvSpPr>
            <a:spLocks noChangeShapeType="1"/>
          </p:cNvSpPr>
          <p:nvPr/>
        </p:nvSpPr>
        <p:spPr bwMode="auto">
          <a:xfrm>
            <a:off x="4609850" y="2178625"/>
            <a:ext cx="452438" cy="244078"/>
          </a:xfrm>
          <a:prstGeom prst="line">
            <a:avLst/>
          </a:prstGeom>
          <a:noFill/>
          <a:ln w="12700">
            <a:solidFill>
              <a:srgbClr val="3F3F3F"/>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4" name="直接连接符 27"/>
          <p:cNvSpPr>
            <a:spLocks noChangeShapeType="1"/>
          </p:cNvSpPr>
          <p:nvPr/>
        </p:nvSpPr>
        <p:spPr bwMode="auto">
          <a:xfrm flipV="1">
            <a:off x="6186238" y="2506047"/>
            <a:ext cx="522685" cy="840581"/>
          </a:xfrm>
          <a:prstGeom prst="line">
            <a:avLst/>
          </a:prstGeom>
          <a:noFill/>
          <a:ln w="12700">
            <a:solidFill>
              <a:srgbClr val="3F3F3F"/>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5" name="椭圆 28"/>
          <p:cNvSpPr>
            <a:spLocks noChangeArrowheads="1"/>
          </p:cNvSpPr>
          <p:nvPr/>
        </p:nvSpPr>
        <p:spPr bwMode="auto">
          <a:xfrm>
            <a:off x="3009650" y="951090"/>
            <a:ext cx="1616869" cy="1615679"/>
          </a:xfrm>
          <a:prstGeom prst="ellipse">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6" name="椭圆 29"/>
          <p:cNvSpPr>
            <a:spLocks noChangeArrowheads="1"/>
          </p:cNvSpPr>
          <p:nvPr/>
        </p:nvSpPr>
        <p:spPr bwMode="auto">
          <a:xfrm>
            <a:off x="6693444" y="1583312"/>
            <a:ext cx="1032272" cy="1032272"/>
          </a:xfrm>
          <a:prstGeom prst="ellipse">
            <a:avLst/>
          </a:prstGeom>
          <a:solidFill>
            <a:srgbClr val="FFC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7" name="椭圆 30"/>
          <p:cNvSpPr>
            <a:spLocks noChangeAspect="1" noChangeArrowheads="1"/>
          </p:cNvSpPr>
          <p:nvPr/>
        </p:nvSpPr>
        <p:spPr bwMode="auto">
          <a:xfrm>
            <a:off x="2534591" y="2567959"/>
            <a:ext cx="189309" cy="188119"/>
          </a:xfrm>
          <a:prstGeom prst="ellipse">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8" name="椭圆 31"/>
          <p:cNvSpPr>
            <a:spLocks noChangeAspect="1" noChangeArrowheads="1"/>
          </p:cNvSpPr>
          <p:nvPr/>
        </p:nvSpPr>
        <p:spPr bwMode="auto">
          <a:xfrm>
            <a:off x="1977379" y="3565703"/>
            <a:ext cx="189309" cy="189310"/>
          </a:xfrm>
          <a:prstGeom prst="ellipse">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9" name="椭圆 33"/>
          <p:cNvSpPr>
            <a:spLocks noChangeAspect="1" noChangeArrowheads="1"/>
          </p:cNvSpPr>
          <p:nvPr/>
        </p:nvSpPr>
        <p:spPr bwMode="auto">
          <a:xfrm>
            <a:off x="2985838" y="2111950"/>
            <a:ext cx="188119" cy="189309"/>
          </a:xfrm>
          <a:prstGeom prst="ellipse">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0" name="椭圆 34"/>
          <p:cNvSpPr>
            <a:spLocks noChangeAspect="1" noChangeArrowheads="1"/>
          </p:cNvSpPr>
          <p:nvPr/>
        </p:nvSpPr>
        <p:spPr bwMode="auto">
          <a:xfrm>
            <a:off x="4496741" y="2084566"/>
            <a:ext cx="189309" cy="189310"/>
          </a:xfrm>
          <a:prstGeom prst="ellipse">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1" name="椭圆 35"/>
          <p:cNvSpPr>
            <a:spLocks noChangeAspect="1" noChangeArrowheads="1"/>
          </p:cNvSpPr>
          <p:nvPr/>
        </p:nvSpPr>
        <p:spPr bwMode="auto">
          <a:xfrm>
            <a:off x="5033713" y="2396509"/>
            <a:ext cx="189310" cy="188119"/>
          </a:xfrm>
          <a:prstGeom prst="ellipse">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2" name="椭圆 36"/>
          <p:cNvSpPr>
            <a:spLocks noChangeAspect="1" noChangeArrowheads="1"/>
          </p:cNvSpPr>
          <p:nvPr/>
        </p:nvSpPr>
        <p:spPr bwMode="auto">
          <a:xfrm>
            <a:off x="6080272" y="3182322"/>
            <a:ext cx="189309" cy="189310"/>
          </a:xfrm>
          <a:prstGeom prst="ellipse">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3" name="椭圆 37"/>
          <p:cNvSpPr>
            <a:spLocks noChangeAspect="1" noChangeArrowheads="1"/>
          </p:cNvSpPr>
          <p:nvPr/>
        </p:nvSpPr>
        <p:spPr bwMode="auto">
          <a:xfrm>
            <a:off x="6668441" y="2369125"/>
            <a:ext cx="189309" cy="189309"/>
          </a:xfrm>
          <a:prstGeom prst="ellipse">
            <a:avLst/>
          </a:prstGeom>
          <a:solidFill>
            <a:srgbClr val="FFC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4" name="椭圆 38"/>
          <p:cNvSpPr>
            <a:spLocks noChangeAspect="1" noChangeArrowheads="1"/>
          </p:cNvSpPr>
          <p:nvPr/>
        </p:nvSpPr>
        <p:spPr bwMode="auto">
          <a:xfrm>
            <a:off x="7631657" y="1758334"/>
            <a:ext cx="189310" cy="189310"/>
          </a:xfrm>
          <a:prstGeom prst="ellipse">
            <a:avLst/>
          </a:prstGeom>
          <a:solidFill>
            <a:srgbClr val="FFC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5" name="椭圆 39"/>
          <p:cNvSpPr>
            <a:spLocks noChangeArrowheads="1"/>
          </p:cNvSpPr>
          <p:nvPr/>
        </p:nvSpPr>
        <p:spPr bwMode="auto">
          <a:xfrm>
            <a:off x="4983707" y="2273875"/>
            <a:ext cx="1284685" cy="1284684"/>
          </a:xfrm>
          <a:prstGeom prst="ellipse">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6" name="椭圆 40"/>
          <p:cNvSpPr>
            <a:spLocks noChangeArrowheads="1"/>
          </p:cNvSpPr>
          <p:nvPr/>
        </p:nvSpPr>
        <p:spPr bwMode="auto">
          <a:xfrm>
            <a:off x="1753541" y="2567959"/>
            <a:ext cx="1122759" cy="1122760"/>
          </a:xfrm>
          <a:prstGeom prst="ellipse">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grpSp>
        <p:nvGrpSpPr>
          <p:cNvPr id="17" name="组合 41"/>
          <p:cNvGrpSpPr>
            <a:grpSpLocks/>
          </p:cNvGrpSpPr>
          <p:nvPr/>
        </p:nvGrpSpPr>
        <p:grpSpPr bwMode="auto">
          <a:xfrm>
            <a:off x="5409951" y="2703690"/>
            <a:ext cx="431006" cy="426244"/>
            <a:chOff x="0" y="0"/>
            <a:chExt cx="453105" cy="448433"/>
          </a:xfrm>
        </p:grpSpPr>
        <p:sp>
          <p:nvSpPr>
            <p:cNvPr id="18"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0" name="组合 44"/>
          <p:cNvGrpSpPr>
            <a:grpSpLocks/>
          </p:cNvGrpSpPr>
          <p:nvPr/>
        </p:nvGrpSpPr>
        <p:grpSpPr bwMode="auto">
          <a:xfrm>
            <a:off x="3607344" y="1485681"/>
            <a:ext cx="504825" cy="542925"/>
            <a:chOff x="0" y="0"/>
            <a:chExt cx="466184" cy="501686"/>
          </a:xfrm>
        </p:grpSpPr>
        <p:sp>
          <p:nvSpPr>
            <p:cNvPr id="21"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Rectangle 155"/>
            <p:cNvSpPr>
              <a:spLocks noChangeArrowheads="1"/>
            </p:cNvSpPr>
            <p:nvPr/>
          </p:nvSpPr>
          <p:spPr bwMode="auto">
            <a:xfrm>
              <a:off x="160689" y="419472"/>
              <a:ext cx="9342" cy="32698"/>
            </a:xfrm>
            <a:prstGeom prst="rect">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23"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6" name="组合 50"/>
          <p:cNvGrpSpPr>
            <a:grpSpLocks/>
          </p:cNvGrpSpPr>
          <p:nvPr/>
        </p:nvGrpSpPr>
        <p:grpSpPr bwMode="auto">
          <a:xfrm>
            <a:off x="2121444" y="2940625"/>
            <a:ext cx="386954" cy="371475"/>
            <a:chOff x="0" y="0"/>
            <a:chExt cx="490600" cy="471805"/>
          </a:xfrm>
        </p:grpSpPr>
        <p:sp>
          <p:nvSpPr>
            <p:cNvPr id="27" name="Oval 131"/>
            <p:cNvSpPr>
              <a:spLocks noChangeArrowheads="1"/>
            </p:cNvSpPr>
            <p:nvPr/>
          </p:nvSpPr>
          <p:spPr bwMode="auto">
            <a:xfrm>
              <a:off x="134915" y="0"/>
              <a:ext cx="220770" cy="223595"/>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28" name="Freeform 134"/>
            <p:cNvSpPr>
              <a:spLocks noChangeArrowheads="1"/>
            </p:cNvSpPr>
            <p:nvPr/>
          </p:nvSpPr>
          <p:spPr bwMode="auto">
            <a:xfrm>
              <a:off x="0" y="258467"/>
              <a:ext cx="490600" cy="213338"/>
            </a:xfrm>
            <a:custGeom>
              <a:avLst/>
              <a:gdLst>
                <a:gd name="T0" fmla="*/ 2147483647 w 200"/>
                <a:gd name="T1" fmla="*/ 2147483647 h 87"/>
                <a:gd name="T2" fmla="*/ 2147483647 w 200"/>
                <a:gd name="T3" fmla="*/ 2147483647 h 87"/>
                <a:gd name="T4" fmla="*/ 2147483647 w 200"/>
                <a:gd name="T5" fmla="*/ 2147483647 h 87"/>
                <a:gd name="T6" fmla="*/ 2147483647 w 200"/>
                <a:gd name="T7" fmla="*/ 2147483647 h 87"/>
                <a:gd name="T8" fmla="*/ 2147483647 w 200"/>
                <a:gd name="T9" fmla="*/ 2147483647 h 87"/>
                <a:gd name="T10" fmla="*/ 2147483647 w 200"/>
                <a:gd name="T11" fmla="*/ 2147483647 h 87"/>
                <a:gd name="T12" fmla="*/ 2147483647 w 200"/>
                <a:gd name="T13" fmla="*/ 2147483647 h 87"/>
                <a:gd name="T14" fmla="*/ 2147483647 w 200"/>
                <a:gd name="T15" fmla="*/ 2147483647 h 87"/>
                <a:gd name="T16" fmla="*/ 2147483647 w 200"/>
                <a:gd name="T17" fmla="*/ 2147483647 h 87"/>
                <a:gd name="T18" fmla="*/ 2147483647 w 200"/>
                <a:gd name="T19" fmla="*/ 2147483647 h 87"/>
                <a:gd name="T20" fmla="*/ 2147483647 w 200"/>
                <a:gd name="T21" fmla="*/ 0 h 87"/>
                <a:gd name="T22" fmla="*/ 2147483647 w 200"/>
                <a:gd name="T23" fmla="*/ 0 h 87"/>
                <a:gd name="T24" fmla="*/ 2147483647 w 200"/>
                <a:gd name="T25" fmla="*/ 0 h 87"/>
                <a:gd name="T26" fmla="*/ 2147483647 w 200"/>
                <a:gd name="T27" fmla="*/ 0 h 87"/>
                <a:gd name="T28" fmla="*/ 2147483647 w 200"/>
                <a:gd name="T29" fmla="*/ 2147483647 h 87"/>
                <a:gd name="T30" fmla="*/ 2147483647 w 200"/>
                <a:gd name="T31" fmla="*/ 0 h 87"/>
                <a:gd name="T32" fmla="*/ 2147483647 w 200"/>
                <a:gd name="T33" fmla="*/ 0 h 87"/>
                <a:gd name="T34" fmla="*/ 2147483647 w 200"/>
                <a:gd name="T35" fmla="*/ 0 h 87"/>
                <a:gd name="T36" fmla="*/ 2147483647 w 200"/>
                <a:gd name="T37" fmla="*/ 0 h 87"/>
                <a:gd name="T38" fmla="*/ 2147483647 w 200"/>
                <a:gd name="T39" fmla="*/ 2147483647 h 87"/>
                <a:gd name="T40" fmla="*/ 0 w 200"/>
                <a:gd name="T41" fmla="*/ 2147483647 h 87"/>
                <a:gd name="T42" fmla="*/ 2147483647 w 200"/>
                <a:gd name="T43" fmla="*/ 214748364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9" name="组合 53"/>
          <p:cNvGrpSpPr>
            <a:grpSpLocks/>
          </p:cNvGrpSpPr>
          <p:nvPr/>
        </p:nvGrpSpPr>
        <p:grpSpPr bwMode="auto">
          <a:xfrm>
            <a:off x="7051822" y="1886921"/>
            <a:ext cx="351234" cy="396479"/>
            <a:chOff x="0" y="0"/>
            <a:chExt cx="406393" cy="459645"/>
          </a:xfrm>
        </p:grpSpPr>
        <p:sp>
          <p:nvSpPr>
            <p:cNvPr id="30"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2" name="Oval 150"/>
            <p:cNvSpPr>
              <a:spLocks noChangeArrowheads="1"/>
            </p:cNvSpPr>
            <p:nvPr/>
          </p:nvSpPr>
          <p:spPr bwMode="auto">
            <a:xfrm>
              <a:off x="97160" y="326983"/>
              <a:ext cx="37370" cy="3737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grpSp>
      <p:sp>
        <p:nvSpPr>
          <p:cNvPr id="33" name="Rectangle 30"/>
          <p:cNvSpPr>
            <a:spLocks noChangeArrowheads="1"/>
          </p:cNvSpPr>
          <p:nvPr/>
        </p:nvSpPr>
        <p:spPr bwMode="auto">
          <a:xfrm>
            <a:off x="786728" y="1087495"/>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4" name="Rectangle 30"/>
          <p:cNvSpPr>
            <a:spLocks noChangeArrowheads="1"/>
          </p:cNvSpPr>
          <p:nvPr/>
        </p:nvSpPr>
        <p:spPr bwMode="auto">
          <a:xfrm>
            <a:off x="1292593" y="3755013"/>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5" name="Rectangle 30"/>
          <p:cNvSpPr>
            <a:spLocks noChangeArrowheads="1"/>
          </p:cNvSpPr>
          <p:nvPr/>
        </p:nvSpPr>
        <p:spPr bwMode="auto">
          <a:xfrm>
            <a:off x="4631668" y="3755013"/>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37" name="Rectangle 30"/>
          <p:cNvSpPr>
            <a:spLocks noChangeArrowheads="1"/>
          </p:cNvSpPr>
          <p:nvPr/>
        </p:nvSpPr>
        <p:spPr bwMode="auto">
          <a:xfrm>
            <a:off x="6187252" y="760878"/>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Tree>
    <p:extLst>
      <p:ext uri="{BB962C8B-B14F-4D97-AF65-F5344CB8AC3E}">
        <p14:creationId xmlns:p14="http://schemas.microsoft.com/office/powerpoint/2010/main" val="44744407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fill="hold"/>
                                        <p:tgtEl>
                                          <p:spTgt spid="6"/>
                                        </p:tgtEl>
                                        <p:attrNameLst>
                                          <p:attrName>ppt_x</p:attrName>
                                        </p:attrNameLst>
                                      </p:cBhvr>
                                      <p:tavLst>
                                        <p:tav tm="0">
                                          <p:val>
                                            <p:strVal val="#ppt_x"/>
                                          </p:val>
                                        </p:tav>
                                        <p:tav tm="100000">
                                          <p:val>
                                            <p:strVal val="#ppt_x"/>
                                          </p:val>
                                        </p:tav>
                                      </p:tavLst>
                                    </p:anim>
                                    <p:anim calcmode="lin" valueType="num">
                                      <p:cBhvr additive="base">
                                        <p:cTn id="28" dur="25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50" fill="hold"/>
                                        <p:tgtEl>
                                          <p:spTgt spid="7"/>
                                        </p:tgtEl>
                                        <p:attrNameLst>
                                          <p:attrName>ppt_x</p:attrName>
                                        </p:attrNameLst>
                                      </p:cBhvr>
                                      <p:tavLst>
                                        <p:tav tm="0">
                                          <p:val>
                                            <p:strVal val="#ppt_x"/>
                                          </p:val>
                                        </p:tav>
                                        <p:tav tm="100000">
                                          <p:val>
                                            <p:strVal val="#ppt_x"/>
                                          </p:val>
                                        </p:tav>
                                      </p:tavLst>
                                    </p:anim>
                                    <p:anim calcmode="lin" valueType="num">
                                      <p:cBhvr additive="base">
                                        <p:cTn id="33" dur="25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250" fill="hold"/>
                                        <p:tgtEl>
                                          <p:spTgt spid="10"/>
                                        </p:tgtEl>
                                        <p:attrNameLst>
                                          <p:attrName>ppt_x</p:attrName>
                                        </p:attrNameLst>
                                      </p:cBhvr>
                                      <p:tavLst>
                                        <p:tav tm="0">
                                          <p:val>
                                            <p:strVal val="#ppt_x"/>
                                          </p:val>
                                        </p:tav>
                                        <p:tav tm="100000">
                                          <p:val>
                                            <p:strVal val="#ppt_x"/>
                                          </p:val>
                                        </p:tav>
                                      </p:tavLst>
                                    </p:anim>
                                    <p:anim calcmode="lin" valueType="num">
                                      <p:cBhvr additive="base">
                                        <p:cTn id="48" dur="250" fill="hold"/>
                                        <p:tgtEl>
                                          <p:spTgt spid="10"/>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250" fill="hold"/>
                                        <p:tgtEl>
                                          <p:spTgt spid="11"/>
                                        </p:tgtEl>
                                        <p:attrNameLst>
                                          <p:attrName>ppt_x</p:attrName>
                                        </p:attrNameLst>
                                      </p:cBhvr>
                                      <p:tavLst>
                                        <p:tav tm="0">
                                          <p:val>
                                            <p:strVal val="#ppt_x"/>
                                          </p:val>
                                        </p:tav>
                                        <p:tav tm="100000">
                                          <p:val>
                                            <p:strVal val="#ppt_x"/>
                                          </p:val>
                                        </p:tav>
                                      </p:tavLst>
                                    </p:anim>
                                    <p:anim calcmode="lin" valueType="num">
                                      <p:cBhvr additive="base">
                                        <p:cTn id="53" dur="25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250" fill="hold"/>
                                        <p:tgtEl>
                                          <p:spTgt spid="12"/>
                                        </p:tgtEl>
                                        <p:attrNameLst>
                                          <p:attrName>ppt_x</p:attrName>
                                        </p:attrNameLst>
                                      </p:cBhvr>
                                      <p:tavLst>
                                        <p:tav tm="0">
                                          <p:val>
                                            <p:strVal val="#ppt_x"/>
                                          </p:val>
                                        </p:tav>
                                        <p:tav tm="100000">
                                          <p:val>
                                            <p:strVal val="#ppt_x"/>
                                          </p:val>
                                        </p:tav>
                                      </p:tavLst>
                                    </p:anim>
                                    <p:anim calcmode="lin" valueType="num">
                                      <p:cBhvr additive="base">
                                        <p:cTn id="58" dur="250" fill="hold"/>
                                        <p:tgtEl>
                                          <p:spTgt spid="12"/>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250" fill="hold"/>
                                        <p:tgtEl>
                                          <p:spTgt spid="13"/>
                                        </p:tgtEl>
                                        <p:attrNameLst>
                                          <p:attrName>ppt_x</p:attrName>
                                        </p:attrNameLst>
                                      </p:cBhvr>
                                      <p:tavLst>
                                        <p:tav tm="0">
                                          <p:val>
                                            <p:strVal val="#ppt_x"/>
                                          </p:val>
                                        </p:tav>
                                        <p:tav tm="100000">
                                          <p:val>
                                            <p:strVal val="#ppt_x"/>
                                          </p:val>
                                        </p:tav>
                                      </p:tavLst>
                                    </p:anim>
                                    <p:anim calcmode="lin" valueType="num">
                                      <p:cBhvr additive="base">
                                        <p:cTn id="63" dur="25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250" fill="hold"/>
                                        <p:tgtEl>
                                          <p:spTgt spid="14"/>
                                        </p:tgtEl>
                                        <p:attrNameLst>
                                          <p:attrName>ppt_x</p:attrName>
                                        </p:attrNameLst>
                                      </p:cBhvr>
                                      <p:tavLst>
                                        <p:tav tm="0">
                                          <p:val>
                                            <p:strVal val="#ppt_x"/>
                                          </p:val>
                                        </p:tav>
                                        <p:tav tm="100000">
                                          <p:val>
                                            <p:strVal val="#ppt_x"/>
                                          </p:val>
                                        </p:tav>
                                      </p:tavLst>
                                    </p:anim>
                                    <p:anim calcmode="lin" valueType="num">
                                      <p:cBhvr additive="base">
                                        <p:cTn id="68" dur="250" fill="hold"/>
                                        <p:tgtEl>
                                          <p:spTgt spid="14"/>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250" fill="hold"/>
                                        <p:tgtEl>
                                          <p:spTgt spid="15"/>
                                        </p:tgtEl>
                                        <p:attrNameLst>
                                          <p:attrName>ppt_x</p:attrName>
                                        </p:attrNameLst>
                                      </p:cBhvr>
                                      <p:tavLst>
                                        <p:tav tm="0">
                                          <p:val>
                                            <p:strVal val="#ppt_x"/>
                                          </p:val>
                                        </p:tav>
                                        <p:tav tm="100000">
                                          <p:val>
                                            <p:strVal val="#ppt_x"/>
                                          </p:val>
                                        </p:tav>
                                      </p:tavLst>
                                    </p:anim>
                                    <p:anim calcmode="lin" valueType="num">
                                      <p:cBhvr additive="base">
                                        <p:cTn id="73" dur="250" fill="hold"/>
                                        <p:tgtEl>
                                          <p:spTgt spid="15"/>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250" fill="hold"/>
                                        <p:tgtEl>
                                          <p:spTgt spid="16"/>
                                        </p:tgtEl>
                                        <p:attrNameLst>
                                          <p:attrName>ppt_x</p:attrName>
                                        </p:attrNameLst>
                                      </p:cBhvr>
                                      <p:tavLst>
                                        <p:tav tm="0">
                                          <p:val>
                                            <p:strVal val="#ppt_x"/>
                                          </p:val>
                                        </p:tav>
                                        <p:tav tm="100000">
                                          <p:val>
                                            <p:strVal val="#ppt_x"/>
                                          </p:val>
                                        </p:tav>
                                      </p:tavLst>
                                    </p:anim>
                                    <p:anim calcmode="lin" valueType="num">
                                      <p:cBhvr additive="base">
                                        <p:cTn id="78" dur="250" fill="hold"/>
                                        <p:tgtEl>
                                          <p:spTgt spid="16"/>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250" fill="hold"/>
                                        <p:tgtEl>
                                          <p:spTgt spid="17"/>
                                        </p:tgtEl>
                                        <p:attrNameLst>
                                          <p:attrName>ppt_x</p:attrName>
                                        </p:attrNameLst>
                                      </p:cBhvr>
                                      <p:tavLst>
                                        <p:tav tm="0">
                                          <p:val>
                                            <p:strVal val="#ppt_x"/>
                                          </p:val>
                                        </p:tav>
                                        <p:tav tm="100000">
                                          <p:val>
                                            <p:strVal val="#ppt_x"/>
                                          </p:val>
                                        </p:tav>
                                      </p:tavLst>
                                    </p:anim>
                                    <p:anim calcmode="lin" valueType="num">
                                      <p:cBhvr additive="base">
                                        <p:cTn id="83" dur="25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250" fill="hold"/>
                                        <p:tgtEl>
                                          <p:spTgt spid="20"/>
                                        </p:tgtEl>
                                        <p:attrNameLst>
                                          <p:attrName>ppt_x</p:attrName>
                                        </p:attrNameLst>
                                      </p:cBhvr>
                                      <p:tavLst>
                                        <p:tav tm="0">
                                          <p:val>
                                            <p:strVal val="#ppt_x"/>
                                          </p:val>
                                        </p:tav>
                                        <p:tav tm="100000">
                                          <p:val>
                                            <p:strVal val="#ppt_x"/>
                                          </p:val>
                                        </p:tav>
                                      </p:tavLst>
                                    </p:anim>
                                    <p:anim calcmode="lin" valueType="num">
                                      <p:cBhvr additive="base">
                                        <p:cTn id="88" dur="250" fill="hold"/>
                                        <p:tgtEl>
                                          <p:spTgt spid="20"/>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nodeType="after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additive="base">
                                        <p:cTn id="92" dur="250" fill="hold"/>
                                        <p:tgtEl>
                                          <p:spTgt spid="26"/>
                                        </p:tgtEl>
                                        <p:attrNameLst>
                                          <p:attrName>ppt_x</p:attrName>
                                        </p:attrNameLst>
                                      </p:cBhvr>
                                      <p:tavLst>
                                        <p:tav tm="0">
                                          <p:val>
                                            <p:strVal val="#ppt_x"/>
                                          </p:val>
                                        </p:tav>
                                        <p:tav tm="100000">
                                          <p:val>
                                            <p:strVal val="#ppt_x"/>
                                          </p:val>
                                        </p:tav>
                                      </p:tavLst>
                                    </p:anim>
                                    <p:anim calcmode="lin" valueType="num">
                                      <p:cBhvr additive="base">
                                        <p:cTn id="93" dur="250" fill="hold"/>
                                        <p:tgtEl>
                                          <p:spTgt spid="26"/>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250" fill="hold"/>
                                        <p:tgtEl>
                                          <p:spTgt spid="29"/>
                                        </p:tgtEl>
                                        <p:attrNameLst>
                                          <p:attrName>ppt_x</p:attrName>
                                        </p:attrNameLst>
                                      </p:cBhvr>
                                      <p:tavLst>
                                        <p:tav tm="0">
                                          <p:val>
                                            <p:strVal val="#ppt_x"/>
                                          </p:val>
                                        </p:tav>
                                        <p:tav tm="100000">
                                          <p:val>
                                            <p:strVal val="#ppt_x"/>
                                          </p:val>
                                        </p:tav>
                                      </p:tavLst>
                                    </p:anim>
                                    <p:anim calcmode="lin" valueType="num">
                                      <p:cBhvr additive="base">
                                        <p:cTn id="98" dur="25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4750"/>
                            </p:stCondLst>
                            <p:childTnLst>
                              <p:par>
                                <p:cTn id="100" presetID="2" presetClass="entr" presetSubtype="4"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cBhvr additive="base">
                                        <p:cTn id="102" dur="250" fill="hold"/>
                                        <p:tgtEl>
                                          <p:spTgt spid="33"/>
                                        </p:tgtEl>
                                        <p:attrNameLst>
                                          <p:attrName>ppt_x</p:attrName>
                                        </p:attrNameLst>
                                      </p:cBhvr>
                                      <p:tavLst>
                                        <p:tav tm="0">
                                          <p:val>
                                            <p:strVal val="#ppt_x"/>
                                          </p:val>
                                        </p:tav>
                                        <p:tav tm="100000">
                                          <p:val>
                                            <p:strVal val="#ppt_x"/>
                                          </p:val>
                                        </p:tav>
                                      </p:tavLst>
                                    </p:anim>
                                    <p:anim calcmode="lin" valueType="num">
                                      <p:cBhvr additive="base">
                                        <p:cTn id="103" dur="250" fill="hold"/>
                                        <p:tgtEl>
                                          <p:spTgt spid="33"/>
                                        </p:tgtEl>
                                        <p:attrNameLst>
                                          <p:attrName>ppt_y</p:attrName>
                                        </p:attrNameLst>
                                      </p:cBhvr>
                                      <p:tavLst>
                                        <p:tav tm="0">
                                          <p:val>
                                            <p:strVal val="1+#ppt_h/2"/>
                                          </p:val>
                                        </p:tav>
                                        <p:tav tm="100000">
                                          <p:val>
                                            <p:strVal val="#ppt_y"/>
                                          </p:val>
                                        </p:tav>
                                      </p:tavLst>
                                    </p:anim>
                                  </p:childTnLst>
                                </p:cTn>
                              </p:par>
                            </p:childTnLst>
                          </p:cTn>
                        </p:par>
                        <p:par>
                          <p:cTn id="104" fill="hold">
                            <p:stCondLst>
                              <p:cond delay="5000"/>
                            </p:stCondLst>
                            <p:childTnLst>
                              <p:par>
                                <p:cTn id="105" presetID="2" presetClass="entr" presetSubtype="4"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 calcmode="lin" valueType="num">
                                      <p:cBhvr additive="base">
                                        <p:cTn id="107" dur="250" fill="hold"/>
                                        <p:tgtEl>
                                          <p:spTgt spid="34"/>
                                        </p:tgtEl>
                                        <p:attrNameLst>
                                          <p:attrName>ppt_x</p:attrName>
                                        </p:attrNameLst>
                                      </p:cBhvr>
                                      <p:tavLst>
                                        <p:tav tm="0">
                                          <p:val>
                                            <p:strVal val="#ppt_x"/>
                                          </p:val>
                                        </p:tav>
                                        <p:tav tm="100000">
                                          <p:val>
                                            <p:strVal val="#ppt_x"/>
                                          </p:val>
                                        </p:tav>
                                      </p:tavLst>
                                    </p:anim>
                                    <p:anim calcmode="lin" valueType="num">
                                      <p:cBhvr additive="base">
                                        <p:cTn id="108" dur="250" fill="hold"/>
                                        <p:tgtEl>
                                          <p:spTgt spid="34"/>
                                        </p:tgtEl>
                                        <p:attrNameLst>
                                          <p:attrName>ppt_y</p:attrName>
                                        </p:attrNameLst>
                                      </p:cBhvr>
                                      <p:tavLst>
                                        <p:tav tm="0">
                                          <p:val>
                                            <p:strVal val="1+#ppt_h/2"/>
                                          </p:val>
                                        </p:tav>
                                        <p:tav tm="100000">
                                          <p:val>
                                            <p:strVal val="#ppt_y"/>
                                          </p:val>
                                        </p:tav>
                                      </p:tavLst>
                                    </p:anim>
                                  </p:childTnLst>
                                </p:cTn>
                              </p:par>
                            </p:childTnLst>
                          </p:cTn>
                        </p:par>
                        <p:par>
                          <p:cTn id="109" fill="hold">
                            <p:stCondLst>
                              <p:cond delay="5250"/>
                            </p:stCondLst>
                            <p:childTnLst>
                              <p:par>
                                <p:cTn id="110" presetID="2" presetClass="entr" presetSubtype="4"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 calcmode="lin" valueType="num">
                                      <p:cBhvr additive="base">
                                        <p:cTn id="112" dur="250" fill="hold"/>
                                        <p:tgtEl>
                                          <p:spTgt spid="35"/>
                                        </p:tgtEl>
                                        <p:attrNameLst>
                                          <p:attrName>ppt_x</p:attrName>
                                        </p:attrNameLst>
                                      </p:cBhvr>
                                      <p:tavLst>
                                        <p:tav tm="0">
                                          <p:val>
                                            <p:strVal val="#ppt_x"/>
                                          </p:val>
                                        </p:tav>
                                        <p:tav tm="100000">
                                          <p:val>
                                            <p:strVal val="#ppt_x"/>
                                          </p:val>
                                        </p:tav>
                                      </p:tavLst>
                                    </p:anim>
                                    <p:anim calcmode="lin" valueType="num">
                                      <p:cBhvr additive="base">
                                        <p:cTn id="113" dur="250" fill="hold"/>
                                        <p:tgtEl>
                                          <p:spTgt spid="35"/>
                                        </p:tgtEl>
                                        <p:attrNameLst>
                                          <p:attrName>ppt_y</p:attrName>
                                        </p:attrNameLst>
                                      </p:cBhvr>
                                      <p:tavLst>
                                        <p:tav tm="0">
                                          <p:val>
                                            <p:strVal val="1+#ppt_h/2"/>
                                          </p:val>
                                        </p:tav>
                                        <p:tav tm="100000">
                                          <p:val>
                                            <p:strVal val="#ppt_y"/>
                                          </p:val>
                                        </p:tav>
                                      </p:tavLst>
                                    </p:anim>
                                  </p:childTnLst>
                                </p:cTn>
                              </p:par>
                            </p:childTnLst>
                          </p:cTn>
                        </p:par>
                        <p:par>
                          <p:cTn id="114" fill="hold">
                            <p:stCondLst>
                              <p:cond delay="5500"/>
                            </p:stCondLst>
                            <p:childTnLst>
                              <p:par>
                                <p:cTn id="115" presetID="2" presetClass="entr" presetSubtype="4"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 calcmode="lin" valueType="num">
                                      <p:cBhvr additive="base">
                                        <p:cTn id="117" dur="250" fill="hold"/>
                                        <p:tgtEl>
                                          <p:spTgt spid="37"/>
                                        </p:tgtEl>
                                        <p:attrNameLst>
                                          <p:attrName>ppt_x</p:attrName>
                                        </p:attrNameLst>
                                      </p:cBhvr>
                                      <p:tavLst>
                                        <p:tav tm="0">
                                          <p:val>
                                            <p:strVal val="#ppt_x"/>
                                          </p:val>
                                        </p:tav>
                                        <p:tav tm="100000">
                                          <p:val>
                                            <p:strVal val="#ppt_x"/>
                                          </p:val>
                                        </p:tav>
                                      </p:tavLst>
                                    </p:anim>
                                    <p:anim calcmode="lin" valueType="num">
                                      <p:cBhvr additive="base">
                                        <p:cTn id="118" dur="25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33" grpId="0"/>
      <p:bldP spid="34" grpId="0"/>
      <p:bldP spid="35"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1"/>
          <p:cNvSpPr>
            <a:spLocks noChangeArrowheads="1"/>
          </p:cNvSpPr>
          <p:nvPr/>
        </p:nvSpPr>
        <p:spPr bwMode="auto">
          <a:xfrm>
            <a:off x="3540919" y="1282304"/>
            <a:ext cx="1031081" cy="1258491"/>
          </a:xfrm>
          <a:custGeom>
            <a:avLst/>
            <a:gdLst>
              <a:gd name="T0" fmla="*/ 0 w 1214904"/>
              <a:gd name="T1" fmla="*/ 0 h 2048025"/>
              <a:gd name="T2" fmla="*/ 2254189 w 1214904"/>
              <a:gd name="T3" fmla="*/ 506728 h 2048025"/>
              <a:gd name="T4" fmla="*/ 2254189 w 1214904"/>
              <a:gd name="T5" fmla="*/ 537236 h 2048025"/>
              <a:gd name="T6" fmla="*/ 2254189 w 1214904"/>
              <a:gd name="T7" fmla="*/ 725634 h 2048025"/>
              <a:gd name="T8" fmla="*/ 2254189 w 1214904"/>
              <a:gd name="T9" fmla="*/ 756142 h 2048025"/>
              <a:gd name="T10" fmla="*/ 0 w 1214904"/>
              <a:gd name="T11" fmla="*/ 423222 h 2048025"/>
              <a:gd name="T12" fmla="*/ 0 w 1214904"/>
              <a:gd name="T13" fmla="*/ 392713 h 2048025"/>
              <a:gd name="T14" fmla="*/ 0 w 1214904"/>
              <a:gd name="T15" fmla="*/ 30508 h 2048025"/>
              <a:gd name="T16" fmla="*/ 0 60000 65536"/>
              <a:gd name="T17" fmla="*/ 0 60000 65536"/>
              <a:gd name="T18" fmla="*/ 0 60000 65536"/>
              <a:gd name="T19" fmla="*/ 0 60000 65536"/>
              <a:gd name="T20" fmla="*/ 0 60000 65536"/>
              <a:gd name="T21" fmla="*/ 0 60000 65536"/>
              <a:gd name="T22" fmla="*/ 0 60000 65536"/>
              <a:gd name="T23" fmla="*/ 0 60000 65536"/>
              <a:gd name="T24" fmla="*/ 0 w 1214904"/>
              <a:gd name="T25" fmla="*/ 0 h 2048025"/>
              <a:gd name="T26" fmla="*/ 1214904 w 1214904"/>
              <a:gd name="T27" fmla="*/ 2048025 h 20480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4904" h="2048025">
                <a:moveTo>
                  <a:pt x="0" y="0"/>
                </a:moveTo>
                <a:lnTo>
                  <a:pt x="1214904" y="1372484"/>
                </a:lnTo>
                <a:lnTo>
                  <a:pt x="1214904" y="1455115"/>
                </a:lnTo>
                <a:lnTo>
                  <a:pt x="1214904" y="1965394"/>
                </a:lnTo>
                <a:lnTo>
                  <a:pt x="1214904" y="2048025"/>
                </a:lnTo>
                <a:lnTo>
                  <a:pt x="0" y="1146305"/>
                </a:lnTo>
                <a:lnTo>
                  <a:pt x="0" y="1063674"/>
                </a:lnTo>
                <a:lnTo>
                  <a:pt x="0" y="82631"/>
                </a:lnTo>
                <a:lnTo>
                  <a:pt x="0" y="0"/>
                </a:lnTo>
                <a:close/>
              </a:path>
            </a:pathLst>
          </a:custGeom>
          <a:solidFill>
            <a:srgbClr val="A40000"/>
          </a:solidFill>
          <a:ln>
            <a:noFill/>
          </a:ln>
        </p:spPr>
        <p:txBody>
          <a:bodyPr lIns="68580" tIns="34290" rIns="68580" bIns="34290" anchor="ctr"/>
          <a:lstStyle/>
          <a:p>
            <a:endParaRPr lang="zh-CN" altLang="en-US"/>
          </a:p>
        </p:txBody>
      </p:sp>
      <p:sp>
        <p:nvSpPr>
          <p:cNvPr id="3" name="任意多边形 25"/>
          <p:cNvSpPr>
            <a:spLocks noChangeArrowheads="1"/>
          </p:cNvSpPr>
          <p:nvPr/>
        </p:nvSpPr>
        <p:spPr bwMode="auto">
          <a:xfrm flipV="1">
            <a:off x="3540919" y="2608661"/>
            <a:ext cx="1031081" cy="1333500"/>
          </a:xfrm>
          <a:custGeom>
            <a:avLst/>
            <a:gdLst>
              <a:gd name="T0" fmla="*/ 2254171 w 1214906"/>
              <a:gd name="T1" fmla="*/ 802171 h 2169441"/>
              <a:gd name="T2" fmla="*/ 2254171 w 1214906"/>
              <a:gd name="T3" fmla="*/ 726722 h 2169441"/>
              <a:gd name="T4" fmla="*/ 2254173 w 1214906"/>
              <a:gd name="T5" fmla="*/ 726723 h 2169441"/>
              <a:gd name="T6" fmla="*/ 2254173 w 1214906"/>
              <a:gd name="T7" fmla="*/ 507489 h 2169441"/>
              <a:gd name="T8" fmla="*/ 2 w 1214906"/>
              <a:gd name="T9" fmla="*/ 0 h 2169441"/>
              <a:gd name="T10" fmla="*/ 2 w 1214906"/>
              <a:gd name="T11" fmla="*/ 75449 h 2169441"/>
              <a:gd name="T12" fmla="*/ 0 w 1214906"/>
              <a:gd name="T13" fmla="*/ 75448 h 2169441"/>
              <a:gd name="T14" fmla="*/ 0 w 1214906"/>
              <a:gd name="T15" fmla="*/ 468752 h 2169441"/>
              <a:gd name="T16" fmla="*/ 0 60000 65536"/>
              <a:gd name="T17" fmla="*/ 0 60000 65536"/>
              <a:gd name="T18" fmla="*/ 0 60000 65536"/>
              <a:gd name="T19" fmla="*/ 0 60000 65536"/>
              <a:gd name="T20" fmla="*/ 0 60000 65536"/>
              <a:gd name="T21" fmla="*/ 0 60000 65536"/>
              <a:gd name="T22" fmla="*/ 0 60000 65536"/>
              <a:gd name="T23" fmla="*/ 0 60000 65536"/>
              <a:gd name="T24" fmla="*/ 0 w 1214906"/>
              <a:gd name="T25" fmla="*/ 0 h 2169441"/>
              <a:gd name="T26" fmla="*/ 1214906 w 1214906"/>
              <a:gd name="T27" fmla="*/ 2169441 h 21694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4906" h="2169441">
                <a:moveTo>
                  <a:pt x="1214904" y="2169441"/>
                </a:moveTo>
                <a:lnTo>
                  <a:pt x="1214904" y="1965393"/>
                </a:lnTo>
                <a:lnTo>
                  <a:pt x="1214906" y="1965394"/>
                </a:lnTo>
                <a:lnTo>
                  <a:pt x="1214906" y="1372484"/>
                </a:lnTo>
                <a:lnTo>
                  <a:pt x="2" y="0"/>
                </a:lnTo>
                <a:lnTo>
                  <a:pt x="2" y="204050"/>
                </a:lnTo>
                <a:lnTo>
                  <a:pt x="0" y="204047"/>
                </a:lnTo>
                <a:lnTo>
                  <a:pt x="0" y="1267721"/>
                </a:lnTo>
                <a:lnTo>
                  <a:pt x="1214904" y="2169441"/>
                </a:lnTo>
                <a:close/>
              </a:path>
            </a:pathLst>
          </a:custGeom>
          <a:solidFill>
            <a:srgbClr val="00B050"/>
          </a:solidFill>
          <a:ln>
            <a:noFill/>
          </a:ln>
        </p:spPr>
        <p:txBody>
          <a:bodyPr lIns="68580" tIns="34290" rIns="68580" bIns="34290" anchor="ctr"/>
          <a:lstStyle/>
          <a:p>
            <a:endParaRPr lang="zh-CN" altLang="en-US"/>
          </a:p>
        </p:txBody>
      </p:sp>
      <p:sp>
        <p:nvSpPr>
          <p:cNvPr id="4" name="矩形 27"/>
          <p:cNvSpPr>
            <a:spLocks noChangeArrowheads="1"/>
          </p:cNvSpPr>
          <p:nvPr/>
        </p:nvSpPr>
        <p:spPr bwMode="auto">
          <a:xfrm>
            <a:off x="0" y="1277542"/>
            <a:ext cx="3540919" cy="669131"/>
          </a:xfrm>
          <a:prstGeom prst="rect">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5" name="矩形 28"/>
          <p:cNvSpPr>
            <a:spLocks noChangeArrowheads="1"/>
          </p:cNvSpPr>
          <p:nvPr/>
        </p:nvSpPr>
        <p:spPr bwMode="auto">
          <a:xfrm>
            <a:off x="0" y="1946674"/>
            <a:ext cx="3540919" cy="669131"/>
          </a:xfrm>
          <a:prstGeom prst="rect">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6" name="任意多边形 29"/>
          <p:cNvSpPr>
            <a:spLocks noChangeArrowheads="1"/>
          </p:cNvSpPr>
          <p:nvPr/>
        </p:nvSpPr>
        <p:spPr bwMode="auto">
          <a:xfrm>
            <a:off x="3540919" y="1946674"/>
            <a:ext cx="1031081" cy="669131"/>
          </a:xfrm>
          <a:custGeom>
            <a:avLst/>
            <a:gdLst>
              <a:gd name="T0" fmla="*/ 0 w 859824"/>
              <a:gd name="T1" fmla="*/ 0 h 675510"/>
              <a:gd name="T2" fmla="*/ 8985037 w 859824"/>
              <a:gd name="T3" fmla="*/ 1692696 h 675510"/>
              <a:gd name="T4" fmla="*/ 8985037 w 859824"/>
              <a:gd name="T5" fmla="*/ 2714708 h 675510"/>
              <a:gd name="T6" fmla="*/ 0 w 859824"/>
              <a:gd name="T7" fmla="*/ 2714708 h 675510"/>
              <a:gd name="T8" fmla="*/ 0 60000 65536"/>
              <a:gd name="T9" fmla="*/ 0 60000 65536"/>
              <a:gd name="T10" fmla="*/ 0 60000 65536"/>
              <a:gd name="T11" fmla="*/ 0 60000 65536"/>
              <a:gd name="T12" fmla="*/ 0 w 859824"/>
              <a:gd name="T13" fmla="*/ 0 h 675510"/>
              <a:gd name="T14" fmla="*/ 859824 w 859824"/>
              <a:gd name="T15" fmla="*/ 675510 h 675510"/>
            </a:gdLst>
            <a:ahLst/>
            <a:cxnLst>
              <a:cxn ang="T8">
                <a:pos x="T0" y="T1"/>
              </a:cxn>
              <a:cxn ang="T9">
                <a:pos x="T2" y="T3"/>
              </a:cxn>
              <a:cxn ang="T10">
                <a:pos x="T4" y="T5"/>
              </a:cxn>
              <a:cxn ang="T11">
                <a:pos x="T6" y="T7"/>
              </a:cxn>
            </a:cxnLst>
            <a:rect l="T12" t="T13" r="T14" b="T15"/>
            <a:pathLst>
              <a:path w="859824" h="675510">
                <a:moveTo>
                  <a:pt x="0" y="0"/>
                </a:moveTo>
                <a:lnTo>
                  <a:pt x="859824" y="421199"/>
                </a:lnTo>
                <a:lnTo>
                  <a:pt x="859824" y="675510"/>
                </a:lnTo>
                <a:lnTo>
                  <a:pt x="0" y="675510"/>
                </a:lnTo>
                <a:lnTo>
                  <a:pt x="0" y="0"/>
                </a:lnTo>
                <a:close/>
              </a:path>
            </a:pathLst>
          </a:custGeom>
          <a:solidFill>
            <a:srgbClr val="0070C0"/>
          </a:solidFill>
          <a:ln>
            <a:noFill/>
          </a:ln>
        </p:spPr>
        <p:txBody>
          <a:bodyPr lIns="68580" tIns="34290" rIns="68580" bIns="34290" anchor="ctr"/>
          <a:lstStyle/>
          <a:p>
            <a:endParaRPr lang="zh-CN" altLang="en-US"/>
          </a:p>
        </p:txBody>
      </p:sp>
      <p:sp>
        <p:nvSpPr>
          <p:cNvPr id="7" name="矩形 30"/>
          <p:cNvSpPr>
            <a:spLocks noChangeArrowheads="1"/>
          </p:cNvSpPr>
          <p:nvPr/>
        </p:nvSpPr>
        <p:spPr bwMode="auto">
          <a:xfrm flipV="1">
            <a:off x="0" y="3277792"/>
            <a:ext cx="3540919" cy="669131"/>
          </a:xfrm>
          <a:prstGeom prst="rect">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8" name="矩形 31"/>
          <p:cNvSpPr>
            <a:spLocks noChangeArrowheads="1"/>
          </p:cNvSpPr>
          <p:nvPr/>
        </p:nvSpPr>
        <p:spPr bwMode="auto">
          <a:xfrm flipV="1">
            <a:off x="0" y="2608661"/>
            <a:ext cx="3540919" cy="669131"/>
          </a:xfrm>
          <a:prstGeom prst="rect">
            <a:avLst/>
          </a:prstGeom>
          <a:solidFill>
            <a:srgbClr val="FFC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9" name="任意多边形 33"/>
          <p:cNvSpPr>
            <a:spLocks noChangeArrowheads="1"/>
          </p:cNvSpPr>
          <p:nvPr/>
        </p:nvSpPr>
        <p:spPr bwMode="auto">
          <a:xfrm flipV="1">
            <a:off x="3540919" y="2608661"/>
            <a:ext cx="1031081" cy="667941"/>
          </a:xfrm>
          <a:custGeom>
            <a:avLst/>
            <a:gdLst>
              <a:gd name="T0" fmla="*/ 0 w 859824"/>
              <a:gd name="T1" fmla="*/ 0 h 675510"/>
              <a:gd name="T2" fmla="*/ 8985037 w 859824"/>
              <a:gd name="T3" fmla="*/ 1677694 h 675510"/>
              <a:gd name="T4" fmla="*/ 8985037 w 859824"/>
              <a:gd name="T5" fmla="*/ 2690647 h 675510"/>
              <a:gd name="T6" fmla="*/ 0 w 859824"/>
              <a:gd name="T7" fmla="*/ 2690647 h 675510"/>
              <a:gd name="T8" fmla="*/ 0 60000 65536"/>
              <a:gd name="T9" fmla="*/ 0 60000 65536"/>
              <a:gd name="T10" fmla="*/ 0 60000 65536"/>
              <a:gd name="T11" fmla="*/ 0 60000 65536"/>
              <a:gd name="T12" fmla="*/ 0 w 859824"/>
              <a:gd name="T13" fmla="*/ 0 h 675510"/>
              <a:gd name="T14" fmla="*/ 859824 w 859824"/>
              <a:gd name="T15" fmla="*/ 675510 h 675510"/>
            </a:gdLst>
            <a:ahLst/>
            <a:cxnLst>
              <a:cxn ang="T8">
                <a:pos x="T0" y="T1"/>
              </a:cxn>
              <a:cxn ang="T9">
                <a:pos x="T2" y="T3"/>
              </a:cxn>
              <a:cxn ang="T10">
                <a:pos x="T4" y="T5"/>
              </a:cxn>
              <a:cxn ang="T11">
                <a:pos x="T6" y="T7"/>
              </a:cxn>
            </a:cxnLst>
            <a:rect l="T12" t="T13" r="T14" b="T15"/>
            <a:pathLst>
              <a:path w="859824" h="675510">
                <a:moveTo>
                  <a:pt x="0" y="0"/>
                </a:moveTo>
                <a:lnTo>
                  <a:pt x="859824" y="421199"/>
                </a:lnTo>
                <a:lnTo>
                  <a:pt x="859824" y="675510"/>
                </a:lnTo>
                <a:lnTo>
                  <a:pt x="0" y="675510"/>
                </a:lnTo>
                <a:lnTo>
                  <a:pt x="0" y="0"/>
                </a:lnTo>
                <a:close/>
              </a:path>
            </a:pathLst>
          </a:custGeom>
          <a:solidFill>
            <a:schemeClr val="accent4">
              <a:lumMod val="75000"/>
            </a:schemeClr>
          </a:solidFill>
          <a:ln>
            <a:noFill/>
          </a:ln>
        </p:spPr>
        <p:txBody>
          <a:bodyPr lIns="68580" tIns="34290" rIns="68580" bIns="34290" anchor="ctr"/>
          <a:lstStyle/>
          <a:p>
            <a:endParaRPr lang="zh-CN" altLang="en-US"/>
          </a:p>
        </p:txBody>
      </p:sp>
      <p:sp>
        <p:nvSpPr>
          <p:cNvPr id="10" name="任意多边形 34"/>
          <p:cNvSpPr>
            <a:spLocks noChangeArrowheads="1"/>
          </p:cNvSpPr>
          <p:nvPr/>
        </p:nvSpPr>
        <p:spPr bwMode="auto">
          <a:xfrm>
            <a:off x="4572000" y="2130030"/>
            <a:ext cx="4572000" cy="230981"/>
          </a:xfrm>
          <a:custGeom>
            <a:avLst/>
            <a:gdLst>
              <a:gd name="T0" fmla="*/ 0 w 6095998"/>
              <a:gd name="T1" fmla="*/ 0 h 308220"/>
              <a:gd name="T2" fmla="*/ 6096008 w 6095998"/>
              <a:gd name="T3" fmla="*/ 0 h 308220"/>
              <a:gd name="T4" fmla="*/ 6096008 w 6095998"/>
              <a:gd name="T5" fmla="*/ 306997 h 308220"/>
              <a:gd name="T6" fmla="*/ 0 w 6095998"/>
              <a:gd name="T7" fmla="*/ 306997 h 308220"/>
              <a:gd name="T8" fmla="*/ 0 60000 65536"/>
              <a:gd name="T9" fmla="*/ 0 60000 65536"/>
              <a:gd name="T10" fmla="*/ 0 60000 65536"/>
              <a:gd name="T11" fmla="*/ 0 60000 65536"/>
              <a:gd name="T12" fmla="*/ 0 w 6095998"/>
              <a:gd name="T13" fmla="*/ 0 h 308220"/>
              <a:gd name="T14" fmla="*/ 6095998 w 6095998"/>
              <a:gd name="T15" fmla="*/ 308220 h 308220"/>
            </a:gdLst>
            <a:ahLst/>
            <a:cxnLst>
              <a:cxn ang="T8">
                <a:pos x="T0" y="T1"/>
              </a:cxn>
              <a:cxn ang="T9">
                <a:pos x="T2" y="T3"/>
              </a:cxn>
              <a:cxn ang="T10">
                <a:pos x="T4" y="T5"/>
              </a:cxn>
              <a:cxn ang="T11">
                <a:pos x="T6" y="T7"/>
              </a:cxn>
            </a:cxnLst>
            <a:rect l="T12" t="T13" r="T14" b="T15"/>
            <a:pathLst>
              <a:path w="6095998" h="308220">
                <a:moveTo>
                  <a:pt x="0" y="0"/>
                </a:moveTo>
                <a:lnTo>
                  <a:pt x="6095998" y="0"/>
                </a:lnTo>
                <a:lnTo>
                  <a:pt x="6095998" y="308220"/>
                </a:lnTo>
                <a:lnTo>
                  <a:pt x="0" y="308220"/>
                </a:lnTo>
                <a:lnTo>
                  <a:pt x="0" y="0"/>
                </a:lnTo>
                <a:close/>
              </a:path>
            </a:pathLst>
          </a:custGeom>
          <a:solidFill>
            <a:srgbClr val="C00000"/>
          </a:solidFill>
          <a:ln>
            <a:noFill/>
          </a:ln>
        </p:spPr>
        <p:txBody>
          <a:bodyPr lIns="68580" tIns="34290" rIns="68580" bIns="34290" anchor="ctr"/>
          <a:lstStyle/>
          <a:p>
            <a:endParaRPr lang="zh-CN" altLang="en-US"/>
          </a:p>
        </p:txBody>
      </p:sp>
      <p:sp>
        <p:nvSpPr>
          <p:cNvPr id="11" name="任意多边形 35"/>
          <p:cNvSpPr>
            <a:spLocks noChangeArrowheads="1"/>
          </p:cNvSpPr>
          <p:nvPr/>
        </p:nvSpPr>
        <p:spPr bwMode="auto">
          <a:xfrm>
            <a:off x="4572000" y="2359821"/>
            <a:ext cx="4572000" cy="244078"/>
          </a:xfrm>
          <a:custGeom>
            <a:avLst/>
            <a:gdLst>
              <a:gd name="T0" fmla="*/ 0 w 6096001"/>
              <a:gd name="T1" fmla="*/ 0 h 325464"/>
              <a:gd name="T2" fmla="*/ 6095996 w 6096001"/>
              <a:gd name="T3" fmla="*/ 0 h 325464"/>
              <a:gd name="T4" fmla="*/ 6095996 w 6096001"/>
              <a:gd name="T5" fmla="*/ 325329 h 325464"/>
              <a:gd name="T6" fmla="*/ 0 w 6096001"/>
              <a:gd name="T7" fmla="*/ 325329 h 325464"/>
              <a:gd name="T8" fmla="*/ 0 60000 65536"/>
              <a:gd name="T9" fmla="*/ 0 60000 65536"/>
              <a:gd name="T10" fmla="*/ 0 60000 65536"/>
              <a:gd name="T11" fmla="*/ 0 60000 65536"/>
              <a:gd name="T12" fmla="*/ 0 w 6096001"/>
              <a:gd name="T13" fmla="*/ 0 h 325464"/>
              <a:gd name="T14" fmla="*/ 6096001 w 6096001"/>
              <a:gd name="T15" fmla="*/ 325464 h 325464"/>
            </a:gdLst>
            <a:ahLst/>
            <a:cxnLst>
              <a:cxn ang="T8">
                <a:pos x="T0" y="T1"/>
              </a:cxn>
              <a:cxn ang="T9">
                <a:pos x="T2" y="T3"/>
              </a:cxn>
              <a:cxn ang="T10">
                <a:pos x="T4" y="T5"/>
              </a:cxn>
              <a:cxn ang="T11">
                <a:pos x="T6" y="T7"/>
              </a:cxn>
            </a:cxnLst>
            <a:rect l="T12" t="T13" r="T14" b="T15"/>
            <a:pathLst>
              <a:path w="6096001" h="325464">
                <a:moveTo>
                  <a:pt x="0" y="0"/>
                </a:moveTo>
                <a:lnTo>
                  <a:pt x="6096001" y="0"/>
                </a:lnTo>
                <a:lnTo>
                  <a:pt x="6096001" y="325464"/>
                </a:lnTo>
                <a:lnTo>
                  <a:pt x="0" y="325464"/>
                </a:lnTo>
                <a:lnTo>
                  <a:pt x="0" y="0"/>
                </a:lnTo>
                <a:close/>
              </a:path>
            </a:pathLst>
          </a:custGeom>
          <a:solidFill>
            <a:srgbClr val="00B0F0"/>
          </a:solidFill>
          <a:ln>
            <a:noFill/>
          </a:ln>
        </p:spPr>
        <p:txBody>
          <a:bodyPr lIns="68580" tIns="34290" rIns="68580" bIns="34290" anchor="ctr"/>
          <a:lstStyle/>
          <a:p>
            <a:endParaRPr lang="zh-CN" altLang="en-US"/>
          </a:p>
        </p:txBody>
      </p:sp>
      <p:sp>
        <p:nvSpPr>
          <p:cNvPr id="12" name="任意多边形 36"/>
          <p:cNvSpPr>
            <a:spLocks noChangeArrowheads="1"/>
          </p:cNvSpPr>
          <p:nvPr/>
        </p:nvSpPr>
        <p:spPr bwMode="auto">
          <a:xfrm>
            <a:off x="4572000" y="2603899"/>
            <a:ext cx="4572000" cy="259556"/>
          </a:xfrm>
          <a:custGeom>
            <a:avLst/>
            <a:gdLst>
              <a:gd name="T0" fmla="*/ 0 w 6095998"/>
              <a:gd name="T1" fmla="*/ 0 h 344546"/>
              <a:gd name="T2" fmla="*/ 6096008 w 6095998"/>
              <a:gd name="T3" fmla="*/ 0 h 344546"/>
              <a:gd name="T4" fmla="*/ 6096008 w 6095998"/>
              <a:gd name="T5" fmla="*/ 352259 h 344546"/>
              <a:gd name="T6" fmla="*/ 0 w 6095998"/>
              <a:gd name="T7" fmla="*/ 352259 h 344546"/>
              <a:gd name="T8" fmla="*/ 0 60000 65536"/>
              <a:gd name="T9" fmla="*/ 0 60000 65536"/>
              <a:gd name="T10" fmla="*/ 0 60000 65536"/>
              <a:gd name="T11" fmla="*/ 0 60000 65536"/>
              <a:gd name="T12" fmla="*/ 0 w 6095998"/>
              <a:gd name="T13" fmla="*/ 0 h 344546"/>
              <a:gd name="T14" fmla="*/ 6095998 w 6095998"/>
              <a:gd name="T15" fmla="*/ 344546 h 344546"/>
            </a:gdLst>
            <a:ahLst/>
            <a:cxnLst>
              <a:cxn ang="T8">
                <a:pos x="T0" y="T1"/>
              </a:cxn>
              <a:cxn ang="T9">
                <a:pos x="T2" y="T3"/>
              </a:cxn>
              <a:cxn ang="T10">
                <a:pos x="T4" y="T5"/>
              </a:cxn>
              <a:cxn ang="T11">
                <a:pos x="T6" y="T7"/>
              </a:cxn>
            </a:cxnLst>
            <a:rect l="T12" t="T13" r="T14" b="T15"/>
            <a:pathLst>
              <a:path w="6095998" h="344546">
                <a:moveTo>
                  <a:pt x="0" y="0"/>
                </a:moveTo>
                <a:lnTo>
                  <a:pt x="6095998" y="0"/>
                </a:lnTo>
                <a:lnTo>
                  <a:pt x="6095998" y="344546"/>
                </a:lnTo>
                <a:lnTo>
                  <a:pt x="0" y="344546"/>
                </a:lnTo>
                <a:lnTo>
                  <a:pt x="0" y="0"/>
                </a:lnTo>
                <a:close/>
              </a:path>
            </a:pathLst>
          </a:custGeom>
          <a:solidFill>
            <a:srgbClr val="FFC000"/>
          </a:solidFill>
          <a:ln>
            <a:noFill/>
          </a:ln>
        </p:spPr>
        <p:txBody>
          <a:bodyPr lIns="68580" tIns="34290" rIns="68580" bIns="34290" anchor="ctr"/>
          <a:lstStyle/>
          <a:p>
            <a:endParaRPr lang="zh-CN" altLang="en-US"/>
          </a:p>
        </p:txBody>
      </p:sp>
      <p:sp>
        <p:nvSpPr>
          <p:cNvPr id="13" name="任意多边形 37"/>
          <p:cNvSpPr>
            <a:spLocks noChangeArrowheads="1"/>
          </p:cNvSpPr>
          <p:nvPr/>
        </p:nvSpPr>
        <p:spPr bwMode="auto">
          <a:xfrm>
            <a:off x="4572000" y="2856310"/>
            <a:ext cx="4572000" cy="242888"/>
          </a:xfrm>
          <a:custGeom>
            <a:avLst/>
            <a:gdLst>
              <a:gd name="T0" fmla="*/ 0 w 6096001"/>
              <a:gd name="T1" fmla="*/ 0 h 324108"/>
              <a:gd name="T2" fmla="*/ 6095996 w 6096001"/>
              <a:gd name="T3" fmla="*/ 0 h 324108"/>
              <a:gd name="T4" fmla="*/ 6095996 w 6096001"/>
              <a:gd name="T5" fmla="*/ 322820 h 324108"/>
              <a:gd name="T6" fmla="*/ 0 w 6096001"/>
              <a:gd name="T7" fmla="*/ 322820 h 324108"/>
              <a:gd name="T8" fmla="*/ 0 60000 65536"/>
              <a:gd name="T9" fmla="*/ 0 60000 65536"/>
              <a:gd name="T10" fmla="*/ 0 60000 65536"/>
              <a:gd name="T11" fmla="*/ 0 60000 65536"/>
              <a:gd name="T12" fmla="*/ 0 w 6096001"/>
              <a:gd name="T13" fmla="*/ 0 h 324108"/>
              <a:gd name="T14" fmla="*/ 6096001 w 6096001"/>
              <a:gd name="T15" fmla="*/ 324108 h 324108"/>
            </a:gdLst>
            <a:ahLst/>
            <a:cxnLst>
              <a:cxn ang="T8">
                <a:pos x="T0" y="T1"/>
              </a:cxn>
              <a:cxn ang="T9">
                <a:pos x="T2" y="T3"/>
              </a:cxn>
              <a:cxn ang="T10">
                <a:pos x="T4" y="T5"/>
              </a:cxn>
              <a:cxn ang="T11">
                <a:pos x="T6" y="T7"/>
              </a:cxn>
            </a:cxnLst>
            <a:rect l="T12" t="T13" r="T14" b="T15"/>
            <a:pathLst>
              <a:path w="6096001" h="324108">
                <a:moveTo>
                  <a:pt x="0" y="0"/>
                </a:moveTo>
                <a:lnTo>
                  <a:pt x="6096001" y="0"/>
                </a:lnTo>
                <a:lnTo>
                  <a:pt x="6096001" y="324108"/>
                </a:lnTo>
                <a:lnTo>
                  <a:pt x="0" y="324108"/>
                </a:lnTo>
                <a:lnTo>
                  <a:pt x="0" y="0"/>
                </a:lnTo>
                <a:close/>
              </a:path>
            </a:pathLst>
          </a:custGeom>
          <a:solidFill>
            <a:srgbClr val="92D050"/>
          </a:solidFill>
          <a:ln>
            <a:noFill/>
          </a:ln>
        </p:spPr>
        <p:txBody>
          <a:bodyPr lIns="68580" tIns="34290" rIns="68580" bIns="34290" anchor="ctr"/>
          <a:lstStyle/>
          <a:p>
            <a:endParaRPr lang="zh-CN" altLang="en-US"/>
          </a:p>
        </p:txBody>
      </p:sp>
      <p:grpSp>
        <p:nvGrpSpPr>
          <p:cNvPr id="19" name="组合 43"/>
          <p:cNvGrpSpPr>
            <a:grpSpLocks/>
          </p:cNvGrpSpPr>
          <p:nvPr/>
        </p:nvGrpSpPr>
        <p:grpSpPr bwMode="auto">
          <a:xfrm>
            <a:off x="465004" y="3417095"/>
            <a:ext cx="359569" cy="406003"/>
            <a:chOff x="0" y="0"/>
            <a:chExt cx="406393" cy="459645"/>
          </a:xfrm>
        </p:grpSpPr>
        <p:sp>
          <p:nvSpPr>
            <p:cNvPr id="20"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grpSp>
      <p:grpSp>
        <p:nvGrpSpPr>
          <p:cNvPr id="23" name="组合 47"/>
          <p:cNvGrpSpPr>
            <a:grpSpLocks/>
          </p:cNvGrpSpPr>
          <p:nvPr/>
        </p:nvGrpSpPr>
        <p:grpSpPr bwMode="auto">
          <a:xfrm>
            <a:off x="487626" y="2103835"/>
            <a:ext cx="335756" cy="376238"/>
            <a:chOff x="0" y="0"/>
            <a:chExt cx="402656" cy="450303"/>
          </a:xfrm>
        </p:grpSpPr>
        <p:sp>
          <p:nvSpPr>
            <p:cNvPr id="24"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6"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9" name="组合 53"/>
          <p:cNvGrpSpPr>
            <a:grpSpLocks/>
          </p:cNvGrpSpPr>
          <p:nvPr/>
        </p:nvGrpSpPr>
        <p:grpSpPr bwMode="auto">
          <a:xfrm>
            <a:off x="487625" y="2821783"/>
            <a:ext cx="291704" cy="288131"/>
            <a:chOff x="0" y="0"/>
            <a:chExt cx="453105" cy="448433"/>
          </a:xfrm>
        </p:grpSpPr>
        <p:sp>
          <p:nvSpPr>
            <p:cNvPr id="30"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32" name="组合 56"/>
          <p:cNvGrpSpPr>
            <a:grpSpLocks/>
          </p:cNvGrpSpPr>
          <p:nvPr/>
        </p:nvGrpSpPr>
        <p:grpSpPr bwMode="auto">
          <a:xfrm>
            <a:off x="487626" y="1446611"/>
            <a:ext cx="345281" cy="371475"/>
            <a:chOff x="0" y="0"/>
            <a:chExt cx="466184" cy="501686"/>
          </a:xfrm>
        </p:grpSpPr>
        <p:sp>
          <p:nvSpPr>
            <p:cNvPr id="33"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4"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35"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6"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7"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38" name="Rectangle 30"/>
          <p:cNvSpPr>
            <a:spLocks noChangeArrowheads="1"/>
          </p:cNvSpPr>
          <p:nvPr/>
        </p:nvSpPr>
        <p:spPr bwMode="auto">
          <a:xfrm>
            <a:off x="999157" y="1424631"/>
            <a:ext cx="2397181"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39" name="Rectangle 30"/>
          <p:cNvSpPr>
            <a:spLocks noChangeArrowheads="1"/>
          </p:cNvSpPr>
          <p:nvPr/>
        </p:nvSpPr>
        <p:spPr bwMode="auto">
          <a:xfrm>
            <a:off x="999157" y="2089445"/>
            <a:ext cx="2397181"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40" name="Rectangle 30"/>
          <p:cNvSpPr>
            <a:spLocks noChangeArrowheads="1"/>
          </p:cNvSpPr>
          <p:nvPr/>
        </p:nvSpPr>
        <p:spPr bwMode="auto">
          <a:xfrm>
            <a:off x="999157" y="2747018"/>
            <a:ext cx="2397181"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41" name="Rectangle 30"/>
          <p:cNvSpPr>
            <a:spLocks noChangeArrowheads="1"/>
          </p:cNvSpPr>
          <p:nvPr/>
        </p:nvSpPr>
        <p:spPr bwMode="auto">
          <a:xfrm>
            <a:off x="999157" y="3348799"/>
            <a:ext cx="2397181"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pic>
        <p:nvPicPr>
          <p:cNvPr id="43" name="图片 42"/>
          <p:cNvPicPr>
            <a:picLocks noChangeAspect="1"/>
          </p:cNvPicPr>
          <p:nvPr/>
        </p:nvPicPr>
        <p:blipFill rotWithShape="1">
          <a:blip r:embed="rId3">
            <a:extLst>
              <a:ext uri="{28A0092B-C50C-407E-A947-70E740481C1C}">
                <a14:useLocalDpi xmlns:a14="http://schemas.microsoft.com/office/drawing/2010/main" val="0"/>
              </a:ext>
            </a:extLst>
          </a:blip>
          <a:srcRect t="14870" b="16968"/>
          <a:stretch/>
        </p:blipFill>
        <p:spPr>
          <a:xfrm>
            <a:off x="4572001" y="1380504"/>
            <a:ext cx="4572000" cy="2440118"/>
          </a:xfrm>
          <a:prstGeom prst="rect">
            <a:avLst/>
          </a:prstGeom>
        </p:spPr>
      </p:pic>
    </p:spTree>
    <p:extLst>
      <p:ext uri="{BB962C8B-B14F-4D97-AF65-F5344CB8AC3E}">
        <p14:creationId xmlns:p14="http://schemas.microsoft.com/office/powerpoint/2010/main" val="45094654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50" fill="hold"/>
                                        <p:tgtEl>
                                          <p:spTgt spid="38"/>
                                        </p:tgtEl>
                                        <p:attrNameLst>
                                          <p:attrName>ppt_x</p:attrName>
                                        </p:attrNameLst>
                                      </p:cBhvr>
                                      <p:tavLst>
                                        <p:tav tm="0">
                                          <p:val>
                                            <p:strVal val="#ppt_x"/>
                                          </p:val>
                                        </p:tav>
                                        <p:tav tm="100000">
                                          <p:val>
                                            <p:strVal val="#ppt_x"/>
                                          </p:val>
                                        </p:tav>
                                      </p:tavLst>
                                    </p:anim>
                                    <p:anim calcmode="lin" valueType="num">
                                      <p:cBhvr additive="base">
                                        <p:cTn id="8" dur="25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250" fill="hold"/>
                                        <p:tgtEl>
                                          <p:spTgt spid="39"/>
                                        </p:tgtEl>
                                        <p:attrNameLst>
                                          <p:attrName>ppt_x</p:attrName>
                                        </p:attrNameLst>
                                      </p:cBhvr>
                                      <p:tavLst>
                                        <p:tav tm="0">
                                          <p:val>
                                            <p:strVal val="#ppt_x"/>
                                          </p:val>
                                        </p:tav>
                                        <p:tav tm="100000">
                                          <p:val>
                                            <p:strVal val="#ppt_x"/>
                                          </p:val>
                                        </p:tav>
                                      </p:tavLst>
                                    </p:anim>
                                    <p:anim calcmode="lin" valueType="num">
                                      <p:cBhvr additive="base">
                                        <p:cTn id="13" dur="25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250" fill="hold"/>
                                        <p:tgtEl>
                                          <p:spTgt spid="40"/>
                                        </p:tgtEl>
                                        <p:attrNameLst>
                                          <p:attrName>ppt_x</p:attrName>
                                        </p:attrNameLst>
                                      </p:cBhvr>
                                      <p:tavLst>
                                        <p:tav tm="0">
                                          <p:val>
                                            <p:strVal val="#ppt_x"/>
                                          </p:val>
                                        </p:tav>
                                        <p:tav tm="100000">
                                          <p:val>
                                            <p:strVal val="#ppt_x"/>
                                          </p:val>
                                        </p:tav>
                                      </p:tavLst>
                                    </p:anim>
                                    <p:anim calcmode="lin" valueType="num">
                                      <p:cBhvr additive="base">
                                        <p:cTn id="18" dur="250" fill="hold"/>
                                        <p:tgtEl>
                                          <p:spTgt spid="40"/>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50" fill="hold"/>
                                        <p:tgtEl>
                                          <p:spTgt spid="41"/>
                                        </p:tgtEl>
                                        <p:attrNameLst>
                                          <p:attrName>ppt_x</p:attrName>
                                        </p:attrNameLst>
                                      </p:cBhvr>
                                      <p:tavLst>
                                        <p:tav tm="0">
                                          <p:val>
                                            <p:strVal val="#ppt_x"/>
                                          </p:val>
                                        </p:tav>
                                        <p:tav tm="100000">
                                          <p:val>
                                            <p:strVal val="#ppt_x"/>
                                          </p:val>
                                        </p:tav>
                                      </p:tavLst>
                                    </p:anim>
                                    <p:anim calcmode="lin" valueType="num">
                                      <p:cBhvr additive="base">
                                        <p:cTn id="23" dur="250" fill="hold"/>
                                        <p:tgtEl>
                                          <p:spTgt spid="41"/>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250" fill="hold"/>
                                        <p:tgtEl>
                                          <p:spTgt spid="2"/>
                                        </p:tgtEl>
                                        <p:attrNameLst>
                                          <p:attrName>ppt_x</p:attrName>
                                        </p:attrNameLst>
                                      </p:cBhvr>
                                      <p:tavLst>
                                        <p:tav tm="0">
                                          <p:val>
                                            <p:strVal val="#ppt_x"/>
                                          </p:val>
                                        </p:tav>
                                        <p:tav tm="100000">
                                          <p:val>
                                            <p:strVal val="#ppt_x"/>
                                          </p:val>
                                        </p:tav>
                                      </p:tavLst>
                                    </p:anim>
                                    <p:anim calcmode="lin" valueType="num">
                                      <p:cBhvr additive="base">
                                        <p:cTn id="28" dur="250" fill="hold"/>
                                        <p:tgtEl>
                                          <p:spTgt spid="2"/>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250" fill="hold"/>
                                        <p:tgtEl>
                                          <p:spTgt spid="3"/>
                                        </p:tgtEl>
                                        <p:attrNameLst>
                                          <p:attrName>ppt_x</p:attrName>
                                        </p:attrNameLst>
                                      </p:cBhvr>
                                      <p:tavLst>
                                        <p:tav tm="0">
                                          <p:val>
                                            <p:strVal val="#ppt_x"/>
                                          </p:val>
                                        </p:tav>
                                        <p:tav tm="100000">
                                          <p:val>
                                            <p:strVal val="#ppt_x"/>
                                          </p:val>
                                        </p:tav>
                                      </p:tavLst>
                                    </p:anim>
                                    <p:anim calcmode="lin" valueType="num">
                                      <p:cBhvr additive="base">
                                        <p:cTn id="33" dur="250" fill="hold"/>
                                        <p:tgtEl>
                                          <p:spTgt spid="3"/>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250" fill="hold"/>
                                        <p:tgtEl>
                                          <p:spTgt spid="4"/>
                                        </p:tgtEl>
                                        <p:attrNameLst>
                                          <p:attrName>ppt_x</p:attrName>
                                        </p:attrNameLst>
                                      </p:cBhvr>
                                      <p:tavLst>
                                        <p:tav tm="0">
                                          <p:val>
                                            <p:strVal val="#ppt_x"/>
                                          </p:val>
                                        </p:tav>
                                        <p:tav tm="100000">
                                          <p:val>
                                            <p:strVal val="#ppt_x"/>
                                          </p:val>
                                        </p:tav>
                                      </p:tavLst>
                                    </p:anim>
                                    <p:anim calcmode="lin" valueType="num">
                                      <p:cBhvr additive="base">
                                        <p:cTn id="38" dur="250" fill="hold"/>
                                        <p:tgtEl>
                                          <p:spTgt spid="4"/>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250" fill="hold"/>
                                        <p:tgtEl>
                                          <p:spTgt spid="5"/>
                                        </p:tgtEl>
                                        <p:attrNameLst>
                                          <p:attrName>ppt_x</p:attrName>
                                        </p:attrNameLst>
                                      </p:cBhvr>
                                      <p:tavLst>
                                        <p:tav tm="0">
                                          <p:val>
                                            <p:strVal val="#ppt_x"/>
                                          </p:val>
                                        </p:tav>
                                        <p:tav tm="100000">
                                          <p:val>
                                            <p:strVal val="#ppt_x"/>
                                          </p:val>
                                        </p:tav>
                                      </p:tavLst>
                                    </p:anim>
                                    <p:anim calcmode="lin" valueType="num">
                                      <p:cBhvr additive="base">
                                        <p:cTn id="43" dur="250" fill="hold"/>
                                        <p:tgtEl>
                                          <p:spTgt spid="5"/>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250" fill="hold"/>
                                        <p:tgtEl>
                                          <p:spTgt spid="6"/>
                                        </p:tgtEl>
                                        <p:attrNameLst>
                                          <p:attrName>ppt_x</p:attrName>
                                        </p:attrNameLst>
                                      </p:cBhvr>
                                      <p:tavLst>
                                        <p:tav tm="0">
                                          <p:val>
                                            <p:strVal val="#ppt_x"/>
                                          </p:val>
                                        </p:tav>
                                        <p:tav tm="100000">
                                          <p:val>
                                            <p:strVal val="#ppt_x"/>
                                          </p:val>
                                        </p:tav>
                                      </p:tavLst>
                                    </p:anim>
                                    <p:anim calcmode="lin" valueType="num">
                                      <p:cBhvr additive="base">
                                        <p:cTn id="48" dur="250" fill="hold"/>
                                        <p:tgtEl>
                                          <p:spTgt spid="6"/>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250" fill="hold"/>
                                        <p:tgtEl>
                                          <p:spTgt spid="7"/>
                                        </p:tgtEl>
                                        <p:attrNameLst>
                                          <p:attrName>ppt_x</p:attrName>
                                        </p:attrNameLst>
                                      </p:cBhvr>
                                      <p:tavLst>
                                        <p:tav tm="0">
                                          <p:val>
                                            <p:strVal val="#ppt_x"/>
                                          </p:val>
                                        </p:tav>
                                        <p:tav tm="100000">
                                          <p:val>
                                            <p:strVal val="#ppt_x"/>
                                          </p:val>
                                        </p:tav>
                                      </p:tavLst>
                                    </p:anim>
                                    <p:anim calcmode="lin" valueType="num">
                                      <p:cBhvr additive="base">
                                        <p:cTn id="53" dur="250" fill="hold"/>
                                        <p:tgtEl>
                                          <p:spTgt spid="7"/>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250" fill="hold"/>
                                        <p:tgtEl>
                                          <p:spTgt spid="8"/>
                                        </p:tgtEl>
                                        <p:attrNameLst>
                                          <p:attrName>ppt_x</p:attrName>
                                        </p:attrNameLst>
                                      </p:cBhvr>
                                      <p:tavLst>
                                        <p:tav tm="0">
                                          <p:val>
                                            <p:strVal val="#ppt_x"/>
                                          </p:val>
                                        </p:tav>
                                        <p:tav tm="100000">
                                          <p:val>
                                            <p:strVal val="#ppt_x"/>
                                          </p:val>
                                        </p:tav>
                                      </p:tavLst>
                                    </p:anim>
                                    <p:anim calcmode="lin" valueType="num">
                                      <p:cBhvr additive="base">
                                        <p:cTn id="58" dur="250" fill="hold"/>
                                        <p:tgtEl>
                                          <p:spTgt spid="8"/>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250" fill="hold"/>
                                        <p:tgtEl>
                                          <p:spTgt spid="9"/>
                                        </p:tgtEl>
                                        <p:attrNameLst>
                                          <p:attrName>ppt_x</p:attrName>
                                        </p:attrNameLst>
                                      </p:cBhvr>
                                      <p:tavLst>
                                        <p:tav tm="0">
                                          <p:val>
                                            <p:strVal val="#ppt_x"/>
                                          </p:val>
                                        </p:tav>
                                        <p:tav tm="100000">
                                          <p:val>
                                            <p:strVal val="#ppt_x"/>
                                          </p:val>
                                        </p:tav>
                                      </p:tavLst>
                                    </p:anim>
                                    <p:anim calcmode="lin" valueType="num">
                                      <p:cBhvr additive="base">
                                        <p:cTn id="63" dur="250" fill="hold"/>
                                        <p:tgtEl>
                                          <p:spTgt spid="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250" fill="hold"/>
                                        <p:tgtEl>
                                          <p:spTgt spid="10"/>
                                        </p:tgtEl>
                                        <p:attrNameLst>
                                          <p:attrName>ppt_x</p:attrName>
                                        </p:attrNameLst>
                                      </p:cBhvr>
                                      <p:tavLst>
                                        <p:tav tm="0">
                                          <p:val>
                                            <p:strVal val="#ppt_x"/>
                                          </p:val>
                                        </p:tav>
                                        <p:tav tm="100000">
                                          <p:val>
                                            <p:strVal val="#ppt_x"/>
                                          </p:val>
                                        </p:tav>
                                      </p:tavLst>
                                    </p:anim>
                                    <p:anim calcmode="lin" valueType="num">
                                      <p:cBhvr additive="base">
                                        <p:cTn id="68" dur="250" fill="hold"/>
                                        <p:tgtEl>
                                          <p:spTgt spid="10"/>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250" fill="hold"/>
                                        <p:tgtEl>
                                          <p:spTgt spid="11"/>
                                        </p:tgtEl>
                                        <p:attrNameLst>
                                          <p:attrName>ppt_x</p:attrName>
                                        </p:attrNameLst>
                                      </p:cBhvr>
                                      <p:tavLst>
                                        <p:tav tm="0">
                                          <p:val>
                                            <p:strVal val="#ppt_x"/>
                                          </p:val>
                                        </p:tav>
                                        <p:tav tm="100000">
                                          <p:val>
                                            <p:strVal val="#ppt_x"/>
                                          </p:val>
                                        </p:tav>
                                      </p:tavLst>
                                    </p:anim>
                                    <p:anim calcmode="lin" valueType="num">
                                      <p:cBhvr additive="base">
                                        <p:cTn id="73" dur="250" fill="hold"/>
                                        <p:tgtEl>
                                          <p:spTgt spid="11"/>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250" fill="hold"/>
                                        <p:tgtEl>
                                          <p:spTgt spid="12"/>
                                        </p:tgtEl>
                                        <p:attrNameLst>
                                          <p:attrName>ppt_x</p:attrName>
                                        </p:attrNameLst>
                                      </p:cBhvr>
                                      <p:tavLst>
                                        <p:tav tm="0">
                                          <p:val>
                                            <p:strVal val="#ppt_x"/>
                                          </p:val>
                                        </p:tav>
                                        <p:tav tm="100000">
                                          <p:val>
                                            <p:strVal val="#ppt_x"/>
                                          </p:val>
                                        </p:tav>
                                      </p:tavLst>
                                    </p:anim>
                                    <p:anim calcmode="lin" valueType="num">
                                      <p:cBhvr additive="base">
                                        <p:cTn id="78" dur="250" fill="hold"/>
                                        <p:tgtEl>
                                          <p:spTgt spid="12"/>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250" fill="hold"/>
                                        <p:tgtEl>
                                          <p:spTgt spid="13"/>
                                        </p:tgtEl>
                                        <p:attrNameLst>
                                          <p:attrName>ppt_x</p:attrName>
                                        </p:attrNameLst>
                                      </p:cBhvr>
                                      <p:tavLst>
                                        <p:tav tm="0">
                                          <p:val>
                                            <p:strVal val="#ppt_x"/>
                                          </p:val>
                                        </p:tav>
                                        <p:tav tm="100000">
                                          <p:val>
                                            <p:strVal val="#ppt_x"/>
                                          </p:val>
                                        </p:tav>
                                      </p:tavLst>
                                    </p:anim>
                                    <p:anim calcmode="lin" valueType="num">
                                      <p:cBhvr additive="base">
                                        <p:cTn id="83" dur="250" fill="hold"/>
                                        <p:tgtEl>
                                          <p:spTgt spid="13"/>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250" fill="hold"/>
                                        <p:tgtEl>
                                          <p:spTgt spid="19"/>
                                        </p:tgtEl>
                                        <p:attrNameLst>
                                          <p:attrName>ppt_x</p:attrName>
                                        </p:attrNameLst>
                                      </p:cBhvr>
                                      <p:tavLst>
                                        <p:tav tm="0">
                                          <p:val>
                                            <p:strVal val="#ppt_x"/>
                                          </p:val>
                                        </p:tav>
                                        <p:tav tm="100000">
                                          <p:val>
                                            <p:strVal val="#ppt_x"/>
                                          </p:val>
                                        </p:tav>
                                      </p:tavLst>
                                    </p:anim>
                                    <p:anim calcmode="lin" valueType="num">
                                      <p:cBhvr additive="base">
                                        <p:cTn id="88" dur="250" fill="hold"/>
                                        <p:tgtEl>
                                          <p:spTgt spid="19"/>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nodeType="after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additive="base">
                                        <p:cTn id="92" dur="250" fill="hold"/>
                                        <p:tgtEl>
                                          <p:spTgt spid="23"/>
                                        </p:tgtEl>
                                        <p:attrNameLst>
                                          <p:attrName>ppt_x</p:attrName>
                                        </p:attrNameLst>
                                      </p:cBhvr>
                                      <p:tavLst>
                                        <p:tav tm="0">
                                          <p:val>
                                            <p:strVal val="#ppt_x"/>
                                          </p:val>
                                        </p:tav>
                                        <p:tav tm="100000">
                                          <p:val>
                                            <p:strVal val="#ppt_x"/>
                                          </p:val>
                                        </p:tav>
                                      </p:tavLst>
                                    </p:anim>
                                    <p:anim calcmode="lin" valueType="num">
                                      <p:cBhvr additive="base">
                                        <p:cTn id="93" dur="250" fill="hold"/>
                                        <p:tgtEl>
                                          <p:spTgt spid="23"/>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additive="base">
                                        <p:cTn id="97" dur="250" fill="hold"/>
                                        <p:tgtEl>
                                          <p:spTgt spid="29"/>
                                        </p:tgtEl>
                                        <p:attrNameLst>
                                          <p:attrName>ppt_x</p:attrName>
                                        </p:attrNameLst>
                                      </p:cBhvr>
                                      <p:tavLst>
                                        <p:tav tm="0">
                                          <p:val>
                                            <p:strVal val="#ppt_x"/>
                                          </p:val>
                                        </p:tav>
                                        <p:tav tm="100000">
                                          <p:val>
                                            <p:strVal val="#ppt_x"/>
                                          </p:val>
                                        </p:tav>
                                      </p:tavLst>
                                    </p:anim>
                                    <p:anim calcmode="lin" valueType="num">
                                      <p:cBhvr additive="base">
                                        <p:cTn id="98" dur="250" fill="hold"/>
                                        <p:tgtEl>
                                          <p:spTgt spid="29"/>
                                        </p:tgtEl>
                                        <p:attrNameLst>
                                          <p:attrName>ppt_y</p:attrName>
                                        </p:attrNameLst>
                                      </p:cBhvr>
                                      <p:tavLst>
                                        <p:tav tm="0">
                                          <p:val>
                                            <p:strVal val="1+#ppt_h/2"/>
                                          </p:val>
                                        </p:tav>
                                        <p:tav tm="100000">
                                          <p:val>
                                            <p:strVal val="#ppt_y"/>
                                          </p:val>
                                        </p:tav>
                                      </p:tavLst>
                                    </p:anim>
                                  </p:childTnLst>
                                </p:cTn>
                              </p:par>
                            </p:childTnLst>
                          </p:cTn>
                        </p:par>
                        <p:par>
                          <p:cTn id="99" fill="hold">
                            <p:stCondLst>
                              <p:cond delay="4750"/>
                            </p:stCondLst>
                            <p:childTnLst>
                              <p:par>
                                <p:cTn id="100" presetID="2" presetClass="entr" presetSubtype="4" fill="hold" nodeType="after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additive="base">
                                        <p:cTn id="102" dur="250" fill="hold"/>
                                        <p:tgtEl>
                                          <p:spTgt spid="32"/>
                                        </p:tgtEl>
                                        <p:attrNameLst>
                                          <p:attrName>ppt_x</p:attrName>
                                        </p:attrNameLst>
                                      </p:cBhvr>
                                      <p:tavLst>
                                        <p:tav tm="0">
                                          <p:val>
                                            <p:strVal val="#ppt_x"/>
                                          </p:val>
                                        </p:tav>
                                        <p:tav tm="100000">
                                          <p:val>
                                            <p:strVal val="#ppt_x"/>
                                          </p:val>
                                        </p:tav>
                                      </p:tavLst>
                                    </p:anim>
                                    <p:anim calcmode="lin" valueType="num">
                                      <p:cBhvr additive="base">
                                        <p:cTn id="103" dur="250" fill="hold"/>
                                        <p:tgtEl>
                                          <p:spTgt spid="32"/>
                                        </p:tgtEl>
                                        <p:attrNameLst>
                                          <p:attrName>ppt_y</p:attrName>
                                        </p:attrNameLst>
                                      </p:cBhvr>
                                      <p:tavLst>
                                        <p:tav tm="0">
                                          <p:val>
                                            <p:strVal val="1+#ppt_h/2"/>
                                          </p:val>
                                        </p:tav>
                                        <p:tav tm="100000">
                                          <p:val>
                                            <p:strVal val="#ppt_y"/>
                                          </p:val>
                                        </p:tav>
                                      </p:tavLst>
                                    </p:anim>
                                  </p:childTnLst>
                                </p:cTn>
                              </p:par>
                            </p:childTnLst>
                          </p:cTn>
                        </p:par>
                        <p:par>
                          <p:cTn id="104" fill="hold">
                            <p:stCondLst>
                              <p:cond delay="5000"/>
                            </p:stCondLst>
                            <p:childTnLst>
                              <p:par>
                                <p:cTn id="105" presetID="2" presetClass="entr" presetSubtype="4" fill="hold" nodeType="afterEffect">
                                  <p:stCondLst>
                                    <p:cond delay="0"/>
                                  </p:stCondLst>
                                  <p:childTnLst>
                                    <p:set>
                                      <p:cBhvr>
                                        <p:cTn id="106" dur="1" fill="hold">
                                          <p:stCondLst>
                                            <p:cond delay="0"/>
                                          </p:stCondLst>
                                        </p:cTn>
                                        <p:tgtEl>
                                          <p:spTgt spid="43"/>
                                        </p:tgtEl>
                                        <p:attrNameLst>
                                          <p:attrName>style.visibility</p:attrName>
                                        </p:attrNameLst>
                                      </p:cBhvr>
                                      <p:to>
                                        <p:strVal val="visible"/>
                                      </p:to>
                                    </p:set>
                                    <p:anim calcmode="lin" valueType="num">
                                      <p:cBhvr additive="base">
                                        <p:cTn id="107" dur="250" fill="hold"/>
                                        <p:tgtEl>
                                          <p:spTgt spid="43"/>
                                        </p:tgtEl>
                                        <p:attrNameLst>
                                          <p:attrName>ppt_x</p:attrName>
                                        </p:attrNameLst>
                                      </p:cBhvr>
                                      <p:tavLst>
                                        <p:tav tm="0">
                                          <p:val>
                                            <p:strVal val="#ppt_x"/>
                                          </p:val>
                                        </p:tav>
                                        <p:tav tm="100000">
                                          <p:val>
                                            <p:strVal val="#ppt_x"/>
                                          </p:val>
                                        </p:tav>
                                      </p:tavLst>
                                    </p:anim>
                                    <p:anim calcmode="lin" valueType="num">
                                      <p:cBhvr additive="base">
                                        <p:cTn id="108" dur="2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38" grpId="0"/>
      <p:bldP spid="39" grpId="0"/>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3"/>
          <p:cNvSpPr>
            <a:spLocks noChangeAspect="1" noChangeArrowheads="1"/>
          </p:cNvSpPr>
          <p:nvPr/>
        </p:nvSpPr>
        <p:spPr bwMode="auto">
          <a:xfrm rot="10800000">
            <a:off x="1250344" y="1123100"/>
            <a:ext cx="1835944" cy="1985963"/>
          </a:xfrm>
          <a:custGeom>
            <a:avLst/>
            <a:gdLst>
              <a:gd name="T0" fmla="*/ 1285061 w 2836097"/>
              <a:gd name="T1" fmla="*/ 1469921 h 3067706"/>
              <a:gd name="T2" fmla="*/ 419674 w 2836097"/>
              <a:gd name="T3" fmla="*/ 1469921 h 3067706"/>
              <a:gd name="T4" fmla="*/ 0 w 2836097"/>
              <a:gd name="T5" fmla="*/ 734960 h 3067706"/>
              <a:gd name="T6" fmla="*/ 419674 w 2836097"/>
              <a:gd name="T7" fmla="*/ 0 h 3067706"/>
              <a:gd name="T8" fmla="*/ 1285061 w 2836097"/>
              <a:gd name="T9" fmla="*/ 0 h 3067706"/>
              <a:gd name="T10" fmla="*/ 1358645 w 2836097"/>
              <a:gd name="T11" fmla="*/ 128866 h 3067706"/>
              <a:gd name="T12" fmla="*/ 705831 w 2836097"/>
              <a:gd name="T13" fmla="*/ 128866 h 3067706"/>
              <a:gd name="T14" fmla="*/ 358025 w 2836097"/>
              <a:gd name="T15" fmla="*/ 737969 h 3067706"/>
              <a:gd name="T16" fmla="*/ 705831 w 2836097"/>
              <a:gd name="T17" fmla="*/ 1347072 h 3067706"/>
              <a:gd name="T18" fmla="*/ 1355211 w 2836097"/>
              <a:gd name="T19" fmla="*/ 134707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lnTo>
                  <a:pt x="2682494" y="3067706"/>
                </a:lnTo>
                <a:close/>
              </a:path>
            </a:pathLst>
          </a:custGeom>
          <a:solidFill>
            <a:srgbClr val="C00000"/>
          </a:solidFill>
          <a:ln>
            <a:noFill/>
          </a:ln>
        </p:spPr>
        <p:txBody>
          <a:bodyPr lIns="68580" tIns="34290" rIns="68580" bIns="34290" anchor="ctr"/>
          <a:lstStyle/>
          <a:p>
            <a:endParaRPr lang="zh-CN" altLang="en-US"/>
          </a:p>
        </p:txBody>
      </p:sp>
      <p:sp>
        <p:nvSpPr>
          <p:cNvPr id="3" name="任意多边形 34"/>
          <p:cNvSpPr>
            <a:spLocks noChangeAspect="1" noChangeArrowheads="1"/>
          </p:cNvSpPr>
          <p:nvPr/>
        </p:nvSpPr>
        <p:spPr bwMode="auto">
          <a:xfrm rot="10800000">
            <a:off x="3891150" y="1123100"/>
            <a:ext cx="1837135" cy="1985963"/>
          </a:xfrm>
          <a:custGeom>
            <a:avLst/>
            <a:gdLst>
              <a:gd name="T0" fmla="*/ 1289235 w 2836097"/>
              <a:gd name="T1" fmla="*/ 1469921 h 3067706"/>
              <a:gd name="T2" fmla="*/ 421038 w 2836097"/>
              <a:gd name="T3" fmla="*/ 1469921 h 3067706"/>
              <a:gd name="T4" fmla="*/ 0 w 2836097"/>
              <a:gd name="T5" fmla="*/ 734960 h 3067706"/>
              <a:gd name="T6" fmla="*/ 421038 w 2836097"/>
              <a:gd name="T7" fmla="*/ 0 h 3067706"/>
              <a:gd name="T8" fmla="*/ 1289235 w 2836097"/>
              <a:gd name="T9" fmla="*/ 0 h 3067706"/>
              <a:gd name="T10" fmla="*/ 1363059 w 2836097"/>
              <a:gd name="T11" fmla="*/ 128866 h 3067706"/>
              <a:gd name="T12" fmla="*/ 708124 w 2836097"/>
              <a:gd name="T13" fmla="*/ 128866 h 3067706"/>
              <a:gd name="T14" fmla="*/ 359187 w 2836097"/>
              <a:gd name="T15" fmla="*/ 737969 h 3067706"/>
              <a:gd name="T16" fmla="*/ 708124 w 2836097"/>
              <a:gd name="T17" fmla="*/ 1347072 h 3067706"/>
              <a:gd name="T18" fmla="*/ 1359612 w 2836097"/>
              <a:gd name="T19" fmla="*/ 134707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lnTo>
                  <a:pt x="2682494" y="3067706"/>
                </a:lnTo>
                <a:close/>
              </a:path>
            </a:pathLst>
          </a:custGeom>
          <a:solidFill>
            <a:srgbClr val="FFC000"/>
          </a:solidFill>
          <a:ln>
            <a:noFill/>
          </a:ln>
        </p:spPr>
        <p:txBody>
          <a:bodyPr lIns="68580" tIns="34290" rIns="68580" bIns="34290" anchor="ctr"/>
          <a:lstStyle/>
          <a:p>
            <a:endParaRPr lang="zh-CN" altLang="en-US"/>
          </a:p>
        </p:txBody>
      </p:sp>
      <p:sp>
        <p:nvSpPr>
          <p:cNvPr id="4" name="任意多边形 35"/>
          <p:cNvSpPr>
            <a:spLocks noChangeAspect="1" noChangeArrowheads="1"/>
          </p:cNvSpPr>
          <p:nvPr/>
        </p:nvSpPr>
        <p:spPr bwMode="auto">
          <a:xfrm rot="10800000">
            <a:off x="6533147" y="1123100"/>
            <a:ext cx="1837134" cy="1985963"/>
          </a:xfrm>
          <a:custGeom>
            <a:avLst/>
            <a:gdLst>
              <a:gd name="T0" fmla="*/ 1289232 w 2836097"/>
              <a:gd name="T1" fmla="*/ 1469921 h 3067706"/>
              <a:gd name="T2" fmla="*/ 421036 w 2836097"/>
              <a:gd name="T3" fmla="*/ 1469921 h 3067706"/>
              <a:gd name="T4" fmla="*/ 0 w 2836097"/>
              <a:gd name="T5" fmla="*/ 734960 h 3067706"/>
              <a:gd name="T6" fmla="*/ 421036 w 2836097"/>
              <a:gd name="T7" fmla="*/ 0 h 3067706"/>
              <a:gd name="T8" fmla="*/ 1289232 w 2836097"/>
              <a:gd name="T9" fmla="*/ 0 h 3067706"/>
              <a:gd name="T10" fmla="*/ 1363056 w 2836097"/>
              <a:gd name="T11" fmla="*/ 128866 h 3067706"/>
              <a:gd name="T12" fmla="*/ 708122 w 2836097"/>
              <a:gd name="T13" fmla="*/ 128866 h 3067706"/>
              <a:gd name="T14" fmla="*/ 359187 w 2836097"/>
              <a:gd name="T15" fmla="*/ 737969 h 3067706"/>
              <a:gd name="T16" fmla="*/ 708122 w 2836097"/>
              <a:gd name="T17" fmla="*/ 1347072 h 3067706"/>
              <a:gd name="T18" fmla="*/ 1359608 w 2836097"/>
              <a:gd name="T19" fmla="*/ 134707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lnTo>
                  <a:pt x="2682494" y="3067706"/>
                </a:lnTo>
                <a:close/>
              </a:path>
            </a:pathLst>
          </a:custGeom>
          <a:solidFill>
            <a:srgbClr val="92D050"/>
          </a:solidFill>
          <a:ln>
            <a:noFill/>
          </a:ln>
        </p:spPr>
        <p:txBody>
          <a:bodyPr lIns="68580" tIns="34290" rIns="68580" bIns="34290" anchor="ctr"/>
          <a:lstStyle/>
          <a:p>
            <a:endParaRPr lang="zh-CN" altLang="en-US"/>
          </a:p>
        </p:txBody>
      </p:sp>
      <p:sp>
        <p:nvSpPr>
          <p:cNvPr id="5" name="文本框 36"/>
          <p:cNvSpPr>
            <a:spLocks noChangeArrowheads="1"/>
          </p:cNvSpPr>
          <p:nvPr/>
        </p:nvSpPr>
        <p:spPr bwMode="auto">
          <a:xfrm>
            <a:off x="2594560" y="1892244"/>
            <a:ext cx="421481"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buFont typeface="Arial" charset="0"/>
              <a:buNone/>
            </a:pPr>
            <a:r>
              <a:rPr lang="en-US" altLang="zh-CN" sz="2400">
                <a:solidFill>
                  <a:schemeClr val="bg1"/>
                </a:solidFill>
                <a:latin typeface="Impact" pitchFamily="34" charset="0"/>
                <a:sym typeface="Impact" pitchFamily="34" charset="0"/>
              </a:rPr>
              <a:t>01</a:t>
            </a:r>
            <a:endParaRPr lang="zh-CN" altLang="en-US" sz="2400">
              <a:solidFill>
                <a:schemeClr val="bg1"/>
              </a:solidFill>
              <a:latin typeface="Impact" pitchFamily="34" charset="0"/>
              <a:sym typeface="Impact" pitchFamily="34" charset="0"/>
            </a:endParaRPr>
          </a:p>
        </p:txBody>
      </p:sp>
      <p:sp>
        <p:nvSpPr>
          <p:cNvPr id="6" name="文本框 37"/>
          <p:cNvSpPr>
            <a:spLocks noChangeArrowheads="1"/>
          </p:cNvSpPr>
          <p:nvPr/>
        </p:nvSpPr>
        <p:spPr bwMode="auto">
          <a:xfrm>
            <a:off x="5219888" y="1892244"/>
            <a:ext cx="458391"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buFont typeface="Arial" charset="0"/>
              <a:buNone/>
            </a:pPr>
            <a:r>
              <a:rPr lang="en-US" altLang="zh-CN" sz="2400" dirty="0">
                <a:solidFill>
                  <a:schemeClr val="bg1"/>
                </a:solidFill>
                <a:latin typeface="Impact" pitchFamily="34" charset="0"/>
                <a:sym typeface="Impact" pitchFamily="34" charset="0"/>
              </a:rPr>
              <a:t>02</a:t>
            </a:r>
            <a:endParaRPr lang="zh-CN" altLang="en-US" sz="2400" dirty="0">
              <a:solidFill>
                <a:schemeClr val="bg1"/>
              </a:solidFill>
              <a:latin typeface="Impact" pitchFamily="34" charset="0"/>
              <a:sym typeface="Impact" pitchFamily="34" charset="0"/>
            </a:endParaRPr>
          </a:p>
        </p:txBody>
      </p:sp>
      <p:sp>
        <p:nvSpPr>
          <p:cNvPr id="7" name="文本框 38"/>
          <p:cNvSpPr>
            <a:spLocks noChangeArrowheads="1"/>
          </p:cNvSpPr>
          <p:nvPr/>
        </p:nvSpPr>
        <p:spPr bwMode="auto">
          <a:xfrm>
            <a:off x="7870219" y="1904150"/>
            <a:ext cx="466725"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buFont typeface="Arial" charset="0"/>
              <a:buNone/>
            </a:pPr>
            <a:r>
              <a:rPr lang="en-US" altLang="zh-CN" sz="2400">
                <a:solidFill>
                  <a:schemeClr val="bg1"/>
                </a:solidFill>
                <a:latin typeface="Impact" pitchFamily="34" charset="0"/>
                <a:sym typeface="Impact" pitchFamily="34" charset="0"/>
              </a:rPr>
              <a:t>03</a:t>
            </a:r>
            <a:endParaRPr lang="zh-CN" altLang="en-US" sz="2400">
              <a:solidFill>
                <a:schemeClr val="bg1"/>
              </a:solidFill>
              <a:latin typeface="Impact" pitchFamily="34" charset="0"/>
              <a:sym typeface="Impact" pitchFamily="34" charset="0"/>
            </a:endParaRPr>
          </a:p>
        </p:txBody>
      </p:sp>
      <p:sp>
        <p:nvSpPr>
          <p:cNvPr id="11" name="Rectangle 30"/>
          <p:cNvSpPr>
            <a:spLocks noChangeArrowheads="1"/>
          </p:cNvSpPr>
          <p:nvPr/>
        </p:nvSpPr>
        <p:spPr bwMode="auto">
          <a:xfrm>
            <a:off x="710423" y="1725634"/>
            <a:ext cx="173102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12" name="Rectangle 30"/>
          <p:cNvSpPr>
            <a:spLocks noChangeArrowheads="1"/>
          </p:cNvSpPr>
          <p:nvPr/>
        </p:nvSpPr>
        <p:spPr bwMode="auto">
          <a:xfrm>
            <a:off x="3417820" y="1725634"/>
            <a:ext cx="173102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13" name="Rectangle 30"/>
          <p:cNvSpPr>
            <a:spLocks noChangeArrowheads="1"/>
          </p:cNvSpPr>
          <p:nvPr/>
        </p:nvSpPr>
        <p:spPr bwMode="auto">
          <a:xfrm>
            <a:off x="6042267" y="1725634"/>
            <a:ext cx="173102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14" name="Rectangle 30"/>
          <p:cNvSpPr>
            <a:spLocks noChangeArrowheads="1"/>
          </p:cNvSpPr>
          <p:nvPr/>
        </p:nvSpPr>
        <p:spPr bwMode="auto">
          <a:xfrm>
            <a:off x="978146" y="4085160"/>
            <a:ext cx="6131663" cy="311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15" name="矩形 14"/>
          <p:cNvSpPr/>
          <p:nvPr/>
        </p:nvSpPr>
        <p:spPr>
          <a:xfrm>
            <a:off x="978147" y="3681161"/>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74138381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50" fill="hold"/>
                                        <p:tgtEl>
                                          <p:spTgt spid="3"/>
                                        </p:tgtEl>
                                        <p:attrNameLst>
                                          <p:attrName>ppt_x</p:attrName>
                                        </p:attrNameLst>
                                      </p:cBhvr>
                                      <p:tavLst>
                                        <p:tav tm="0">
                                          <p:val>
                                            <p:strVal val="#ppt_x"/>
                                          </p:val>
                                        </p:tav>
                                        <p:tav tm="100000">
                                          <p:val>
                                            <p:strVal val="#ppt_x"/>
                                          </p:val>
                                        </p:tav>
                                      </p:tavLst>
                                    </p:anim>
                                    <p:anim calcmode="lin" valueType="num">
                                      <p:cBhvr additive="base">
                                        <p:cTn id="13" dur="25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50" fill="hold"/>
                                        <p:tgtEl>
                                          <p:spTgt spid="5"/>
                                        </p:tgtEl>
                                        <p:attrNameLst>
                                          <p:attrName>ppt_x</p:attrName>
                                        </p:attrNameLst>
                                      </p:cBhvr>
                                      <p:tavLst>
                                        <p:tav tm="0">
                                          <p:val>
                                            <p:strVal val="#ppt_x"/>
                                          </p:val>
                                        </p:tav>
                                        <p:tav tm="100000">
                                          <p:val>
                                            <p:strVal val="#ppt_x"/>
                                          </p:val>
                                        </p:tav>
                                      </p:tavLst>
                                    </p:anim>
                                    <p:anim calcmode="lin" valueType="num">
                                      <p:cBhvr additive="base">
                                        <p:cTn id="23" dur="25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fill="hold"/>
                                        <p:tgtEl>
                                          <p:spTgt spid="6"/>
                                        </p:tgtEl>
                                        <p:attrNameLst>
                                          <p:attrName>ppt_x</p:attrName>
                                        </p:attrNameLst>
                                      </p:cBhvr>
                                      <p:tavLst>
                                        <p:tav tm="0">
                                          <p:val>
                                            <p:strVal val="#ppt_x"/>
                                          </p:val>
                                        </p:tav>
                                        <p:tav tm="100000">
                                          <p:val>
                                            <p:strVal val="#ppt_x"/>
                                          </p:val>
                                        </p:tav>
                                      </p:tavLst>
                                    </p:anim>
                                    <p:anim calcmode="lin" valueType="num">
                                      <p:cBhvr additive="base">
                                        <p:cTn id="28" dur="25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250" fill="hold"/>
                                        <p:tgtEl>
                                          <p:spTgt spid="7"/>
                                        </p:tgtEl>
                                        <p:attrNameLst>
                                          <p:attrName>ppt_x</p:attrName>
                                        </p:attrNameLst>
                                      </p:cBhvr>
                                      <p:tavLst>
                                        <p:tav tm="0">
                                          <p:val>
                                            <p:strVal val="#ppt_x"/>
                                          </p:val>
                                        </p:tav>
                                        <p:tav tm="100000">
                                          <p:val>
                                            <p:strVal val="#ppt_x"/>
                                          </p:val>
                                        </p:tav>
                                      </p:tavLst>
                                    </p:anim>
                                    <p:anim calcmode="lin" valueType="num">
                                      <p:cBhvr additive="base">
                                        <p:cTn id="33" dur="25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50" fill="hold"/>
                                        <p:tgtEl>
                                          <p:spTgt spid="12"/>
                                        </p:tgtEl>
                                        <p:attrNameLst>
                                          <p:attrName>ppt_x</p:attrName>
                                        </p:attrNameLst>
                                      </p:cBhvr>
                                      <p:tavLst>
                                        <p:tav tm="0">
                                          <p:val>
                                            <p:strVal val="#ppt_x"/>
                                          </p:val>
                                        </p:tav>
                                        <p:tav tm="100000">
                                          <p:val>
                                            <p:strVal val="#ppt_x"/>
                                          </p:val>
                                        </p:tav>
                                      </p:tavLst>
                                    </p:anim>
                                    <p:anim calcmode="lin" valueType="num">
                                      <p:cBhvr additive="base">
                                        <p:cTn id="43" dur="25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ppt_x"/>
                                          </p:val>
                                        </p:tav>
                                        <p:tav tm="100000">
                                          <p:val>
                                            <p:strVal val="#ppt_x"/>
                                          </p:val>
                                        </p:tav>
                                      </p:tavLst>
                                    </p:anim>
                                    <p:anim calcmode="lin" valueType="num">
                                      <p:cBhvr additive="base">
                                        <p:cTn id="48" dur="25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250" fill="hold"/>
                                        <p:tgtEl>
                                          <p:spTgt spid="15"/>
                                        </p:tgtEl>
                                        <p:attrNameLst>
                                          <p:attrName>ppt_x</p:attrName>
                                        </p:attrNameLst>
                                      </p:cBhvr>
                                      <p:tavLst>
                                        <p:tav tm="0">
                                          <p:val>
                                            <p:strVal val="#ppt_x"/>
                                          </p:val>
                                        </p:tav>
                                        <p:tav tm="100000">
                                          <p:val>
                                            <p:strVal val="#ppt_x"/>
                                          </p:val>
                                        </p:tav>
                                      </p:tavLst>
                                    </p:anim>
                                    <p:anim calcmode="lin" valueType="num">
                                      <p:cBhvr additive="base">
                                        <p:cTn id="5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1"/>
          <p:cNvSpPr>
            <a:spLocks noChangeArrowheads="1"/>
          </p:cNvSpPr>
          <p:nvPr/>
        </p:nvSpPr>
        <p:spPr bwMode="auto">
          <a:xfrm>
            <a:off x="1" y="2078416"/>
            <a:ext cx="4040981" cy="759619"/>
          </a:xfrm>
          <a:custGeom>
            <a:avLst/>
            <a:gdLst>
              <a:gd name="T0" fmla="*/ 5293672 w 5388429"/>
              <a:gd name="T1" fmla="*/ 0 h 1012510"/>
              <a:gd name="T2" fmla="*/ 5386159 w 5388429"/>
              <a:gd name="T3" fmla="*/ 0 h 1012510"/>
              <a:gd name="T4" fmla="*/ 5386159 w 5388429"/>
              <a:gd name="T5" fmla="*/ 664993 h 1012510"/>
              <a:gd name="T6" fmla="*/ 5037753 w 5388429"/>
              <a:gd name="T7" fmla="*/ 1014085 h 1012510"/>
              <a:gd name="T8" fmla="*/ 0 w 5388429"/>
              <a:gd name="T9" fmla="*/ 1014085 h 1012510"/>
              <a:gd name="T10" fmla="*/ 0 w 5388429"/>
              <a:gd name="T11" fmla="*/ 909545 h 1012510"/>
              <a:gd name="T12" fmla="*/ 4945265 w 5388429"/>
              <a:gd name="T13" fmla="*/ 909545 h 1012510"/>
              <a:gd name="T14" fmla="*/ 5293672 w 5388429"/>
              <a:gd name="T15" fmla="*/ 560448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5388429"/>
              <a:gd name="T25" fmla="*/ 0 h 1012510"/>
              <a:gd name="T26" fmla="*/ 5388429 w 5388429"/>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8429" h="1012510">
                <a:moveTo>
                  <a:pt x="5295902" y="0"/>
                </a:moveTo>
                <a:lnTo>
                  <a:pt x="5388429" y="0"/>
                </a:lnTo>
                <a:lnTo>
                  <a:pt x="5388429" y="663958"/>
                </a:lnTo>
                <a:cubicBezTo>
                  <a:pt x="5388429" y="856458"/>
                  <a:pt x="5232377" y="1012510"/>
                  <a:pt x="5039877" y="1012510"/>
                </a:cubicBezTo>
                <a:lnTo>
                  <a:pt x="0" y="1012510"/>
                </a:lnTo>
                <a:lnTo>
                  <a:pt x="0" y="908130"/>
                </a:lnTo>
                <a:lnTo>
                  <a:pt x="4947350" y="908130"/>
                </a:lnTo>
                <a:cubicBezTo>
                  <a:pt x="5139850" y="908130"/>
                  <a:pt x="5295902" y="752078"/>
                  <a:pt x="5295902" y="559578"/>
                </a:cubicBezTo>
                <a:lnTo>
                  <a:pt x="5295902" y="0"/>
                </a:lnTo>
                <a:close/>
              </a:path>
            </a:pathLst>
          </a:custGeom>
          <a:solidFill>
            <a:srgbClr val="C00000"/>
          </a:solidFill>
          <a:ln>
            <a:noFill/>
          </a:ln>
        </p:spPr>
        <p:txBody>
          <a:bodyPr lIns="68580" tIns="34290" rIns="68580" bIns="34290" anchor="ctr"/>
          <a:lstStyle/>
          <a:p>
            <a:endParaRPr lang="zh-CN" altLang="en-US"/>
          </a:p>
        </p:txBody>
      </p:sp>
      <p:sp>
        <p:nvSpPr>
          <p:cNvPr id="3" name="椭圆 25"/>
          <p:cNvSpPr>
            <a:spLocks noChangeAspect="1" noChangeArrowheads="1"/>
          </p:cNvSpPr>
          <p:nvPr/>
        </p:nvSpPr>
        <p:spPr bwMode="auto">
          <a:xfrm>
            <a:off x="3571875" y="1214022"/>
            <a:ext cx="864394" cy="864394"/>
          </a:xfrm>
          <a:prstGeom prst="ellipse">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4" name="椭圆 27"/>
          <p:cNvSpPr>
            <a:spLocks noChangeAspect="1" noChangeArrowheads="1"/>
          </p:cNvSpPr>
          <p:nvPr/>
        </p:nvSpPr>
        <p:spPr bwMode="auto">
          <a:xfrm>
            <a:off x="2814637" y="1760518"/>
            <a:ext cx="863204" cy="864394"/>
          </a:xfrm>
          <a:prstGeom prst="ellipse">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5" name="椭圆 30"/>
          <p:cNvSpPr>
            <a:spLocks noChangeAspect="1" noChangeArrowheads="1"/>
          </p:cNvSpPr>
          <p:nvPr/>
        </p:nvSpPr>
        <p:spPr bwMode="auto">
          <a:xfrm>
            <a:off x="5478066" y="1760518"/>
            <a:ext cx="863203" cy="864394"/>
          </a:xfrm>
          <a:prstGeom prst="ellipse">
            <a:avLst/>
          </a:prstGeom>
          <a:solidFill>
            <a:srgbClr val="00B0F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6" name="椭圆 31"/>
          <p:cNvSpPr>
            <a:spLocks noChangeAspect="1" noChangeArrowheads="1"/>
          </p:cNvSpPr>
          <p:nvPr/>
        </p:nvSpPr>
        <p:spPr bwMode="auto">
          <a:xfrm>
            <a:off x="4719638" y="1214022"/>
            <a:ext cx="864394" cy="864394"/>
          </a:xfrm>
          <a:prstGeom prst="ellipse">
            <a:avLst/>
          </a:prstGeom>
          <a:solidFill>
            <a:srgbClr val="C0000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7" name="任意多边形 33"/>
          <p:cNvSpPr>
            <a:spLocks noChangeArrowheads="1"/>
          </p:cNvSpPr>
          <p:nvPr/>
        </p:nvSpPr>
        <p:spPr bwMode="auto">
          <a:xfrm>
            <a:off x="0" y="2624912"/>
            <a:ext cx="3309938" cy="759619"/>
          </a:xfrm>
          <a:custGeom>
            <a:avLst/>
            <a:gdLst>
              <a:gd name="T0" fmla="*/ 4317192 w 4414157"/>
              <a:gd name="T1" fmla="*/ 0 h 1012510"/>
              <a:gd name="T2" fmla="*/ 4409624 w 4414157"/>
              <a:gd name="T3" fmla="*/ 0 h 1012510"/>
              <a:gd name="T4" fmla="*/ 4409624 w 4414157"/>
              <a:gd name="T5" fmla="*/ 664993 h 1012510"/>
              <a:gd name="T6" fmla="*/ 4061430 w 4414157"/>
              <a:gd name="T7" fmla="*/ 1014085 h 1012510"/>
              <a:gd name="T8" fmla="*/ 0 w 4414157"/>
              <a:gd name="T9" fmla="*/ 1014085 h 1012510"/>
              <a:gd name="T10" fmla="*/ 0 w 4414157"/>
              <a:gd name="T11" fmla="*/ 909545 h 1012510"/>
              <a:gd name="T12" fmla="*/ 3968998 w 4414157"/>
              <a:gd name="T13" fmla="*/ 909545 h 1012510"/>
              <a:gd name="T14" fmla="*/ 4317192 w 4414157"/>
              <a:gd name="T15" fmla="*/ 560448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4414157"/>
              <a:gd name="T25" fmla="*/ 0 h 1012510"/>
              <a:gd name="T26" fmla="*/ 4414157 w 4414157"/>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4157" h="1012510">
                <a:moveTo>
                  <a:pt x="4321630" y="0"/>
                </a:moveTo>
                <a:lnTo>
                  <a:pt x="4414157" y="0"/>
                </a:lnTo>
                <a:lnTo>
                  <a:pt x="4414157" y="663958"/>
                </a:lnTo>
                <a:cubicBezTo>
                  <a:pt x="4414157" y="856458"/>
                  <a:pt x="4258105" y="1012510"/>
                  <a:pt x="4065605" y="1012510"/>
                </a:cubicBezTo>
                <a:lnTo>
                  <a:pt x="0" y="1012510"/>
                </a:lnTo>
                <a:lnTo>
                  <a:pt x="0" y="908130"/>
                </a:lnTo>
                <a:lnTo>
                  <a:pt x="3973078" y="908130"/>
                </a:lnTo>
                <a:cubicBezTo>
                  <a:pt x="4165578" y="908130"/>
                  <a:pt x="4321630" y="752078"/>
                  <a:pt x="4321630" y="559578"/>
                </a:cubicBezTo>
                <a:lnTo>
                  <a:pt x="4321630" y="0"/>
                </a:lnTo>
                <a:close/>
              </a:path>
            </a:pathLst>
          </a:custGeom>
          <a:solidFill>
            <a:srgbClr val="00B0F0"/>
          </a:solidFill>
          <a:ln>
            <a:noFill/>
          </a:ln>
        </p:spPr>
        <p:txBody>
          <a:bodyPr lIns="68580" tIns="34290" rIns="68580" bIns="34290" anchor="ctr"/>
          <a:lstStyle/>
          <a:p>
            <a:endParaRPr lang="zh-CN" altLang="en-US"/>
          </a:p>
        </p:txBody>
      </p:sp>
      <p:sp>
        <p:nvSpPr>
          <p:cNvPr id="8" name="任意多边形 35"/>
          <p:cNvSpPr>
            <a:spLocks noChangeArrowheads="1"/>
          </p:cNvSpPr>
          <p:nvPr/>
        </p:nvSpPr>
        <p:spPr bwMode="auto">
          <a:xfrm flipH="1">
            <a:off x="5114926" y="2066509"/>
            <a:ext cx="4040981" cy="759619"/>
          </a:xfrm>
          <a:custGeom>
            <a:avLst/>
            <a:gdLst>
              <a:gd name="T0" fmla="*/ 5293672 w 5388429"/>
              <a:gd name="T1" fmla="*/ 0 h 1012510"/>
              <a:gd name="T2" fmla="*/ 5386159 w 5388429"/>
              <a:gd name="T3" fmla="*/ 0 h 1012510"/>
              <a:gd name="T4" fmla="*/ 5386159 w 5388429"/>
              <a:gd name="T5" fmla="*/ 664993 h 1012510"/>
              <a:gd name="T6" fmla="*/ 5037753 w 5388429"/>
              <a:gd name="T7" fmla="*/ 1014085 h 1012510"/>
              <a:gd name="T8" fmla="*/ 0 w 5388429"/>
              <a:gd name="T9" fmla="*/ 1014085 h 1012510"/>
              <a:gd name="T10" fmla="*/ 0 w 5388429"/>
              <a:gd name="T11" fmla="*/ 909545 h 1012510"/>
              <a:gd name="T12" fmla="*/ 4945265 w 5388429"/>
              <a:gd name="T13" fmla="*/ 909545 h 1012510"/>
              <a:gd name="T14" fmla="*/ 5293672 w 5388429"/>
              <a:gd name="T15" fmla="*/ 560448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5388429"/>
              <a:gd name="T25" fmla="*/ 0 h 1012510"/>
              <a:gd name="T26" fmla="*/ 5388429 w 5388429"/>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8429" h="1012510">
                <a:moveTo>
                  <a:pt x="5295902" y="0"/>
                </a:moveTo>
                <a:lnTo>
                  <a:pt x="5388429" y="0"/>
                </a:lnTo>
                <a:lnTo>
                  <a:pt x="5388429" y="663958"/>
                </a:lnTo>
                <a:cubicBezTo>
                  <a:pt x="5388429" y="856458"/>
                  <a:pt x="5232377" y="1012510"/>
                  <a:pt x="5039877" y="1012510"/>
                </a:cubicBezTo>
                <a:lnTo>
                  <a:pt x="0" y="1012510"/>
                </a:lnTo>
                <a:lnTo>
                  <a:pt x="0" y="908130"/>
                </a:lnTo>
                <a:lnTo>
                  <a:pt x="4947350" y="908130"/>
                </a:lnTo>
                <a:cubicBezTo>
                  <a:pt x="5139850" y="908130"/>
                  <a:pt x="5295902" y="752078"/>
                  <a:pt x="5295902" y="559578"/>
                </a:cubicBezTo>
                <a:lnTo>
                  <a:pt x="5295902" y="0"/>
                </a:lnTo>
                <a:close/>
              </a:path>
            </a:pathLst>
          </a:custGeom>
          <a:solidFill>
            <a:srgbClr val="C00000"/>
          </a:solidFill>
          <a:ln>
            <a:noFill/>
          </a:ln>
        </p:spPr>
        <p:txBody>
          <a:bodyPr lIns="68580" tIns="34290" rIns="68580" bIns="34290" anchor="ctr"/>
          <a:lstStyle/>
          <a:p>
            <a:endParaRPr lang="zh-CN" altLang="en-US"/>
          </a:p>
        </p:txBody>
      </p:sp>
      <p:sp>
        <p:nvSpPr>
          <p:cNvPr id="9" name="任意多边形 36"/>
          <p:cNvSpPr>
            <a:spLocks noChangeArrowheads="1"/>
          </p:cNvSpPr>
          <p:nvPr/>
        </p:nvSpPr>
        <p:spPr bwMode="auto">
          <a:xfrm flipH="1">
            <a:off x="5845969" y="2613006"/>
            <a:ext cx="3311129" cy="759619"/>
          </a:xfrm>
          <a:custGeom>
            <a:avLst/>
            <a:gdLst>
              <a:gd name="T0" fmla="*/ 4413798 w 4415098"/>
              <a:gd name="T1" fmla="*/ 0 h 1012510"/>
              <a:gd name="T2" fmla="*/ 4321297 w 4415098"/>
              <a:gd name="T3" fmla="*/ 0 h 1012510"/>
              <a:gd name="T4" fmla="*/ 4321297 w 4415098"/>
              <a:gd name="T5" fmla="*/ 560448 h 1012510"/>
              <a:gd name="T6" fmla="*/ 3972849 w 4415098"/>
              <a:gd name="T7" fmla="*/ 909545 h 1012510"/>
              <a:gd name="T8" fmla="*/ 0 w 4415098"/>
              <a:gd name="T9" fmla="*/ 909545 h 1012510"/>
              <a:gd name="T10" fmla="*/ 0 w 4415098"/>
              <a:gd name="T11" fmla="*/ 1014085 h 1012510"/>
              <a:gd name="T12" fmla="*/ 4065351 w 4415098"/>
              <a:gd name="T13" fmla="*/ 1014085 h 1012510"/>
              <a:gd name="T14" fmla="*/ 4413798 w 4415098"/>
              <a:gd name="T15" fmla="*/ 664993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4415098"/>
              <a:gd name="T25" fmla="*/ 0 h 1012510"/>
              <a:gd name="T26" fmla="*/ 4415098 w 4415098"/>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5098" h="1012510">
                <a:moveTo>
                  <a:pt x="4415098" y="0"/>
                </a:moveTo>
                <a:lnTo>
                  <a:pt x="4322571" y="0"/>
                </a:lnTo>
                <a:lnTo>
                  <a:pt x="4322571" y="559578"/>
                </a:lnTo>
                <a:cubicBezTo>
                  <a:pt x="4322571" y="752078"/>
                  <a:pt x="4166519" y="908130"/>
                  <a:pt x="3974019" y="908130"/>
                </a:cubicBezTo>
                <a:lnTo>
                  <a:pt x="0" y="908130"/>
                </a:lnTo>
                <a:lnTo>
                  <a:pt x="0" y="1012510"/>
                </a:lnTo>
                <a:lnTo>
                  <a:pt x="4066546" y="1012510"/>
                </a:lnTo>
                <a:cubicBezTo>
                  <a:pt x="4259046" y="1012510"/>
                  <a:pt x="4415098" y="856458"/>
                  <a:pt x="4415098" y="663958"/>
                </a:cubicBezTo>
                <a:lnTo>
                  <a:pt x="4415098" y="0"/>
                </a:lnTo>
                <a:close/>
              </a:path>
            </a:pathLst>
          </a:custGeom>
          <a:solidFill>
            <a:srgbClr val="00B0F0"/>
          </a:solidFill>
          <a:ln>
            <a:noFill/>
          </a:ln>
        </p:spPr>
        <p:txBody>
          <a:bodyPr lIns="68580" tIns="34290" rIns="68580" bIns="34290" anchor="ctr"/>
          <a:lstStyle/>
          <a:p>
            <a:endParaRPr lang="zh-CN" altLang="en-US"/>
          </a:p>
        </p:txBody>
      </p:sp>
      <p:grpSp>
        <p:nvGrpSpPr>
          <p:cNvPr id="10" name="组合 38"/>
          <p:cNvGrpSpPr>
            <a:grpSpLocks/>
          </p:cNvGrpSpPr>
          <p:nvPr/>
        </p:nvGrpSpPr>
        <p:grpSpPr bwMode="auto">
          <a:xfrm>
            <a:off x="3043238" y="1918872"/>
            <a:ext cx="429816" cy="450056"/>
            <a:chOff x="0" y="0"/>
            <a:chExt cx="444697" cy="466185"/>
          </a:xfrm>
        </p:grpSpPr>
        <p:sp>
          <p:nvSpPr>
            <p:cNvPr id="11" name="Freeform 11"/>
            <p:cNvSpPr>
              <a:spLocks noChangeArrowheads="1"/>
            </p:cNvSpPr>
            <p:nvPr/>
          </p:nvSpPr>
          <p:spPr bwMode="auto">
            <a:xfrm>
              <a:off x="130793" y="245705"/>
              <a:ext cx="88753" cy="87818"/>
            </a:xfrm>
            <a:custGeom>
              <a:avLst/>
              <a:gdLst>
                <a:gd name="T0" fmla="*/ 2147483647 w 40"/>
                <a:gd name="T1" fmla="*/ 2147483647 h 40"/>
                <a:gd name="T2" fmla="*/ 2147483647 w 40"/>
                <a:gd name="T3" fmla="*/ 0 h 40"/>
                <a:gd name="T4" fmla="*/ 0 w 40"/>
                <a:gd name="T5" fmla="*/ 2147483647 h 40"/>
                <a:gd name="T6" fmla="*/ 2147483647 w 40"/>
                <a:gd name="T7" fmla="*/ 2147483647 h 40"/>
                <a:gd name="T8" fmla="*/ 2147483647 w 40"/>
                <a:gd name="T9" fmla="*/ 2147483647 h 40"/>
                <a:gd name="T10" fmla="*/ 2147483647 w 40"/>
                <a:gd name="T11" fmla="*/ 2147483647 h 40"/>
                <a:gd name="T12" fmla="*/ 2147483647 w 40"/>
                <a:gd name="T13" fmla="*/ 2147483647 h 40"/>
                <a:gd name="T14" fmla="*/ 2147483647 w 40"/>
                <a:gd name="T15" fmla="*/ 2147483647 h 4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0"/>
                <a:gd name="T26" fmla="*/ 40 w 4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2" name="Freeform 12"/>
            <p:cNvSpPr>
              <a:spLocks noChangeArrowheads="1"/>
            </p:cNvSpPr>
            <p:nvPr/>
          </p:nvSpPr>
          <p:spPr bwMode="auto">
            <a:xfrm>
              <a:off x="0" y="114912"/>
              <a:ext cx="351273" cy="351273"/>
            </a:xfrm>
            <a:custGeom>
              <a:avLst/>
              <a:gdLst>
                <a:gd name="T0" fmla="*/ 2147483647 w 159"/>
                <a:gd name="T1" fmla="*/ 2147483647 h 159"/>
                <a:gd name="T2" fmla="*/ 2147483647 w 159"/>
                <a:gd name="T3" fmla="*/ 2147483647 h 159"/>
                <a:gd name="T4" fmla="*/ 2147483647 w 159"/>
                <a:gd name="T5" fmla="*/ 2147483647 h 159"/>
                <a:gd name="T6" fmla="*/ 2147483647 w 159"/>
                <a:gd name="T7" fmla="*/ 2147483647 h 159"/>
                <a:gd name="T8" fmla="*/ 2147483647 w 159"/>
                <a:gd name="T9" fmla="*/ 2147483647 h 159"/>
                <a:gd name="T10" fmla="*/ 2147483647 w 159"/>
                <a:gd name="T11" fmla="*/ 2147483647 h 159"/>
                <a:gd name="T12" fmla="*/ 2147483647 w 159"/>
                <a:gd name="T13" fmla="*/ 2147483647 h 159"/>
                <a:gd name="T14" fmla="*/ 2147483647 w 159"/>
                <a:gd name="T15" fmla="*/ 0 h 159"/>
                <a:gd name="T16" fmla="*/ 0 w 159"/>
                <a:gd name="T17" fmla="*/ 2147483647 h 159"/>
                <a:gd name="T18" fmla="*/ 2147483647 w 159"/>
                <a:gd name="T19" fmla="*/ 2147483647 h 159"/>
                <a:gd name="T20" fmla="*/ 2147483647 w 159"/>
                <a:gd name="T21" fmla="*/ 2147483647 h 159"/>
                <a:gd name="T22" fmla="*/ 2147483647 w 159"/>
                <a:gd name="T23" fmla="*/ 2147483647 h 159"/>
                <a:gd name="T24" fmla="*/ 2147483647 w 159"/>
                <a:gd name="T25" fmla="*/ 2147483647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9"/>
                <a:gd name="T40" fmla="*/ 0 h 159"/>
                <a:gd name="T41" fmla="*/ 159 w 15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3" name="Freeform 13"/>
            <p:cNvSpPr>
              <a:spLocks noChangeArrowheads="1"/>
            </p:cNvSpPr>
            <p:nvPr/>
          </p:nvSpPr>
          <p:spPr bwMode="auto">
            <a:xfrm>
              <a:off x="174702" y="221415"/>
              <a:ext cx="66331" cy="68199"/>
            </a:xfrm>
            <a:custGeom>
              <a:avLst/>
              <a:gdLst>
                <a:gd name="T0" fmla="*/ 2147483647 w 71"/>
                <a:gd name="T1" fmla="*/ 2147483647 h 73"/>
                <a:gd name="T2" fmla="*/ 2147483647 w 71"/>
                <a:gd name="T3" fmla="*/ 0 h 73"/>
                <a:gd name="T4" fmla="*/ 2147483647 w 71"/>
                <a:gd name="T5" fmla="*/ 2147483647 h 73"/>
                <a:gd name="T6" fmla="*/ 0 w 71"/>
                <a:gd name="T7" fmla="*/ 2147483647 h 73"/>
                <a:gd name="T8" fmla="*/ 2147483647 w 71"/>
                <a:gd name="T9" fmla="*/ 2147483647 h 73"/>
                <a:gd name="T10" fmla="*/ 2147483647 w 71"/>
                <a:gd name="T11" fmla="*/ 2147483647 h 73"/>
                <a:gd name="T12" fmla="*/ 0 60000 65536"/>
                <a:gd name="T13" fmla="*/ 0 60000 65536"/>
                <a:gd name="T14" fmla="*/ 0 60000 65536"/>
                <a:gd name="T15" fmla="*/ 0 60000 65536"/>
                <a:gd name="T16" fmla="*/ 0 60000 65536"/>
                <a:gd name="T17" fmla="*/ 0 60000 65536"/>
                <a:gd name="T18" fmla="*/ 0 w 71"/>
                <a:gd name="T19" fmla="*/ 0 h 73"/>
                <a:gd name="T20" fmla="*/ 71 w 7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1" h="73">
                  <a:moveTo>
                    <a:pt x="71" y="30"/>
                  </a:moveTo>
                  <a:lnTo>
                    <a:pt x="38" y="0"/>
                  </a:lnTo>
                  <a:lnTo>
                    <a:pt x="19" y="19"/>
                  </a:lnTo>
                  <a:lnTo>
                    <a:pt x="0" y="73"/>
                  </a:lnTo>
                  <a:lnTo>
                    <a:pt x="55" y="49"/>
                  </a:lnTo>
                  <a:lnTo>
                    <a:pt x="71" y="3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 name="Freeform 14"/>
            <p:cNvSpPr>
              <a:spLocks noChangeArrowheads="1"/>
            </p:cNvSpPr>
            <p:nvPr/>
          </p:nvSpPr>
          <p:spPr bwMode="auto">
            <a:xfrm>
              <a:off x="216743" y="88753"/>
              <a:ext cx="143873" cy="152281"/>
            </a:xfrm>
            <a:custGeom>
              <a:avLst/>
              <a:gdLst>
                <a:gd name="T0" fmla="*/ 2147483647 w 154"/>
                <a:gd name="T1" fmla="*/ 0 h 163"/>
                <a:gd name="T2" fmla="*/ 0 w 154"/>
                <a:gd name="T3" fmla="*/ 2147483647 h 163"/>
                <a:gd name="T4" fmla="*/ 2147483647 w 154"/>
                <a:gd name="T5" fmla="*/ 2147483647 h 163"/>
                <a:gd name="T6" fmla="*/ 2147483647 w 154"/>
                <a:gd name="T7" fmla="*/ 2147483647 h 163"/>
                <a:gd name="T8" fmla="*/ 2147483647 w 154"/>
                <a:gd name="T9" fmla="*/ 2147483647 h 163"/>
                <a:gd name="T10" fmla="*/ 2147483647 w 154"/>
                <a:gd name="T11" fmla="*/ 0 h 163"/>
                <a:gd name="T12" fmla="*/ 0 60000 65536"/>
                <a:gd name="T13" fmla="*/ 0 60000 65536"/>
                <a:gd name="T14" fmla="*/ 0 60000 65536"/>
                <a:gd name="T15" fmla="*/ 0 60000 65536"/>
                <a:gd name="T16" fmla="*/ 0 60000 65536"/>
                <a:gd name="T17" fmla="*/ 0 60000 65536"/>
                <a:gd name="T18" fmla="*/ 0 w 154"/>
                <a:gd name="T19" fmla="*/ 0 h 163"/>
                <a:gd name="T20" fmla="*/ 154 w 154"/>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154" h="163">
                  <a:moveTo>
                    <a:pt x="121" y="0"/>
                  </a:moveTo>
                  <a:lnTo>
                    <a:pt x="0" y="132"/>
                  </a:lnTo>
                  <a:lnTo>
                    <a:pt x="33" y="163"/>
                  </a:lnTo>
                  <a:lnTo>
                    <a:pt x="154" y="31"/>
                  </a:lnTo>
                  <a:lnTo>
                    <a:pt x="121" y="35"/>
                  </a:lnTo>
                  <a:lnTo>
                    <a:pt x="121"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 name="Freeform 15"/>
            <p:cNvSpPr>
              <a:spLocks noChangeArrowheads="1"/>
            </p:cNvSpPr>
            <p:nvPr/>
          </p:nvSpPr>
          <p:spPr bwMode="auto">
            <a:xfrm>
              <a:off x="336325" y="55120"/>
              <a:ext cx="56988" cy="59791"/>
            </a:xfrm>
            <a:custGeom>
              <a:avLst/>
              <a:gdLst>
                <a:gd name="T0" fmla="*/ 2147483647 w 61"/>
                <a:gd name="T1" fmla="*/ 2147483647 h 64"/>
                <a:gd name="T2" fmla="*/ 2147483647 w 61"/>
                <a:gd name="T3" fmla="*/ 2147483647 h 64"/>
                <a:gd name="T4" fmla="*/ 0 w 61"/>
                <a:gd name="T5" fmla="*/ 0 h 64"/>
                <a:gd name="T6" fmla="*/ 0 w 61"/>
                <a:gd name="T7" fmla="*/ 0 h 64"/>
                <a:gd name="T8" fmla="*/ 0 w 61"/>
                <a:gd name="T9" fmla="*/ 2147483647 h 64"/>
                <a:gd name="T10" fmla="*/ 2147483647 w 61"/>
                <a:gd name="T11" fmla="*/ 2147483647 h 64"/>
                <a:gd name="T12" fmla="*/ 2147483647 w 61"/>
                <a:gd name="T13" fmla="*/ 2147483647 h 64"/>
                <a:gd name="T14" fmla="*/ 2147483647 w 61"/>
                <a:gd name="T15" fmla="*/ 2147483647 h 64"/>
                <a:gd name="T16" fmla="*/ 2147483647 w 61"/>
                <a:gd name="T17" fmla="*/ 2147483647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4"/>
                <a:gd name="T29" fmla="*/ 61 w 6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4">
                  <a:moveTo>
                    <a:pt x="14" y="48"/>
                  </a:moveTo>
                  <a:lnTo>
                    <a:pt x="14" y="12"/>
                  </a:lnTo>
                  <a:lnTo>
                    <a:pt x="0" y="0"/>
                  </a:lnTo>
                  <a:lnTo>
                    <a:pt x="0" y="64"/>
                  </a:lnTo>
                  <a:lnTo>
                    <a:pt x="61" y="55"/>
                  </a:lnTo>
                  <a:lnTo>
                    <a:pt x="50" y="43"/>
                  </a:lnTo>
                  <a:lnTo>
                    <a:pt x="14" y="4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6" name="Freeform 16"/>
            <p:cNvSpPr>
              <a:spLocks noChangeArrowheads="1"/>
            </p:cNvSpPr>
            <p:nvPr/>
          </p:nvSpPr>
          <p:spPr bwMode="auto">
            <a:xfrm>
              <a:off x="360615" y="27093"/>
              <a:ext cx="59791" cy="61660"/>
            </a:xfrm>
            <a:custGeom>
              <a:avLst/>
              <a:gdLst>
                <a:gd name="T0" fmla="*/ 2147483647 w 64"/>
                <a:gd name="T1" fmla="*/ 2147483647 h 66"/>
                <a:gd name="T2" fmla="*/ 2147483647 w 64"/>
                <a:gd name="T3" fmla="*/ 2147483647 h 66"/>
                <a:gd name="T4" fmla="*/ 2147483647 w 64"/>
                <a:gd name="T5" fmla="*/ 0 h 66"/>
                <a:gd name="T6" fmla="*/ 2147483647 w 64"/>
                <a:gd name="T7" fmla="*/ 0 h 66"/>
                <a:gd name="T8" fmla="*/ 0 w 64"/>
                <a:gd name="T9" fmla="*/ 2147483647 h 66"/>
                <a:gd name="T10" fmla="*/ 2147483647 w 64"/>
                <a:gd name="T11" fmla="*/ 2147483647 h 66"/>
                <a:gd name="T12" fmla="*/ 2147483647 w 64"/>
                <a:gd name="T13" fmla="*/ 2147483647 h 66"/>
                <a:gd name="T14" fmla="*/ 2147483647 w 64"/>
                <a:gd name="T15" fmla="*/ 2147483647 h 66"/>
                <a:gd name="T16" fmla="*/ 2147483647 w 64"/>
                <a:gd name="T17" fmla="*/ 214748364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66"/>
                <a:gd name="T29" fmla="*/ 64 w 64"/>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66">
                  <a:moveTo>
                    <a:pt x="14" y="49"/>
                  </a:moveTo>
                  <a:lnTo>
                    <a:pt x="14" y="11"/>
                  </a:lnTo>
                  <a:lnTo>
                    <a:pt x="2" y="0"/>
                  </a:lnTo>
                  <a:lnTo>
                    <a:pt x="0" y="66"/>
                  </a:lnTo>
                  <a:lnTo>
                    <a:pt x="64" y="56"/>
                  </a:lnTo>
                  <a:lnTo>
                    <a:pt x="50" y="44"/>
                  </a:lnTo>
                  <a:lnTo>
                    <a:pt x="14" y="4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7"/>
            <p:cNvSpPr>
              <a:spLocks noChangeArrowheads="1"/>
            </p:cNvSpPr>
            <p:nvPr/>
          </p:nvSpPr>
          <p:spPr bwMode="auto">
            <a:xfrm>
              <a:off x="64462" y="181242"/>
              <a:ext cx="220480" cy="218612"/>
            </a:xfrm>
            <a:custGeom>
              <a:avLst/>
              <a:gdLst>
                <a:gd name="T0" fmla="*/ 2147483647 w 100"/>
                <a:gd name="T1" fmla="*/ 0 h 99"/>
                <a:gd name="T2" fmla="*/ 0 w 100"/>
                <a:gd name="T3" fmla="*/ 2147483647 h 99"/>
                <a:gd name="T4" fmla="*/ 2147483647 w 100"/>
                <a:gd name="T5" fmla="*/ 2147483647 h 99"/>
                <a:gd name="T6" fmla="*/ 2147483647 w 100"/>
                <a:gd name="T7" fmla="*/ 2147483647 h 99"/>
                <a:gd name="T8" fmla="*/ 2147483647 w 100"/>
                <a:gd name="T9" fmla="*/ 2147483647 h 99"/>
                <a:gd name="T10" fmla="*/ 2147483647 w 100"/>
                <a:gd name="T11" fmla="*/ 2147483647 h 99"/>
                <a:gd name="T12" fmla="*/ 2147483647 w 100"/>
                <a:gd name="T13" fmla="*/ 2147483647 h 99"/>
                <a:gd name="T14" fmla="*/ 2147483647 w 100"/>
                <a:gd name="T15" fmla="*/ 2147483647 h 99"/>
                <a:gd name="T16" fmla="*/ 2147483647 w 100"/>
                <a:gd name="T17" fmla="*/ 2147483647 h 99"/>
                <a:gd name="T18" fmla="*/ 2147483647 w 100"/>
                <a:gd name="T19" fmla="*/ 2147483647 h 99"/>
                <a:gd name="T20" fmla="*/ 2147483647 w 100"/>
                <a:gd name="T21" fmla="*/ 2147483647 h 99"/>
                <a:gd name="T22" fmla="*/ 2147483647 w 100"/>
                <a:gd name="T23" fmla="*/ 2147483647 h 99"/>
                <a:gd name="T24" fmla="*/ 2147483647 w 100"/>
                <a:gd name="T25" fmla="*/ 2147483647 h 99"/>
                <a:gd name="T26" fmla="*/ 2147483647 w 100"/>
                <a:gd name="T27" fmla="*/ 2147483647 h 99"/>
                <a:gd name="T28" fmla="*/ 2147483647 w 100"/>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99"/>
                <a:gd name="T47" fmla="*/ 100 w 100"/>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8" name="Freeform 18"/>
            <p:cNvSpPr>
              <a:spLocks noChangeArrowheads="1"/>
            </p:cNvSpPr>
            <p:nvPr/>
          </p:nvSpPr>
          <p:spPr bwMode="auto">
            <a:xfrm>
              <a:off x="386774" y="0"/>
              <a:ext cx="57923" cy="59791"/>
            </a:xfrm>
            <a:custGeom>
              <a:avLst/>
              <a:gdLst>
                <a:gd name="T0" fmla="*/ 2147483647 w 62"/>
                <a:gd name="T1" fmla="*/ 2147483647 h 64"/>
                <a:gd name="T2" fmla="*/ 2147483647 w 62"/>
                <a:gd name="T3" fmla="*/ 2147483647 h 64"/>
                <a:gd name="T4" fmla="*/ 2147483647 w 62"/>
                <a:gd name="T5" fmla="*/ 2147483647 h 64"/>
                <a:gd name="T6" fmla="*/ 0 w 62"/>
                <a:gd name="T7" fmla="*/ 0 h 64"/>
                <a:gd name="T8" fmla="*/ 0 w 62"/>
                <a:gd name="T9" fmla="*/ 0 h 64"/>
                <a:gd name="T10" fmla="*/ 0 w 62"/>
                <a:gd name="T11" fmla="*/ 2147483647 h 64"/>
                <a:gd name="T12" fmla="*/ 2147483647 w 62"/>
                <a:gd name="T13" fmla="*/ 2147483647 h 64"/>
                <a:gd name="T14" fmla="*/ 2147483647 w 62"/>
                <a:gd name="T15" fmla="*/ 2147483647 h 64"/>
                <a:gd name="T16" fmla="*/ 2147483647 w 62"/>
                <a:gd name="T17" fmla="*/ 2147483647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4"/>
                <a:gd name="T29" fmla="*/ 62 w 62"/>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4">
                  <a:moveTo>
                    <a:pt x="50" y="43"/>
                  </a:moveTo>
                  <a:lnTo>
                    <a:pt x="15" y="47"/>
                  </a:lnTo>
                  <a:lnTo>
                    <a:pt x="15" y="12"/>
                  </a:lnTo>
                  <a:lnTo>
                    <a:pt x="0" y="0"/>
                  </a:lnTo>
                  <a:lnTo>
                    <a:pt x="0" y="64"/>
                  </a:lnTo>
                  <a:lnTo>
                    <a:pt x="62" y="55"/>
                  </a:lnTo>
                  <a:lnTo>
                    <a:pt x="50" y="4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19" name="组合 47"/>
          <p:cNvGrpSpPr>
            <a:grpSpLocks/>
          </p:cNvGrpSpPr>
          <p:nvPr/>
        </p:nvGrpSpPr>
        <p:grpSpPr bwMode="auto">
          <a:xfrm>
            <a:off x="3860007" y="1441431"/>
            <a:ext cx="340519" cy="379810"/>
            <a:chOff x="0" y="0"/>
            <a:chExt cx="402656" cy="450303"/>
          </a:xfrm>
        </p:grpSpPr>
        <p:sp>
          <p:nvSpPr>
            <p:cNvPr id="20"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5" name="组合 53"/>
          <p:cNvGrpSpPr>
            <a:grpSpLocks/>
          </p:cNvGrpSpPr>
          <p:nvPr/>
        </p:nvGrpSpPr>
        <p:grpSpPr bwMode="auto">
          <a:xfrm>
            <a:off x="5734051" y="1979593"/>
            <a:ext cx="336947" cy="381000"/>
            <a:chOff x="0" y="0"/>
            <a:chExt cx="406393" cy="459645"/>
          </a:xfrm>
        </p:grpSpPr>
        <p:sp>
          <p:nvSpPr>
            <p:cNvPr id="26"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Oval 150"/>
            <p:cNvSpPr>
              <a:spLocks noChangeArrowheads="1"/>
            </p:cNvSpPr>
            <p:nvPr/>
          </p:nvSpPr>
          <p:spPr bwMode="auto">
            <a:xfrm>
              <a:off x="97160" y="326983"/>
              <a:ext cx="37370" cy="37370"/>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grpSp>
      <p:grpSp>
        <p:nvGrpSpPr>
          <p:cNvPr id="29" name="组合 57"/>
          <p:cNvGrpSpPr>
            <a:grpSpLocks/>
          </p:cNvGrpSpPr>
          <p:nvPr/>
        </p:nvGrpSpPr>
        <p:grpSpPr bwMode="auto">
          <a:xfrm>
            <a:off x="4972050" y="1479530"/>
            <a:ext cx="323850" cy="320279"/>
            <a:chOff x="0" y="0"/>
            <a:chExt cx="453105" cy="448433"/>
          </a:xfrm>
        </p:grpSpPr>
        <p:sp>
          <p:nvSpPr>
            <p:cNvPr id="30"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38" name="椭圆 28"/>
          <p:cNvSpPr>
            <a:spLocks noChangeAspect="1" noChangeArrowheads="1"/>
          </p:cNvSpPr>
          <p:nvPr/>
        </p:nvSpPr>
        <p:spPr bwMode="auto">
          <a:xfrm>
            <a:off x="1949054" y="2315350"/>
            <a:ext cx="864394" cy="864394"/>
          </a:xfrm>
          <a:prstGeom prst="ellipse">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39" name="椭圆 29"/>
          <p:cNvSpPr>
            <a:spLocks noChangeAspect="1" noChangeArrowheads="1"/>
          </p:cNvSpPr>
          <p:nvPr/>
        </p:nvSpPr>
        <p:spPr bwMode="auto">
          <a:xfrm>
            <a:off x="6341269" y="2328447"/>
            <a:ext cx="864394" cy="863203"/>
          </a:xfrm>
          <a:prstGeom prst="ellipse">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40" name="任意多边形 34"/>
          <p:cNvSpPr>
            <a:spLocks noChangeArrowheads="1"/>
          </p:cNvSpPr>
          <p:nvPr/>
        </p:nvSpPr>
        <p:spPr bwMode="auto">
          <a:xfrm>
            <a:off x="1" y="3172600"/>
            <a:ext cx="2431256" cy="759619"/>
          </a:xfrm>
          <a:custGeom>
            <a:avLst/>
            <a:gdLst>
              <a:gd name="T0" fmla="*/ 3148810 w 3241762"/>
              <a:gd name="T1" fmla="*/ 0 h 1012510"/>
              <a:gd name="T2" fmla="*/ 3241327 w 3241762"/>
              <a:gd name="T3" fmla="*/ 0 h 1012510"/>
              <a:gd name="T4" fmla="*/ 3241327 w 3241762"/>
              <a:gd name="T5" fmla="*/ 664993 h 1012510"/>
              <a:gd name="T6" fmla="*/ 2892820 w 3241762"/>
              <a:gd name="T7" fmla="*/ 1014085 h 1012510"/>
              <a:gd name="T8" fmla="*/ 0 w 3241762"/>
              <a:gd name="T9" fmla="*/ 1014085 h 1012510"/>
              <a:gd name="T10" fmla="*/ 0 w 3241762"/>
              <a:gd name="T11" fmla="*/ 909545 h 1012510"/>
              <a:gd name="T12" fmla="*/ 2800308 w 3241762"/>
              <a:gd name="T13" fmla="*/ 909545 h 1012510"/>
              <a:gd name="T14" fmla="*/ 3148810 w 3241762"/>
              <a:gd name="T15" fmla="*/ 560448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3241762"/>
              <a:gd name="T25" fmla="*/ 0 h 1012510"/>
              <a:gd name="T26" fmla="*/ 3241762 w 3241762"/>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41762" h="1012510">
                <a:moveTo>
                  <a:pt x="3149235" y="0"/>
                </a:moveTo>
                <a:lnTo>
                  <a:pt x="3241762" y="0"/>
                </a:lnTo>
                <a:lnTo>
                  <a:pt x="3241762" y="663958"/>
                </a:lnTo>
                <a:cubicBezTo>
                  <a:pt x="3241762" y="856458"/>
                  <a:pt x="3085710" y="1012510"/>
                  <a:pt x="2893210" y="1012510"/>
                </a:cubicBezTo>
                <a:lnTo>
                  <a:pt x="0" y="1012510"/>
                </a:lnTo>
                <a:lnTo>
                  <a:pt x="0" y="908130"/>
                </a:lnTo>
                <a:lnTo>
                  <a:pt x="2800683" y="908130"/>
                </a:lnTo>
                <a:cubicBezTo>
                  <a:pt x="2993183" y="908130"/>
                  <a:pt x="3149235" y="752078"/>
                  <a:pt x="3149235" y="559578"/>
                </a:cubicBezTo>
                <a:lnTo>
                  <a:pt x="3149235" y="0"/>
                </a:lnTo>
                <a:close/>
              </a:path>
            </a:pathLst>
          </a:custGeom>
          <a:solidFill>
            <a:srgbClr val="92D050"/>
          </a:solidFill>
          <a:ln>
            <a:noFill/>
          </a:ln>
        </p:spPr>
        <p:txBody>
          <a:bodyPr lIns="68580" tIns="34290" rIns="68580" bIns="34290" anchor="ctr"/>
          <a:lstStyle/>
          <a:p>
            <a:endParaRPr lang="zh-CN" altLang="en-US"/>
          </a:p>
        </p:txBody>
      </p:sp>
      <p:sp>
        <p:nvSpPr>
          <p:cNvPr id="41" name="任意多边形 37"/>
          <p:cNvSpPr>
            <a:spLocks noChangeArrowheads="1"/>
          </p:cNvSpPr>
          <p:nvPr/>
        </p:nvSpPr>
        <p:spPr bwMode="auto">
          <a:xfrm flipH="1">
            <a:off x="6724651" y="3172600"/>
            <a:ext cx="2432447" cy="759619"/>
          </a:xfrm>
          <a:custGeom>
            <a:avLst/>
            <a:gdLst>
              <a:gd name="T0" fmla="*/ 3245503 w 3242703"/>
              <a:gd name="T1" fmla="*/ 0 h 1012510"/>
              <a:gd name="T2" fmla="*/ 3152896 w 3242703"/>
              <a:gd name="T3" fmla="*/ 0 h 1012510"/>
              <a:gd name="T4" fmla="*/ 3152896 w 3242703"/>
              <a:gd name="T5" fmla="*/ 560448 h 1012510"/>
              <a:gd name="T6" fmla="*/ 2804044 w 3242703"/>
              <a:gd name="T7" fmla="*/ 909545 h 1012510"/>
              <a:gd name="T8" fmla="*/ 0 w 3242703"/>
              <a:gd name="T9" fmla="*/ 909545 h 1012510"/>
              <a:gd name="T10" fmla="*/ 0 w 3242703"/>
              <a:gd name="T11" fmla="*/ 1014085 h 1012510"/>
              <a:gd name="T12" fmla="*/ 2896651 w 3242703"/>
              <a:gd name="T13" fmla="*/ 1014085 h 1012510"/>
              <a:gd name="T14" fmla="*/ 3245503 w 3242703"/>
              <a:gd name="T15" fmla="*/ 664993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3242703"/>
              <a:gd name="T25" fmla="*/ 0 h 1012510"/>
              <a:gd name="T26" fmla="*/ 3242703 w 3242703"/>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42703" h="1012510">
                <a:moveTo>
                  <a:pt x="3242703" y="0"/>
                </a:moveTo>
                <a:lnTo>
                  <a:pt x="3150176" y="0"/>
                </a:lnTo>
                <a:lnTo>
                  <a:pt x="3150176" y="559578"/>
                </a:lnTo>
                <a:cubicBezTo>
                  <a:pt x="3150176" y="752078"/>
                  <a:pt x="2994124" y="908130"/>
                  <a:pt x="2801624" y="908130"/>
                </a:cubicBezTo>
                <a:lnTo>
                  <a:pt x="0" y="908130"/>
                </a:lnTo>
                <a:lnTo>
                  <a:pt x="0" y="1012510"/>
                </a:lnTo>
                <a:lnTo>
                  <a:pt x="2894151" y="1012510"/>
                </a:lnTo>
                <a:cubicBezTo>
                  <a:pt x="3086651" y="1012510"/>
                  <a:pt x="3242703" y="856458"/>
                  <a:pt x="3242703" y="663958"/>
                </a:cubicBezTo>
                <a:lnTo>
                  <a:pt x="3242703" y="0"/>
                </a:lnTo>
                <a:close/>
              </a:path>
            </a:pathLst>
          </a:custGeom>
          <a:solidFill>
            <a:srgbClr val="92D050"/>
          </a:solidFill>
          <a:ln>
            <a:noFill/>
          </a:ln>
        </p:spPr>
        <p:txBody>
          <a:bodyPr lIns="68580" tIns="34290" rIns="68580" bIns="34290" anchor="ctr"/>
          <a:lstStyle/>
          <a:p>
            <a:endParaRPr lang="zh-CN" altLang="en-US"/>
          </a:p>
        </p:txBody>
      </p:sp>
      <p:grpSp>
        <p:nvGrpSpPr>
          <p:cNvPr id="42" name="组合 60"/>
          <p:cNvGrpSpPr>
            <a:grpSpLocks/>
          </p:cNvGrpSpPr>
          <p:nvPr/>
        </p:nvGrpSpPr>
        <p:grpSpPr bwMode="auto">
          <a:xfrm>
            <a:off x="6641306" y="2570144"/>
            <a:ext cx="338138" cy="364331"/>
            <a:chOff x="0" y="0"/>
            <a:chExt cx="466184" cy="501686"/>
          </a:xfrm>
        </p:grpSpPr>
        <p:sp>
          <p:nvSpPr>
            <p:cNvPr id="43"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4" name="Rectangle 155"/>
            <p:cNvSpPr>
              <a:spLocks noChangeArrowheads="1"/>
            </p:cNvSpPr>
            <p:nvPr/>
          </p:nvSpPr>
          <p:spPr bwMode="auto">
            <a:xfrm>
              <a:off x="160689" y="419472"/>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45"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6"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7"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48" name="组合 66"/>
          <p:cNvGrpSpPr>
            <a:grpSpLocks/>
          </p:cNvGrpSpPr>
          <p:nvPr/>
        </p:nvGrpSpPr>
        <p:grpSpPr bwMode="auto">
          <a:xfrm>
            <a:off x="2189560" y="2540378"/>
            <a:ext cx="375047" cy="360759"/>
            <a:chOff x="0" y="0"/>
            <a:chExt cx="490600" cy="471805"/>
          </a:xfrm>
        </p:grpSpPr>
        <p:sp>
          <p:nvSpPr>
            <p:cNvPr id="49" name="Oval 131"/>
            <p:cNvSpPr>
              <a:spLocks noChangeArrowheads="1"/>
            </p:cNvSpPr>
            <p:nvPr/>
          </p:nvSpPr>
          <p:spPr bwMode="auto">
            <a:xfrm>
              <a:off x="134915" y="0"/>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50" name="Freeform 134"/>
            <p:cNvSpPr>
              <a:spLocks noChangeArrowheads="1"/>
            </p:cNvSpPr>
            <p:nvPr/>
          </p:nvSpPr>
          <p:spPr bwMode="auto">
            <a:xfrm>
              <a:off x="0" y="258467"/>
              <a:ext cx="490600" cy="213338"/>
            </a:xfrm>
            <a:custGeom>
              <a:avLst/>
              <a:gdLst>
                <a:gd name="T0" fmla="*/ 2147483647 w 200"/>
                <a:gd name="T1" fmla="*/ 2147483647 h 87"/>
                <a:gd name="T2" fmla="*/ 2147483647 w 200"/>
                <a:gd name="T3" fmla="*/ 2147483647 h 87"/>
                <a:gd name="T4" fmla="*/ 2147483647 w 200"/>
                <a:gd name="T5" fmla="*/ 2147483647 h 87"/>
                <a:gd name="T6" fmla="*/ 2147483647 w 200"/>
                <a:gd name="T7" fmla="*/ 2147483647 h 87"/>
                <a:gd name="T8" fmla="*/ 2147483647 w 200"/>
                <a:gd name="T9" fmla="*/ 2147483647 h 87"/>
                <a:gd name="T10" fmla="*/ 2147483647 w 200"/>
                <a:gd name="T11" fmla="*/ 2147483647 h 87"/>
                <a:gd name="T12" fmla="*/ 2147483647 w 200"/>
                <a:gd name="T13" fmla="*/ 2147483647 h 87"/>
                <a:gd name="T14" fmla="*/ 2147483647 w 200"/>
                <a:gd name="T15" fmla="*/ 2147483647 h 87"/>
                <a:gd name="T16" fmla="*/ 2147483647 w 200"/>
                <a:gd name="T17" fmla="*/ 2147483647 h 87"/>
                <a:gd name="T18" fmla="*/ 2147483647 w 200"/>
                <a:gd name="T19" fmla="*/ 2147483647 h 87"/>
                <a:gd name="T20" fmla="*/ 2147483647 w 200"/>
                <a:gd name="T21" fmla="*/ 0 h 87"/>
                <a:gd name="T22" fmla="*/ 2147483647 w 200"/>
                <a:gd name="T23" fmla="*/ 0 h 87"/>
                <a:gd name="T24" fmla="*/ 2147483647 w 200"/>
                <a:gd name="T25" fmla="*/ 0 h 87"/>
                <a:gd name="T26" fmla="*/ 2147483647 w 200"/>
                <a:gd name="T27" fmla="*/ 0 h 87"/>
                <a:gd name="T28" fmla="*/ 2147483647 w 200"/>
                <a:gd name="T29" fmla="*/ 2147483647 h 87"/>
                <a:gd name="T30" fmla="*/ 2147483647 w 200"/>
                <a:gd name="T31" fmla="*/ 0 h 87"/>
                <a:gd name="T32" fmla="*/ 2147483647 w 200"/>
                <a:gd name="T33" fmla="*/ 0 h 87"/>
                <a:gd name="T34" fmla="*/ 2147483647 w 200"/>
                <a:gd name="T35" fmla="*/ 0 h 87"/>
                <a:gd name="T36" fmla="*/ 2147483647 w 200"/>
                <a:gd name="T37" fmla="*/ 0 h 87"/>
                <a:gd name="T38" fmla="*/ 2147483647 w 200"/>
                <a:gd name="T39" fmla="*/ 2147483647 h 87"/>
                <a:gd name="T40" fmla="*/ 0 w 200"/>
                <a:gd name="T41" fmla="*/ 2147483647 h 87"/>
                <a:gd name="T42" fmla="*/ 2147483647 w 200"/>
                <a:gd name="T43" fmla="*/ 214748364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51" name="Rectangle 30"/>
          <p:cNvSpPr>
            <a:spLocks noChangeArrowheads="1"/>
          </p:cNvSpPr>
          <p:nvPr/>
        </p:nvSpPr>
        <p:spPr bwMode="auto">
          <a:xfrm>
            <a:off x="627293" y="1081344"/>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52" name="Rectangle 30"/>
          <p:cNvSpPr>
            <a:spLocks noChangeArrowheads="1"/>
          </p:cNvSpPr>
          <p:nvPr/>
        </p:nvSpPr>
        <p:spPr bwMode="auto">
          <a:xfrm>
            <a:off x="3539377" y="3397817"/>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53" name="Rectangle 30"/>
          <p:cNvSpPr>
            <a:spLocks noChangeArrowheads="1"/>
          </p:cNvSpPr>
          <p:nvPr/>
        </p:nvSpPr>
        <p:spPr bwMode="auto">
          <a:xfrm>
            <a:off x="6641306" y="1081344"/>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Tree>
    <p:extLst>
      <p:ext uri="{BB962C8B-B14F-4D97-AF65-F5344CB8AC3E}">
        <p14:creationId xmlns:p14="http://schemas.microsoft.com/office/powerpoint/2010/main" val="396694131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250" fill="hold"/>
                                        <p:tgtEl>
                                          <p:spTgt spid="51"/>
                                        </p:tgtEl>
                                        <p:attrNameLst>
                                          <p:attrName>ppt_x</p:attrName>
                                        </p:attrNameLst>
                                      </p:cBhvr>
                                      <p:tavLst>
                                        <p:tav tm="0">
                                          <p:val>
                                            <p:strVal val="#ppt_x"/>
                                          </p:val>
                                        </p:tav>
                                        <p:tav tm="100000">
                                          <p:val>
                                            <p:strVal val="#ppt_x"/>
                                          </p:val>
                                        </p:tav>
                                      </p:tavLst>
                                    </p:anim>
                                    <p:anim calcmode="lin" valueType="num">
                                      <p:cBhvr additive="base">
                                        <p:cTn id="8" dur="250" fill="hold"/>
                                        <p:tgtEl>
                                          <p:spTgt spid="51"/>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additive="base">
                                        <p:cTn id="12" dur="250" fill="hold"/>
                                        <p:tgtEl>
                                          <p:spTgt spid="52"/>
                                        </p:tgtEl>
                                        <p:attrNameLst>
                                          <p:attrName>ppt_x</p:attrName>
                                        </p:attrNameLst>
                                      </p:cBhvr>
                                      <p:tavLst>
                                        <p:tav tm="0">
                                          <p:val>
                                            <p:strVal val="#ppt_x"/>
                                          </p:val>
                                        </p:tav>
                                        <p:tav tm="100000">
                                          <p:val>
                                            <p:strVal val="#ppt_x"/>
                                          </p:val>
                                        </p:tav>
                                      </p:tavLst>
                                    </p:anim>
                                    <p:anim calcmode="lin" valueType="num">
                                      <p:cBhvr additive="base">
                                        <p:cTn id="13" dur="250" fill="hold"/>
                                        <p:tgtEl>
                                          <p:spTgt spid="52"/>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250" fill="hold"/>
                                        <p:tgtEl>
                                          <p:spTgt spid="53"/>
                                        </p:tgtEl>
                                        <p:attrNameLst>
                                          <p:attrName>ppt_x</p:attrName>
                                        </p:attrNameLst>
                                      </p:cBhvr>
                                      <p:tavLst>
                                        <p:tav tm="0">
                                          <p:val>
                                            <p:strVal val="#ppt_x"/>
                                          </p:val>
                                        </p:tav>
                                        <p:tav tm="100000">
                                          <p:val>
                                            <p:strVal val="#ppt_x"/>
                                          </p:val>
                                        </p:tav>
                                      </p:tavLst>
                                    </p:anim>
                                    <p:anim calcmode="lin" valueType="num">
                                      <p:cBhvr additive="base">
                                        <p:cTn id="18" dur="250" fill="hold"/>
                                        <p:tgtEl>
                                          <p:spTgt spid="53"/>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250" fill="hold"/>
                                        <p:tgtEl>
                                          <p:spTgt spid="2"/>
                                        </p:tgtEl>
                                        <p:attrNameLst>
                                          <p:attrName>ppt_x</p:attrName>
                                        </p:attrNameLst>
                                      </p:cBhvr>
                                      <p:tavLst>
                                        <p:tav tm="0">
                                          <p:val>
                                            <p:strVal val="#ppt_x"/>
                                          </p:val>
                                        </p:tav>
                                        <p:tav tm="100000">
                                          <p:val>
                                            <p:strVal val="#ppt_x"/>
                                          </p:val>
                                        </p:tav>
                                      </p:tavLst>
                                    </p:anim>
                                    <p:anim calcmode="lin" valueType="num">
                                      <p:cBhvr additive="base">
                                        <p:cTn id="23" dur="25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250" fill="hold"/>
                                        <p:tgtEl>
                                          <p:spTgt spid="3"/>
                                        </p:tgtEl>
                                        <p:attrNameLst>
                                          <p:attrName>ppt_x</p:attrName>
                                        </p:attrNameLst>
                                      </p:cBhvr>
                                      <p:tavLst>
                                        <p:tav tm="0">
                                          <p:val>
                                            <p:strVal val="#ppt_x"/>
                                          </p:val>
                                        </p:tav>
                                        <p:tav tm="100000">
                                          <p:val>
                                            <p:strVal val="#ppt_x"/>
                                          </p:val>
                                        </p:tav>
                                      </p:tavLst>
                                    </p:anim>
                                    <p:anim calcmode="lin" valueType="num">
                                      <p:cBhvr additive="base">
                                        <p:cTn id="28" dur="25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250" fill="hold"/>
                                        <p:tgtEl>
                                          <p:spTgt spid="4"/>
                                        </p:tgtEl>
                                        <p:attrNameLst>
                                          <p:attrName>ppt_x</p:attrName>
                                        </p:attrNameLst>
                                      </p:cBhvr>
                                      <p:tavLst>
                                        <p:tav tm="0">
                                          <p:val>
                                            <p:strVal val="#ppt_x"/>
                                          </p:val>
                                        </p:tav>
                                        <p:tav tm="100000">
                                          <p:val>
                                            <p:strVal val="#ppt_x"/>
                                          </p:val>
                                        </p:tav>
                                      </p:tavLst>
                                    </p:anim>
                                    <p:anim calcmode="lin" valueType="num">
                                      <p:cBhvr additive="base">
                                        <p:cTn id="33" dur="25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250" fill="hold"/>
                                        <p:tgtEl>
                                          <p:spTgt spid="5"/>
                                        </p:tgtEl>
                                        <p:attrNameLst>
                                          <p:attrName>ppt_x</p:attrName>
                                        </p:attrNameLst>
                                      </p:cBhvr>
                                      <p:tavLst>
                                        <p:tav tm="0">
                                          <p:val>
                                            <p:strVal val="#ppt_x"/>
                                          </p:val>
                                        </p:tav>
                                        <p:tav tm="100000">
                                          <p:val>
                                            <p:strVal val="#ppt_x"/>
                                          </p:val>
                                        </p:tav>
                                      </p:tavLst>
                                    </p:anim>
                                    <p:anim calcmode="lin" valueType="num">
                                      <p:cBhvr additive="base">
                                        <p:cTn id="38" dur="25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250" fill="hold"/>
                                        <p:tgtEl>
                                          <p:spTgt spid="6"/>
                                        </p:tgtEl>
                                        <p:attrNameLst>
                                          <p:attrName>ppt_x</p:attrName>
                                        </p:attrNameLst>
                                      </p:cBhvr>
                                      <p:tavLst>
                                        <p:tav tm="0">
                                          <p:val>
                                            <p:strVal val="#ppt_x"/>
                                          </p:val>
                                        </p:tav>
                                        <p:tav tm="100000">
                                          <p:val>
                                            <p:strVal val="#ppt_x"/>
                                          </p:val>
                                        </p:tav>
                                      </p:tavLst>
                                    </p:anim>
                                    <p:anim calcmode="lin" valueType="num">
                                      <p:cBhvr additive="base">
                                        <p:cTn id="43" dur="250" fill="hold"/>
                                        <p:tgtEl>
                                          <p:spTgt spid="6"/>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250" fill="hold"/>
                                        <p:tgtEl>
                                          <p:spTgt spid="7"/>
                                        </p:tgtEl>
                                        <p:attrNameLst>
                                          <p:attrName>ppt_x</p:attrName>
                                        </p:attrNameLst>
                                      </p:cBhvr>
                                      <p:tavLst>
                                        <p:tav tm="0">
                                          <p:val>
                                            <p:strVal val="#ppt_x"/>
                                          </p:val>
                                        </p:tav>
                                        <p:tav tm="100000">
                                          <p:val>
                                            <p:strVal val="#ppt_x"/>
                                          </p:val>
                                        </p:tav>
                                      </p:tavLst>
                                    </p:anim>
                                    <p:anim calcmode="lin" valueType="num">
                                      <p:cBhvr additive="base">
                                        <p:cTn id="48" dur="250" fill="hold"/>
                                        <p:tgtEl>
                                          <p:spTgt spid="7"/>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250" fill="hold"/>
                                        <p:tgtEl>
                                          <p:spTgt spid="8"/>
                                        </p:tgtEl>
                                        <p:attrNameLst>
                                          <p:attrName>ppt_x</p:attrName>
                                        </p:attrNameLst>
                                      </p:cBhvr>
                                      <p:tavLst>
                                        <p:tav tm="0">
                                          <p:val>
                                            <p:strVal val="#ppt_x"/>
                                          </p:val>
                                        </p:tav>
                                        <p:tav tm="100000">
                                          <p:val>
                                            <p:strVal val="#ppt_x"/>
                                          </p:val>
                                        </p:tav>
                                      </p:tavLst>
                                    </p:anim>
                                    <p:anim calcmode="lin" valueType="num">
                                      <p:cBhvr additive="base">
                                        <p:cTn id="53" dur="250" fill="hold"/>
                                        <p:tgtEl>
                                          <p:spTgt spid="8"/>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250" fill="hold"/>
                                        <p:tgtEl>
                                          <p:spTgt spid="9"/>
                                        </p:tgtEl>
                                        <p:attrNameLst>
                                          <p:attrName>ppt_x</p:attrName>
                                        </p:attrNameLst>
                                      </p:cBhvr>
                                      <p:tavLst>
                                        <p:tav tm="0">
                                          <p:val>
                                            <p:strVal val="#ppt_x"/>
                                          </p:val>
                                        </p:tav>
                                        <p:tav tm="100000">
                                          <p:val>
                                            <p:strVal val="#ppt_x"/>
                                          </p:val>
                                        </p:tav>
                                      </p:tavLst>
                                    </p:anim>
                                    <p:anim calcmode="lin" valueType="num">
                                      <p:cBhvr additive="base">
                                        <p:cTn id="58" dur="25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250" fill="hold"/>
                                        <p:tgtEl>
                                          <p:spTgt spid="10"/>
                                        </p:tgtEl>
                                        <p:attrNameLst>
                                          <p:attrName>ppt_x</p:attrName>
                                        </p:attrNameLst>
                                      </p:cBhvr>
                                      <p:tavLst>
                                        <p:tav tm="0">
                                          <p:val>
                                            <p:strVal val="#ppt_x"/>
                                          </p:val>
                                        </p:tav>
                                        <p:tav tm="100000">
                                          <p:val>
                                            <p:strVal val="#ppt_x"/>
                                          </p:val>
                                        </p:tav>
                                      </p:tavLst>
                                    </p:anim>
                                    <p:anim calcmode="lin" valueType="num">
                                      <p:cBhvr additive="base">
                                        <p:cTn id="63" dur="250" fill="hold"/>
                                        <p:tgtEl>
                                          <p:spTgt spid="10"/>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250" fill="hold"/>
                                        <p:tgtEl>
                                          <p:spTgt spid="19"/>
                                        </p:tgtEl>
                                        <p:attrNameLst>
                                          <p:attrName>ppt_x</p:attrName>
                                        </p:attrNameLst>
                                      </p:cBhvr>
                                      <p:tavLst>
                                        <p:tav tm="0">
                                          <p:val>
                                            <p:strVal val="#ppt_x"/>
                                          </p:val>
                                        </p:tav>
                                        <p:tav tm="100000">
                                          <p:val>
                                            <p:strVal val="#ppt_x"/>
                                          </p:val>
                                        </p:tav>
                                      </p:tavLst>
                                    </p:anim>
                                    <p:anim calcmode="lin" valueType="num">
                                      <p:cBhvr additive="base">
                                        <p:cTn id="68" dur="250" fill="hold"/>
                                        <p:tgtEl>
                                          <p:spTgt spid="19"/>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250" fill="hold"/>
                                        <p:tgtEl>
                                          <p:spTgt spid="25"/>
                                        </p:tgtEl>
                                        <p:attrNameLst>
                                          <p:attrName>ppt_x</p:attrName>
                                        </p:attrNameLst>
                                      </p:cBhvr>
                                      <p:tavLst>
                                        <p:tav tm="0">
                                          <p:val>
                                            <p:strVal val="#ppt_x"/>
                                          </p:val>
                                        </p:tav>
                                        <p:tav tm="100000">
                                          <p:val>
                                            <p:strVal val="#ppt_x"/>
                                          </p:val>
                                        </p:tav>
                                      </p:tavLst>
                                    </p:anim>
                                    <p:anim calcmode="lin" valueType="num">
                                      <p:cBhvr additive="base">
                                        <p:cTn id="73" dur="250" fill="hold"/>
                                        <p:tgtEl>
                                          <p:spTgt spid="25"/>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nodeType="after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additive="base">
                                        <p:cTn id="77" dur="250" fill="hold"/>
                                        <p:tgtEl>
                                          <p:spTgt spid="29"/>
                                        </p:tgtEl>
                                        <p:attrNameLst>
                                          <p:attrName>ppt_x</p:attrName>
                                        </p:attrNameLst>
                                      </p:cBhvr>
                                      <p:tavLst>
                                        <p:tav tm="0">
                                          <p:val>
                                            <p:strVal val="#ppt_x"/>
                                          </p:val>
                                        </p:tav>
                                        <p:tav tm="100000">
                                          <p:val>
                                            <p:strVal val="#ppt_x"/>
                                          </p:val>
                                        </p:tav>
                                      </p:tavLst>
                                    </p:anim>
                                    <p:anim calcmode="lin" valueType="num">
                                      <p:cBhvr additive="base">
                                        <p:cTn id="78" dur="250" fill="hold"/>
                                        <p:tgtEl>
                                          <p:spTgt spid="29"/>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additive="base">
                                        <p:cTn id="82" dur="250" fill="hold"/>
                                        <p:tgtEl>
                                          <p:spTgt spid="38"/>
                                        </p:tgtEl>
                                        <p:attrNameLst>
                                          <p:attrName>ppt_x</p:attrName>
                                        </p:attrNameLst>
                                      </p:cBhvr>
                                      <p:tavLst>
                                        <p:tav tm="0">
                                          <p:val>
                                            <p:strVal val="#ppt_x"/>
                                          </p:val>
                                        </p:tav>
                                        <p:tav tm="100000">
                                          <p:val>
                                            <p:strVal val="#ppt_x"/>
                                          </p:val>
                                        </p:tav>
                                      </p:tavLst>
                                    </p:anim>
                                    <p:anim calcmode="lin" valueType="num">
                                      <p:cBhvr additive="base">
                                        <p:cTn id="83" dur="250" fill="hold"/>
                                        <p:tgtEl>
                                          <p:spTgt spid="38"/>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 calcmode="lin" valueType="num">
                                      <p:cBhvr additive="base">
                                        <p:cTn id="87" dur="250" fill="hold"/>
                                        <p:tgtEl>
                                          <p:spTgt spid="39"/>
                                        </p:tgtEl>
                                        <p:attrNameLst>
                                          <p:attrName>ppt_x</p:attrName>
                                        </p:attrNameLst>
                                      </p:cBhvr>
                                      <p:tavLst>
                                        <p:tav tm="0">
                                          <p:val>
                                            <p:strVal val="#ppt_x"/>
                                          </p:val>
                                        </p:tav>
                                        <p:tav tm="100000">
                                          <p:val>
                                            <p:strVal val="#ppt_x"/>
                                          </p:val>
                                        </p:tav>
                                      </p:tavLst>
                                    </p:anim>
                                    <p:anim calcmode="lin" valueType="num">
                                      <p:cBhvr additive="base">
                                        <p:cTn id="88" dur="250" fill="hold"/>
                                        <p:tgtEl>
                                          <p:spTgt spid="39"/>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additive="base">
                                        <p:cTn id="92" dur="250" fill="hold"/>
                                        <p:tgtEl>
                                          <p:spTgt spid="40"/>
                                        </p:tgtEl>
                                        <p:attrNameLst>
                                          <p:attrName>ppt_x</p:attrName>
                                        </p:attrNameLst>
                                      </p:cBhvr>
                                      <p:tavLst>
                                        <p:tav tm="0">
                                          <p:val>
                                            <p:strVal val="#ppt_x"/>
                                          </p:val>
                                        </p:tav>
                                        <p:tav tm="100000">
                                          <p:val>
                                            <p:strVal val="#ppt_x"/>
                                          </p:val>
                                        </p:tav>
                                      </p:tavLst>
                                    </p:anim>
                                    <p:anim calcmode="lin" valueType="num">
                                      <p:cBhvr additive="base">
                                        <p:cTn id="93" dur="250" fill="hold"/>
                                        <p:tgtEl>
                                          <p:spTgt spid="40"/>
                                        </p:tgtEl>
                                        <p:attrNameLst>
                                          <p:attrName>ppt_y</p:attrName>
                                        </p:attrNameLst>
                                      </p:cBhvr>
                                      <p:tavLst>
                                        <p:tav tm="0">
                                          <p:val>
                                            <p:strVal val="1+#ppt_h/2"/>
                                          </p:val>
                                        </p:tav>
                                        <p:tav tm="100000">
                                          <p:val>
                                            <p:strVal val="#ppt_y"/>
                                          </p:val>
                                        </p:tav>
                                      </p:tavLst>
                                    </p:anim>
                                  </p:childTnLst>
                                </p:cTn>
                              </p:par>
                            </p:childTnLst>
                          </p:cTn>
                        </p:par>
                        <p:par>
                          <p:cTn id="94" fill="hold">
                            <p:stCondLst>
                              <p:cond delay="4500"/>
                            </p:stCondLst>
                            <p:childTnLst>
                              <p:par>
                                <p:cTn id="95" presetID="2" presetClass="entr" presetSubtype="4"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250" fill="hold"/>
                                        <p:tgtEl>
                                          <p:spTgt spid="41"/>
                                        </p:tgtEl>
                                        <p:attrNameLst>
                                          <p:attrName>ppt_x</p:attrName>
                                        </p:attrNameLst>
                                      </p:cBhvr>
                                      <p:tavLst>
                                        <p:tav tm="0">
                                          <p:val>
                                            <p:strVal val="#ppt_x"/>
                                          </p:val>
                                        </p:tav>
                                        <p:tav tm="100000">
                                          <p:val>
                                            <p:strVal val="#ppt_x"/>
                                          </p:val>
                                        </p:tav>
                                      </p:tavLst>
                                    </p:anim>
                                    <p:anim calcmode="lin" valueType="num">
                                      <p:cBhvr additive="base">
                                        <p:cTn id="98" dur="250" fill="hold"/>
                                        <p:tgtEl>
                                          <p:spTgt spid="41"/>
                                        </p:tgtEl>
                                        <p:attrNameLst>
                                          <p:attrName>ppt_y</p:attrName>
                                        </p:attrNameLst>
                                      </p:cBhvr>
                                      <p:tavLst>
                                        <p:tav tm="0">
                                          <p:val>
                                            <p:strVal val="1+#ppt_h/2"/>
                                          </p:val>
                                        </p:tav>
                                        <p:tav tm="100000">
                                          <p:val>
                                            <p:strVal val="#ppt_y"/>
                                          </p:val>
                                        </p:tav>
                                      </p:tavLst>
                                    </p:anim>
                                  </p:childTnLst>
                                </p:cTn>
                              </p:par>
                            </p:childTnLst>
                          </p:cTn>
                        </p:par>
                        <p:par>
                          <p:cTn id="99" fill="hold">
                            <p:stCondLst>
                              <p:cond delay="4750"/>
                            </p:stCondLst>
                            <p:childTnLst>
                              <p:par>
                                <p:cTn id="100" presetID="2" presetClass="entr" presetSubtype="4" fill="hold" nodeType="after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additive="base">
                                        <p:cTn id="102" dur="250" fill="hold"/>
                                        <p:tgtEl>
                                          <p:spTgt spid="42"/>
                                        </p:tgtEl>
                                        <p:attrNameLst>
                                          <p:attrName>ppt_x</p:attrName>
                                        </p:attrNameLst>
                                      </p:cBhvr>
                                      <p:tavLst>
                                        <p:tav tm="0">
                                          <p:val>
                                            <p:strVal val="#ppt_x"/>
                                          </p:val>
                                        </p:tav>
                                        <p:tav tm="100000">
                                          <p:val>
                                            <p:strVal val="#ppt_x"/>
                                          </p:val>
                                        </p:tav>
                                      </p:tavLst>
                                    </p:anim>
                                    <p:anim calcmode="lin" valueType="num">
                                      <p:cBhvr additive="base">
                                        <p:cTn id="103" dur="250" fill="hold"/>
                                        <p:tgtEl>
                                          <p:spTgt spid="42"/>
                                        </p:tgtEl>
                                        <p:attrNameLst>
                                          <p:attrName>ppt_y</p:attrName>
                                        </p:attrNameLst>
                                      </p:cBhvr>
                                      <p:tavLst>
                                        <p:tav tm="0">
                                          <p:val>
                                            <p:strVal val="1+#ppt_h/2"/>
                                          </p:val>
                                        </p:tav>
                                        <p:tav tm="100000">
                                          <p:val>
                                            <p:strVal val="#ppt_y"/>
                                          </p:val>
                                        </p:tav>
                                      </p:tavLst>
                                    </p:anim>
                                  </p:childTnLst>
                                </p:cTn>
                              </p:par>
                            </p:childTnLst>
                          </p:cTn>
                        </p:par>
                        <p:par>
                          <p:cTn id="104" fill="hold">
                            <p:stCondLst>
                              <p:cond delay="5000"/>
                            </p:stCondLst>
                            <p:childTnLst>
                              <p:par>
                                <p:cTn id="105" presetID="2" presetClass="entr" presetSubtype="4" fill="hold" nodeType="after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250" fill="hold"/>
                                        <p:tgtEl>
                                          <p:spTgt spid="48"/>
                                        </p:tgtEl>
                                        <p:attrNameLst>
                                          <p:attrName>ppt_x</p:attrName>
                                        </p:attrNameLst>
                                      </p:cBhvr>
                                      <p:tavLst>
                                        <p:tav tm="0">
                                          <p:val>
                                            <p:strVal val="#ppt_x"/>
                                          </p:val>
                                        </p:tav>
                                        <p:tav tm="100000">
                                          <p:val>
                                            <p:strVal val="#ppt_x"/>
                                          </p:val>
                                        </p:tav>
                                      </p:tavLst>
                                    </p:anim>
                                    <p:anim calcmode="lin" valueType="num">
                                      <p:cBhvr additive="base">
                                        <p:cTn id="108" dur="25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38" grpId="0" animBg="1"/>
      <p:bldP spid="39" grpId="0" animBg="1"/>
      <p:bldP spid="40" grpId="0" animBg="1"/>
      <p:bldP spid="41" grpId="0" animBg="1"/>
      <p:bldP spid="51"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9571"/>
          <a:stretch/>
        </p:blipFill>
        <p:spPr>
          <a:xfrm>
            <a:off x="0" y="0"/>
            <a:ext cx="4900052" cy="5143500"/>
          </a:xfrm>
          <a:prstGeom prst="rect">
            <a:avLst/>
          </a:prstGeom>
        </p:spPr>
      </p:pic>
      <p:sp>
        <p:nvSpPr>
          <p:cNvPr id="3" name="文本框 5"/>
          <p:cNvSpPr txBox="1">
            <a:spLocks noChangeArrowheads="1"/>
          </p:cNvSpPr>
          <p:nvPr/>
        </p:nvSpPr>
        <p:spPr bwMode="auto">
          <a:xfrm>
            <a:off x="3562067" y="4133026"/>
            <a:ext cx="5581934" cy="954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r" fontAlgn="base">
              <a:spcBef>
                <a:spcPct val="0"/>
              </a:spcBef>
              <a:spcAft>
                <a:spcPct val="0"/>
              </a:spcAft>
              <a:defRPr/>
            </a:pPr>
            <a:r>
              <a:rPr lang="en-US" altLang="zh-CN" sz="5600" dirty="0" smtClean="0">
                <a:latin typeface="微软雅黑" pitchFamily="34" charset="-122"/>
                <a:ea typeface="微软雅黑" pitchFamily="34" charset="-122"/>
              </a:rPr>
              <a:t>CONTENTS</a:t>
            </a:r>
            <a:endParaRPr lang="zh-CN" altLang="en-US" sz="5600" dirty="0">
              <a:latin typeface="微软雅黑" pitchFamily="34" charset="-122"/>
              <a:ea typeface="微软雅黑" pitchFamily="34" charset="-122"/>
            </a:endParaRPr>
          </a:p>
        </p:txBody>
      </p:sp>
      <p:sp>
        <p:nvSpPr>
          <p:cNvPr id="4" name="矩形 3"/>
          <p:cNvSpPr/>
          <p:nvPr/>
        </p:nvSpPr>
        <p:spPr>
          <a:xfrm>
            <a:off x="4900053" y="2571750"/>
            <a:ext cx="4243948" cy="434989"/>
          </a:xfrm>
          <a:prstGeom prst="rect">
            <a:avLst/>
          </a:prstGeom>
          <a:effectLst/>
        </p:spPr>
        <p:txBody>
          <a:bodyPr wrap="square" lIns="65023" tIns="32511" rIns="65023" bIns="32511">
            <a:spAutoFit/>
          </a:bodyPr>
          <a:lstStyle/>
          <a:p>
            <a:pPr marL="342900" indent="-342900" fontAlgn="base">
              <a:spcBef>
                <a:spcPct val="0"/>
              </a:spcBef>
              <a:spcAft>
                <a:spcPct val="0"/>
              </a:spcAft>
              <a:buFont typeface="Wingdings" pitchFamily="2" charset="2"/>
              <a:buChar char="Ø"/>
              <a:defRPr/>
            </a:pPr>
            <a:r>
              <a:rPr lang="en-US" altLang="zh-CN" sz="2400" dirty="0">
                <a:latin typeface="微软雅黑" pitchFamily="34" charset="-122"/>
                <a:ea typeface="微软雅黑" pitchFamily="34" charset="-122"/>
              </a:rPr>
              <a:t>3D</a:t>
            </a:r>
            <a:r>
              <a:rPr lang="zh-CN" altLang="en-US" sz="2400" dirty="0">
                <a:latin typeface="微软雅黑" pitchFamily="34" charset="-122"/>
                <a:ea typeface="微软雅黑" pitchFamily="34" charset="-122"/>
              </a:rPr>
              <a:t>小人风格团队</a:t>
            </a:r>
            <a:r>
              <a:rPr lang="zh-CN" altLang="en-US" sz="2400" dirty="0" smtClean="0">
                <a:latin typeface="微软雅黑" pitchFamily="34" charset="-122"/>
                <a:ea typeface="微软雅黑" pitchFamily="34" charset="-122"/>
              </a:rPr>
              <a:t>建设</a:t>
            </a:r>
            <a:endParaRPr lang="zh-CN" altLang="en-US" sz="2400" dirty="0">
              <a:latin typeface="微软雅黑" pitchFamily="34" charset="-122"/>
              <a:ea typeface="微软雅黑" pitchFamily="34" charset="-122"/>
            </a:endParaRPr>
          </a:p>
        </p:txBody>
      </p:sp>
      <p:sp>
        <p:nvSpPr>
          <p:cNvPr id="24" name="文本框 5"/>
          <p:cNvSpPr txBox="1">
            <a:spLocks noChangeArrowheads="1"/>
          </p:cNvSpPr>
          <p:nvPr/>
        </p:nvSpPr>
        <p:spPr bwMode="auto">
          <a:xfrm>
            <a:off x="5209739" y="1836305"/>
            <a:ext cx="3934262" cy="64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en-US" altLang="zh-CN" sz="3600" dirty="0" smtClean="0">
                <a:solidFill>
                  <a:srgbClr val="00B0F0"/>
                </a:solidFill>
                <a:latin typeface="微软雅黑" pitchFamily="34" charset="-122"/>
                <a:ea typeface="微软雅黑" pitchFamily="34" charset="-122"/>
              </a:rPr>
              <a:t>PART 04</a:t>
            </a:r>
            <a:endParaRPr lang="zh-CN" altLang="en-US" sz="3600" dirty="0">
              <a:solidFill>
                <a:srgbClr val="00B0F0"/>
              </a:solidFill>
              <a:latin typeface="微软雅黑" pitchFamily="34" charset="-122"/>
              <a:ea typeface="微软雅黑" pitchFamily="34" charset="-122"/>
            </a:endParaRPr>
          </a:p>
        </p:txBody>
      </p:sp>
      <p:cxnSp>
        <p:nvCxnSpPr>
          <p:cNvPr id="7" name="直接连接符 6"/>
          <p:cNvCxnSpPr/>
          <p:nvPr/>
        </p:nvCxnSpPr>
        <p:spPr>
          <a:xfrm>
            <a:off x="5336275" y="2482620"/>
            <a:ext cx="37121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9633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par>
                          <p:cTn id="8" fill="hold">
                            <p:stCondLst>
                              <p:cond delay="750"/>
                            </p:stCondLst>
                            <p:childTnLst>
                              <p:par>
                                <p:cTn id="9" presetID="2" presetClass="entr" presetSubtype="4"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250" fill="hold"/>
                                        <p:tgtEl>
                                          <p:spTgt spid="24"/>
                                        </p:tgtEl>
                                        <p:attrNameLst>
                                          <p:attrName>ppt_x</p:attrName>
                                        </p:attrNameLst>
                                      </p:cBhvr>
                                      <p:tavLst>
                                        <p:tav tm="0">
                                          <p:val>
                                            <p:strVal val="#ppt_x"/>
                                          </p:val>
                                        </p:tav>
                                        <p:tav tm="100000">
                                          <p:val>
                                            <p:strVal val="#ppt_x"/>
                                          </p:val>
                                        </p:tav>
                                      </p:tavLst>
                                    </p:anim>
                                    <p:anim calcmode="lin" valueType="num">
                                      <p:cBhvr additive="base">
                                        <p:cTn id="12"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49792"/>
            <a:ext cx="5326316" cy="3193708"/>
          </a:xfrm>
          <a:prstGeom prst="rect">
            <a:avLst/>
          </a:prstGeom>
        </p:spPr>
      </p:pic>
      <p:sp>
        <p:nvSpPr>
          <p:cNvPr id="6" name="Rectangle 30"/>
          <p:cNvSpPr>
            <a:spLocks noChangeArrowheads="1"/>
          </p:cNvSpPr>
          <p:nvPr/>
        </p:nvSpPr>
        <p:spPr bwMode="auto">
          <a:xfrm>
            <a:off x="5839966" y="3612856"/>
            <a:ext cx="2044655"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7" name="Freeform 105"/>
          <p:cNvSpPr>
            <a:spLocks/>
          </p:cNvSpPr>
          <p:nvPr/>
        </p:nvSpPr>
        <p:spPr bwMode="auto">
          <a:xfrm>
            <a:off x="6846572" y="231055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8" name="Freeform 107"/>
          <p:cNvSpPr>
            <a:spLocks/>
          </p:cNvSpPr>
          <p:nvPr/>
        </p:nvSpPr>
        <p:spPr bwMode="auto">
          <a:xfrm>
            <a:off x="5839966" y="231055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fontAlgn="base">
              <a:spcBef>
                <a:spcPct val="0"/>
              </a:spcBef>
              <a:spcAft>
                <a:spcPct val="0"/>
              </a:spcAft>
              <a:defRPr/>
            </a:pPr>
            <a:endParaRPr lang="zh-CN" altLang="en-US" sz="1800">
              <a:solidFill>
                <a:prstClr val="black"/>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sp>
        <p:nvSpPr>
          <p:cNvPr id="10" name="Freeform 104"/>
          <p:cNvSpPr>
            <a:spLocks/>
          </p:cNvSpPr>
          <p:nvPr/>
        </p:nvSpPr>
        <p:spPr bwMode="auto">
          <a:xfrm>
            <a:off x="6846572" y="231055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92D05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1" name="Freeform 106"/>
          <p:cNvSpPr>
            <a:spLocks/>
          </p:cNvSpPr>
          <p:nvPr/>
        </p:nvSpPr>
        <p:spPr bwMode="auto">
          <a:xfrm>
            <a:off x="5839966" y="2310558"/>
            <a:ext cx="866888" cy="937996"/>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C0000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2" name="Freeform 108"/>
          <p:cNvSpPr>
            <a:spLocks/>
          </p:cNvSpPr>
          <p:nvPr/>
        </p:nvSpPr>
        <p:spPr bwMode="auto">
          <a:xfrm>
            <a:off x="6775124" y="374256"/>
            <a:ext cx="1511497" cy="1777589"/>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F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3" name="Freeform 109"/>
          <p:cNvSpPr>
            <a:spLocks/>
          </p:cNvSpPr>
          <p:nvPr/>
        </p:nvSpPr>
        <p:spPr bwMode="auto">
          <a:xfrm>
            <a:off x="5263627" y="374256"/>
            <a:ext cx="1511497" cy="1777589"/>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FC00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4" name="Freeform 121"/>
          <p:cNvSpPr>
            <a:spLocks/>
          </p:cNvSpPr>
          <p:nvPr/>
        </p:nvSpPr>
        <p:spPr bwMode="auto">
          <a:xfrm>
            <a:off x="6549669" y="1751888"/>
            <a:ext cx="190525" cy="188869"/>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FFC00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5" name="Freeform 122"/>
          <p:cNvSpPr>
            <a:spLocks/>
          </p:cNvSpPr>
          <p:nvPr/>
        </p:nvSpPr>
        <p:spPr bwMode="auto">
          <a:xfrm>
            <a:off x="6776713" y="1704273"/>
            <a:ext cx="236568" cy="236483"/>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F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6" name="Freeform 123"/>
          <p:cNvSpPr>
            <a:spLocks/>
          </p:cNvSpPr>
          <p:nvPr/>
        </p:nvSpPr>
        <p:spPr bwMode="auto">
          <a:xfrm>
            <a:off x="6549669" y="1980434"/>
            <a:ext cx="190525" cy="185695"/>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C0000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17" name="Freeform 124"/>
          <p:cNvSpPr>
            <a:spLocks/>
          </p:cNvSpPr>
          <p:nvPr/>
        </p:nvSpPr>
        <p:spPr bwMode="auto">
          <a:xfrm>
            <a:off x="6776713" y="1980434"/>
            <a:ext cx="187350" cy="185695"/>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92D050"/>
          </a:solidFill>
          <a:ln>
            <a:noFill/>
          </a:ln>
          <a:extLst/>
        </p:spPr>
        <p:txBody>
          <a:bodyPr/>
          <a:lstStyle/>
          <a:p>
            <a:pPr fontAlgn="base">
              <a:spcBef>
                <a:spcPct val="0"/>
              </a:spcBef>
              <a:spcAft>
                <a:spcPct val="0"/>
              </a:spcAft>
            </a:pPr>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38" name="Rectangle 30"/>
          <p:cNvSpPr>
            <a:spLocks noChangeArrowheads="1"/>
          </p:cNvSpPr>
          <p:nvPr/>
        </p:nvSpPr>
        <p:spPr bwMode="auto">
          <a:xfrm>
            <a:off x="643461" y="1319599"/>
            <a:ext cx="449855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39" name="矩形 38"/>
          <p:cNvSpPr/>
          <p:nvPr/>
        </p:nvSpPr>
        <p:spPr>
          <a:xfrm>
            <a:off x="643462" y="915600"/>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424833139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250" fill="hold"/>
                                        <p:tgtEl>
                                          <p:spTgt spid="6"/>
                                        </p:tgtEl>
                                        <p:attrNameLst>
                                          <p:attrName>ppt_x</p:attrName>
                                        </p:attrNameLst>
                                      </p:cBhvr>
                                      <p:tavLst>
                                        <p:tav tm="0">
                                          <p:val>
                                            <p:strVal val="#ppt_x"/>
                                          </p:val>
                                        </p:tav>
                                        <p:tav tm="100000">
                                          <p:val>
                                            <p:strVal val="#ppt_x"/>
                                          </p:val>
                                        </p:tav>
                                      </p:tavLst>
                                    </p:anim>
                                    <p:anim calcmode="lin" valueType="num">
                                      <p:cBhvr additive="base">
                                        <p:cTn id="15" dur="250" fill="hold"/>
                                        <p:tgtEl>
                                          <p:spTgt spid="6"/>
                                        </p:tgtEl>
                                        <p:attrNameLst>
                                          <p:attrName>ppt_y</p:attrName>
                                        </p:attrNameLst>
                                      </p:cBhvr>
                                      <p:tavLst>
                                        <p:tav tm="0">
                                          <p:val>
                                            <p:strVal val="1+#ppt_h/2"/>
                                          </p:val>
                                        </p:tav>
                                        <p:tav tm="100000">
                                          <p:val>
                                            <p:strVal val="#ppt_y"/>
                                          </p:val>
                                        </p:tav>
                                      </p:tavLst>
                                    </p:anim>
                                  </p:childTnLst>
                                </p:cTn>
                              </p:par>
                            </p:childTnLst>
                          </p:cTn>
                        </p:par>
                        <p:par>
                          <p:cTn id="16" fill="hold">
                            <p:stCondLst>
                              <p:cond delay="1250"/>
                            </p:stCondLst>
                            <p:childTnLst>
                              <p:par>
                                <p:cTn id="17" presetID="2" presetClass="entr" presetSubtype="4" fill="hold" grpId="0" nodeType="afterEffect" nodePh="1">
                                  <p:stCondLst>
                                    <p:cond delay="0"/>
                                  </p:stCondLst>
                                  <p:endCondLst>
                                    <p:cond evt="begin" delay="0">
                                      <p:tn val="17"/>
                                    </p:cond>
                                  </p:end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fill="hold"/>
                                        <p:tgtEl>
                                          <p:spTgt spid="7"/>
                                        </p:tgtEl>
                                        <p:attrNameLst>
                                          <p:attrName>ppt_x</p:attrName>
                                        </p:attrNameLst>
                                      </p:cBhvr>
                                      <p:tavLst>
                                        <p:tav tm="0">
                                          <p:val>
                                            <p:strVal val="#ppt_x"/>
                                          </p:val>
                                        </p:tav>
                                        <p:tav tm="100000">
                                          <p:val>
                                            <p:strVal val="#ppt_x"/>
                                          </p:val>
                                        </p:tav>
                                      </p:tavLst>
                                    </p:anim>
                                    <p:anim calcmode="lin" valueType="num">
                                      <p:cBhvr additive="base">
                                        <p:cTn id="20" dur="25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nodePh="1">
                                  <p:stCondLst>
                                    <p:cond delay="0"/>
                                  </p:stCondLst>
                                  <p:endCondLst>
                                    <p:cond evt="begin" delay="0">
                                      <p:tn val="22"/>
                                    </p:cond>
                                  </p:end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50" fill="hold"/>
                                        <p:tgtEl>
                                          <p:spTgt spid="8"/>
                                        </p:tgtEl>
                                        <p:attrNameLst>
                                          <p:attrName>ppt_x</p:attrName>
                                        </p:attrNameLst>
                                      </p:cBhvr>
                                      <p:tavLst>
                                        <p:tav tm="0">
                                          <p:val>
                                            <p:strVal val="#ppt_x"/>
                                          </p:val>
                                        </p:tav>
                                        <p:tav tm="100000">
                                          <p:val>
                                            <p:strVal val="#ppt_x"/>
                                          </p:val>
                                        </p:tav>
                                      </p:tavLst>
                                    </p:anim>
                                    <p:anim calcmode="lin" valueType="num">
                                      <p:cBhvr additive="base">
                                        <p:cTn id="25" dur="25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1750"/>
                            </p:stCondLst>
                            <p:childTnLst>
                              <p:par>
                                <p:cTn id="27" presetID="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250" fill="hold"/>
                                        <p:tgtEl>
                                          <p:spTgt spid="10"/>
                                        </p:tgtEl>
                                        <p:attrNameLst>
                                          <p:attrName>ppt_x</p:attrName>
                                        </p:attrNameLst>
                                      </p:cBhvr>
                                      <p:tavLst>
                                        <p:tav tm="0">
                                          <p:val>
                                            <p:strVal val="#ppt_x"/>
                                          </p:val>
                                        </p:tav>
                                        <p:tav tm="100000">
                                          <p:val>
                                            <p:strVal val="#ppt_x"/>
                                          </p:val>
                                        </p:tav>
                                      </p:tavLst>
                                    </p:anim>
                                    <p:anim calcmode="lin" valueType="num">
                                      <p:cBhvr additive="base">
                                        <p:cTn id="30" dur="250" fill="hold"/>
                                        <p:tgtEl>
                                          <p:spTgt spid="1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250" fill="hold"/>
                                        <p:tgtEl>
                                          <p:spTgt spid="11"/>
                                        </p:tgtEl>
                                        <p:attrNameLst>
                                          <p:attrName>ppt_x</p:attrName>
                                        </p:attrNameLst>
                                      </p:cBhvr>
                                      <p:tavLst>
                                        <p:tav tm="0">
                                          <p:val>
                                            <p:strVal val="#ppt_x"/>
                                          </p:val>
                                        </p:tav>
                                        <p:tav tm="100000">
                                          <p:val>
                                            <p:strVal val="#ppt_x"/>
                                          </p:val>
                                        </p:tav>
                                      </p:tavLst>
                                    </p:anim>
                                    <p:anim calcmode="lin" valueType="num">
                                      <p:cBhvr additive="base">
                                        <p:cTn id="35" dur="250" fill="hold"/>
                                        <p:tgtEl>
                                          <p:spTgt spid="11"/>
                                        </p:tgtEl>
                                        <p:attrNameLst>
                                          <p:attrName>ppt_y</p:attrName>
                                        </p:attrNameLst>
                                      </p:cBhvr>
                                      <p:tavLst>
                                        <p:tav tm="0">
                                          <p:val>
                                            <p:strVal val="1+#ppt_h/2"/>
                                          </p:val>
                                        </p:tav>
                                        <p:tav tm="100000">
                                          <p:val>
                                            <p:strVal val="#ppt_y"/>
                                          </p:val>
                                        </p:tav>
                                      </p:tavLst>
                                    </p:anim>
                                  </p:childTnLst>
                                </p:cTn>
                              </p:par>
                            </p:childTnLst>
                          </p:cTn>
                        </p:par>
                        <p:par>
                          <p:cTn id="36" fill="hold">
                            <p:stCondLst>
                              <p:cond delay="2250"/>
                            </p:stCondLst>
                            <p:childTnLst>
                              <p:par>
                                <p:cTn id="37" presetID="2" presetClass="entr" presetSubtype="4"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250" fill="hold"/>
                                        <p:tgtEl>
                                          <p:spTgt spid="12"/>
                                        </p:tgtEl>
                                        <p:attrNameLst>
                                          <p:attrName>ppt_x</p:attrName>
                                        </p:attrNameLst>
                                      </p:cBhvr>
                                      <p:tavLst>
                                        <p:tav tm="0">
                                          <p:val>
                                            <p:strVal val="#ppt_x"/>
                                          </p:val>
                                        </p:tav>
                                        <p:tav tm="100000">
                                          <p:val>
                                            <p:strVal val="#ppt_x"/>
                                          </p:val>
                                        </p:tav>
                                      </p:tavLst>
                                    </p:anim>
                                    <p:anim calcmode="lin" valueType="num">
                                      <p:cBhvr additive="base">
                                        <p:cTn id="40" dur="250" fill="hold"/>
                                        <p:tgtEl>
                                          <p:spTgt spid="12"/>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250" fill="hold"/>
                                        <p:tgtEl>
                                          <p:spTgt spid="13"/>
                                        </p:tgtEl>
                                        <p:attrNameLst>
                                          <p:attrName>ppt_x</p:attrName>
                                        </p:attrNameLst>
                                      </p:cBhvr>
                                      <p:tavLst>
                                        <p:tav tm="0">
                                          <p:val>
                                            <p:strVal val="#ppt_x"/>
                                          </p:val>
                                        </p:tav>
                                        <p:tav tm="100000">
                                          <p:val>
                                            <p:strVal val="#ppt_x"/>
                                          </p:val>
                                        </p:tav>
                                      </p:tavLst>
                                    </p:anim>
                                    <p:anim calcmode="lin" valueType="num">
                                      <p:cBhvr additive="base">
                                        <p:cTn id="45" dur="250" fill="hold"/>
                                        <p:tgtEl>
                                          <p:spTgt spid="13"/>
                                        </p:tgtEl>
                                        <p:attrNameLst>
                                          <p:attrName>ppt_y</p:attrName>
                                        </p:attrNameLst>
                                      </p:cBhvr>
                                      <p:tavLst>
                                        <p:tav tm="0">
                                          <p:val>
                                            <p:strVal val="1+#ppt_h/2"/>
                                          </p:val>
                                        </p:tav>
                                        <p:tav tm="100000">
                                          <p:val>
                                            <p:strVal val="#ppt_y"/>
                                          </p:val>
                                        </p:tav>
                                      </p:tavLst>
                                    </p:anim>
                                  </p:childTnLst>
                                </p:cTn>
                              </p:par>
                            </p:childTnLst>
                          </p:cTn>
                        </p:par>
                        <p:par>
                          <p:cTn id="46" fill="hold">
                            <p:stCondLst>
                              <p:cond delay="2750"/>
                            </p:stCondLst>
                            <p:childTnLst>
                              <p:par>
                                <p:cTn id="47" presetID="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250" fill="hold"/>
                                        <p:tgtEl>
                                          <p:spTgt spid="14"/>
                                        </p:tgtEl>
                                        <p:attrNameLst>
                                          <p:attrName>ppt_x</p:attrName>
                                        </p:attrNameLst>
                                      </p:cBhvr>
                                      <p:tavLst>
                                        <p:tav tm="0">
                                          <p:val>
                                            <p:strVal val="#ppt_x"/>
                                          </p:val>
                                        </p:tav>
                                        <p:tav tm="100000">
                                          <p:val>
                                            <p:strVal val="#ppt_x"/>
                                          </p:val>
                                        </p:tav>
                                      </p:tavLst>
                                    </p:anim>
                                    <p:anim calcmode="lin" valueType="num">
                                      <p:cBhvr additive="base">
                                        <p:cTn id="50" dur="250" fill="hold"/>
                                        <p:tgtEl>
                                          <p:spTgt spid="14"/>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250" fill="hold"/>
                                        <p:tgtEl>
                                          <p:spTgt spid="15"/>
                                        </p:tgtEl>
                                        <p:attrNameLst>
                                          <p:attrName>ppt_x</p:attrName>
                                        </p:attrNameLst>
                                      </p:cBhvr>
                                      <p:tavLst>
                                        <p:tav tm="0">
                                          <p:val>
                                            <p:strVal val="#ppt_x"/>
                                          </p:val>
                                        </p:tav>
                                        <p:tav tm="100000">
                                          <p:val>
                                            <p:strVal val="#ppt_x"/>
                                          </p:val>
                                        </p:tav>
                                      </p:tavLst>
                                    </p:anim>
                                    <p:anim calcmode="lin" valueType="num">
                                      <p:cBhvr additive="base">
                                        <p:cTn id="55" dur="250" fill="hold"/>
                                        <p:tgtEl>
                                          <p:spTgt spid="15"/>
                                        </p:tgtEl>
                                        <p:attrNameLst>
                                          <p:attrName>ppt_y</p:attrName>
                                        </p:attrNameLst>
                                      </p:cBhvr>
                                      <p:tavLst>
                                        <p:tav tm="0">
                                          <p:val>
                                            <p:strVal val="1+#ppt_h/2"/>
                                          </p:val>
                                        </p:tav>
                                        <p:tav tm="100000">
                                          <p:val>
                                            <p:strVal val="#ppt_y"/>
                                          </p:val>
                                        </p:tav>
                                      </p:tavLst>
                                    </p:anim>
                                  </p:childTnLst>
                                </p:cTn>
                              </p:par>
                            </p:childTnLst>
                          </p:cTn>
                        </p:par>
                        <p:par>
                          <p:cTn id="56" fill="hold">
                            <p:stCondLst>
                              <p:cond delay="3250"/>
                            </p:stCondLst>
                            <p:childTnLst>
                              <p:par>
                                <p:cTn id="57" presetID="2" presetClass="entr" presetSubtype="4"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250" fill="hold"/>
                                        <p:tgtEl>
                                          <p:spTgt spid="16"/>
                                        </p:tgtEl>
                                        <p:attrNameLst>
                                          <p:attrName>ppt_x</p:attrName>
                                        </p:attrNameLst>
                                      </p:cBhvr>
                                      <p:tavLst>
                                        <p:tav tm="0">
                                          <p:val>
                                            <p:strVal val="#ppt_x"/>
                                          </p:val>
                                        </p:tav>
                                        <p:tav tm="100000">
                                          <p:val>
                                            <p:strVal val="#ppt_x"/>
                                          </p:val>
                                        </p:tav>
                                      </p:tavLst>
                                    </p:anim>
                                    <p:anim calcmode="lin" valueType="num">
                                      <p:cBhvr additive="base">
                                        <p:cTn id="60" dur="250" fill="hold"/>
                                        <p:tgtEl>
                                          <p:spTgt spid="16"/>
                                        </p:tgtEl>
                                        <p:attrNameLst>
                                          <p:attrName>ppt_y</p:attrName>
                                        </p:attrNameLst>
                                      </p:cBhvr>
                                      <p:tavLst>
                                        <p:tav tm="0">
                                          <p:val>
                                            <p:strVal val="1+#ppt_h/2"/>
                                          </p:val>
                                        </p:tav>
                                        <p:tav tm="100000">
                                          <p:val>
                                            <p:strVal val="#ppt_y"/>
                                          </p:val>
                                        </p:tav>
                                      </p:tavLst>
                                    </p:anim>
                                  </p:childTnLst>
                                </p:cTn>
                              </p:par>
                            </p:childTnLst>
                          </p:cTn>
                        </p:par>
                        <p:par>
                          <p:cTn id="61" fill="hold">
                            <p:stCondLst>
                              <p:cond delay="3500"/>
                            </p:stCondLst>
                            <p:childTnLst>
                              <p:par>
                                <p:cTn id="62" presetID="2" presetClass="entr" presetSubtype="4"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250" fill="hold"/>
                                        <p:tgtEl>
                                          <p:spTgt spid="17"/>
                                        </p:tgtEl>
                                        <p:attrNameLst>
                                          <p:attrName>ppt_x</p:attrName>
                                        </p:attrNameLst>
                                      </p:cBhvr>
                                      <p:tavLst>
                                        <p:tav tm="0">
                                          <p:val>
                                            <p:strVal val="#ppt_x"/>
                                          </p:val>
                                        </p:tav>
                                        <p:tav tm="100000">
                                          <p:val>
                                            <p:strVal val="#ppt_x"/>
                                          </p:val>
                                        </p:tav>
                                      </p:tavLst>
                                    </p:anim>
                                    <p:anim calcmode="lin" valueType="num">
                                      <p:cBhvr additive="base">
                                        <p:cTn id="65" dur="25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3750"/>
                            </p:stCondLst>
                            <p:childTnLst>
                              <p:par>
                                <p:cTn id="67" presetID="2" presetClass="entr" presetSubtype="4"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 calcmode="lin" valueType="num">
                                      <p:cBhvr additive="base">
                                        <p:cTn id="69" dur="250" fill="hold"/>
                                        <p:tgtEl>
                                          <p:spTgt spid="38"/>
                                        </p:tgtEl>
                                        <p:attrNameLst>
                                          <p:attrName>ppt_x</p:attrName>
                                        </p:attrNameLst>
                                      </p:cBhvr>
                                      <p:tavLst>
                                        <p:tav tm="0">
                                          <p:val>
                                            <p:strVal val="#ppt_x"/>
                                          </p:val>
                                        </p:tav>
                                        <p:tav tm="100000">
                                          <p:val>
                                            <p:strVal val="#ppt_x"/>
                                          </p:val>
                                        </p:tav>
                                      </p:tavLst>
                                    </p:anim>
                                    <p:anim calcmode="lin" valueType="num">
                                      <p:cBhvr additive="base">
                                        <p:cTn id="70" dur="250" fill="hold"/>
                                        <p:tgtEl>
                                          <p:spTgt spid="38"/>
                                        </p:tgtEl>
                                        <p:attrNameLst>
                                          <p:attrName>ppt_y</p:attrName>
                                        </p:attrNameLst>
                                      </p:cBhvr>
                                      <p:tavLst>
                                        <p:tav tm="0">
                                          <p:val>
                                            <p:strVal val="1+#ppt_h/2"/>
                                          </p:val>
                                        </p:tav>
                                        <p:tav tm="100000">
                                          <p:val>
                                            <p:strVal val="#ppt_y"/>
                                          </p:val>
                                        </p:tav>
                                      </p:tavLst>
                                    </p:anim>
                                  </p:childTnLst>
                                </p:cTn>
                              </p:par>
                            </p:childTnLst>
                          </p:cTn>
                        </p:par>
                        <p:par>
                          <p:cTn id="71" fill="hold">
                            <p:stCondLst>
                              <p:cond delay="4000"/>
                            </p:stCondLst>
                            <p:childTnLst>
                              <p:par>
                                <p:cTn id="72" presetID="2" presetClass="entr" presetSubtype="4"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250" fill="hold"/>
                                        <p:tgtEl>
                                          <p:spTgt spid="39"/>
                                        </p:tgtEl>
                                        <p:attrNameLst>
                                          <p:attrName>ppt_x</p:attrName>
                                        </p:attrNameLst>
                                      </p:cBhvr>
                                      <p:tavLst>
                                        <p:tav tm="0">
                                          <p:val>
                                            <p:strVal val="#ppt_x"/>
                                          </p:val>
                                        </p:tav>
                                        <p:tav tm="100000">
                                          <p:val>
                                            <p:strVal val="#ppt_x"/>
                                          </p:val>
                                        </p:tav>
                                      </p:tavLst>
                                    </p:anim>
                                    <p:anim calcmode="lin" valueType="num">
                                      <p:cBhvr additive="base">
                                        <p:cTn id="75" dur="25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animBg="1"/>
      <p:bldP spid="11" grpId="0" animBg="1"/>
      <p:bldP spid="12" grpId="0" animBg="1"/>
      <p:bldP spid="13" grpId="0" animBg="1"/>
      <p:bldP spid="14" grpId="0" animBg="1"/>
      <p:bldP spid="15" grpId="0" animBg="1"/>
      <p:bldP spid="16" grpId="0" animBg="1"/>
      <p:bldP spid="17" grpId="0" animBg="1"/>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8118" y="1949792"/>
            <a:ext cx="5215882" cy="3193708"/>
          </a:xfrm>
          <a:prstGeom prst="rect">
            <a:avLst/>
          </a:prstGeom>
        </p:spPr>
      </p:pic>
      <p:sp>
        <p:nvSpPr>
          <p:cNvPr id="34" name="椭圆 33"/>
          <p:cNvSpPr/>
          <p:nvPr/>
        </p:nvSpPr>
        <p:spPr>
          <a:xfrm>
            <a:off x="619710" y="962408"/>
            <a:ext cx="781729" cy="7709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C00000"/>
                </a:solidFill>
                <a:latin typeface="微软雅黑" pitchFamily="34" charset="-122"/>
                <a:ea typeface="微软雅黑" pitchFamily="34" charset="-122"/>
                <a:cs typeface="Arial Unicode MS" pitchFamily="34" charset="-122"/>
              </a:rPr>
              <a:t>01</a:t>
            </a:r>
            <a:endParaRPr lang="zh-CN" altLang="en-US" sz="2400" dirty="0">
              <a:solidFill>
                <a:srgbClr val="C00000"/>
              </a:solidFill>
              <a:latin typeface="微软雅黑" pitchFamily="34" charset="-122"/>
              <a:ea typeface="微软雅黑" pitchFamily="34" charset="-122"/>
              <a:cs typeface="Arial Unicode MS" pitchFamily="34" charset="-122"/>
            </a:endParaRPr>
          </a:p>
        </p:txBody>
      </p:sp>
      <p:sp>
        <p:nvSpPr>
          <p:cNvPr id="35" name="矩形 34"/>
          <p:cNvSpPr/>
          <p:nvPr/>
        </p:nvSpPr>
        <p:spPr>
          <a:xfrm>
            <a:off x="439" y="1733343"/>
            <a:ext cx="1053818" cy="14738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6" name="同心圆 35"/>
          <p:cNvSpPr/>
          <p:nvPr/>
        </p:nvSpPr>
        <p:spPr>
          <a:xfrm>
            <a:off x="471427" y="825761"/>
            <a:ext cx="1069736" cy="1054964"/>
          </a:xfrm>
          <a:prstGeom prst="donut">
            <a:avLst>
              <a:gd name="adj" fmla="val 1384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8" name="椭圆 37"/>
          <p:cNvSpPr/>
          <p:nvPr/>
        </p:nvSpPr>
        <p:spPr>
          <a:xfrm>
            <a:off x="3687655" y="1344617"/>
            <a:ext cx="781729" cy="7709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92D050"/>
                </a:solidFill>
                <a:latin typeface="微软雅黑" pitchFamily="34" charset="-122"/>
                <a:ea typeface="微软雅黑" pitchFamily="34" charset="-122"/>
                <a:cs typeface="Arial Unicode MS" pitchFamily="34" charset="-122"/>
              </a:rPr>
              <a:t>02</a:t>
            </a:r>
            <a:endParaRPr lang="zh-CN" altLang="en-US" sz="2400" dirty="0">
              <a:solidFill>
                <a:srgbClr val="92D050"/>
              </a:solidFill>
              <a:latin typeface="微软雅黑" pitchFamily="34" charset="-122"/>
              <a:ea typeface="微软雅黑" pitchFamily="34" charset="-122"/>
              <a:cs typeface="Arial Unicode MS" pitchFamily="34" charset="-122"/>
            </a:endParaRPr>
          </a:p>
        </p:txBody>
      </p:sp>
      <p:sp>
        <p:nvSpPr>
          <p:cNvPr id="39" name="矩形 38"/>
          <p:cNvSpPr/>
          <p:nvPr/>
        </p:nvSpPr>
        <p:spPr>
          <a:xfrm>
            <a:off x="439" y="2115552"/>
            <a:ext cx="4078080" cy="1473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0" name="同心圆 39"/>
          <p:cNvSpPr/>
          <p:nvPr/>
        </p:nvSpPr>
        <p:spPr>
          <a:xfrm>
            <a:off x="3543651" y="1207970"/>
            <a:ext cx="1069736" cy="1054964"/>
          </a:xfrm>
          <a:prstGeom prst="donut">
            <a:avLst>
              <a:gd name="adj" fmla="val 1384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41" name="椭圆 40"/>
          <p:cNvSpPr/>
          <p:nvPr/>
        </p:nvSpPr>
        <p:spPr>
          <a:xfrm>
            <a:off x="2880425" y="2639529"/>
            <a:ext cx="781729" cy="7709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rgbClr val="00B0F0"/>
                </a:solidFill>
                <a:latin typeface="微软雅黑" pitchFamily="34" charset="-122"/>
                <a:ea typeface="微软雅黑" pitchFamily="34" charset="-122"/>
                <a:cs typeface="Arial Unicode MS" pitchFamily="34" charset="-122"/>
              </a:rPr>
              <a:t>03</a:t>
            </a:r>
            <a:endParaRPr lang="zh-CN" altLang="en-US" sz="2400" dirty="0">
              <a:solidFill>
                <a:srgbClr val="00B0F0"/>
              </a:solidFill>
              <a:latin typeface="微软雅黑" pitchFamily="34" charset="-122"/>
              <a:ea typeface="微软雅黑" pitchFamily="34" charset="-122"/>
              <a:cs typeface="Arial Unicode MS" pitchFamily="34" charset="-122"/>
            </a:endParaRPr>
          </a:p>
        </p:txBody>
      </p:sp>
      <p:sp>
        <p:nvSpPr>
          <p:cNvPr id="42" name="矩形 41"/>
          <p:cNvSpPr/>
          <p:nvPr/>
        </p:nvSpPr>
        <p:spPr>
          <a:xfrm>
            <a:off x="440" y="2502882"/>
            <a:ext cx="3272708" cy="1473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3" name="同心圆 42"/>
          <p:cNvSpPr/>
          <p:nvPr/>
        </p:nvSpPr>
        <p:spPr>
          <a:xfrm flipV="1">
            <a:off x="2732141" y="2502882"/>
            <a:ext cx="1069736" cy="1054964"/>
          </a:xfrm>
          <a:prstGeom prst="donut">
            <a:avLst>
              <a:gd name="adj" fmla="val 1384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45" name="Rectangle 30"/>
          <p:cNvSpPr>
            <a:spLocks noChangeArrowheads="1"/>
          </p:cNvSpPr>
          <p:nvPr/>
        </p:nvSpPr>
        <p:spPr bwMode="auto">
          <a:xfrm>
            <a:off x="4789284" y="1253036"/>
            <a:ext cx="247352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46" name="Rectangle 30"/>
          <p:cNvSpPr>
            <a:spLocks noChangeArrowheads="1"/>
          </p:cNvSpPr>
          <p:nvPr/>
        </p:nvSpPr>
        <p:spPr bwMode="auto">
          <a:xfrm>
            <a:off x="1643390" y="853256"/>
            <a:ext cx="1692366" cy="799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
        <p:nvSpPr>
          <p:cNvPr id="47" name="Rectangle 30"/>
          <p:cNvSpPr>
            <a:spLocks noChangeArrowheads="1"/>
          </p:cNvSpPr>
          <p:nvPr/>
        </p:nvSpPr>
        <p:spPr bwMode="auto">
          <a:xfrm>
            <a:off x="797207" y="2790196"/>
            <a:ext cx="1692366" cy="799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a:t>
            </a:r>
            <a:endParaRPr lang="zh-CN" altLang="en-US" sz="1050" dirty="0">
              <a:solidFill>
                <a:schemeClr val="tx1"/>
              </a:solidFill>
              <a:ea typeface="微软雅黑" panose="020B0503020204020204" pitchFamily="34" charset="-122"/>
            </a:endParaRPr>
          </a:p>
        </p:txBody>
      </p:sp>
    </p:spTree>
    <p:extLst>
      <p:ext uri="{BB962C8B-B14F-4D97-AF65-F5344CB8AC3E}">
        <p14:creationId xmlns:p14="http://schemas.microsoft.com/office/powerpoint/2010/main" val="278831261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250" fill="hold"/>
                                        <p:tgtEl>
                                          <p:spTgt spid="45"/>
                                        </p:tgtEl>
                                        <p:attrNameLst>
                                          <p:attrName>ppt_x</p:attrName>
                                        </p:attrNameLst>
                                      </p:cBhvr>
                                      <p:tavLst>
                                        <p:tav tm="0">
                                          <p:val>
                                            <p:strVal val="#ppt_x"/>
                                          </p:val>
                                        </p:tav>
                                        <p:tav tm="100000">
                                          <p:val>
                                            <p:strVal val="#ppt_x"/>
                                          </p:val>
                                        </p:tav>
                                      </p:tavLst>
                                    </p:anim>
                                    <p:anim calcmode="lin" valueType="num">
                                      <p:cBhvr additive="base">
                                        <p:cTn id="25" dur="250" fill="hold"/>
                                        <p:tgtEl>
                                          <p:spTgt spid="45"/>
                                        </p:tgtEl>
                                        <p:attrNameLst>
                                          <p:attrName>ppt_y</p:attrName>
                                        </p:attrNameLst>
                                      </p:cBhvr>
                                      <p:tavLst>
                                        <p:tav tm="0">
                                          <p:val>
                                            <p:strVal val="1+#ppt_h/2"/>
                                          </p:val>
                                        </p:tav>
                                        <p:tav tm="100000">
                                          <p:val>
                                            <p:strVal val="#ppt_y"/>
                                          </p:val>
                                        </p:tav>
                                      </p:tavLst>
                                    </p:anim>
                                  </p:childTnLst>
                                </p:cTn>
                              </p:par>
                            </p:childTnLst>
                          </p:cTn>
                        </p:par>
                        <p:par>
                          <p:cTn id="26" fill="hold">
                            <p:stCondLst>
                              <p:cond delay="2250"/>
                            </p:stCondLst>
                            <p:childTnLst>
                              <p:par>
                                <p:cTn id="27" presetID="2" presetClass="entr" presetSubtype="4"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250" fill="hold"/>
                                        <p:tgtEl>
                                          <p:spTgt spid="46"/>
                                        </p:tgtEl>
                                        <p:attrNameLst>
                                          <p:attrName>ppt_x</p:attrName>
                                        </p:attrNameLst>
                                      </p:cBhvr>
                                      <p:tavLst>
                                        <p:tav tm="0">
                                          <p:val>
                                            <p:strVal val="#ppt_x"/>
                                          </p:val>
                                        </p:tav>
                                        <p:tav tm="100000">
                                          <p:val>
                                            <p:strVal val="#ppt_x"/>
                                          </p:val>
                                        </p:tav>
                                      </p:tavLst>
                                    </p:anim>
                                    <p:anim calcmode="lin" valueType="num">
                                      <p:cBhvr additive="base">
                                        <p:cTn id="30" dur="250" fill="hold"/>
                                        <p:tgtEl>
                                          <p:spTgt spid="46"/>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250" fill="hold"/>
                                        <p:tgtEl>
                                          <p:spTgt spid="47"/>
                                        </p:tgtEl>
                                        <p:attrNameLst>
                                          <p:attrName>ppt_x</p:attrName>
                                        </p:attrNameLst>
                                      </p:cBhvr>
                                      <p:tavLst>
                                        <p:tav tm="0">
                                          <p:val>
                                            <p:strVal val="#ppt_x"/>
                                          </p:val>
                                        </p:tav>
                                        <p:tav tm="100000">
                                          <p:val>
                                            <p:strVal val="#ppt_x"/>
                                          </p:val>
                                        </p:tav>
                                      </p:tavLst>
                                    </p:anim>
                                    <p:anim calcmode="lin" valueType="num">
                                      <p:cBhvr additive="base">
                                        <p:cTn id="35" dur="250" fill="hold"/>
                                        <p:tgtEl>
                                          <p:spTgt spid="47"/>
                                        </p:tgtEl>
                                        <p:attrNameLst>
                                          <p:attrName>ppt_y</p:attrName>
                                        </p:attrNameLst>
                                      </p:cBhvr>
                                      <p:tavLst>
                                        <p:tav tm="0">
                                          <p:val>
                                            <p:strVal val="1+#ppt_h/2"/>
                                          </p:val>
                                        </p:tav>
                                        <p:tav tm="100000">
                                          <p:val>
                                            <p:strVal val="#ppt_y"/>
                                          </p:val>
                                        </p:tav>
                                      </p:tavLst>
                                    </p:anim>
                                  </p:childTnLst>
                                </p:cTn>
                              </p:par>
                            </p:childTnLst>
                          </p:cTn>
                        </p:par>
                        <p:par>
                          <p:cTn id="36" fill="hold">
                            <p:stCondLst>
                              <p:cond delay="2750"/>
                            </p:stCondLst>
                            <p:childTnLst>
                              <p:par>
                                <p:cTn id="37" presetID="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250" fill="hold"/>
                                        <p:tgtEl>
                                          <p:spTgt spid="34"/>
                                        </p:tgtEl>
                                        <p:attrNameLst>
                                          <p:attrName>ppt_x</p:attrName>
                                        </p:attrNameLst>
                                      </p:cBhvr>
                                      <p:tavLst>
                                        <p:tav tm="0">
                                          <p:val>
                                            <p:strVal val="#ppt_x"/>
                                          </p:val>
                                        </p:tav>
                                        <p:tav tm="100000">
                                          <p:val>
                                            <p:strVal val="#ppt_x"/>
                                          </p:val>
                                        </p:tav>
                                      </p:tavLst>
                                    </p:anim>
                                    <p:anim calcmode="lin" valueType="num">
                                      <p:cBhvr additive="base">
                                        <p:cTn id="40" dur="25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3000"/>
                            </p:stCondLst>
                            <p:childTnLst>
                              <p:par>
                                <p:cTn id="42" presetID="2" presetClass="entr" presetSubtype="4"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250" fill="hold"/>
                                        <p:tgtEl>
                                          <p:spTgt spid="35"/>
                                        </p:tgtEl>
                                        <p:attrNameLst>
                                          <p:attrName>ppt_x</p:attrName>
                                        </p:attrNameLst>
                                      </p:cBhvr>
                                      <p:tavLst>
                                        <p:tav tm="0">
                                          <p:val>
                                            <p:strVal val="#ppt_x"/>
                                          </p:val>
                                        </p:tav>
                                        <p:tav tm="100000">
                                          <p:val>
                                            <p:strVal val="#ppt_x"/>
                                          </p:val>
                                        </p:tav>
                                      </p:tavLst>
                                    </p:anim>
                                    <p:anim calcmode="lin" valueType="num">
                                      <p:cBhvr additive="base">
                                        <p:cTn id="45" dur="250" fill="hold"/>
                                        <p:tgtEl>
                                          <p:spTgt spid="35"/>
                                        </p:tgtEl>
                                        <p:attrNameLst>
                                          <p:attrName>ppt_y</p:attrName>
                                        </p:attrNameLst>
                                      </p:cBhvr>
                                      <p:tavLst>
                                        <p:tav tm="0">
                                          <p:val>
                                            <p:strVal val="1+#ppt_h/2"/>
                                          </p:val>
                                        </p:tav>
                                        <p:tav tm="100000">
                                          <p:val>
                                            <p:strVal val="#ppt_y"/>
                                          </p:val>
                                        </p:tav>
                                      </p:tavLst>
                                    </p:anim>
                                  </p:childTnLst>
                                </p:cTn>
                              </p:par>
                            </p:childTnLst>
                          </p:cTn>
                        </p:par>
                        <p:par>
                          <p:cTn id="46" fill="hold">
                            <p:stCondLst>
                              <p:cond delay="3250"/>
                            </p:stCondLst>
                            <p:childTnLst>
                              <p:par>
                                <p:cTn id="47" presetID="2" presetClass="entr" presetSubtype="4"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250" fill="hold"/>
                                        <p:tgtEl>
                                          <p:spTgt spid="36"/>
                                        </p:tgtEl>
                                        <p:attrNameLst>
                                          <p:attrName>ppt_x</p:attrName>
                                        </p:attrNameLst>
                                      </p:cBhvr>
                                      <p:tavLst>
                                        <p:tav tm="0">
                                          <p:val>
                                            <p:strVal val="#ppt_x"/>
                                          </p:val>
                                        </p:tav>
                                        <p:tav tm="100000">
                                          <p:val>
                                            <p:strVal val="#ppt_x"/>
                                          </p:val>
                                        </p:tav>
                                      </p:tavLst>
                                    </p:anim>
                                    <p:anim calcmode="lin" valueType="num">
                                      <p:cBhvr additive="base">
                                        <p:cTn id="50" dur="250" fill="hold"/>
                                        <p:tgtEl>
                                          <p:spTgt spid="36"/>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 presetClass="entr" presetSubtype="4"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250" fill="hold"/>
                                        <p:tgtEl>
                                          <p:spTgt spid="38"/>
                                        </p:tgtEl>
                                        <p:attrNameLst>
                                          <p:attrName>ppt_x</p:attrName>
                                        </p:attrNameLst>
                                      </p:cBhvr>
                                      <p:tavLst>
                                        <p:tav tm="0">
                                          <p:val>
                                            <p:strVal val="#ppt_x"/>
                                          </p:val>
                                        </p:tav>
                                        <p:tav tm="100000">
                                          <p:val>
                                            <p:strVal val="#ppt_x"/>
                                          </p:val>
                                        </p:tav>
                                      </p:tavLst>
                                    </p:anim>
                                    <p:anim calcmode="lin" valueType="num">
                                      <p:cBhvr additive="base">
                                        <p:cTn id="55" dur="250" fill="hold"/>
                                        <p:tgtEl>
                                          <p:spTgt spid="38"/>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2" presetClass="entr" presetSubtype="4"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250" fill="hold"/>
                                        <p:tgtEl>
                                          <p:spTgt spid="39"/>
                                        </p:tgtEl>
                                        <p:attrNameLst>
                                          <p:attrName>ppt_x</p:attrName>
                                        </p:attrNameLst>
                                      </p:cBhvr>
                                      <p:tavLst>
                                        <p:tav tm="0">
                                          <p:val>
                                            <p:strVal val="#ppt_x"/>
                                          </p:val>
                                        </p:tav>
                                        <p:tav tm="100000">
                                          <p:val>
                                            <p:strVal val="#ppt_x"/>
                                          </p:val>
                                        </p:tav>
                                      </p:tavLst>
                                    </p:anim>
                                    <p:anim calcmode="lin" valueType="num">
                                      <p:cBhvr additive="base">
                                        <p:cTn id="60" dur="250" fill="hold"/>
                                        <p:tgtEl>
                                          <p:spTgt spid="39"/>
                                        </p:tgtEl>
                                        <p:attrNameLst>
                                          <p:attrName>ppt_y</p:attrName>
                                        </p:attrNameLst>
                                      </p:cBhvr>
                                      <p:tavLst>
                                        <p:tav tm="0">
                                          <p:val>
                                            <p:strVal val="1+#ppt_h/2"/>
                                          </p:val>
                                        </p:tav>
                                        <p:tav tm="100000">
                                          <p:val>
                                            <p:strVal val="#ppt_y"/>
                                          </p:val>
                                        </p:tav>
                                      </p:tavLst>
                                    </p:anim>
                                  </p:childTnLst>
                                </p:cTn>
                              </p:par>
                            </p:childTnLst>
                          </p:cTn>
                        </p:par>
                        <p:par>
                          <p:cTn id="61" fill="hold">
                            <p:stCondLst>
                              <p:cond delay="4000"/>
                            </p:stCondLst>
                            <p:childTnLst>
                              <p:par>
                                <p:cTn id="62" presetID="2" presetClass="entr" presetSubtype="4"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250" fill="hold"/>
                                        <p:tgtEl>
                                          <p:spTgt spid="40"/>
                                        </p:tgtEl>
                                        <p:attrNameLst>
                                          <p:attrName>ppt_x</p:attrName>
                                        </p:attrNameLst>
                                      </p:cBhvr>
                                      <p:tavLst>
                                        <p:tav tm="0">
                                          <p:val>
                                            <p:strVal val="#ppt_x"/>
                                          </p:val>
                                        </p:tav>
                                        <p:tav tm="100000">
                                          <p:val>
                                            <p:strVal val="#ppt_x"/>
                                          </p:val>
                                        </p:tav>
                                      </p:tavLst>
                                    </p:anim>
                                    <p:anim calcmode="lin" valueType="num">
                                      <p:cBhvr additive="base">
                                        <p:cTn id="65" dur="250" fill="hold"/>
                                        <p:tgtEl>
                                          <p:spTgt spid="40"/>
                                        </p:tgtEl>
                                        <p:attrNameLst>
                                          <p:attrName>ppt_y</p:attrName>
                                        </p:attrNameLst>
                                      </p:cBhvr>
                                      <p:tavLst>
                                        <p:tav tm="0">
                                          <p:val>
                                            <p:strVal val="1+#ppt_h/2"/>
                                          </p:val>
                                        </p:tav>
                                        <p:tav tm="100000">
                                          <p:val>
                                            <p:strVal val="#ppt_y"/>
                                          </p:val>
                                        </p:tav>
                                      </p:tavLst>
                                    </p:anim>
                                  </p:childTnLst>
                                </p:cTn>
                              </p:par>
                            </p:childTnLst>
                          </p:cTn>
                        </p:par>
                        <p:par>
                          <p:cTn id="66" fill="hold">
                            <p:stCondLst>
                              <p:cond delay="4250"/>
                            </p:stCondLst>
                            <p:childTnLst>
                              <p:par>
                                <p:cTn id="67" presetID="2" presetClass="entr" presetSubtype="4"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250" fill="hold"/>
                                        <p:tgtEl>
                                          <p:spTgt spid="41"/>
                                        </p:tgtEl>
                                        <p:attrNameLst>
                                          <p:attrName>ppt_x</p:attrName>
                                        </p:attrNameLst>
                                      </p:cBhvr>
                                      <p:tavLst>
                                        <p:tav tm="0">
                                          <p:val>
                                            <p:strVal val="#ppt_x"/>
                                          </p:val>
                                        </p:tav>
                                        <p:tav tm="100000">
                                          <p:val>
                                            <p:strVal val="#ppt_x"/>
                                          </p:val>
                                        </p:tav>
                                      </p:tavLst>
                                    </p:anim>
                                    <p:anim calcmode="lin" valueType="num">
                                      <p:cBhvr additive="base">
                                        <p:cTn id="70" dur="250" fill="hold"/>
                                        <p:tgtEl>
                                          <p:spTgt spid="41"/>
                                        </p:tgtEl>
                                        <p:attrNameLst>
                                          <p:attrName>ppt_y</p:attrName>
                                        </p:attrNameLst>
                                      </p:cBhvr>
                                      <p:tavLst>
                                        <p:tav tm="0">
                                          <p:val>
                                            <p:strVal val="1+#ppt_h/2"/>
                                          </p:val>
                                        </p:tav>
                                        <p:tav tm="100000">
                                          <p:val>
                                            <p:strVal val="#ppt_y"/>
                                          </p:val>
                                        </p:tav>
                                      </p:tavLst>
                                    </p:anim>
                                  </p:childTnLst>
                                </p:cTn>
                              </p:par>
                            </p:childTnLst>
                          </p:cTn>
                        </p:par>
                        <p:par>
                          <p:cTn id="71" fill="hold">
                            <p:stCondLst>
                              <p:cond delay="4500"/>
                            </p:stCondLst>
                            <p:childTnLst>
                              <p:par>
                                <p:cTn id="72" presetID="2" presetClass="entr" presetSubtype="4"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250" fill="hold"/>
                                        <p:tgtEl>
                                          <p:spTgt spid="42"/>
                                        </p:tgtEl>
                                        <p:attrNameLst>
                                          <p:attrName>ppt_x</p:attrName>
                                        </p:attrNameLst>
                                      </p:cBhvr>
                                      <p:tavLst>
                                        <p:tav tm="0">
                                          <p:val>
                                            <p:strVal val="#ppt_x"/>
                                          </p:val>
                                        </p:tav>
                                        <p:tav tm="100000">
                                          <p:val>
                                            <p:strVal val="#ppt_x"/>
                                          </p:val>
                                        </p:tav>
                                      </p:tavLst>
                                    </p:anim>
                                    <p:anim calcmode="lin" valueType="num">
                                      <p:cBhvr additive="base">
                                        <p:cTn id="75" dur="250" fill="hold"/>
                                        <p:tgtEl>
                                          <p:spTgt spid="42"/>
                                        </p:tgtEl>
                                        <p:attrNameLst>
                                          <p:attrName>ppt_y</p:attrName>
                                        </p:attrNameLst>
                                      </p:cBhvr>
                                      <p:tavLst>
                                        <p:tav tm="0">
                                          <p:val>
                                            <p:strVal val="1+#ppt_h/2"/>
                                          </p:val>
                                        </p:tav>
                                        <p:tav tm="100000">
                                          <p:val>
                                            <p:strVal val="#ppt_y"/>
                                          </p:val>
                                        </p:tav>
                                      </p:tavLst>
                                    </p:anim>
                                  </p:childTnLst>
                                </p:cTn>
                              </p:par>
                            </p:childTnLst>
                          </p:cTn>
                        </p:par>
                        <p:par>
                          <p:cTn id="76" fill="hold">
                            <p:stCondLst>
                              <p:cond delay="4750"/>
                            </p:stCondLst>
                            <p:childTnLst>
                              <p:par>
                                <p:cTn id="77" presetID="2" presetClass="entr" presetSubtype="4"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50" fill="hold"/>
                                        <p:tgtEl>
                                          <p:spTgt spid="43"/>
                                        </p:tgtEl>
                                        <p:attrNameLst>
                                          <p:attrName>ppt_x</p:attrName>
                                        </p:attrNameLst>
                                      </p:cBhvr>
                                      <p:tavLst>
                                        <p:tav tm="0">
                                          <p:val>
                                            <p:strVal val="#ppt_x"/>
                                          </p:val>
                                        </p:tav>
                                        <p:tav tm="100000">
                                          <p:val>
                                            <p:strVal val="#ppt_x"/>
                                          </p:val>
                                        </p:tav>
                                      </p:tavLst>
                                    </p:anim>
                                    <p:anim calcmode="lin" valueType="num">
                                      <p:cBhvr additive="base">
                                        <p:cTn id="80" dur="2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animBg="1"/>
      <p:bldP spid="36" grpId="0" animBg="1"/>
      <p:bldP spid="38" grpId="0"/>
      <p:bldP spid="39" grpId="0" animBg="1"/>
      <p:bldP spid="40" grpId="0" animBg="1"/>
      <p:bldP spid="41" grpId="0"/>
      <p:bldP spid="42" grpId="0" animBg="1"/>
      <p:bldP spid="43" grpId="0" animBg="1"/>
      <p:bldP spid="45" grpId="0"/>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4"/>
          <p:cNvGrpSpPr>
            <a:grpSpLocks/>
          </p:cNvGrpSpPr>
          <p:nvPr/>
        </p:nvGrpSpPr>
        <p:grpSpPr bwMode="auto">
          <a:xfrm>
            <a:off x="2286000" y="1499768"/>
            <a:ext cx="2540794" cy="1495425"/>
            <a:chOff x="0" y="0"/>
            <a:chExt cx="3388229" cy="1993117"/>
          </a:xfrm>
          <a:solidFill>
            <a:srgbClr val="00B0F0"/>
          </a:solidFill>
        </p:grpSpPr>
        <p:sp>
          <p:nvSpPr>
            <p:cNvPr id="4" name="矩形 17"/>
            <p:cNvSpPr>
              <a:spLocks noChangeArrowheads="1"/>
            </p:cNvSpPr>
            <p:nvPr/>
          </p:nvSpPr>
          <p:spPr bwMode="auto">
            <a:xfrm>
              <a:off x="0" y="0"/>
              <a:ext cx="3048000" cy="1993117"/>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5" name="等腰三角形 19"/>
            <p:cNvSpPr>
              <a:spLocks noChangeAspect="1" noChangeArrowheads="1"/>
            </p:cNvSpPr>
            <p:nvPr/>
          </p:nvSpPr>
          <p:spPr bwMode="auto">
            <a:xfrm rot="5400000">
              <a:off x="2959319" y="384689"/>
              <a:ext cx="504000" cy="353821"/>
            </a:xfrm>
            <a:prstGeom prst="triangle">
              <a:avLst>
                <a:gd name="adj" fmla="val 50000"/>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eaLnBrk="1" hangingPunct="1">
                <a:buFont typeface="Arial" charset="0"/>
                <a:buNone/>
              </a:pPr>
              <a:endParaRPr lang="zh-CN" altLang="zh-CN">
                <a:solidFill>
                  <a:srgbClr val="FFFFFF"/>
                </a:solidFill>
                <a:latin typeface="宋体" charset="-122"/>
                <a:sym typeface="宋体" charset="-122"/>
              </a:endParaRPr>
            </a:p>
          </p:txBody>
        </p:sp>
      </p:grpSp>
      <p:grpSp>
        <p:nvGrpSpPr>
          <p:cNvPr id="6" name="组合 20"/>
          <p:cNvGrpSpPr>
            <a:grpSpLocks/>
          </p:cNvGrpSpPr>
          <p:nvPr/>
        </p:nvGrpSpPr>
        <p:grpSpPr bwMode="auto">
          <a:xfrm>
            <a:off x="0" y="1499768"/>
            <a:ext cx="2549129" cy="1495425"/>
            <a:chOff x="0" y="0"/>
            <a:chExt cx="3399083" cy="1993117"/>
          </a:xfrm>
          <a:solidFill>
            <a:srgbClr val="C00000"/>
          </a:solidFill>
        </p:grpSpPr>
        <p:sp>
          <p:nvSpPr>
            <p:cNvPr id="7" name="矩形 21"/>
            <p:cNvSpPr>
              <a:spLocks noChangeArrowheads="1"/>
            </p:cNvSpPr>
            <p:nvPr/>
          </p:nvSpPr>
          <p:spPr bwMode="auto">
            <a:xfrm>
              <a:off x="0" y="0"/>
              <a:ext cx="3048000" cy="1993117"/>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8" name="等腰三角形 25"/>
            <p:cNvSpPr>
              <a:spLocks noChangeAspect="1" noChangeArrowheads="1"/>
            </p:cNvSpPr>
            <p:nvPr/>
          </p:nvSpPr>
          <p:spPr bwMode="auto">
            <a:xfrm rot="5400000">
              <a:off x="2970173" y="1241492"/>
              <a:ext cx="504000" cy="353821"/>
            </a:xfrm>
            <a:prstGeom prst="triangle">
              <a:avLst>
                <a:gd name="adj" fmla="val 50000"/>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eaLnBrk="1" hangingPunct="1">
                <a:buFont typeface="Arial" charset="0"/>
                <a:buNone/>
              </a:pPr>
              <a:endParaRPr lang="zh-CN" altLang="zh-CN">
                <a:solidFill>
                  <a:srgbClr val="FFFFFF"/>
                </a:solidFill>
                <a:latin typeface="宋体" charset="-122"/>
                <a:sym typeface="宋体" charset="-122"/>
              </a:endParaRPr>
            </a:p>
          </p:txBody>
        </p:sp>
      </p:grpSp>
      <p:sp>
        <p:nvSpPr>
          <p:cNvPr id="9" name="矩形 27"/>
          <p:cNvSpPr>
            <a:spLocks noChangeArrowheads="1"/>
          </p:cNvSpPr>
          <p:nvPr/>
        </p:nvSpPr>
        <p:spPr bwMode="auto">
          <a:xfrm>
            <a:off x="6858000" y="1499768"/>
            <a:ext cx="2286000" cy="1495425"/>
          </a:xfrm>
          <a:prstGeom prst="rect">
            <a:avLst/>
          </a:prstGeom>
          <a:solidFill>
            <a:srgbClr val="92D050"/>
          </a:solidFill>
          <a:ln>
            <a:noFill/>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0" name="椭圆 28"/>
          <p:cNvSpPr>
            <a:spLocks noChangeAspect="1" noChangeArrowheads="1"/>
          </p:cNvSpPr>
          <p:nvPr/>
        </p:nvSpPr>
        <p:spPr bwMode="auto">
          <a:xfrm>
            <a:off x="710804" y="1056855"/>
            <a:ext cx="864394" cy="864394"/>
          </a:xfrm>
          <a:prstGeom prst="ellipse">
            <a:avLst/>
          </a:prstGeom>
          <a:solidFill>
            <a:srgbClr val="FAFAFB"/>
          </a:solidFill>
          <a:ln w="38100">
            <a:solidFill>
              <a:srgbClr val="C00000"/>
            </a:solidFill>
            <a:bevel/>
            <a:headEnd/>
            <a:tailEnd/>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grpSp>
        <p:nvGrpSpPr>
          <p:cNvPr id="11" name="组合 29"/>
          <p:cNvGrpSpPr>
            <a:grpSpLocks/>
          </p:cNvGrpSpPr>
          <p:nvPr/>
        </p:nvGrpSpPr>
        <p:grpSpPr bwMode="auto">
          <a:xfrm>
            <a:off x="4572000" y="1499768"/>
            <a:ext cx="2551510" cy="1495425"/>
            <a:chOff x="0" y="0"/>
            <a:chExt cx="3401820" cy="1993117"/>
          </a:xfrm>
          <a:solidFill>
            <a:srgbClr val="FFC000"/>
          </a:solidFill>
        </p:grpSpPr>
        <p:sp>
          <p:nvSpPr>
            <p:cNvPr id="12" name="矩形 30"/>
            <p:cNvSpPr>
              <a:spLocks noChangeArrowheads="1"/>
            </p:cNvSpPr>
            <p:nvPr/>
          </p:nvSpPr>
          <p:spPr bwMode="auto">
            <a:xfrm>
              <a:off x="0" y="0"/>
              <a:ext cx="3048000" cy="1993117"/>
            </a:xfrm>
            <a:prstGeom prst="rect">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3" name="等腰三角形 31"/>
            <p:cNvSpPr>
              <a:spLocks noChangeAspect="1" noChangeArrowheads="1"/>
            </p:cNvSpPr>
            <p:nvPr/>
          </p:nvSpPr>
          <p:spPr bwMode="auto">
            <a:xfrm rot="5400000">
              <a:off x="2972910" y="1241492"/>
              <a:ext cx="504000" cy="353821"/>
            </a:xfrm>
            <a:prstGeom prst="triangle">
              <a:avLst>
                <a:gd name="adj" fmla="val 50000"/>
              </a:avLst>
            </a:prstGeom>
            <a:gr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eaLnBrk="1" hangingPunct="1">
                <a:buFont typeface="Arial" charset="0"/>
                <a:buNone/>
              </a:pPr>
              <a:endParaRPr lang="zh-CN" altLang="zh-CN">
                <a:solidFill>
                  <a:srgbClr val="FFFFFF"/>
                </a:solidFill>
                <a:latin typeface="宋体" charset="-122"/>
                <a:sym typeface="宋体" charset="-122"/>
              </a:endParaRPr>
            </a:p>
          </p:txBody>
        </p:sp>
      </p:grpSp>
      <p:sp>
        <p:nvSpPr>
          <p:cNvPr id="14" name="椭圆 33"/>
          <p:cNvSpPr>
            <a:spLocks noChangeAspect="1" noChangeArrowheads="1"/>
          </p:cNvSpPr>
          <p:nvPr/>
        </p:nvSpPr>
        <p:spPr bwMode="auto">
          <a:xfrm>
            <a:off x="5282804" y="1067571"/>
            <a:ext cx="864394" cy="864394"/>
          </a:xfrm>
          <a:prstGeom prst="ellipse">
            <a:avLst/>
          </a:prstGeom>
          <a:solidFill>
            <a:srgbClr val="FAFAFB"/>
          </a:solidFill>
          <a:ln w="38100">
            <a:solidFill>
              <a:srgbClr val="FFC000"/>
            </a:solidFill>
            <a:bevel/>
            <a:headEnd/>
            <a:tailEnd/>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5" name="椭圆 34"/>
          <p:cNvSpPr>
            <a:spLocks noChangeAspect="1" noChangeArrowheads="1"/>
          </p:cNvSpPr>
          <p:nvPr/>
        </p:nvSpPr>
        <p:spPr bwMode="auto">
          <a:xfrm>
            <a:off x="2988469" y="2562995"/>
            <a:ext cx="864394" cy="863204"/>
          </a:xfrm>
          <a:prstGeom prst="ellipse">
            <a:avLst/>
          </a:prstGeom>
          <a:solidFill>
            <a:srgbClr val="FAFAFB"/>
          </a:solidFill>
          <a:ln w="41275">
            <a:solidFill>
              <a:srgbClr val="00B0F0"/>
            </a:solidFill>
            <a:bevel/>
            <a:headEnd/>
            <a:tailEnd/>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sp>
        <p:nvSpPr>
          <p:cNvPr id="16" name="椭圆 35"/>
          <p:cNvSpPr>
            <a:spLocks noChangeAspect="1" noChangeArrowheads="1"/>
          </p:cNvSpPr>
          <p:nvPr/>
        </p:nvSpPr>
        <p:spPr bwMode="auto">
          <a:xfrm>
            <a:off x="7577138" y="2562996"/>
            <a:ext cx="864394" cy="864394"/>
          </a:xfrm>
          <a:prstGeom prst="ellipse">
            <a:avLst/>
          </a:prstGeom>
          <a:solidFill>
            <a:srgbClr val="FAFAFB"/>
          </a:solidFill>
          <a:ln w="41275">
            <a:solidFill>
              <a:srgbClr val="92D050"/>
            </a:solidFill>
            <a:bevel/>
            <a:headEnd/>
            <a:tailEnd/>
          </a:ln>
        </p:spPr>
        <p:txBody>
          <a:bodyPr lIns="68580" tIns="34290" rIns="68580" bIns="34290" anchor="ctr"/>
          <a:lstStyle/>
          <a:p>
            <a:pPr algn="ctr" eaLnBrk="1" hangingPunct="1">
              <a:buFont typeface="Arial" charset="0"/>
              <a:buNone/>
            </a:pPr>
            <a:endParaRPr lang="zh-CN" altLang="zh-CN">
              <a:solidFill>
                <a:srgbClr val="FFFFFF"/>
              </a:solidFill>
              <a:latin typeface="宋体" charset="-122"/>
              <a:sym typeface="宋体" charset="-122"/>
            </a:endParaRPr>
          </a:p>
        </p:txBody>
      </p:sp>
      <p:grpSp>
        <p:nvGrpSpPr>
          <p:cNvPr id="17" name="组合 36"/>
          <p:cNvGrpSpPr>
            <a:grpSpLocks/>
          </p:cNvGrpSpPr>
          <p:nvPr/>
        </p:nvGrpSpPr>
        <p:grpSpPr bwMode="auto">
          <a:xfrm>
            <a:off x="3248025" y="2751115"/>
            <a:ext cx="429816" cy="450056"/>
            <a:chOff x="0" y="0"/>
            <a:chExt cx="444697" cy="466185"/>
          </a:xfrm>
          <a:solidFill>
            <a:srgbClr val="00B0F0"/>
          </a:solidFill>
        </p:grpSpPr>
        <p:sp>
          <p:nvSpPr>
            <p:cNvPr id="18" name="Freeform 11"/>
            <p:cNvSpPr>
              <a:spLocks noChangeArrowheads="1"/>
            </p:cNvSpPr>
            <p:nvPr/>
          </p:nvSpPr>
          <p:spPr bwMode="auto">
            <a:xfrm>
              <a:off x="130793" y="245705"/>
              <a:ext cx="88753" cy="87818"/>
            </a:xfrm>
            <a:custGeom>
              <a:avLst/>
              <a:gdLst>
                <a:gd name="T0" fmla="*/ 2147483647 w 40"/>
                <a:gd name="T1" fmla="*/ 2147483647 h 40"/>
                <a:gd name="T2" fmla="*/ 2147483647 w 40"/>
                <a:gd name="T3" fmla="*/ 0 h 40"/>
                <a:gd name="T4" fmla="*/ 0 w 40"/>
                <a:gd name="T5" fmla="*/ 2147483647 h 40"/>
                <a:gd name="T6" fmla="*/ 2147483647 w 40"/>
                <a:gd name="T7" fmla="*/ 2147483647 h 40"/>
                <a:gd name="T8" fmla="*/ 2147483647 w 40"/>
                <a:gd name="T9" fmla="*/ 2147483647 h 40"/>
                <a:gd name="T10" fmla="*/ 2147483647 w 40"/>
                <a:gd name="T11" fmla="*/ 2147483647 h 40"/>
                <a:gd name="T12" fmla="*/ 2147483647 w 40"/>
                <a:gd name="T13" fmla="*/ 2147483647 h 40"/>
                <a:gd name="T14" fmla="*/ 2147483647 w 40"/>
                <a:gd name="T15" fmla="*/ 2147483647 h 4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0"/>
                <a:gd name="T26" fmla="*/ 40 w 4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 name="Freeform 12"/>
            <p:cNvSpPr>
              <a:spLocks noChangeArrowheads="1"/>
            </p:cNvSpPr>
            <p:nvPr/>
          </p:nvSpPr>
          <p:spPr bwMode="auto">
            <a:xfrm>
              <a:off x="0" y="114912"/>
              <a:ext cx="351273" cy="351273"/>
            </a:xfrm>
            <a:custGeom>
              <a:avLst/>
              <a:gdLst>
                <a:gd name="T0" fmla="*/ 2147483647 w 159"/>
                <a:gd name="T1" fmla="*/ 2147483647 h 159"/>
                <a:gd name="T2" fmla="*/ 2147483647 w 159"/>
                <a:gd name="T3" fmla="*/ 2147483647 h 159"/>
                <a:gd name="T4" fmla="*/ 2147483647 w 159"/>
                <a:gd name="T5" fmla="*/ 2147483647 h 159"/>
                <a:gd name="T6" fmla="*/ 2147483647 w 159"/>
                <a:gd name="T7" fmla="*/ 2147483647 h 159"/>
                <a:gd name="T8" fmla="*/ 2147483647 w 159"/>
                <a:gd name="T9" fmla="*/ 2147483647 h 159"/>
                <a:gd name="T10" fmla="*/ 2147483647 w 159"/>
                <a:gd name="T11" fmla="*/ 2147483647 h 159"/>
                <a:gd name="T12" fmla="*/ 2147483647 w 159"/>
                <a:gd name="T13" fmla="*/ 2147483647 h 159"/>
                <a:gd name="T14" fmla="*/ 2147483647 w 159"/>
                <a:gd name="T15" fmla="*/ 0 h 159"/>
                <a:gd name="T16" fmla="*/ 0 w 159"/>
                <a:gd name="T17" fmla="*/ 2147483647 h 159"/>
                <a:gd name="T18" fmla="*/ 2147483647 w 159"/>
                <a:gd name="T19" fmla="*/ 2147483647 h 159"/>
                <a:gd name="T20" fmla="*/ 2147483647 w 159"/>
                <a:gd name="T21" fmla="*/ 2147483647 h 159"/>
                <a:gd name="T22" fmla="*/ 2147483647 w 159"/>
                <a:gd name="T23" fmla="*/ 2147483647 h 159"/>
                <a:gd name="T24" fmla="*/ 2147483647 w 159"/>
                <a:gd name="T25" fmla="*/ 2147483647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9"/>
                <a:gd name="T40" fmla="*/ 0 h 159"/>
                <a:gd name="T41" fmla="*/ 159 w 15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 name="Freeform 13"/>
            <p:cNvSpPr>
              <a:spLocks noChangeArrowheads="1"/>
            </p:cNvSpPr>
            <p:nvPr/>
          </p:nvSpPr>
          <p:spPr bwMode="auto">
            <a:xfrm>
              <a:off x="174702" y="221415"/>
              <a:ext cx="66331" cy="68199"/>
            </a:xfrm>
            <a:custGeom>
              <a:avLst/>
              <a:gdLst>
                <a:gd name="T0" fmla="*/ 2147483647 w 71"/>
                <a:gd name="T1" fmla="*/ 2147483647 h 73"/>
                <a:gd name="T2" fmla="*/ 2147483647 w 71"/>
                <a:gd name="T3" fmla="*/ 0 h 73"/>
                <a:gd name="T4" fmla="*/ 2147483647 w 71"/>
                <a:gd name="T5" fmla="*/ 2147483647 h 73"/>
                <a:gd name="T6" fmla="*/ 0 w 71"/>
                <a:gd name="T7" fmla="*/ 2147483647 h 73"/>
                <a:gd name="T8" fmla="*/ 2147483647 w 71"/>
                <a:gd name="T9" fmla="*/ 2147483647 h 73"/>
                <a:gd name="T10" fmla="*/ 2147483647 w 71"/>
                <a:gd name="T11" fmla="*/ 2147483647 h 73"/>
                <a:gd name="T12" fmla="*/ 0 60000 65536"/>
                <a:gd name="T13" fmla="*/ 0 60000 65536"/>
                <a:gd name="T14" fmla="*/ 0 60000 65536"/>
                <a:gd name="T15" fmla="*/ 0 60000 65536"/>
                <a:gd name="T16" fmla="*/ 0 60000 65536"/>
                <a:gd name="T17" fmla="*/ 0 60000 65536"/>
                <a:gd name="T18" fmla="*/ 0 w 71"/>
                <a:gd name="T19" fmla="*/ 0 h 73"/>
                <a:gd name="T20" fmla="*/ 71 w 7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4"/>
            <p:cNvSpPr>
              <a:spLocks noChangeArrowheads="1"/>
            </p:cNvSpPr>
            <p:nvPr/>
          </p:nvSpPr>
          <p:spPr bwMode="auto">
            <a:xfrm>
              <a:off x="216743" y="88753"/>
              <a:ext cx="143873" cy="152281"/>
            </a:xfrm>
            <a:custGeom>
              <a:avLst/>
              <a:gdLst>
                <a:gd name="T0" fmla="*/ 2147483647 w 154"/>
                <a:gd name="T1" fmla="*/ 0 h 163"/>
                <a:gd name="T2" fmla="*/ 0 w 154"/>
                <a:gd name="T3" fmla="*/ 2147483647 h 163"/>
                <a:gd name="T4" fmla="*/ 2147483647 w 154"/>
                <a:gd name="T5" fmla="*/ 2147483647 h 163"/>
                <a:gd name="T6" fmla="*/ 2147483647 w 154"/>
                <a:gd name="T7" fmla="*/ 2147483647 h 163"/>
                <a:gd name="T8" fmla="*/ 2147483647 w 154"/>
                <a:gd name="T9" fmla="*/ 2147483647 h 163"/>
                <a:gd name="T10" fmla="*/ 2147483647 w 154"/>
                <a:gd name="T11" fmla="*/ 0 h 163"/>
                <a:gd name="T12" fmla="*/ 0 60000 65536"/>
                <a:gd name="T13" fmla="*/ 0 60000 65536"/>
                <a:gd name="T14" fmla="*/ 0 60000 65536"/>
                <a:gd name="T15" fmla="*/ 0 60000 65536"/>
                <a:gd name="T16" fmla="*/ 0 60000 65536"/>
                <a:gd name="T17" fmla="*/ 0 60000 65536"/>
                <a:gd name="T18" fmla="*/ 0 w 154"/>
                <a:gd name="T19" fmla="*/ 0 h 163"/>
                <a:gd name="T20" fmla="*/ 154 w 154"/>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15"/>
            <p:cNvSpPr>
              <a:spLocks noChangeArrowheads="1"/>
            </p:cNvSpPr>
            <p:nvPr/>
          </p:nvSpPr>
          <p:spPr bwMode="auto">
            <a:xfrm>
              <a:off x="336325" y="55120"/>
              <a:ext cx="56988" cy="59791"/>
            </a:xfrm>
            <a:custGeom>
              <a:avLst/>
              <a:gdLst>
                <a:gd name="T0" fmla="*/ 2147483647 w 61"/>
                <a:gd name="T1" fmla="*/ 2147483647 h 64"/>
                <a:gd name="T2" fmla="*/ 2147483647 w 61"/>
                <a:gd name="T3" fmla="*/ 2147483647 h 64"/>
                <a:gd name="T4" fmla="*/ 0 w 61"/>
                <a:gd name="T5" fmla="*/ 0 h 64"/>
                <a:gd name="T6" fmla="*/ 0 w 61"/>
                <a:gd name="T7" fmla="*/ 0 h 64"/>
                <a:gd name="T8" fmla="*/ 0 w 61"/>
                <a:gd name="T9" fmla="*/ 2147483647 h 64"/>
                <a:gd name="T10" fmla="*/ 2147483647 w 61"/>
                <a:gd name="T11" fmla="*/ 2147483647 h 64"/>
                <a:gd name="T12" fmla="*/ 2147483647 w 61"/>
                <a:gd name="T13" fmla="*/ 2147483647 h 64"/>
                <a:gd name="T14" fmla="*/ 2147483647 w 61"/>
                <a:gd name="T15" fmla="*/ 2147483647 h 64"/>
                <a:gd name="T16" fmla="*/ 2147483647 w 61"/>
                <a:gd name="T17" fmla="*/ 2147483647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4"/>
                <a:gd name="T29" fmla="*/ 61 w 6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4">
                  <a:moveTo>
                    <a:pt x="14" y="48"/>
                  </a:moveTo>
                  <a:lnTo>
                    <a:pt x="14" y="12"/>
                  </a:lnTo>
                  <a:lnTo>
                    <a:pt x="0" y="0"/>
                  </a:lnTo>
                  <a:lnTo>
                    <a:pt x="0" y="64"/>
                  </a:lnTo>
                  <a:lnTo>
                    <a:pt x="61" y="55"/>
                  </a:lnTo>
                  <a:lnTo>
                    <a:pt x="50" y="43"/>
                  </a:lnTo>
                  <a:lnTo>
                    <a:pt x="14" y="4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16"/>
            <p:cNvSpPr>
              <a:spLocks noChangeArrowheads="1"/>
            </p:cNvSpPr>
            <p:nvPr/>
          </p:nvSpPr>
          <p:spPr bwMode="auto">
            <a:xfrm>
              <a:off x="360615" y="27093"/>
              <a:ext cx="59791" cy="61660"/>
            </a:xfrm>
            <a:custGeom>
              <a:avLst/>
              <a:gdLst>
                <a:gd name="T0" fmla="*/ 2147483647 w 64"/>
                <a:gd name="T1" fmla="*/ 2147483647 h 66"/>
                <a:gd name="T2" fmla="*/ 2147483647 w 64"/>
                <a:gd name="T3" fmla="*/ 2147483647 h 66"/>
                <a:gd name="T4" fmla="*/ 2147483647 w 64"/>
                <a:gd name="T5" fmla="*/ 0 h 66"/>
                <a:gd name="T6" fmla="*/ 2147483647 w 64"/>
                <a:gd name="T7" fmla="*/ 0 h 66"/>
                <a:gd name="T8" fmla="*/ 0 w 64"/>
                <a:gd name="T9" fmla="*/ 2147483647 h 66"/>
                <a:gd name="T10" fmla="*/ 2147483647 w 64"/>
                <a:gd name="T11" fmla="*/ 2147483647 h 66"/>
                <a:gd name="T12" fmla="*/ 2147483647 w 64"/>
                <a:gd name="T13" fmla="*/ 2147483647 h 66"/>
                <a:gd name="T14" fmla="*/ 2147483647 w 64"/>
                <a:gd name="T15" fmla="*/ 2147483647 h 66"/>
                <a:gd name="T16" fmla="*/ 2147483647 w 64"/>
                <a:gd name="T17" fmla="*/ 214748364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66"/>
                <a:gd name="T29" fmla="*/ 64 w 64"/>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66">
                  <a:moveTo>
                    <a:pt x="14" y="49"/>
                  </a:moveTo>
                  <a:lnTo>
                    <a:pt x="14" y="11"/>
                  </a:lnTo>
                  <a:lnTo>
                    <a:pt x="2" y="0"/>
                  </a:lnTo>
                  <a:lnTo>
                    <a:pt x="0" y="66"/>
                  </a:lnTo>
                  <a:lnTo>
                    <a:pt x="64" y="56"/>
                  </a:lnTo>
                  <a:lnTo>
                    <a:pt x="50" y="44"/>
                  </a:lnTo>
                  <a:lnTo>
                    <a:pt x="14" y="4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7"/>
            <p:cNvSpPr>
              <a:spLocks noChangeArrowheads="1"/>
            </p:cNvSpPr>
            <p:nvPr/>
          </p:nvSpPr>
          <p:spPr bwMode="auto">
            <a:xfrm>
              <a:off x="64462" y="181242"/>
              <a:ext cx="220480" cy="218612"/>
            </a:xfrm>
            <a:custGeom>
              <a:avLst/>
              <a:gdLst>
                <a:gd name="T0" fmla="*/ 2147483647 w 100"/>
                <a:gd name="T1" fmla="*/ 0 h 99"/>
                <a:gd name="T2" fmla="*/ 0 w 100"/>
                <a:gd name="T3" fmla="*/ 2147483647 h 99"/>
                <a:gd name="T4" fmla="*/ 2147483647 w 100"/>
                <a:gd name="T5" fmla="*/ 2147483647 h 99"/>
                <a:gd name="T6" fmla="*/ 2147483647 w 100"/>
                <a:gd name="T7" fmla="*/ 2147483647 h 99"/>
                <a:gd name="T8" fmla="*/ 2147483647 w 100"/>
                <a:gd name="T9" fmla="*/ 2147483647 h 99"/>
                <a:gd name="T10" fmla="*/ 2147483647 w 100"/>
                <a:gd name="T11" fmla="*/ 2147483647 h 99"/>
                <a:gd name="T12" fmla="*/ 2147483647 w 100"/>
                <a:gd name="T13" fmla="*/ 2147483647 h 99"/>
                <a:gd name="T14" fmla="*/ 2147483647 w 100"/>
                <a:gd name="T15" fmla="*/ 2147483647 h 99"/>
                <a:gd name="T16" fmla="*/ 2147483647 w 100"/>
                <a:gd name="T17" fmla="*/ 2147483647 h 99"/>
                <a:gd name="T18" fmla="*/ 2147483647 w 100"/>
                <a:gd name="T19" fmla="*/ 2147483647 h 99"/>
                <a:gd name="T20" fmla="*/ 2147483647 w 100"/>
                <a:gd name="T21" fmla="*/ 2147483647 h 99"/>
                <a:gd name="T22" fmla="*/ 2147483647 w 100"/>
                <a:gd name="T23" fmla="*/ 2147483647 h 99"/>
                <a:gd name="T24" fmla="*/ 2147483647 w 100"/>
                <a:gd name="T25" fmla="*/ 2147483647 h 99"/>
                <a:gd name="T26" fmla="*/ 2147483647 w 100"/>
                <a:gd name="T27" fmla="*/ 2147483647 h 99"/>
                <a:gd name="T28" fmla="*/ 2147483647 w 100"/>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99"/>
                <a:gd name="T47" fmla="*/ 100 w 100"/>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8"/>
            <p:cNvSpPr>
              <a:spLocks noChangeArrowheads="1"/>
            </p:cNvSpPr>
            <p:nvPr/>
          </p:nvSpPr>
          <p:spPr bwMode="auto">
            <a:xfrm>
              <a:off x="386774" y="0"/>
              <a:ext cx="57923" cy="59791"/>
            </a:xfrm>
            <a:custGeom>
              <a:avLst/>
              <a:gdLst>
                <a:gd name="T0" fmla="*/ 2147483647 w 62"/>
                <a:gd name="T1" fmla="*/ 2147483647 h 64"/>
                <a:gd name="T2" fmla="*/ 2147483647 w 62"/>
                <a:gd name="T3" fmla="*/ 2147483647 h 64"/>
                <a:gd name="T4" fmla="*/ 2147483647 w 62"/>
                <a:gd name="T5" fmla="*/ 2147483647 h 64"/>
                <a:gd name="T6" fmla="*/ 0 w 62"/>
                <a:gd name="T7" fmla="*/ 0 h 64"/>
                <a:gd name="T8" fmla="*/ 0 w 62"/>
                <a:gd name="T9" fmla="*/ 0 h 64"/>
                <a:gd name="T10" fmla="*/ 0 w 62"/>
                <a:gd name="T11" fmla="*/ 2147483647 h 64"/>
                <a:gd name="T12" fmla="*/ 2147483647 w 62"/>
                <a:gd name="T13" fmla="*/ 2147483647 h 64"/>
                <a:gd name="T14" fmla="*/ 2147483647 w 62"/>
                <a:gd name="T15" fmla="*/ 2147483647 h 64"/>
                <a:gd name="T16" fmla="*/ 2147483647 w 62"/>
                <a:gd name="T17" fmla="*/ 2147483647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4"/>
                <a:gd name="T29" fmla="*/ 62 w 62"/>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4">
                  <a:moveTo>
                    <a:pt x="50" y="43"/>
                  </a:moveTo>
                  <a:lnTo>
                    <a:pt x="15" y="47"/>
                  </a:lnTo>
                  <a:lnTo>
                    <a:pt x="15" y="12"/>
                  </a:lnTo>
                  <a:lnTo>
                    <a:pt x="0" y="0"/>
                  </a:lnTo>
                  <a:lnTo>
                    <a:pt x="0" y="64"/>
                  </a:lnTo>
                  <a:lnTo>
                    <a:pt x="62" y="55"/>
                  </a:lnTo>
                  <a:lnTo>
                    <a:pt x="50" y="4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26" name="组合 45"/>
          <p:cNvGrpSpPr>
            <a:grpSpLocks/>
          </p:cNvGrpSpPr>
          <p:nvPr/>
        </p:nvGrpSpPr>
        <p:grpSpPr bwMode="auto">
          <a:xfrm>
            <a:off x="979885" y="1298552"/>
            <a:ext cx="339328" cy="381000"/>
            <a:chOff x="0" y="0"/>
            <a:chExt cx="402656" cy="450303"/>
          </a:xfrm>
          <a:solidFill>
            <a:srgbClr val="C00000"/>
          </a:solidFill>
        </p:grpSpPr>
        <p:sp>
          <p:nvSpPr>
            <p:cNvPr id="27"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8"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9"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0"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1"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32" name="组合 51"/>
          <p:cNvGrpSpPr>
            <a:grpSpLocks/>
          </p:cNvGrpSpPr>
          <p:nvPr/>
        </p:nvGrpSpPr>
        <p:grpSpPr bwMode="auto">
          <a:xfrm>
            <a:off x="5559029" y="1328318"/>
            <a:ext cx="323850" cy="321469"/>
            <a:chOff x="0" y="0"/>
            <a:chExt cx="453105" cy="448433"/>
          </a:xfrm>
          <a:solidFill>
            <a:srgbClr val="FFC000"/>
          </a:solidFill>
        </p:grpSpPr>
        <p:sp>
          <p:nvSpPr>
            <p:cNvPr id="33"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4"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35" name="组合 54"/>
          <p:cNvGrpSpPr>
            <a:grpSpLocks/>
          </p:cNvGrpSpPr>
          <p:nvPr/>
        </p:nvGrpSpPr>
        <p:grpSpPr bwMode="auto">
          <a:xfrm>
            <a:off x="7879556" y="2813027"/>
            <a:ext cx="338138" cy="363141"/>
            <a:chOff x="0" y="0"/>
            <a:chExt cx="466184" cy="501686"/>
          </a:xfrm>
          <a:solidFill>
            <a:srgbClr val="92D050"/>
          </a:solidFill>
        </p:grpSpPr>
        <p:sp>
          <p:nvSpPr>
            <p:cNvPr id="36"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7"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eaLnBrk="1" hangingPunct="1">
                <a:buFont typeface="Arial" charset="0"/>
                <a:buNone/>
              </a:pPr>
              <a:endParaRPr lang="zh-CN" altLang="zh-CN">
                <a:solidFill>
                  <a:srgbClr val="000000"/>
                </a:solidFill>
                <a:latin typeface="Calibri" pitchFamily="34" charset="0"/>
                <a:sym typeface="宋体" charset="-122"/>
              </a:endParaRPr>
            </a:p>
          </p:txBody>
        </p:sp>
        <p:sp>
          <p:nvSpPr>
            <p:cNvPr id="38"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39"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40"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
        <p:nvSpPr>
          <p:cNvPr id="45" name="Rectangle 30"/>
          <p:cNvSpPr>
            <a:spLocks noChangeArrowheads="1"/>
          </p:cNvSpPr>
          <p:nvPr/>
        </p:nvSpPr>
        <p:spPr bwMode="auto">
          <a:xfrm>
            <a:off x="213529" y="2007956"/>
            <a:ext cx="185877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46" name="Rectangle 30"/>
          <p:cNvSpPr>
            <a:spLocks noChangeArrowheads="1"/>
          </p:cNvSpPr>
          <p:nvPr/>
        </p:nvSpPr>
        <p:spPr bwMode="auto">
          <a:xfrm>
            <a:off x="2519547" y="1608345"/>
            <a:ext cx="185877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50" name="Rectangle 30"/>
          <p:cNvSpPr>
            <a:spLocks noChangeArrowheads="1"/>
          </p:cNvSpPr>
          <p:nvPr/>
        </p:nvSpPr>
        <p:spPr bwMode="auto">
          <a:xfrm>
            <a:off x="4826794" y="2075487"/>
            <a:ext cx="185877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51" name="Rectangle 30"/>
          <p:cNvSpPr>
            <a:spLocks noChangeArrowheads="1"/>
          </p:cNvSpPr>
          <p:nvPr/>
        </p:nvSpPr>
        <p:spPr bwMode="auto">
          <a:xfrm>
            <a:off x="7089082" y="1662511"/>
            <a:ext cx="1858777" cy="796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bg1"/>
                </a:solidFill>
                <a:ea typeface="微软雅黑" panose="020B0503020204020204" pitchFamily="34" charset="-122"/>
              </a:rPr>
              <a:t>单击添加文本单击添加文本单击添加文本单击添加文本单击添加文本单击</a:t>
            </a:r>
            <a:endParaRPr lang="zh-CN" altLang="en-US" sz="1050" dirty="0">
              <a:solidFill>
                <a:schemeClr val="bg1"/>
              </a:solidFill>
              <a:ea typeface="微软雅黑" panose="020B0503020204020204" pitchFamily="34" charset="-122"/>
            </a:endParaRPr>
          </a:p>
        </p:txBody>
      </p:sp>
      <p:sp>
        <p:nvSpPr>
          <p:cNvPr id="52" name="Rectangle 30"/>
          <p:cNvSpPr>
            <a:spLocks noChangeArrowheads="1"/>
          </p:cNvSpPr>
          <p:nvPr/>
        </p:nvSpPr>
        <p:spPr bwMode="auto">
          <a:xfrm>
            <a:off x="978146" y="4168285"/>
            <a:ext cx="6131663" cy="311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lvl1pPr eaLnBrk="0" hangingPunct="0">
              <a:defRPr sz="1200">
                <a:solidFill>
                  <a:srgbClr val="5F5F5F"/>
                </a:solidFill>
                <a:latin typeface="Arial" panose="020B0604020202020204" pitchFamily="34" charset="0"/>
                <a:ea typeface="黑体" panose="02010609060101010101" pitchFamily="49" charset="-122"/>
              </a:defRPr>
            </a:lvl1pPr>
            <a:lvl2pPr marL="742950" indent="-285750" eaLnBrk="0" hangingPunct="0">
              <a:defRPr sz="1200">
                <a:solidFill>
                  <a:srgbClr val="5F5F5F"/>
                </a:solidFill>
                <a:latin typeface="Arial" panose="020B0604020202020204" pitchFamily="34" charset="0"/>
                <a:ea typeface="黑体" panose="02010609060101010101" pitchFamily="49" charset="-122"/>
              </a:defRPr>
            </a:lvl2pPr>
            <a:lvl3pPr marL="1143000" indent="-228600" eaLnBrk="0" hangingPunct="0">
              <a:defRPr sz="1200">
                <a:solidFill>
                  <a:srgbClr val="5F5F5F"/>
                </a:solidFill>
                <a:latin typeface="Arial" panose="020B0604020202020204" pitchFamily="34" charset="0"/>
                <a:ea typeface="黑体" panose="02010609060101010101" pitchFamily="49" charset="-122"/>
              </a:defRPr>
            </a:lvl3pPr>
            <a:lvl4pPr marL="1600200" indent="-228600" eaLnBrk="0" hangingPunct="0">
              <a:defRPr sz="1200">
                <a:solidFill>
                  <a:srgbClr val="5F5F5F"/>
                </a:solidFill>
                <a:latin typeface="Arial" panose="020B0604020202020204" pitchFamily="34" charset="0"/>
                <a:ea typeface="黑体" panose="02010609060101010101" pitchFamily="49" charset="-122"/>
              </a:defRPr>
            </a:lvl4pPr>
            <a:lvl5pPr marL="2057400" indent="-228600" eaLnBrk="0" hangingPunct="0">
              <a:defRPr sz="1200">
                <a:solidFill>
                  <a:srgbClr val="5F5F5F"/>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buClr>
                <a:srgbClr val="FF9900"/>
              </a:buClr>
              <a:buFont typeface="Wingdings" panose="05000000000000000000" pitchFamily="2" charset="2"/>
              <a:buChar char="n"/>
              <a:defRPr sz="1200">
                <a:solidFill>
                  <a:srgbClr val="5F5F5F"/>
                </a:solidFill>
                <a:latin typeface="Arial" panose="020B0604020202020204" pitchFamily="34" charset="0"/>
                <a:ea typeface="黑体" panose="02010609060101010101" pitchFamily="49" charset="-122"/>
              </a:defRPr>
            </a:lvl9pPr>
          </a:lstStyle>
          <a:p>
            <a:pPr eaLnBrk="1" hangingPunct="1">
              <a:lnSpc>
                <a:spcPct val="150000"/>
              </a:lnSpc>
            </a:pPr>
            <a:r>
              <a:rPr lang="zh-CN" altLang="en-US" sz="1050" dirty="0" smtClean="0">
                <a:solidFill>
                  <a:schemeClr val="tx1"/>
                </a:solidFill>
                <a:ea typeface="微软雅黑" panose="020B0503020204020204" pitchFamily="34" charset="-122"/>
              </a:rPr>
              <a:t>单击添加文本单击添加文本单击添加文本单击添加文本单击添加文本单击添加文本单击添加文本</a:t>
            </a:r>
            <a:endParaRPr lang="zh-CN" altLang="en-US" sz="1050" dirty="0">
              <a:solidFill>
                <a:schemeClr val="tx1"/>
              </a:solidFill>
              <a:ea typeface="微软雅黑" panose="020B0503020204020204" pitchFamily="34" charset="-122"/>
            </a:endParaRPr>
          </a:p>
        </p:txBody>
      </p:sp>
      <p:sp>
        <p:nvSpPr>
          <p:cNvPr id="53" name="矩形 52"/>
          <p:cNvSpPr/>
          <p:nvPr/>
        </p:nvSpPr>
        <p:spPr>
          <a:xfrm>
            <a:off x="978147" y="3764286"/>
            <a:ext cx="1569660" cy="369332"/>
          </a:xfrm>
          <a:prstGeom prst="rect">
            <a:avLst/>
          </a:prstGeom>
        </p:spPr>
        <p:txBody>
          <a:bodyPr wrap="none">
            <a:spAutoFit/>
          </a:bodyPr>
          <a:lstStyle/>
          <a:p>
            <a:r>
              <a:rPr lang="zh-CN" altLang="en-US" sz="1800" b="1" dirty="0">
                <a:ea typeface="微软雅黑" panose="020B0503020204020204" pitchFamily="34" charset="-122"/>
              </a:rPr>
              <a:t>单击添加标题</a:t>
            </a:r>
            <a:endParaRPr lang="zh-CN" altLang="en-US" sz="1800" b="1" dirty="0"/>
          </a:p>
        </p:txBody>
      </p:sp>
    </p:spTree>
    <p:extLst>
      <p:ext uri="{BB962C8B-B14F-4D97-AF65-F5344CB8AC3E}">
        <p14:creationId xmlns:p14="http://schemas.microsoft.com/office/powerpoint/2010/main" val="28353387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fill="hold"/>
                                        <p:tgtEl>
                                          <p:spTgt spid="6"/>
                                        </p:tgtEl>
                                        <p:attrNameLst>
                                          <p:attrName>ppt_x</p:attrName>
                                        </p:attrNameLst>
                                      </p:cBhvr>
                                      <p:tavLst>
                                        <p:tav tm="0">
                                          <p:val>
                                            <p:strVal val="#ppt_x"/>
                                          </p:val>
                                        </p:tav>
                                        <p:tav tm="100000">
                                          <p:val>
                                            <p:strVal val="#ppt_x"/>
                                          </p:val>
                                        </p:tav>
                                      </p:tavLst>
                                    </p:anim>
                                    <p:anim calcmode="lin" valueType="num">
                                      <p:cBhvr additive="base">
                                        <p:cTn id="13" dur="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ppt_x"/>
                                          </p:val>
                                        </p:tav>
                                        <p:tav tm="100000">
                                          <p:val>
                                            <p:strVal val="#ppt_x"/>
                                          </p:val>
                                        </p:tav>
                                      </p:tavLst>
                                    </p:anim>
                                    <p:anim calcmode="lin" valueType="num">
                                      <p:cBhvr additive="base">
                                        <p:cTn id="28" dur="25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50" fill="hold"/>
                                        <p:tgtEl>
                                          <p:spTgt spid="14"/>
                                        </p:tgtEl>
                                        <p:attrNameLst>
                                          <p:attrName>ppt_x</p:attrName>
                                        </p:attrNameLst>
                                      </p:cBhvr>
                                      <p:tavLst>
                                        <p:tav tm="0">
                                          <p:val>
                                            <p:strVal val="#ppt_x"/>
                                          </p:val>
                                        </p:tav>
                                        <p:tav tm="100000">
                                          <p:val>
                                            <p:strVal val="#ppt_x"/>
                                          </p:val>
                                        </p:tav>
                                      </p:tavLst>
                                    </p:anim>
                                    <p:anim calcmode="lin" valueType="num">
                                      <p:cBhvr additive="base">
                                        <p:cTn id="33" dur="250" fill="hold"/>
                                        <p:tgtEl>
                                          <p:spTgt spid="14"/>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250" fill="hold"/>
                                        <p:tgtEl>
                                          <p:spTgt spid="16"/>
                                        </p:tgtEl>
                                        <p:attrNameLst>
                                          <p:attrName>ppt_x</p:attrName>
                                        </p:attrNameLst>
                                      </p:cBhvr>
                                      <p:tavLst>
                                        <p:tav tm="0">
                                          <p:val>
                                            <p:strVal val="#ppt_x"/>
                                          </p:val>
                                        </p:tav>
                                        <p:tav tm="100000">
                                          <p:val>
                                            <p:strVal val="#ppt_x"/>
                                          </p:val>
                                        </p:tav>
                                      </p:tavLst>
                                    </p:anim>
                                    <p:anim calcmode="lin" valueType="num">
                                      <p:cBhvr additive="base">
                                        <p:cTn id="43" dur="250" fill="hold"/>
                                        <p:tgtEl>
                                          <p:spTgt spid="16"/>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250" fill="hold"/>
                                        <p:tgtEl>
                                          <p:spTgt spid="17"/>
                                        </p:tgtEl>
                                        <p:attrNameLst>
                                          <p:attrName>ppt_x</p:attrName>
                                        </p:attrNameLst>
                                      </p:cBhvr>
                                      <p:tavLst>
                                        <p:tav tm="0">
                                          <p:val>
                                            <p:strVal val="#ppt_x"/>
                                          </p:val>
                                        </p:tav>
                                        <p:tav tm="100000">
                                          <p:val>
                                            <p:strVal val="#ppt_x"/>
                                          </p:val>
                                        </p:tav>
                                      </p:tavLst>
                                    </p:anim>
                                    <p:anim calcmode="lin" valueType="num">
                                      <p:cBhvr additive="base">
                                        <p:cTn id="48" dur="250" fill="hold"/>
                                        <p:tgtEl>
                                          <p:spTgt spid="17"/>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250" fill="hold"/>
                                        <p:tgtEl>
                                          <p:spTgt spid="32"/>
                                        </p:tgtEl>
                                        <p:attrNameLst>
                                          <p:attrName>ppt_x</p:attrName>
                                        </p:attrNameLst>
                                      </p:cBhvr>
                                      <p:tavLst>
                                        <p:tav tm="0">
                                          <p:val>
                                            <p:strVal val="#ppt_x"/>
                                          </p:val>
                                        </p:tav>
                                        <p:tav tm="100000">
                                          <p:val>
                                            <p:strVal val="#ppt_x"/>
                                          </p:val>
                                        </p:tav>
                                      </p:tavLst>
                                    </p:anim>
                                    <p:anim calcmode="lin" valueType="num">
                                      <p:cBhvr additive="base">
                                        <p:cTn id="58" dur="250" fill="hold"/>
                                        <p:tgtEl>
                                          <p:spTgt spid="32"/>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250" fill="hold"/>
                                        <p:tgtEl>
                                          <p:spTgt spid="35"/>
                                        </p:tgtEl>
                                        <p:attrNameLst>
                                          <p:attrName>ppt_x</p:attrName>
                                        </p:attrNameLst>
                                      </p:cBhvr>
                                      <p:tavLst>
                                        <p:tav tm="0">
                                          <p:val>
                                            <p:strVal val="#ppt_x"/>
                                          </p:val>
                                        </p:tav>
                                        <p:tav tm="100000">
                                          <p:val>
                                            <p:strVal val="#ppt_x"/>
                                          </p:val>
                                        </p:tav>
                                      </p:tavLst>
                                    </p:anim>
                                    <p:anim calcmode="lin" valueType="num">
                                      <p:cBhvr additive="base">
                                        <p:cTn id="63" dur="250" fill="hold"/>
                                        <p:tgtEl>
                                          <p:spTgt spid="35"/>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250" fill="hold"/>
                                        <p:tgtEl>
                                          <p:spTgt spid="45"/>
                                        </p:tgtEl>
                                        <p:attrNameLst>
                                          <p:attrName>ppt_x</p:attrName>
                                        </p:attrNameLst>
                                      </p:cBhvr>
                                      <p:tavLst>
                                        <p:tav tm="0">
                                          <p:val>
                                            <p:strVal val="#ppt_x"/>
                                          </p:val>
                                        </p:tav>
                                        <p:tav tm="100000">
                                          <p:val>
                                            <p:strVal val="#ppt_x"/>
                                          </p:val>
                                        </p:tav>
                                      </p:tavLst>
                                    </p:anim>
                                    <p:anim calcmode="lin" valueType="num">
                                      <p:cBhvr additive="base">
                                        <p:cTn id="68" dur="250" fill="hold"/>
                                        <p:tgtEl>
                                          <p:spTgt spid="45"/>
                                        </p:tgtEl>
                                        <p:attrNameLst>
                                          <p:attrName>ppt_y</p:attrName>
                                        </p:attrNameLst>
                                      </p:cBhvr>
                                      <p:tavLst>
                                        <p:tav tm="0">
                                          <p:val>
                                            <p:strVal val="1+#ppt_h/2"/>
                                          </p:val>
                                        </p:tav>
                                        <p:tav tm="100000">
                                          <p:val>
                                            <p:strVal val="#ppt_y"/>
                                          </p:val>
                                        </p:tav>
                                      </p:tavLst>
                                    </p:anim>
                                  </p:childTnLst>
                                </p:cTn>
                              </p:par>
                            </p:childTnLst>
                          </p:cTn>
                        </p:par>
                        <p:par>
                          <p:cTn id="69" fill="hold">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250" fill="hold"/>
                                        <p:tgtEl>
                                          <p:spTgt spid="46"/>
                                        </p:tgtEl>
                                        <p:attrNameLst>
                                          <p:attrName>ppt_x</p:attrName>
                                        </p:attrNameLst>
                                      </p:cBhvr>
                                      <p:tavLst>
                                        <p:tav tm="0">
                                          <p:val>
                                            <p:strVal val="#ppt_x"/>
                                          </p:val>
                                        </p:tav>
                                        <p:tav tm="100000">
                                          <p:val>
                                            <p:strVal val="#ppt_x"/>
                                          </p:val>
                                        </p:tav>
                                      </p:tavLst>
                                    </p:anim>
                                    <p:anim calcmode="lin" valueType="num">
                                      <p:cBhvr additive="base">
                                        <p:cTn id="73" dur="250" fill="hold"/>
                                        <p:tgtEl>
                                          <p:spTgt spid="46"/>
                                        </p:tgtEl>
                                        <p:attrNameLst>
                                          <p:attrName>ppt_y</p:attrName>
                                        </p:attrNameLst>
                                      </p:cBhvr>
                                      <p:tavLst>
                                        <p:tav tm="0">
                                          <p:val>
                                            <p:strVal val="1+#ppt_h/2"/>
                                          </p:val>
                                        </p:tav>
                                        <p:tav tm="100000">
                                          <p:val>
                                            <p:strVal val="#ppt_y"/>
                                          </p:val>
                                        </p:tav>
                                      </p:tavLst>
                                    </p:anim>
                                  </p:childTnLst>
                                </p:cTn>
                              </p:par>
                            </p:childTnLst>
                          </p:cTn>
                        </p:par>
                        <p:par>
                          <p:cTn id="74" fill="hold">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additive="base">
                                        <p:cTn id="77" dur="250" fill="hold"/>
                                        <p:tgtEl>
                                          <p:spTgt spid="50"/>
                                        </p:tgtEl>
                                        <p:attrNameLst>
                                          <p:attrName>ppt_x</p:attrName>
                                        </p:attrNameLst>
                                      </p:cBhvr>
                                      <p:tavLst>
                                        <p:tav tm="0">
                                          <p:val>
                                            <p:strVal val="#ppt_x"/>
                                          </p:val>
                                        </p:tav>
                                        <p:tav tm="100000">
                                          <p:val>
                                            <p:strVal val="#ppt_x"/>
                                          </p:val>
                                        </p:tav>
                                      </p:tavLst>
                                    </p:anim>
                                    <p:anim calcmode="lin" valueType="num">
                                      <p:cBhvr additive="base">
                                        <p:cTn id="78" dur="250" fill="hold"/>
                                        <p:tgtEl>
                                          <p:spTgt spid="50"/>
                                        </p:tgtEl>
                                        <p:attrNameLst>
                                          <p:attrName>ppt_y</p:attrName>
                                        </p:attrNameLst>
                                      </p:cBhvr>
                                      <p:tavLst>
                                        <p:tav tm="0">
                                          <p:val>
                                            <p:strVal val="1+#ppt_h/2"/>
                                          </p:val>
                                        </p:tav>
                                        <p:tav tm="100000">
                                          <p:val>
                                            <p:strVal val="#ppt_y"/>
                                          </p:val>
                                        </p:tav>
                                      </p:tavLst>
                                    </p:anim>
                                  </p:childTnLst>
                                </p:cTn>
                              </p:par>
                            </p:childTnLst>
                          </p:cTn>
                        </p:par>
                        <p:par>
                          <p:cTn id="79" fill="hold">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 calcmode="lin" valueType="num">
                                      <p:cBhvr additive="base">
                                        <p:cTn id="82" dur="250" fill="hold"/>
                                        <p:tgtEl>
                                          <p:spTgt spid="51"/>
                                        </p:tgtEl>
                                        <p:attrNameLst>
                                          <p:attrName>ppt_x</p:attrName>
                                        </p:attrNameLst>
                                      </p:cBhvr>
                                      <p:tavLst>
                                        <p:tav tm="0">
                                          <p:val>
                                            <p:strVal val="#ppt_x"/>
                                          </p:val>
                                        </p:tav>
                                        <p:tav tm="100000">
                                          <p:val>
                                            <p:strVal val="#ppt_x"/>
                                          </p:val>
                                        </p:tav>
                                      </p:tavLst>
                                    </p:anim>
                                    <p:anim calcmode="lin" valueType="num">
                                      <p:cBhvr additive="base">
                                        <p:cTn id="83" dur="250" fill="hold"/>
                                        <p:tgtEl>
                                          <p:spTgt spid="51"/>
                                        </p:tgtEl>
                                        <p:attrNameLst>
                                          <p:attrName>ppt_y</p:attrName>
                                        </p:attrNameLst>
                                      </p:cBhvr>
                                      <p:tavLst>
                                        <p:tav tm="0">
                                          <p:val>
                                            <p:strVal val="1+#ppt_h/2"/>
                                          </p:val>
                                        </p:tav>
                                        <p:tav tm="100000">
                                          <p:val>
                                            <p:strVal val="#ppt_y"/>
                                          </p:val>
                                        </p:tav>
                                      </p:tavLst>
                                    </p:anim>
                                  </p:childTnLst>
                                </p:cTn>
                              </p:par>
                            </p:childTnLst>
                          </p:cTn>
                        </p:par>
                        <p:par>
                          <p:cTn id="84" fill="hold">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additive="base">
                                        <p:cTn id="87" dur="250" fill="hold"/>
                                        <p:tgtEl>
                                          <p:spTgt spid="52"/>
                                        </p:tgtEl>
                                        <p:attrNameLst>
                                          <p:attrName>ppt_x</p:attrName>
                                        </p:attrNameLst>
                                      </p:cBhvr>
                                      <p:tavLst>
                                        <p:tav tm="0">
                                          <p:val>
                                            <p:strVal val="#ppt_x"/>
                                          </p:val>
                                        </p:tav>
                                        <p:tav tm="100000">
                                          <p:val>
                                            <p:strVal val="#ppt_x"/>
                                          </p:val>
                                        </p:tav>
                                      </p:tavLst>
                                    </p:anim>
                                    <p:anim calcmode="lin" valueType="num">
                                      <p:cBhvr additive="base">
                                        <p:cTn id="88" dur="250" fill="hold"/>
                                        <p:tgtEl>
                                          <p:spTgt spid="52"/>
                                        </p:tgtEl>
                                        <p:attrNameLst>
                                          <p:attrName>ppt_y</p:attrName>
                                        </p:attrNameLst>
                                      </p:cBhvr>
                                      <p:tavLst>
                                        <p:tav tm="0">
                                          <p:val>
                                            <p:strVal val="1+#ppt_h/2"/>
                                          </p:val>
                                        </p:tav>
                                        <p:tav tm="100000">
                                          <p:val>
                                            <p:strVal val="#ppt_y"/>
                                          </p:val>
                                        </p:tav>
                                      </p:tavLst>
                                    </p:anim>
                                  </p:childTnLst>
                                </p:cTn>
                              </p:par>
                            </p:childTnLst>
                          </p:cTn>
                        </p:par>
                        <p:par>
                          <p:cTn id="89" fill="hold">
                            <p:stCondLst>
                              <p:cond delay="4250"/>
                            </p:stCondLst>
                            <p:childTnLst>
                              <p:par>
                                <p:cTn id="90" presetID="2" presetClass="entr" presetSubtype="4" fill="hold" grpId="0" nodeType="afterEffect">
                                  <p:stCondLst>
                                    <p:cond delay="0"/>
                                  </p:stCondLst>
                                  <p:childTnLst>
                                    <p:set>
                                      <p:cBhvr>
                                        <p:cTn id="91" dur="1" fill="hold">
                                          <p:stCondLst>
                                            <p:cond delay="0"/>
                                          </p:stCondLst>
                                        </p:cTn>
                                        <p:tgtEl>
                                          <p:spTgt spid="53"/>
                                        </p:tgtEl>
                                        <p:attrNameLst>
                                          <p:attrName>style.visibility</p:attrName>
                                        </p:attrNameLst>
                                      </p:cBhvr>
                                      <p:to>
                                        <p:strVal val="visible"/>
                                      </p:to>
                                    </p:set>
                                    <p:anim calcmode="lin" valueType="num">
                                      <p:cBhvr additive="base">
                                        <p:cTn id="92" dur="250" fill="hold"/>
                                        <p:tgtEl>
                                          <p:spTgt spid="53"/>
                                        </p:tgtEl>
                                        <p:attrNameLst>
                                          <p:attrName>ppt_x</p:attrName>
                                        </p:attrNameLst>
                                      </p:cBhvr>
                                      <p:tavLst>
                                        <p:tav tm="0">
                                          <p:val>
                                            <p:strVal val="#ppt_x"/>
                                          </p:val>
                                        </p:tav>
                                        <p:tav tm="100000">
                                          <p:val>
                                            <p:strVal val="#ppt_x"/>
                                          </p:val>
                                        </p:tav>
                                      </p:tavLst>
                                    </p:anim>
                                    <p:anim calcmode="lin" valueType="num">
                                      <p:cBhvr additive="base">
                                        <p:cTn id="93" dur="25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6" grpId="0" animBg="1"/>
      <p:bldP spid="45" grpId="0"/>
      <p:bldP spid="46" grpId="0"/>
      <p:bldP spid="50" grpId="0"/>
      <p:bldP spid="51" grpId="0"/>
      <p:bldP spid="52" grpId="0"/>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5334"/>
          <a:stretch/>
        </p:blipFill>
        <p:spPr>
          <a:xfrm>
            <a:off x="1138230" y="485800"/>
            <a:ext cx="6867538" cy="3185466"/>
          </a:xfrm>
          <a:prstGeom prst="rect">
            <a:avLst/>
          </a:prstGeom>
        </p:spPr>
      </p:pic>
      <p:sp>
        <p:nvSpPr>
          <p:cNvPr id="3" name="文本框 8"/>
          <p:cNvSpPr txBox="1">
            <a:spLocks noChangeArrowheads="1"/>
          </p:cNvSpPr>
          <p:nvPr/>
        </p:nvSpPr>
        <p:spPr bwMode="auto">
          <a:xfrm>
            <a:off x="3987534" y="4557718"/>
            <a:ext cx="954079" cy="276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200" dirty="0" smtClean="0">
                <a:latin typeface="微软雅黑" pitchFamily="34" charset="-122"/>
                <a:ea typeface="微软雅黑" pitchFamily="34" charset="-122"/>
              </a:rPr>
              <a:t>二零一九年</a:t>
            </a:r>
            <a:endParaRPr lang="zh-CN" altLang="en-US" sz="1200" dirty="0">
              <a:latin typeface="微软雅黑" pitchFamily="34" charset="-122"/>
              <a:ea typeface="微软雅黑" pitchFamily="34" charset="-122"/>
            </a:endParaRPr>
          </a:p>
        </p:txBody>
      </p:sp>
      <p:sp>
        <p:nvSpPr>
          <p:cNvPr id="4" name="文本框 5"/>
          <p:cNvSpPr txBox="1">
            <a:spLocks noChangeArrowheads="1"/>
          </p:cNvSpPr>
          <p:nvPr/>
        </p:nvSpPr>
        <p:spPr bwMode="auto">
          <a:xfrm>
            <a:off x="1136988" y="3411062"/>
            <a:ext cx="6870023" cy="707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4000" b="1" dirty="0">
                <a:latin typeface="微软雅黑" pitchFamily="34" charset="-122"/>
                <a:ea typeface="微软雅黑" pitchFamily="34" charset="-122"/>
              </a:rPr>
              <a:t>谢谢聆听 </a:t>
            </a:r>
            <a:r>
              <a:rPr lang="zh-CN" altLang="en-US" sz="4000" b="1" dirty="0" smtClean="0">
                <a:latin typeface="微软雅黑" pitchFamily="34" charset="-122"/>
                <a:ea typeface="微软雅黑" pitchFamily="34" charset="-122"/>
              </a:rPr>
              <a:t>批评指导</a:t>
            </a:r>
            <a:endParaRPr lang="zh-CN" altLang="en-US" sz="4000" b="1" dirty="0">
              <a:latin typeface="微软雅黑" pitchFamily="34" charset="-122"/>
              <a:ea typeface="微软雅黑" pitchFamily="34" charset="-122"/>
            </a:endParaRPr>
          </a:p>
        </p:txBody>
      </p:sp>
      <p:sp>
        <p:nvSpPr>
          <p:cNvPr id="5" name="文本框 8"/>
          <p:cNvSpPr txBox="1">
            <a:spLocks noChangeArrowheads="1"/>
          </p:cNvSpPr>
          <p:nvPr/>
        </p:nvSpPr>
        <p:spPr bwMode="auto">
          <a:xfrm>
            <a:off x="2576897" y="4072534"/>
            <a:ext cx="3775364"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buNone/>
            </a:pPr>
            <a:r>
              <a:rPr lang="zh-CN" altLang="en-US" sz="1400" cap="all" dirty="0" smtClean="0">
                <a:latin typeface="微软雅黑" pitchFamily="34" charset="-122"/>
                <a:ea typeface="微软雅黑" pitchFamily="34" charset="-122"/>
                <a:cs typeface="Arial" panose="020B0604020202020204" pitchFamily="34" charset="0"/>
              </a:rPr>
              <a:t>适用于公司团队建设｜团队总结｜企业文化等</a:t>
            </a:r>
            <a:endParaRPr lang="zh-CN" altLang="en-US" sz="1400" cap="all" dirty="0">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13556471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D小人风格团队建设PPT"/>
  <p:tag name="ISPRING_RESOURCE_PATHS_HASH_PRESENTER" val="75b6c2a33b183434d56afce38359dc084797edf"/>
</p:tagLst>
</file>

<file path=ppt/theme/theme1.xml><?xml version="1.0" encoding="utf-8"?>
<a:theme xmlns:a="http://schemas.openxmlformats.org/drawingml/2006/main" name="Office 主题">
  <a:themeElements>
    <a:clrScheme name="花纹小清新">
      <a:dk1>
        <a:sysClr val="windowText" lastClr="000000"/>
      </a:dk1>
      <a:lt1>
        <a:sysClr val="window" lastClr="FFFFFF"/>
      </a:lt1>
      <a:dk2>
        <a:srgbClr val="44546A"/>
      </a:dk2>
      <a:lt2>
        <a:srgbClr val="E7E6E6"/>
      </a:lt2>
      <a:accent1>
        <a:srgbClr val="FF7862"/>
      </a:accent1>
      <a:accent2>
        <a:srgbClr val="B28743"/>
      </a:accent2>
      <a:accent3>
        <a:srgbClr val="92951D"/>
      </a:accent3>
      <a:accent4>
        <a:srgbClr val="FFC000"/>
      </a:accent4>
      <a:accent5>
        <a:srgbClr val="4472C4"/>
      </a:accent5>
      <a:accent6>
        <a:srgbClr val="70AD47"/>
      </a:accent6>
      <a:hlink>
        <a:srgbClr val="0563C1"/>
      </a:hlink>
      <a:folHlink>
        <a:srgbClr val="954F72"/>
      </a:folHlink>
    </a:clrScheme>
    <a:fontScheme name="常用2">
      <a:majorFont>
        <a:latin typeface="方正兰亭黑_GBK"/>
        <a:ea typeface="方正兰亭黑_GBK"/>
        <a:cs typeface=""/>
      </a:majorFont>
      <a:minorFont>
        <a:latin typeface="微软雅黑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996</TotalTime>
  <Words>1169</Words>
  <Application>Microsoft Office PowerPoint</Application>
  <PresentationFormat>全屏显示(16:9)</PresentationFormat>
  <Paragraphs>195</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3D小人风格团队建设PPT</dc:title>
  <dc:creator>王小王</dc:creator>
  <cp:lastModifiedBy>拉普耶鲁</cp:lastModifiedBy>
  <cp:revision>240</cp:revision>
  <dcterms:created xsi:type="dcterms:W3CDTF">2016-04-21T16:41:39Z</dcterms:created>
  <dcterms:modified xsi:type="dcterms:W3CDTF">2018-05-11T02:11:43Z</dcterms:modified>
</cp:coreProperties>
</file>