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4" r:id="rId15"/>
    <p:sldId id="472" r:id="rId16"/>
    <p:sldId id="480" r:id="rId17"/>
    <p:sldId id="475" r:id="rId18"/>
    <p:sldId id="476" r:id="rId19"/>
    <p:sldId id="477" r:id="rId20"/>
    <p:sldId id="479" r:id="rId21"/>
    <p:sldId id="478" r:id="rId22"/>
    <p:sldId id="473" r:id="rId23"/>
    <p:sldId id="481" r:id="rId24"/>
    <p:sldId id="482" r:id="rId25"/>
    <p:sldId id="483" r:id="rId26"/>
    <p:sldId id="486" r:id="rId27"/>
    <p:sldId id="484" r:id="rId28"/>
    <p:sldId id="485" r:id="rId29"/>
    <p:sldId id="488" r:id="rId30"/>
    <p:sldId id="490" r:id="rId31"/>
    <p:sldId id="49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A555"/>
    <a:srgbClr val="EAD05C"/>
    <a:srgbClr val="84C39E"/>
    <a:srgbClr val="9BD23E"/>
    <a:srgbClr val="67B44A"/>
    <a:srgbClr val="83A57F"/>
    <a:srgbClr val="A2CC4E"/>
    <a:srgbClr val="EF4546"/>
    <a:srgbClr val="F1B650"/>
    <a:srgbClr val="64A9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6" autoAdjust="0"/>
    <p:restoredTop sz="97778" autoAdjust="0"/>
  </p:normalViewPr>
  <p:slideViewPr>
    <p:cSldViewPr snapToGrid="0" showGuides="1">
      <p:cViewPr varScale="1">
        <p:scale>
          <a:sx n="72" d="100"/>
          <a:sy n="72" d="100"/>
        </p:scale>
        <p:origin x="96" y="324"/>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83A57F"/>
            </a:solidFill>
          </c:spPr>
          <c:explosion val="12"/>
          <c:dPt>
            <c:idx val="0"/>
            <c:bubble3D val="0"/>
            <c:spPr>
              <a:solidFill>
                <a:srgbClr val="5BA555"/>
              </a:solidFill>
              <a:ln w="19050">
                <a:solidFill>
                  <a:schemeClr val="lt1"/>
                </a:solidFill>
              </a:ln>
              <a:effectLst/>
            </c:spPr>
            <c:extLst>
              <c:ext xmlns:c16="http://schemas.microsoft.com/office/drawing/2014/chart" uri="{C3380CC4-5D6E-409C-BE32-E72D297353CC}">
                <c16:uniqueId val="{00000001-B2E7-438C-8512-CD8D9451E1AF}"/>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B2E7-438C-8512-CD8D9451E1AF}"/>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B2E7-438C-8512-CD8D9451E1AF}"/>
              </c:ext>
            </c:extLst>
          </c:dPt>
          <c:dPt>
            <c:idx val="3"/>
            <c:bubble3D val="0"/>
            <c:spPr>
              <a:solidFill>
                <a:srgbClr val="83A57F"/>
              </a:solidFill>
              <a:ln w="19050">
                <a:solidFill>
                  <a:schemeClr val="lt1"/>
                </a:solidFill>
              </a:ln>
              <a:effectLst/>
            </c:spPr>
            <c:extLst>
              <c:ext xmlns:c16="http://schemas.microsoft.com/office/drawing/2014/chart" uri="{C3380CC4-5D6E-409C-BE32-E72D297353CC}">
                <c16:uniqueId val="{00000007-B2E7-438C-8512-CD8D9451E1AF}"/>
              </c:ext>
            </c:extLst>
          </c:dPt>
          <c:val>
            <c:numRef>
              <c:f>Sheet1!$B$2:$B$5</c:f>
              <c:numCache>
                <c:formatCode>General</c:formatCode>
                <c:ptCount val="4"/>
                <c:pt idx="0">
                  <c:v>4.3</c:v>
                </c:pt>
                <c:pt idx="1">
                  <c:v>5.6</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B2E7-438C-8512-CD8D9451E1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EB2F69"/>
            </a:solidFill>
          </c:spPr>
          <c:dPt>
            <c:idx val="0"/>
            <c:bubble3D val="0"/>
            <c:spPr>
              <a:solidFill>
                <a:schemeClr val="accent1"/>
              </a:solidFill>
            </c:spPr>
            <c:extLst>
              <c:ext xmlns:c16="http://schemas.microsoft.com/office/drawing/2014/chart" uri="{C3380CC4-5D6E-409C-BE32-E72D297353CC}">
                <c16:uniqueId val="{00000001-F4FC-4D9C-84A5-D5029221E83F}"/>
              </c:ext>
            </c:extLst>
          </c:dPt>
          <c:dPt>
            <c:idx val="1"/>
            <c:bubble3D val="0"/>
            <c:spPr>
              <a:solidFill>
                <a:srgbClr val="5BA555"/>
              </a:solidFill>
            </c:spPr>
            <c:extLst>
              <c:ext xmlns:c16="http://schemas.microsoft.com/office/drawing/2014/chart" uri="{C3380CC4-5D6E-409C-BE32-E72D297353CC}">
                <c16:uniqueId val="{00000003-F4FC-4D9C-84A5-D5029221E83F}"/>
              </c:ext>
            </c:extLst>
          </c:dPt>
          <c:val>
            <c:numRef>
              <c:f>Sheet1!$A$2:$A$3</c:f>
              <c:numCache>
                <c:formatCode>0%</c:formatCode>
                <c:ptCount val="2"/>
                <c:pt idx="0">
                  <c:v>0.4</c:v>
                </c:pt>
                <c:pt idx="1">
                  <c:v>0.6</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 xmlns:c16="http://schemas.microsoft.com/office/drawing/2014/chart" uri="{C3380CC4-5D6E-409C-BE32-E72D297353CC}">
              <c16:uniqueId val="{00000004-F4FC-4D9C-84A5-D5029221E83F}"/>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CB534"/>
            </a:solidFill>
          </c:spPr>
          <c:dPt>
            <c:idx val="0"/>
            <c:bubble3D val="0"/>
            <c:spPr>
              <a:solidFill>
                <a:schemeClr val="accent1"/>
              </a:solidFill>
            </c:spPr>
            <c:extLst>
              <c:ext xmlns:c16="http://schemas.microsoft.com/office/drawing/2014/chart" uri="{C3380CC4-5D6E-409C-BE32-E72D297353CC}">
                <c16:uniqueId val="{00000001-9BEF-466E-BCBE-53355639711F}"/>
              </c:ext>
            </c:extLst>
          </c:dPt>
          <c:dPt>
            <c:idx val="1"/>
            <c:bubble3D val="0"/>
            <c:spPr>
              <a:solidFill>
                <a:srgbClr val="5BA555"/>
              </a:solidFill>
            </c:spPr>
            <c:extLst>
              <c:ext xmlns:c16="http://schemas.microsoft.com/office/drawing/2014/chart" uri="{C3380CC4-5D6E-409C-BE32-E72D297353CC}">
                <c16:uniqueId val="{00000003-9BEF-466E-BCBE-53355639711F}"/>
              </c:ext>
            </c:extLst>
          </c:dPt>
          <c:val>
            <c:numRef>
              <c:f>Sheet1!$A$2:$A$3</c:f>
              <c:numCache>
                <c:formatCode>0%</c:formatCode>
                <c:ptCount val="2"/>
                <c:pt idx="0">
                  <c:v>0.38</c:v>
                </c:pt>
                <c:pt idx="1">
                  <c:v>0.62</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 xmlns:c16="http://schemas.microsoft.com/office/drawing/2014/chart" uri="{C3380CC4-5D6E-409C-BE32-E72D297353CC}">
              <c16:uniqueId val="{00000004-9BEF-466E-BCBE-53355639711F}"/>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07CAE"/>
            </a:solidFill>
          </c:spPr>
          <c:dPt>
            <c:idx val="0"/>
            <c:bubble3D val="0"/>
            <c:spPr>
              <a:solidFill>
                <a:schemeClr val="accent1"/>
              </a:solidFill>
            </c:spPr>
            <c:extLst>
              <c:ext xmlns:c16="http://schemas.microsoft.com/office/drawing/2014/chart" uri="{C3380CC4-5D6E-409C-BE32-E72D297353CC}">
                <c16:uniqueId val="{00000001-EC00-48CE-AD63-9072D504FB60}"/>
              </c:ext>
            </c:extLst>
          </c:dPt>
          <c:dPt>
            <c:idx val="1"/>
            <c:bubble3D val="0"/>
            <c:spPr>
              <a:solidFill>
                <a:srgbClr val="5BA555"/>
              </a:solidFill>
            </c:spPr>
            <c:extLst>
              <c:ext xmlns:c16="http://schemas.microsoft.com/office/drawing/2014/chart" uri="{C3380CC4-5D6E-409C-BE32-E72D297353CC}">
                <c16:uniqueId val="{00000003-EC00-48CE-AD63-9072D504FB60}"/>
              </c:ext>
            </c:extLst>
          </c:dPt>
          <c:val>
            <c:numRef>
              <c:f>Sheet1!$A$2:$A$3</c:f>
              <c:numCache>
                <c:formatCode>0%</c:formatCode>
                <c:ptCount val="2"/>
                <c:pt idx="0">
                  <c:v>0.5</c:v>
                </c:pt>
                <c:pt idx="1">
                  <c:v>0.5</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 xmlns:c16="http://schemas.microsoft.com/office/drawing/2014/chart" uri="{C3380CC4-5D6E-409C-BE32-E72D297353CC}">
              <c16:uniqueId val="{00000004-EC00-48CE-AD63-9072D504FB60}"/>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2017/7/6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127541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989955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341174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52056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4236523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262750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552647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641431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212263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250051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741411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552946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67618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4027459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706214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014622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212269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134952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729527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219634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631212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2017/7/6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7/6/2017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6.xml"/><Relationship Id="rId4" Type="http://schemas.openxmlformats.org/officeDocument/2006/relationships/tags" Target="../tags/tag5.xml"/><Relationship Id="rId9"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3.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76FE10-4FF0-4505-80DC-368781F26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1" name="Joy Gruttmann-Schnappi">
            <a:hlinkClick r:id="" action="ppaction://media"/>
            <a:extLst>
              <a:ext uri="{FF2B5EF4-FFF2-40B4-BE49-F238E27FC236}">
                <a16:creationId xmlns:a16="http://schemas.microsoft.com/office/drawing/2014/main" id="{FB011F35-303A-4917-AAD0-224B00ECBE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84313" y="-1390650"/>
            <a:ext cx="609600" cy="609600"/>
          </a:xfrm>
          <a:prstGeom prst="rect">
            <a:avLst/>
          </a:prstGeom>
        </p:spPr>
      </p:pic>
      <p:sp>
        <p:nvSpPr>
          <p:cNvPr id="20" name="文本框 7">
            <a:extLst>
              <a:ext uri="{FF2B5EF4-FFF2-40B4-BE49-F238E27FC236}">
                <a16:creationId xmlns:a16="http://schemas.microsoft.com/office/drawing/2014/main" id="{6B1E5078-4483-48AB-A263-EEBD583F8E5A}"/>
              </a:ext>
            </a:extLst>
          </p:cNvPr>
          <p:cNvSpPr txBox="1">
            <a:spLocks noChangeArrowheads="1"/>
          </p:cNvSpPr>
          <p:nvPr/>
        </p:nvSpPr>
        <p:spPr bwMode="auto">
          <a:xfrm>
            <a:off x="2242937" y="2163068"/>
            <a:ext cx="772358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6000" dirty="0">
                <a:solidFill>
                  <a:srgbClr val="5BA555"/>
                </a:solidFill>
                <a:latin typeface="微软雅黑" panose="020B0503020204020204" pitchFamily="34" charset="-122"/>
                <a:ea typeface="微软雅黑" panose="020B0503020204020204" pitchFamily="34" charset="-122"/>
              </a:rPr>
              <a:t>儿童教育</a:t>
            </a:r>
            <a:r>
              <a:rPr lang="zh-CN" altLang="en-US" sz="6000" b="1" dirty="0">
                <a:solidFill>
                  <a:schemeClr val="accent1"/>
                </a:solidFill>
                <a:latin typeface="微软雅黑" panose="020B0503020204020204" pitchFamily="34" charset="-122"/>
                <a:ea typeface="微软雅黑" panose="020B0503020204020204" pitchFamily="34" charset="-122"/>
              </a:rPr>
              <a:t>教师说课</a:t>
            </a:r>
            <a:r>
              <a:rPr lang="en-US" altLang="zh-CN" sz="6000" dirty="0">
                <a:solidFill>
                  <a:srgbClr val="5BA555"/>
                </a:solidFill>
                <a:latin typeface="微软雅黑" panose="020B0503020204020204" pitchFamily="34" charset="-122"/>
                <a:ea typeface="微软雅黑" panose="020B0503020204020204" pitchFamily="34" charset="-122"/>
              </a:rPr>
              <a:t>PPT</a:t>
            </a:r>
          </a:p>
        </p:txBody>
      </p:sp>
      <p:sp>
        <p:nvSpPr>
          <p:cNvPr id="21" name="矩形 20">
            <a:extLst>
              <a:ext uri="{FF2B5EF4-FFF2-40B4-BE49-F238E27FC236}">
                <a16:creationId xmlns:a16="http://schemas.microsoft.com/office/drawing/2014/main" id="{0C00F276-F409-4E90-B40C-788DBCCA84C9}"/>
              </a:ext>
            </a:extLst>
          </p:cNvPr>
          <p:cNvSpPr/>
          <p:nvPr/>
        </p:nvSpPr>
        <p:spPr>
          <a:xfrm>
            <a:off x="2722562" y="3850910"/>
            <a:ext cx="6764338" cy="507831"/>
          </a:xfrm>
          <a:prstGeom prst="rect">
            <a:avLst/>
          </a:prstGeom>
        </p:spPr>
        <p:txBody>
          <a:bodyPr wrap="square">
            <a:spAutoFit/>
          </a:bodyPr>
          <a:lstStyle/>
          <a:p>
            <a:pPr algn="ctr">
              <a:lnSpc>
                <a:spcPct val="150000"/>
              </a:lnSpc>
              <a:defRPr/>
            </a:pPr>
            <a:r>
              <a:rPr lang="en-US" altLang="zh-CN" sz="900" kern="0" dirty="0">
                <a:solidFill>
                  <a:srgbClr val="5BA555"/>
                </a:solidFill>
                <a:latin typeface="Calibri Light"/>
                <a:ea typeface="微软雅黑 Light"/>
                <a:cs typeface="Arial" panose="020B0604020202020204" pitchFamily="34" charset="0"/>
              </a:rPr>
              <a:t>Lorem ipsum dolor sit </a:t>
            </a:r>
            <a:r>
              <a:rPr lang="en-US" altLang="zh-CN" sz="900" kern="0" dirty="0" err="1">
                <a:solidFill>
                  <a:srgbClr val="5BA555"/>
                </a:solidFill>
                <a:latin typeface="Calibri Light"/>
                <a:ea typeface="微软雅黑 Light"/>
                <a:cs typeface="Arial" panose="020B0604020202020204" pitchFamily="34" charset="0"/>
              </a:rPr>
              <a:t>amet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consectetuer</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adipiscing</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elit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Aenean</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commodo</a:t>
            </a:r>
            <a:r>
              <a:rPr lang="en-US" altLang="zh-CN" sz="900" kern="0" dirty="0">
                <a:solidFill>
                  <a:srgbClr val="5BA555"/>
                </a:solidFill>
                <a:latin typeface="Calibri Light"/>
                <a:ea typeface="微软雅黑 Light"/>
                <a:cs typeface="Arial" panose="020B0604020202020204" pitchFamily="34" charset="0"/>
              </a:rPr>
              <a:t> ligula </a:t>
            </a:r>
            <a:r>
              <a:rPr lang="en-US" altLang="zh-CN" sz="900" kern="0" dirty="0" err="1">
                <a:solidFill>
                  <a:srgbClr val="5BA555"/>
                </a:solidFill>
                <a:latin typeface="Calibri Light"/>
                <a:ea typeface="微软雅黑 Light"/>
                <a:cs typeface="Arial" panose="020B0604020202020204" pitchFamily="34" charset="0"/>
              </a:rPr>
              <a:t>eget</a:t>
            </a:r>
            <a:r>
              <a:rPr lang="en-US" altLang="zh-CN" sz="900" kern="0" dirty="0">
                <a:solidFill>
                  <a:srgbClr val="5BA555"/>
                </a:solidFill>
                <a:latin typeface="Calibri Light"/>
                <a:ea typeface="微软雅黑 Light"/>
                <a:cs typeface="Arial" panose="020B0604020202020204" pitchFamily="34" charset="0"/>
              </a:rPr>
              <a:t> dolor</a:t>
            </a:r>
            <a:r>
              <a:rPr lang="zh-CN" altLang="en-US" sz="900" kern="0" dirty="0">
                <a:solidFill>
                  <a:srgbClr val="5BA555"/>
                </a:solidFill>
                <a:latin typeface="Calibri Light"/>
                <a:ea typeface="微软雅黑 Light"/>
                <a:cs typeface="Arial" panose="020B0604020202020204" pitchFamily="34" charset="0"/>
              </a:rPr>
              <a:t>；</a:t>
            </a:r>
            <a:r>
              <a:rPr lang="en-US" altLang="zh-CN" sz="900" kern="0" dirty="0">
                <a:solidFill>
                  <a:srgbClr val="5BA555"/>
                </a:solidFill>
                <a:latin typeface="Calibri Light"/>
                <a:ea typeface="微软雅黑 Light"/>
                <a:cs typeface="Arial" panose="020B0604020202020204" pitchFamily="34" charset="0"/>
              </a:rPr>
              <a:t>Lorem ipsum dolor sit </a:t>
            </a:r>
            <a:r>
              <a:rPr lang="en-US" altLang="zh-CN" sz="900" kern="0" dirty="0" err="1">
                <a:solidFill>
                  <a:srgbClr val="5BA555"/>
                </a:solidFill>
                <a:latin typeface="Calibri Light"/>
                <a:ea typeface="微软雅黑 Light"/>
                <a:cs typeface="Arial" panose="020B0604020202020204" pitchFamily="34" charset="0"/>
              </a:rPr>
              <a:t>amet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consectetuer</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adipiscing</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elit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Aenean</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commodo</a:t>
            </a:r>
            <a:r>
              <a:rPr lang="en-US" altLang="zh-CN" sz="900" kern="0" dirty="0">
                <a:solidFill>
                  <a:srgbClr val="5BA555"/>
                </a:solidFill>
                <a:latin typeface="Calibri Light"/>
                <a:ea typeface="微软雅黑 Light"/>
                <a:cs typeface="Arial" panose="020B0604020202020204" pitchFamily="34" charset="0"/>
              </a:rPr>
              <a:t> ligula </a:t>
            </a:r>
            <a:r>
              <a:rPr lang="en-US" altLang="zh-CN" sz="900" kern="0" dirty="0" err="1">
                <a:solidFill>
                  <a:srgbClr val="5BA555"/>
                </a:solidFill>
                <a:latin typeface="Calibri Light"/>
                <a:ea typeface="微软雅黑 Light"/>
                <a:cs typeface="Arial" panose="020B0604020202020204" pitchFamily="34" charset="0"/>
              </a:rPr>
              <a:t>eget</a:t>
            </a:r>
            <a:r>
              <a:rPr lang="en-US" altLang="zh-CN" sz="900" kern="0" dirty="0">
                <a:solidFill>
                  <a:srgbClr val="5BA555"/>
                </a:solidFill>
                <a:latin typeface="Calibri Light"/>
                <a:ea typeface="微软雅黑 Light"/>
                <a:cs typeface="Arial" panose="020B0604020202020204" pitchFamily="34" charset="0"/>
              </a:rPr>
              <a:t> dolor</a:t>
            </a:r>
            <a:endParaRPr lang="zh-CN" altLang="en-US" sz="900" kern="0" dirty="0">
              <a:solidFill>
                <a:srgbClr val="5BA555"/>
              </a:solidFill>
              <a:latin typeface="Calibri Light"/>
              <a:ea typeface="微软雅黑 Light"/>
            </a:endParaRPr>
          </a:p>
        </p:txBody>
      </p:sp>
      <p:sp>
        <p:nvSpPr>
          <p:cNvPr id="23" name="矩形 22">
            <a:extLst>
              <a:ext uri="{FF2B5EF4-FFF2-40B4-BE49-F238E27FC236}">
                <a16:creationId xmlns:a16="http://schemas.microsoft.com/office/drawing/2014/main" id="{5C51F046-3676-4311-BC01-66B294D1E275}"/>
              </a:ext>
            </a:extLst>
          </p:cNvPr>
          <p:cNvSpPr/>
          <p:nvPr/>
        </p:nvSpPr>
        <p:spPr>
          <a:xfrm>
            <a:off x="4048672" y="3334543"/>
            <a:ext cx="4093068" cy="349644"/>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16" presetClass="entr" presetSubtype="2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inVertical)">
                                      <p:cBhvr>
                                        <p:cTn id="9" dur="1000"/>
                                        <p:tgtEl>
                                          <p:spTgt spid="4"/>
                                        </p:tgtEl>
                                      </p:cBhvr>
                                    </p:animEffect>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1000" fill="hold"/>
                                        <p:tgtEl>
                                          <p:spTgt spid="20"/>
                                        </p:tgtEl>
                                        <p:attrNameLst>
                                          <p:attrName>ppt_x</p:attrName>
                                        </p:attrNameLst>
                                      </p:cBhvr>
                                      <p:tavLst>
                                        <p:tav tm="0">
                                          <p:val>
                                            <p:strVal val="#ppt_x"/>
                                          </p:val>
                                        </p:tav>
                                        <p:tav tm="100000">
                                          <p:val>
                                            <p:strVal val="#ppt_x"/>
                                          </p:val>
                                        </p:tav>
                                      </p:tavLst>
                                    </p:anim>
                                    <p:anim calcmode="lin" valueType="num">
                                      <p:cBhvr additive="base">
                                        <p:cTn id="14" dur="1000" fill="hold"/>
                                        <p:tgtEl>
                                          <p:spTgt spid="20"/>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2" presetClass="entr" presetSubtype="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1000" fill="hold"/>
                                        <p:tgtEl>
                                          <p:spTgt spid="21"/>
                                        </p:tgtEl>
                                        <p:attrNameLst>
                                          <p:attrName>ppt_x</p:attrName>
                                        </p:attrNameLst>
                                      </p:cBhvr>
                                      <p:tavLst>
                                        <p:tav tm="0">
                                          <p:val>
                                            <p:strVal val="1+#ppt_w/2"/>
                                          </p:val>
                                        </p:tav>
                                        <p:tav tm="100000">
                                          <p:val>
                                            <p:strVal val="#ppt_x"/>
                                          </p:val>
                                        </p:tav>
                                      </p:tavLst>
                                    </p:anim>
                                    <p:anim calcmode="lin" valueType="num">
                                      <p:cBhvr additive="base">
                                        <p:cTn id="19" dur="1000" fill="hold"/>
                                        <p:tgtEl>
                                          <p:spTgt spid="21"/>
                                        </p:tgtEl>
                                        <p:attrNameLst>
                                          <p:attrName>ppt_y</p:attrName>
                                        </p:attrNameLst>
                                      </p:cBhvr>
                                      <p:tavLst>
                                        <p:tav tm="0">
                                          <p:val>
                                            <p:strVal val="#ppt_y"/>
                                          </p:val>
                                        </p:tav>
                                        <p:tav tm="100000">
                                          <p:val>
                                            <p:strVal val="#ppt_y"/>
                                          </p:val>
                                        </p:tav>
                                      </p:tavLst>
                                    </p:anim>
                                  </p:childTnLst>
                                </p:cTn>
                              </p:par>
                              <p:par>
                                <p:cTn id="20" presetID="12" presetClass="entr" presetSubtype="8"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750"/>
                                        <p:tgtEl>
                                          <p:spTgt spid="23"/>
                                        </p:tgtEl>
                                        <p:attrNameLst>
                                          <p:attrName>ppt_x</p:attrName>
                                        </p:attrNameLst>
                                      </p:cBhvr>
                                      <p:tavLst>
                                        <p:tav tm="0">
                                          <p:val>
                                            <p:strVal val="#ppt_x-#ppt_w*1.125000"/>
                                          </p:val>
                                        </p:tav>
                                        <p:tav tm="100000">
                                          <p:val>
                                            <p:strVal val="#ppt_x"/>
                                          </p:val>
                                        </p:tav>
                                      </p:tavLst>
                                    </p:anim>
                                    <p:animEffect transition="in" filter="wipe(right)">
                                      <p:cBhvr>
                                        <p:cTn id="23"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4" fill="remove" display="0">
                  <p:stCondLst>
                    <p:cond delay="indefinite"/>
                  </p:stCondLst>
                  <p:endCondLst>
                    <p:cond evt="onStopAudio" delay="0">
                      <p:tgtEl>
                        <p:sldTgt/>
                      </p:tgtEl>
                    </p:cond>
                  </p:endCondLst>
                </p:cTn>
                <p:tgtEl>
                  <p:spTgt spid="41"/>
                </p:tgtEl>
              </p:cMediaNode>
            </p:audio>
          </p:childTnLst>
        </p:cTn>
      </p:par>
    </p:tnLst>
    <p:bldLst>
      <p:bldP spid="20" grpId="0"/>
      <p:bldP spid="21" grpId="0"/>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27968954-688D-45D2-8147-D5AA7E020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23" name="组合 22">
            <a:extLst>
              <a:ext uri="{FF2B5EF4-FFF2-40B4-BE49-F238E27FC236}">
                <a16:creationId xmlns:a16="http://schemas.microsoft.com/office/drawing/2014/main" id="{8A7BFB36-4168-44AA-9FF7-F336F176726F}"/>
              </a:ext>
            </a:extLst>
          </p:cNvPr>
          <p:cNvGrpSpPr/>
          <p:nvPr/>
        </p:nvGrpSpPr>
        <p:grpSpPr>
          <a:xfrm>
            <a:off x="2894999" y="3073909"/>
            <a:ext cx="3015744" cy="461665"/>
            <a:chOff x="6814056" y="1846252"/>
            <a:chExt cx="3015744" cy="461665"/>
          </a:xfrm>
          <a:solidFill>
            <a:srgbClr val="5BA555"/>
          </a:solidFill>
        </p:grpSpPr>
        <p:sp>
          <p:nvSpPr>
            <p:cNvPr id="24" name="矩形 23">
              <a:extLst>
                <a:ext uri="{FF2B5EF4-FFF2-40B4-BE49-F238E27FC236}">
                  <a16:creationId xmlns:a16="http://schemas.microsoft.com/office/drawing/2014/main" id="{21F6BB9C-ECB0-4DD4-9679-6609BC234FA6}"/>
                </a:ext>
              </a:extLst>
            </p:cNvPr>
            <p:cNvSpPr/>
            <p:nvPr/>
          </p:nvSpPr>
          <p:spPr>
            <a:xfrm>
              <a:off x="6814056" y="1846252"/>
              <a:ext cx="1199644" cy="4616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3">
              <a:extLst>
                <a:ext uri="{FF2B5EF4-FFF2-40B4-BE49-F238E27FC236}">
                  <a16:creationId xmlns:a16="http://schemas.microsoft.com/office/drawing/2014/main" id="{3E0E1572-5226-4555-BECD-BA150428909B}"/>
                </a:ext>
              </a:extLst>
            </p:cNvPr>
            <p:cNvSpPr txBox="1"/>
            <p:nvPr/>
          </p:nvSpPr>
          <p:spPr>
            <a:xfrm>
              <a:off x="6814058" y="1846252"/>
              <a:ext cx="3015742" cy="461665"/>
            </a:xfrm>
            <a:prstGeom prst="rect">
              <a:avLst/>
            </a:prstGeom>
            <a:noFill/>
            <a:ln w="12700">
              <a:solidFill>
                <a:srgbClr val="5BA555"/>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ONE</a:t>
              </a:r>
              <a:r>
                <a:rPr kumimoji="1" lang="zh-CN" altLang="en-US" sz="2400" dirty="0">
                  <a:solidFill>
                    <a:srgbClr val="B3BB93"/>
                  </a:solidFill>
                  <a:latin typeface="微软雅黑" panose="020B0503020204020204" pitchFamily="34" charset="-122"/>
                  <a:ea typeface="微软雅黑" panose="020B0503020204020204" pitchFamily="34" charset="-122"/>
                </a:rPr>
                <a:t>        </a:t>
              </a:r>
              <a:r>
                <a:rPr kumimoji="1" lang="zh-CN" altLang="en-US" sz="2400" dirty="0">
                  <a:solidFill>
                    <a:srgbClr val="5BA555"/>
                  </a:solidFill>
                  <a:latin typeface="微软雅黑" panose="020B0503020204020204" pitchFamily="34" charset="-122"/>
                  <a:ea typeface="微软雅黑" panose="020B0503020204020204" pitchFamily="34" charset="-122"/>
                </a:rPr>
                <a:t>加入标题</a:t>
              </a:r>
            </a:p>
          </p:txBody>
        </p:sp>
      </p:grpSp>
      <p:grpSp>
        <p:nvGrpSpPr>
          <p:cNvPr id="26" name="组合 25">
            <a:extLst>
              <a:ext uri="{FF2B5EF4-FFF2-40B4-BE49-F238E27FC236}">
                <a16:creationId xmlns:a16="http://schemas.microsoft.com/office/drawing/2014/main" id="{9CC1F9AA-8236-494B-BFE6-5C1299297F9D}"/>
              </a:ext>
            </a:extLst>
          </p:cNvPr>
          <p:cNvGrpSpPr/>
          <p:nvPr/>
        </p:nvGrpSpPr>
        <p:grpSpPr>
          <a:xfrm>
            <a:off x="2894999" y="3726777"/>
            <a:ext cx="3015744" cy="472406"/>
            <a:chOff x="6814056" y="2461020"/>
            <a:chExt cx="3015744" cy="472406"/>
          </a:xfrm>
          <a:solidFill>
            <a:schemeClr val="accent1"/>
          </a:solidFill>
        </p:grpSpPr>
        <p:sp>
          <p:nvSpPr>
            <p:cNvPr id="29" name="矩形 28">
              <a:extLst>
                <a:ext uri="{FF2B5EF4-FFF2-40B4-BE49-F238E27FC236}">
                  <a16:creationId xmlns:a16="http://schemas.microsoft.com/office/drawing/2014/main" id="{4BD0F891-8670-459C-82CE-2DCCD26E6BED}"/>
                </a:ext>
              </a:extLst>
            </p:cNvPr>
            <p:cNvSpPr/>
            <p:nvPr/>
          </p:nvSpPr>
          <p:spPr>
            <a:xfrm>
              <a:off x="6814056" y="2471762"/>
              <a:ext cx="1199644" cy="4616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4">
              <a:extLst>
                <a:ext uri="{FF2B5EF4-FFF2-40B4-BE49-F238E27FC236}">
                  <a16:creationId xmlns:a16="http://schemas.microsoft.com/office/drawing/2014/main" id="{6D95A088-69D8-495E-8E8D-429F0D355997}"/>
                </a:ext>
              </a:extLst>
            </p:cNvPr>
            <p:cNvSpPr txBox="1"/>
            <p:nvPr/>
          </p:nvSpPr>
          <p:spPr>
            <a:xfrm>
              <a:off x="6814056" y="2461020"/>
              <a:ext cx="3015744" cy="461665"/>
            </a:xfrm>
            <a:prstGeom prst="rect">
              <a:avLst/>
            </a:prstGeom>
            <a:noFill/>
            <a:ln w="12700">
              <a:solidFill>
                <a:schemeClr val="accent1"/>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TWO</a:t>
              </a:r>
              <a:r>
                <a:rPr kumimoji="1" lang="en-US" altLang="zh-CN" sz="2400" dirty="0">
                  <a:solidFill>
                    <a:srgbClr val="F0908C"/>
                  </a:solidFill>
                  <a:latin typeface="微软雅黑" panose="020B0503020204020204" pitchFamily="34" charset="-122"/>
                  <a:ea typeface="微软雅黑" panose="020B0503020204020204" pitchFamily="34" charset="-122"/>
                </a:rPr>
                <a:t>       </a:t>
              </a:r>
              <a:r>
                <a:rPr kumimoji="1" lang="zh-CN" altLang="en-US" sz="2400" dirty="0">
                  <a:solidFill>
                    <a:schemeClr val="accent1"/>
                  </a:solidFill>
                  <a:latin typeface="微软雅黑" panose="020B0503020204020204" pitchFamily="34" charset="-122"/>
                  <a:ea typeface="微软雅黑" panose="020B0503020204020204" pitchFamily="34" charset="-122"/>
                </a:rPr>
                <a:t>加入标题</a:t>
              </a:r>
            </a:p>
          </p:txBody>
        </p:sp>
      </p:grpSp>
      <p:grpSp>
        <p:nvGrpSpPr>
          <p:cNvPr id="34" name="组合 33">
            <a:extLst>
              <a:ext uri="{FF2B5EF4-FFF2-40B4-BE49-F238E27FC236}">
                <a16:creationId xmlns:a16="http://schemas.microsoft.com/office/drawing/2014/main" id="{AC7DE0FA-5B23-4E45-9635-7E3C75F3FBB1}"/>
              </a:ext>
            </a:extLst>
          </p:cNvPr>
          <p:cNvGrpSpPr/>
          <p:nvPr/>
        </p:nvGrpSpPr>
        <p:grpSpPr>
          <a:xfrm>
            <a:off x="6218972" y="3073909"/>
            <a:ext cx="3015745" cy="462880"/>
            <a:chOff x="6814056" y="3075788"/>
            <a:chExt cx="3015745" cy="462880"/>
          </a:xfrm>
          <a:solidFill>
            <a:schemeClr val="accent1"/>
          </a:solidFill>
        </p:grpSpPr>
        <p:sp>
          <p:nvSpPr>
            <p:cNvPr id="35" name="矩形 34">
              <a:extLst>
                <a:ext uri="{FF2B5EF4-FFF2-40B4-BE49-F238E27FC236}">
                  <a16:creationId xmlns:a16="http://schemas.microsoft.com/office/drawing/2014/main" id="{07E2207A-2881-40BB-AF26-B351010252BA}"/>
                </a:ext>
              </a:extLst>
            </p:cNvPr>
            <p:cNvSpPr/>
            <p:nvPr/>
          </p:nvSpPr>
          <p:spPr>
            <a:xfrm>
              <a:off x="6814056" y="3077004"/>
              <a:ext cx="1199644" cy="4616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7">
              <a:extLst>
                <a:ext uri="{FF2B5EF4-FFF2-40B4-BE49-F238E27FC236}">
                  <a16:creationId xmlns:a16="http://schemas.microsoft.com/office/drawing/2014/main" id="{9C453E83-650E-43F9-9702-7BC497072875}"/>
                </a:ext>
              </a:extLst>
            </p:cNvPr>
            <p:cNvSpPr txBox="1"/>
            <p:nvPr/>
          </p:nvSpPr>
          <p:spPr>
            <a:xfrm>
              <a:off x="6814057" y="3075788"/>
              <a:ext cx="3015744" cy="461665"/>
            </a:xfrm>
            <a:prstGeom prst="rect">
              <a:avLst/>
            </a:prstGeom>
            <a:noFill/>
            <a:ln w="12700">
              <a:solidFill>
                <a:schemeClr val="accent1"/>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THREE</a:t>
              </a:r>
              <a:r>
                <a:rPr kumimoji="1" lang="en-US" altLang="zh-CN" sz="2400" dirty="0">
                  <a:solidFill>
                    <a:srgbClr val="B3BB93"/>
                  </a:solidFill>
                  <a:latin typeface="微软雅黑" panose="020B0503020204020204" pitchFamily="34" charset="-122"/>
                  <a:ea typeface="微软雅黑" panose="020B0503020204020204" pitchFamily="34" charset="-122"/>
                </a:rPr>
                <a:t>     </a:t>
              </a:r>
              <a:r>
                <a:rPr kumimoji="1" lang="zh-CN" altLang="en-US" sz="2400" dirty="0">
                  <a:solidFill>
                    <a:schemeClr val="accent1"/>
                  </a:solidFill>
                  <a:latin typeface="微软雅黑" panose="020B0503020204020204" pitchFamily="34" charset="-122"/>
                  <a:ea typeface="微软雅黑" panose="020B0503020204020204" pitchFamily="34" charset="-122"/>
                </a:rPr>
                <a:t>加入标题</a:t>
              </a:r>
            </a:p>
          </p:txBody>
        </p:sp>
      </p:grpSp>
      <p:grpSp>
        <p:nvGrpSpPr>
          <p:cNvPr id="50" name="组合 49">
            <a:extLst>
              <a:ext uri="{FF2B5EF4-FFF2-40B4-BE49-F238E27FC236}">
                <a16:creationId xmlns:a16="http://schemas.microsoft.com/office/drawing/2014/main" id="{ABC00CEF-D892-4D13-B02B-D630B41C0CAB}"/>
              </a:ext>
            </a:extLst>
          </p:cNvPr>
          <p:cNvGrpSpPr/>
          <p:nvPr/>
        </p:nvGrpSpPr>
        <p:grpSpPr>
          <a:xfrm>
            <a:off x="6218972" y="3726778"/>
            <a:ext cx="3015745" cy="462878"/>
            <a:chOff x="6814056" y="3690557"/>
            <a:chExt cx="3015745" cy="462878"/>
          </a:xfrm>
          <a:solidFill>
            <a:srgbClr val="5BA555"/>
          </a:solidFill>
        </p:grpSpPr>
        <p:sp>
          <p:nvSpPr>
            <p:cNvPr id="51" name="矩形 50">
              <a:extLst>
                <a:ext uri="{FF2B5EF4-FFF2-40B4-BE49-F238E27FC236}">
                  <a16:creationId xmlns:a16="http://schemas.microsoft.com/office/drawing/2014/main" id="{672C5585-0BAD-4205-A555-176C782B2390}"/>
                </a:ext>
              </a:extLst>
            </p:cNvPr>
            <p:cNvSpPr/>
            <p:nvPr/>
          </p:nvSpPr>
          <p:spPr>
            <a:xfrm>
              <a:off x="6814056" y="3691771"/>
              <a:ext cx="1199644" cy="4616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8">
              <a:extLst>
                <a:ext uri="{FF2B5EF4-FFF2-40B4-BE49-F238E27FC236}">
                  <a16:creationId xmlns:a16="http://schemas.microsoft.com/office/drawing/2014/main" id="{A28DF673-1BA9-4C22-ABEA-FC0C13DBC41E}"/>
                </a:ext>
              </a:extLst>
            </p:cNvPr>
            <p:cNvSpPr txBox="1"/>
            <p:nvPr/>
          </p:nvSpPr>
          <p:spPr>
            <a:xfrm>
              <a:off x="6814057" y="3690557"/>
              <a:ext cx="3015744" cy="461665"/>
            </a:xfrm>
            <a:prstGeom prst="rect">
              <a:avLst/>
            </a:prstGeom>
            <a:noFill/>
            <a:ln w="12700">
              <a:solidFill>
                <a:srgbClr val="5BA555"/>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FOUR</a:t>
              </a:r>
              <a:r>
                <a:rPr kumimoji="1" lang="en-US" altLang="zh-CN" sz="2400" dirty="0">
                  <a:solidFill>
                    <a:srgbClr val="F0908C"/>
                  </a:solidFill>
                  <a:latin typeface="微软雅黑" panose="020B0503020204020204" pitchFamily="34" charset="-122"/>
                  <a:ea typeface="微软雅黑" panose="020B0503020204020204" pitchFamily="34" charset="-122"/>
                </a:rPr>
                <a:t>      </a:t>
              </a:r>
              <a:r>
                <a:rPr kumimoji="1" lang="zh-CN" altLang="en-US" sz="2400" dirty="0">
                  <a:solidFill>
                    <a:srgbClr val="5BA555"/>
                  </a:solidFill>
                  <a:latin typeface="微软雅黑" panose="020B0503020204020204" pitchFamily="34" charset="-122"/>
                  <a:ea typeface="微软雅黑" panose="020B0503020204020204" pitchFamily="34" charset="-122"/>
                </a:rPr>
                <a:t>加入标题</a:t>
              </a:r>
            </a:p>
          </p:txBody>
        </p:sp>
      </p:grpSp>
      <p:sp>
        <p:nvSpPr>
          <p:cNvPr id="53" name="文本框 5">
            <a:extLst>
              <a:ext uri="{FF2B5EF4-FFF2-40B4-BE49-F238E27FC236}">
                <a16:creationId xmlns:a16="http://schemas.microsoft.com/office/drawing/2014/main" id="{1A4A37DE-8122-4CE6-806E-8FA9A3E392AA}"/>
              </a:ext>
            </a:extLst>
          </p:cNvPr>
          <p:cNvSpPr txBox="1"/>
          <p:nvPr/>
        </p:nvSpPr>
        <p:spPr>
          <a:xfrm>
            <a:off x="4679954" y="1917566"/>
            <a:ext cx="2868604" cy="1015663"/>
          </a:xfrm>
          <a:prstGeom prst="rect">
            <a:avLst/>
          </a:prstGeom>
          <a:noFill/>
        </p:spPr>
        <p:txBody>
          <a:bodyPr wrap="square" rtlCol="0">
            <a:spAutoFit/>
          </a:bodyPr>
          <a:lstStyle/>
          <a:p>
            <a:pPr algn="ctr"/>
            <a:r>
              <a:rPr lang="zh-CN" altLang="en-US" sz="4400" b="1" dirty="0">
                <a:solidFill>
                  <a:srgbClr val="5BA555"/>
                </a:solidFill>
                <a:latin typeface="微软雅黑" panose="020B0503020204020204" pitchFamily="34" charset="-122"/>
                <a:ea typeface="微软雅黑" panose="020B0503020204020204" pitchFamily="34" charset="-122"/>
              </a:rPr>
              <a:t>目录</a:t>
            </a:r>
            <a:endParaRPr lang="en-US" altLang="zh-CN" sz="4400" b="1" dirty="0">
              <a:solidFill>
                <a:srgbClr val="5BA555"/>
              </a:solidFill>
              <a:latin typeface="微软雅黑" panose="020B0503020204020204" pitchFamily="34" charset="-122"/>
              <a:ea typeface="微软雅黑" panose="020B0503020204020204" pitchFamily="34" charset="-122"/>
            </a:endParaRPr>
          </a:p>
          <a:p>
            <a:pPr algn="ctr"/>
            <a:r>
              <a:rPr lang="en-US" altLang="zh-CN" sz="1400" dirty="0">
                <a:solidFill>
                  <a:schemeClr val="accent1"/>
                </a:solidFill>
                <a:latin typeface="微软雅黑" panose="020B0503020204020204" pitchFamily="34" charset="-122"/>
                <a:ea typeface="微软雅黑" panose="020B0503020204020204" pitchFamily="34" charset="-122"/>
              </a:rPr>
              <a:t>DIRECTORY</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00"/>
                                        <p:tgtEl>
                                          <p:spTgt spid="22"/>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50"/>
                                        <p:tgtEl>
                                          <p:spTgt spid="53"/>
                                        </p:tgtEl>
                                      </p:cBhvr>
                                    </p:animEffect>
                                    <p:anim calcmode="lin" valueType="num">
                                      <p:cBhvr>
                                        <p:cTn id="12" dur="750" fill="hold"/>
                                        <p:tgtEl>
                                          <p:spTgt spid="53"/>
                                        </p:tgtEl>
                                        <p:attrNameLst>
                                          <p:attrName>ppt_x</p:attrName>
                                        </p:attrNameLst>
                                      </p:cBhvr>
                                      <p:tavLst>
                                        <p:tav tm="0">
                                          <p:val>
                                            <p:strVal val="#ppt_x"/>
                                          </p:val>
                                        </p:tav>
                                        <p:tav tm="100000">
                                          <p:val>
                                            <p:strVal val="#ppt_x"/>
                                          </p:val>
                                        </p:tav>
                                      </p:tavLst>
                                    </p:anim>
                                    <p:anim calcmode="lin" valueType="num">
                                      <p:cBhvr>
                                        <p:cTn id="13" dur="75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par>
                          <p:cTn id="24" fill="hold">
                            <p:stCondLst>
                              <p:cond delay="2750"/>
                            </p:stCondLst>
                            <p:childTnLst>
                              <p:par>
                                <p:cTn id="25" presetID="2" presetClass="entr" presetSubtype="4"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3250"/>
                            </p:stCondLst>
                            <p:childTnLst>
                              <p:par>
                                <p:cTn id="30" presetID="2" presetClass="entr" presetSubtype="4"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ppt_x"/>
                                          </p:val>
                                        </p:tav>
                                        <p:tav tm="100000">
                                          <p:val>
                                            <p:strVal val="#ppt_x"/>
                                          </p:val>
                                        </p:tav>
                                      </p:tavLst>
                                    </p:anim>
                                    <p:anim calcmode="lin" valueType="num">
                                      <p:cBhvr additive="base">
                                        <p:cTn id="3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9DC89FF-CF4B-4C82-9B97-5F14164D2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id="{A68CCE76-1EF8-45ED-9054-854EC7A6E268}"/>
              </a:ext>
            </a:extLst>
          </p:cNvPr>
          <p:cNvGrpSpPr/>
          <p:nvPr/>
        </p:nvGrpSpPr>
        <p:grpSpPr>
          <a:xfrm>
            <a:off x="3549592" y="2269220"/>
            <a:ext cx="5109091" cy="2284583"/>
            <a:chOff x="176131" y="2540675"/>
            <a:chExt cx="5109091" cy="2284583"/>
          </a:xfrm>
        </p:grpSpPr>
        <p:sp>
          <p:nvSpPr>
            <p:cNvPr id="12" name="文本框 12">
              <a:extLst>
                <a:ext uri="{FF2B5EF4-FFF2-40B4-BE49-F238E27FC236}">
                  <a16:creationId xmlns:a16="http://schemas.microsoft.com/office/drawing/2014/main" id="{260F6BFA-E1A4-4F0D-8AF6-256EC65B4E82}"/>
                </a:ext>
              </a:extLst>
            </p:cNvPr>
            <p:cNvSpPr txBox="1"/>
            <p:nvPr/>
          </p:nvSpPr>
          <p:spPr>
            <a:xfrm>
              <a:off x="176131" y="3315849"/>
              <a:ext cx="5109091" cy="830997"/>
            </a:xfrm>
            <a:prstGeom prst="rect">
              <a:avLst/>
            </a:prstGeom>
            <a:noFill/>
          </p:spPr>
          <p:txBody>
            <a:bodyPr wrap="none" rtlCol="0">
              <a:spAutoFit/>
            </a:bodyPr>
            <a:lstStyle/>
            <a:p>
              <a:pPr algn="ctr"/>
              <a:r>
                <a:rPr lang="zh-CN" altLang="en-US" sz="4800"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点击加入</a:t>
              </a:r>
              <a:r>
                <a:rPr lang="zh-CN" altLang="en-US" sz="4800" b="1"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你的标题</a:t>
              </a:r>
            </a:p>
          </p:txBody>
        </p:sp>
        <p:sp>
          <p:nvSpPr>
            <p:cNvPr id="10" name="文本框 2">
              <a:extLst>
                <a:ext uri="{FF2B5EF4-FFF2-40B4-BE49-F238E27FC236}">
                  <a16:creationId xmlns:a16="http://schemas.microsoft.com/office/drawing/2014/main" id="{677CC525-DF34-4716-B508-4A9A99539421}"/>
                </a:ext>
              </a:extLst>
            </p:cNvPr>
            <p:cNvSpPr txBox="1"/>
            <p:nvPr/>
          </p:nvSpPr>
          <p:spPr>
            <a:xfrm>
              <a:off x="1908235" y="2540675"/>
              <a:ext cx="1644884" cy="646331"/>
            </a:xfrm>
            <a:prstGeom prst="rect">
              <a:avLst/>
            </a:prstGeom>
            <a:solidFill>
              <a:srgbClr val="5BA555"/>
            </a:solidFill>
            <a:ln w="19050">
              <a:noFill/>
            </a:ln>
            <a:effectLst/>
          </p:spPr>
          <p:txBody>
            <a:bodyPr wrap="square" rtlCol="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rPr>
                <a:t>ONE</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18E0A565-D5AF-4596-9E97-4A4209AD1B3F}"/>
                </a:ext>
              </a:extLst>
            </p:cNvPr>
            <p:cNvSpPr txBox="1"/>
            <p:nvPr/>
          </p:nvSpPr>
          <p:spPr>
            <a:xfrm>
              <a:off x="1412817" y="4455926"/>
              <a:ext cx="2635722" cy="369332"/>
            </a:xfrm>
            <a:prstGeom prst="rect">
              <a:avLst/>
            </a:prstGeom>
            <a:noFill/>
          </p:spPr>
          <p:txBody>
            <a:bodyPr wrap="none" rtlCol="0">
              <a:spAutoFit/>
            </a:bodyPr>
            <a:lstStyle/>
            <a:p>
              <a:pPr algn="ctr"/>
              <a:r>
                <a:rPr lang="en-US" altLang="zh-CN"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rPr>
                <a:t>THE Scenery DESIGN</a:t>
              </a:r>
              <a:endParaRPr lang="zh-CN" altLang="en-US"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endParaRPr>
            </a:p>
          </p:txBody>
        </p:sp>
        <p:sp>
          <p:nvSpPr>
            <p:cNvPr id="13" name="矩形 12">
              <a:extLst>
                <a:ext uri="{FF2B5EF4-FFF2-40B4-BE49-F238E27FC236}">
                  <a16:creationId xmlns:a16="http://schemas.microsoft.com/office/drawing/2014/main" id="{A5CA237B-6A76-4B04-B60B-0CA286C24876}"/>
                </a:ext>
              </a:extLst>
            </p:cNvPr>
            <p:cNvSpPr/>
            <p:nvPr/>
          </p:nvSpPr>
          <p:spPr>
            <a:xfrm>
              <a:off x="1110677" y="4277887"/>
              <a:ext cx="3240000" cy="18000"/>
            </a:xfrm>
            <a:prstGeom prst="rect">
              <a:avLst/>
            </a:prstGeom>
            <a:solidFill>
              <a:srgbClr val="5BA55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20F30325-C515-4786-9C97-36F201009470}"/>
              </a:ext>
            </a:extLst>
          </p:cNvPr>
          <p:cNvGrpSpPr/>
          <p:nvPr/>
        </p:nvGrpSpPr>
        <p:grpSpPr>
          <a:xfrm>
            <a:off x="1483746" y="1716961"/>
            <a:ext cx="4906170" cy="4195280"/>
            <a:chOff x="6163630" y="1802985"/>
            <a:chExt cx="4700020" cy="4741674"/>
          </a:xfrm>
        </p:grpSpPr>
        <p:sp>
          <p:nvSpPr>
            <p:cNvPr id="10" name="矩形 9">
              <a:extLst>
                <a:ext uri="{FF2B5EF4-FFF2-40B4-BE49-F238E27FC236}">
                  <a16:creationId xmlns:a16="http://schemas.microsoft.com/office/drawing/2014/main" id="{FFDD55F3-2B48-45C7-8352-F4CAA108E158}"/>
                </a:ext>
              </a:extLst>
            </p:cNvPr>
            <p:cNvSpPr/>
            <p:nvPr/>
          </p:nvSpPr>
          <p:spPr>
            <a:xfrm>
              <a:off x="8510527" y="1802985"/>
              <a:ext cx="2353123" cy="2375036"/>
            </a:xfrm>
            <a:prstGeom prst="rect">
              <a:avLst/>
            </a:prstGeom>
            <a:solidFill>
              <a:srgbClr val="5BA555"/>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p:txBody>
        </p:sp>
        <p:sp>
          <p:nvSpPr>
            <p:cNvPr id="11" name="矩形 10">
              <a:extLst>
                <a:ext uri="{FF2B5EF4-FFF2-40B4-BE49-F238E27FC236}">
                  <a16:creationId xmlns:a16="http://schemas.microsoft.com/office/drawing/2014/main" id="{0A68F046-DF96-4744-AAAB-476103588C67}"/>
                </a:ext>
              </a:extLst>
            </p:cNvPr>
            <p:cNvSpPr/>
            <p:nvPr/>
          </p:nvSpPr>
          <p:spPr>
            <a:xfrm>
              <a:off x="6163630" y="4178017"/>
              <a:ext cx="2353123" cy="2353371"/>
            </a:xfrm>
            <a:prstGeom prst="rect">
              <a:avLst/>
            </a:prstGeom>
            <a:solidFill>
              <a:schemeClr val="accent1"/>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12" name="矩形 11">
              <a:extLst>
                <a:ext uri="{FF2B5EF4-FFF2-40B4-BE49-F238E27FC236}">
                  <a16:creationId xmlns:a16="http://schemas.microsoft.com/office/drawing/2014/main" id="{ABFD83A4-12B6-41C2-8CE9-4C25ECB1253D}"/>
                </a:ext>
              </a:extLst>
            </p:cNvPr>
            <p:cNvSpPr/>
            <p:nvPr/>
          </p:nvSpPr>
          <p:spPr>
            <a:xfrm>
              <a:off x="6171249" y="1811381"/>
              <a:ext cx="2353123" cy="2353371"/>
            </a:xfrm>
            <a:prstGeom prst="rect">
              <a:avLst/>
            </a:prstGeom>
            <a:blipFill dpi="0" rotWithShape="1">
              <a:blip r:embed="rId3"/>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13" name="矩形 12">
              <a:extLst>
                <a:ext uri="{FF2B5EF4-FFF2-40B4-BE49-F238E27FC236}">
                  <a16:creationId xmlns:a16="http://schemas.microsoft.com/office/drawing/2014/main" id="{90633630-BB5E-48E9-AC8A-F941EB92DA28}"/>
                </a:ext>
              </a:extLst>
            </p:cNvPr>
            <p:cNvSpPr/>
            <p:nvPr/>
          </p:nvSpPr>
          <p:spPr>
            <a:xfrm>
              <a:off x="8510526" y="4191288"/>
              <a:ext cx="2353123" cy="2353371"/>
            </a:xfrm>
            <a:prstGeom prst="rect">
              <a:avLst/>
            </a:prstGeom>
            <a:blipFill dpi="0" rotWithShape="1">
              <a:blip r:embed="rId4"/>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grpSp>
        <p:nvGrpSpPr>
          <p:cNvPr id="14" name="Group 12">
            <a:extLst>
              <a:ext uri="{FF2B5EF4-FFF2-40B4-BE49-F238E27FC236}">
                <a16:creationId xmlns:a16="http://schemas.microsoft.com/office/drawing/2014/main" id="{3A25DECC-3533-4750-8F01-F266F1253DBB}"/>
              </a:ext>
            </a:extLst>
          </p:cNvPr>
          <p:cNvGrpSpPr>
            <a:grpSpLocks/>
          </p:cNvGrpSpPr>
          <p:nvPr/>
        </p:nvGrpSpPr>
        <p:grpSpPr bwMode="auto">
          <a:xfrm>
            <a:off x="7432886" y="2401257"/>
            <a:ext cx="3501814" cy="3510984"/>
            <a:chOff x="1023776" y="1932475"/>
            <a:chExt cx="2781691" cy="3218135"/>
          </a:xfrm>
        </p:grpSpPr>
        <p:sp>
          <p:nvSpPr>
            <p:cNvPr id="15" name="Text Placeholder 32">
              <a:extLst>
                <a:ext uri="{FF2B5EF4-FFF2-40B4-BE49-F238E27FC236}">
                  <a16:creationId xmlns:a16="http://schemas.microsoft.com/office/drawing/2014/main" id="{B558AE51-99D2-49D1-B601-BF565AB9E6F3}"/>
                </a:ext>
              </a:extLst>
            </p:cNvPr>
            <p:cNvSpPr txBox="1"/>
            <p:nvPr/>
          </p:nvSpPr>
          <p:spPr>
            <a:xfrm>
              <a:off x="1023776" y="3879815"/>
              <a:ext cx="2781691" cy="127079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33">
              <a:extLst>
                <a:ext uri="{FF2B5EF4-FFF2-40B4-BE49-F238E27FC236}">
                  <a16:creationId xmlns:a16="http://schemas.microsoft.com/office/drawing/2014/main" id="{F48961A7-4C2A-4DF3-952F-7277AA9DD09E}"/>
                </a:ext>
              </a:extLst>
            </p:cNvPr>
            <p:cNvSpPr txBox="1"/>
            <p:nvPr/>
          </p:nvSpPr>
          <p:spPr>
            <a:xfrm>
              <a:off x="1023776" y="2329573"/>
              <a:ext cx="2781691" cy="127079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5">
              <a:extLst>
                <a:ext uri="{FF2B5EF4-FFF2-40B4-BE49-F238E27FC236}">
                  <a16:creationId xmlns:a16="http://schemas.microsoft.com/office/drawing/2014/main" id="{B366E2FD-6F19-4549-89E6-D861F26EF21B}"/>
                </a:ext>
              </a:extLst>
            </p:cNvPr>
            <p:cNvSpPr txBox="1">
              <a:spLocks noChangeArrowheads="1"/>
            </p:cNvSpPr>
            <p:nvPr/>
          </p:nvSpPr>
          <p:spPr bwMode="auto">
            <a:xfrm>
              <a:off x="1023777" y="1932475"/>
              <a:ext cx="2420840" cy="44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sz="2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E2FE79C1-3FAB-45A9-9314-7C3FC8131CCB}"/>
              </a:ext>
            </a:extLst>
          </p:cNvPr>
          <p:cNvGrpSpPr/>
          <p:nvPr/>
        </p:nvGrpSpPr>
        <p:grpSpPr>
          <a:xfrm>
            <a:off x="4356671" y="1912799"/>
            <a:ext cx="3776466" cy="3765780"/>
            <a:chOff x="3133030" y="2536703"/>
            <a:chExt cx="2962274" cy="2953892"/>
          </a:xfrm>
        </p:grpSpPr>
        <p:grpSp>
          <p:nvGrpSpPr>
            <p:cNvPr id="10" name="组合 9">
              <a:extLst>
                <a:ext uri="{FF2B5EF4-FFF2-40B4-BE49-F238E27FC236}">
                  <a16:creationId xmlns:a16="http://schemas.microsoft.com/office/drawing/2014/main" id="{89E11496-7917-4477-9D9F-354822720148}"/>
                </a:ext>
              </a:extLst>
            </p:cNvPr>
            <p:cNvGrpSpPr/>
            <p:nvPr/>
          </p:nvGrpSpPr>
          <p:grpSpPr>
            <a:xfrm>
              <a:off x="3149798" y="4026225"/>
              <a:ext cx="1447602" cy="1444809"/>
              <a:chOff x="4626869" y="3934495"/>
              <a:chExt cx="1447602" cy="1444809"/>
            </a:xfrm>
          </p:grpSpPr>
          <p:sp>
            <p:nvSpPr>
              <p:cNvPr id="29" name="Freeform 8">
                <a:extLst>
                  <a:ext uri="{FF2B5EF4-FFF2-40B4-BE49-F238E27FC236}">
                    <a16:creationId xmlns:a16="http://schemas.microsoft.com/office/drawing/2014/main" id="{C67F6163-DE37-4B45-9CE9-A1EC408A802F}"/>
                  </a:ext>
                </a:extLst>
              </p:cNvPr>
              <p:cNvSpPr>
                <a:spLocks/>
              </p:cNvSpPr>
              <p:nvPr/>
            </p:nvSpPr>
            <p:spPr bwMode="auto">
              <a:xfrm>
                <a:off x="4626869" y="3934495"/>
                <a:ext cx="1447602" cy="1444809"/>
              </a:xfrm>
              <a:custGeom>
                <a:avLst/>
                <a:gdLst>
                  <a:gd name="T0" fmla="*/ 267 w 274"/>
                  <a:gd name="T1" fmla="*/ 196 h 274"/>
                  <a:gd name="T2" fmla="*/ 201 w 274"/>
                  <a:gd name="T3" fmla="*/ 132 h 274"/>
                  <a:gd name="T4" fmla="*/ 268 w 274"/>
                  <a:gd name="T5" fmla="*/ 68 h 274"/>
                  <a:gd name="T6" fmla="*/ 274 w 274"/>
                  <a:gd name="T7" fmla="*/ 67 h 274"/>
                  <a:gd name="T8" fmla="*/ 274 w 274"/>
                  <a:gd name="T9" fmla="*/ 53 h 274"/>
                  <a:gd name="T10" fmla="*/ 268 w 274"/>
                  <a:gd name="T11" fmla="*/ 51 h 274"/>
                  <a:gd name="T12" fmla="*/ 216 w 274"/>
                  <a:gd name="T13" fmla="*/ 3 h 274"/>
                  <a:gd name="T14" fmla="*/ 218 w 274"/>
                  <a:gd name="T15" fmla="*/ 1 h 274"/>
                  <a:gd name="T16" fmla="*/ 207 w 274"/>
                  <a:gd name="T17" fmla="*/ 0 h 274"/>
                  <a:gd name="T18" fmla="*/ 205 w 274"/>
                  <a:gd name="T19" fmla="*/ 8 h 274"/>
                  <a:gd name="T20" fmla="*/ 145 w 274"/>
                  <a:gd name="T21" fmla="*/ 65 h 274"/>
                  <a:gd name="T22" fmla="*/ 80 w 274"/>
                  <a:gd name="T23" fmla="*/ 0 h 274"/>
                  <a:gd name="T24" fmla="*/ 72 w 274"/>
                  <a:gd name="T25" fmla="*/ 0 h 274"/>
                  <a:gd name="T26" fmla="*/ 73 w 274"/>
                  <a:gd name="T27" fmla="*/ 0 h 274"/>
                  <a:gd name="T28" fmla="*/ 10 w 274"/>
                  <a:gd name="T29" fmla="*/ 59 h 274"/>
                  <a:gd name="T30" fmla="*/ 10 w 274"/>
                  <a:gd name="T31" fmla="*/ 83 h 274"/>
                  <a:gd name="T32" fmla="*/ 191 w 274"/>
                  <a:gd name="T33" fmla="*/ 264 h 274"/>
                  <a:gd name="T34" fmla="*/ 217 w 274"/>
                  <a:gd name="T35" fmla="*/ 264 h 274"/>
                  <a:gd name="T36" fmla="*/ 265 w 274"/>
                  <a:gd name="T37" fmla="*/ 216 h 274"/>
                  <a:gd name="T38" fmla="*/ 273 w 274"/>
                  <a:gd name="T39" fmla="*/ 210 h 274"/>
                  <a:gd name="T40" fmla="*/ 273 w 274"/>
                  <a:gd name="T41" fmla="*/ 198 h 274"/>
                  <a:gd name="T42" fmla="*/ 267 w 274"/>
                  <a:gd name="T43" fmla="*/ 19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4" h="274">
                    <a:moveTo>
                      <a:pt x="267" y="196"/>
                    </a:moveTo>
                    <a:cubicBezTo>
                      <a:pt x="246" y="176"/>
                      <a:pt x="225" y="156"/>
                      <a:pt x="201" y="132"/>
                    </a:cubicBezTo>
                    <a:cubicBezTo>
                      <a:pt x="225" y="109"/>
                      <a:pt x="246" y="88"/>
                      <a:pt x="268" y="68"/>
                    </a:cubicBezTo>
                    <a:cubicBezTo>
                      <a:pt x="269" y="67"/>
                      <a:pt x="272" y="67"/>
                      <a:pt x="274" y="67"/>
                    </a:cubicBezTo>
                    <a:cubicBezTo>
                      <a:pt x="274" y="53"/>
                      <a:pt x="274" y="53"/>
                      <a:pt x="274" y="53"/>
                    </a:cubicBezTo>
                    <a:cubicBezTo>
                      <a:pt x="271" y="53"/>
                      <a:pt x="269" y="52"/>
                      <a:pt x="268" y="51"/>
                    </a:cubicBezTo>
                    <a:cubicBezTo>
                      <a:pt x="250" y="36"/>
                      <a:pt x="233" y="20"/>
                      <a:pt x="216" y="3"/>
                    </a:cubicBezTo>
                    <a:cubicBezTo>
                      <a:pt x="217" y="2"/>
                      <a:pt x="218" y="1"/>
                      <a:pt x="218" y="1"/>
                    </a:cubicBezTo>
                    <a:cubicBezTo>
                      <a:pt x="207" y="0"/>
                      <a:pt x="207" y="0"/>
                      <a:pt x="207" y="0"/>
                    </a:cubicBezTo>
                    <a:cubicBezTo>
                      <a:pt x="207" y="3"/>
                      <a:pt x="206" y="6"/>
                      <a:pt x="205" y="8"/>
                    </a:cubicBezTo>
                    <a:cubicBezTo>
                      <a:pt x="185" y="28"/>
                      <a:pt x="164" y="47"/>
                      <a:pt x="145" y="65"/>
                    </a:cubicBezTo>
                    <a:cubicBezTo>
                      <a:pt x="124" y="44"/>
                      <a:pt x="102" y="22"/>
                      <a:pt x="80" y="0"/>
                    </a:cubicBezTo>
                    <a:cubicBezTo>
                      <a:pt x="72" y="0"/>
                      <a:pt x="72" y="0"/>
                      <a:pt x="72" y="0"/>
                    </a:cubicBezTo>
                    <a:cubicBezTo>
                      <a:pt x="73" y="0"/>
                      <a:pt x="73" y="0"/>
                      <a:pt x="73" y="0"/>
                    </a:cubicBezTo>
                    <a:cubicBezTo>
                      <a:pt x="50" y="22"/>
                      <a:pt x="30" y="41"/>
                      <a:pt x="10" y="59"/>
                    </a:cubicBezTo>
                    <a:cubicBezTo>
                      <a:pt x="0" y="67"/>
                      <a:pt x="0" y="74"/>
                      <a:pt x="10" y="83"/>
                    </a:cubicBezTo>
                    <a:cubicBezTo>
                      <a:pt x="70" y="143"/>
                      <a:pt x="131" y="204"/>
                      <a:pt x="191" y="264"/>
                    </a:cubicBezTo>
                    <a:cubicBezTo>
                      <a:pt x="201" y="274"/>
                      <a:pt x="207" y="274"/>
                      <a:pt x="217" y="264"/>
                    </a:cubicBezTo>
                    <a:cubicBezTo>
                      <a:pt x="232" y="247"/>
                      <a:pt x="249" y="232"/>
                      <a:pt x="265" y="216"/>
                    </a:cubicBezTo>
                    <a:cubicBezTo>
                      <a:pt x="268" y="212"/>
                      <a:pt x="270" y="210"/>
                      <a:pt x="273" y="210"/>
                    </a:cubicBezTo>
                    <a:cubicBezTo>
                      <a:pt x="273" y="198"/>
                      <a:pt x="273" y="198"/>
                      <a:pt x="273" y="198"/>
                    </a:cubicBezTo>
                    <a:cubicBezTo>
                      <a:pt x="271" y="198"/>
                      <a:pt x="269" y="197"/>
                      <a:pt x="267" y="196"/>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157">
                <a:extLst>
                  <a:ext uri="{FF2B5EF4-FFF2-40B4-BE49-F238E27FC236}">
                    <a16:creationId xmlns:a16="http://schemas.microsoft.com/office/drawing/2014/main" id="{4F31868A-DB5B-43E0-8074-E2BE36150B81}"/>
                  </a:ext>
                </a:extLst>
              </p:cNvPr>
              <p:cNvSpPr>
                <a:spLocks noChangeAspect="1" noEditPoints="1"/>
              </p:cNvSpPr>
              <p:nvPr/>
            </p:nvSpPr>
            <p:spPr bwMode="auto">
              <a:xfrm>
                <a:off x="5257391" y="44246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1" name="组合 10">
              <a:extLst>
                <a:ext uri="{FF2B5EF4-FFF2-40B4-BE49-F238E27FC236}">
                  <a16:creationId xmlns:a16="http://schemas.microsoft.com/office/drawing/2014/main" id="{F01836C4-B3D3-4D54-92CD-06A97649B6ED}"/>
                </a:ext>
              </a:extLst>
            </p:cNvPr>
            <p:cNvGrpSpPr/>
            <p:nvPr/>
          </p:nvGrpSpPr>
          <p:grpSpPr>
            <a:xfrm>
              <a:off x="4591810" y="4031814"/>
              <a:ext cx="1503494" cy="1458781"/>
              <a:chOff x="6068881" y="3940084"/>
              <a:chExt cx="1503494" cy="1458781"/>
            </a:xfrm>
          </p:grpSpPr>
          <p:sp>
            <p:nvSpPr>
              <p:cNvPr id="24" name="Freeform 7">
                <a:extLst>
                  <a:ext uri="{FF2B5EF4-FFF2-40B4-BE49-F238E27FC236}">
                    <a16:creationId xmlns:a16="http://schemas.microsoft.com/office/drawing/2014/main" id="{6454BCEF-95BD-4A46-95B8-641DC880CF93}"/>
                  </a:ext>
                </a:extLst>
              </p:cNvPr>
              <p:cNvSpPr>
                <a:spLocks/>
              </p:cNvSpPr>
              <p:nvPr/>
            </p:nvSpPr>
            <p:spPr bwMode="auto">
              <a:xfrm>
                <a:off x="6068881" y="3940084"/>
                <a:ext cx="1503494" cy="1458781"/>
              </a:xfrm>
              <a:custGeom>
                <a:avLst/>
                <a:gdLst>
                  <a:gd name="T0" fmla="*/ 201 w 285"/>
                  <a:gd name="T1" fmla="*/ 1 h 277"/>
                  <a:gd name="T2" fmla="*/ 131 w 285"/>
                  <a:gd name="T3" fmla="*/ 66 h 277"/>
                  <a:gd name="T4" fmla="*/ 73 w 285"/>
                  <a:gd name="T5" fmla="*/ 6 h 277"/>
                  <a:gd name="T6" fmla="*/ 71 w 285"/>
                  <a:gd name="T7" fmla="*/ 0 h 277"/>
                  <a:gd name="T8" fmla="*/ 54 w 285"/>
                  <a:gd name="T9" fmla="*/ 0 h 277"/>
                  <a:gd name="T10" fmla="*/ 59 w 285"/>
                  <a:gd name="T11" fmla="*/ 5 h 277"/>
                  <a:gd name="T12" fmla="*/ 11 w 285"/>
                  <a:gd name="T13" fmla="*/ 49 h 277"/>
                  <a:gd name="T14" fmla="*/ 1 w 285"/>
                  <a:gd name="T15" fmla="*/ 52 h 277"/>
                  <a:gd name="T16" fmla="*/ 1 w 285"/>
                  <a:gd name="T17" fmla="*/ 66 h 277"/>
                  <a:gd name="T18" fmla="*/ 10 w 285"/>
                  <a:gd name="T19" fmla="*/ 68 h 277"/>
                  <a:gd name="T20" fmla="*/ 77 w 285"/>
                  <a:gd name="T21" fmla="*/ 130 h 277"/>
                  <a:gd name="T22" fmla="*/ 9 w 285"/>
                  <a:gd name="T23" fmla="*/ 195 h 277"/>
                  <a:gd name="T24" fmla="*/ 0 w 285"/>
                  <a:gd name="T25" fmla="*/ 197 h 277"/>
                  <a:gd name="T26" fmla="*/ 0 w 285"/>
                  <a:gd name="T27" fmla="*/ 209 h 277"/>
                  <a:gd name="T28" fmla="*/ 13 w 285"/>
                  <a:gd name="T29" fmla="*/ 214 h 277"/>
                  <a:gd name="T30" fmla="*/ 55 w 285"/>
                  <a:gd name="T31" fmla="*/ 257 h 277"/>
                  <a:gd name="T32" fmla="*/ 96 w 285"/>
                  <a:gd name="T33" fmla="*/ 257 h 277"/>
                  <a:gd name="T34" fmla="*/ 221 w 285"/>
                  <a:gd name="T35" fmla="*/ 133 h 277"/>
                  <a:gd name="T36" fmla="*/ 285 w 285"/>
                  <a:gd name="T37" fmla="*/ 75 h 277"/>
                  <a:gd name="T38" fmla="*/ 213 w 285"/>
                  <a:gd name="T39" fmla="*/ 1 h 277"/>
                  <a:gd name="T40" fmla="*/ 201 w 285"/>
                  <a:gd name="T41" fmla="*/ 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277">
                    <a:moveTo>
                      <a:pt x="201" y="1"/>
                    </a:moveTo>
                    <a:cubicBezTo>
                      <a:pt x="179" y="22"/>
                      <a:pt x="156" y="43"/>
                      <a:pt x="131" y="66"/>
                    </a:cubicBezTo>
                    <a:cubicBezTo>
                      <a:pt x="113" y="48"/>
                      <a:pt x="93" y="28"/>
                      <a:pt x="73" y="6"/>
                    </a:cubicBezTo>
                    <a:cubicBezTo>
                      <a:pt x="72" y="5"/>
                      <a:pt x="71" y="3"/>
                      <a:pt x="71" y="0"/>
                    </a:cubicBezTo>
                    <a:cubicBezTo>
                      <a:pt x="54" y="0"/>
                      <a:pt x="54" y="0"/>
                      <a:pt x="54" y="0"/>
                    </a:cubicBezTo>
                    <a:cubicBezTo>
                      <a:pt x="56" y="2"/>
                      <a:pt x="58" y="3"/>
                      <a:pt x="59" y="5"/>
                    </a:cubicBezTo>
                    <a:cubicBezTo>
                      <a:pt x="45" y="19"/>
                      <a:pt x="29" y="35"/>
                      <a:pt x="11" y="49"/>
                    </a:cubicBezTo>
                    <a:cubicBezTo>
                      <a:pt x="9" y="51"/>
                      <a:pt x="5" y="52"/>
                      <a:pt x="1" y="52"/>
                    </a:cubicBezTo>
                    <a:cubicBezTo>
                      <a:pt x="1" y="66"/>
                      <a:pt x="1" y="66"/>
                      <a:pt x="1" y="66"/>
                    </a:cubicBezTo>
                    <a:cubicBezTo>
                      <a:pt x="4" y="65"/>
                      <a:pt x="9" y="66"/>
                      <a:pt x="10" y="68"/>
                    </a:cubicBezTo>
                    <a:cubicBezTo>
                      <a:pt x="32" y="87"/>
                      <a:pt x="53" y="108"/>
                      <a:pt x="77" y="130"/>
                    </a:cubicBezTo>
                    <a:cubicBezTo>
                      <a:pt x="52" y="154"/>
                      <a:pt x="31" y="175"/>
                      <a:pt x="9" y="195"/>
                    </a:cubicBezTo>
                    <a:cubicBezTo>
                      <a:pt x="8" y="197"/>
                      <a:pt x="4" y="197"/>
                      <a:pt x="0" y="197"/>
                    </a:cubicBezTo>
                    <a:cubicBezTo>
                      <a:pt x="0" y="209"/>
                      <a:pt x="0" y="209"/>
                      <a:pt x="0" y="209"/>
                    </a:cubicBezTo>
                    <a:cubicBezTo>
                      <a:pt x="4" y="208"/>
                      <a:pt x="8" y="209"/>
                      <a:pt x="13" y="214"/>
                    </a:cubicBezTo>
                    <a:cubicBezTo>
                      <a:pt x="27" y="229"/>
                      <a:pt x="41" y="243"/>
                      <a:pt x="55" y="257"/>
                    </a:cubicBezTo>
                    <a:cubicBezTo>
                      <a:pt x="76" y="277"/>
                      <a:pt x="76" y="277"/>
                      <a:pt x="96" y="257"/>
                    </a:cubicBezTo>
                    <a:cubicBezTo>
                      <a:pt x="138" y="216"/>
                      <a:pt x="179" y="174"/>
                      <a:pt x="221" y="133"/>
                    </a:cubicBezTo>
                    <a:cubicBezTo>
                      <a:pt x="241" y="113"/>
                      <a:pt x="263" y="95"/>
                      <a:pt x="285" y="75"/>
                    </a:cubicBezTo>
                    <a:cubicBezTo>
                      <a:pt x="258" y="48"/>
                      <a:pt x="236" y="25"/>
                      <a:pt x="213" y="1"/>
                    </a:cubicBezTo>
                    <a:lnTo>
                      <a:pt x="201" y="1"/>
                    </a:lnTo>
                    <a:close/>
                  </a:path>
                </a:pathLst>
              </a:custGeom>
              <a:solidFill>
                <a:srgbClr val="5BA55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5" name="组合 24">
                <a:extLst>
                  <a:ext uri="{FF2B5EF4-FFF2-40B4-BE49-F238E27FC236}">
                    <a16:creationId xmlns:a16="http://schemas.microsoft.com/office/drawing/2014/main" id="{EE4DFA54-4428-4AE6-AD20-0045014C446B}"/>
                  </a:ext>
                </a:extLst>
              </p:cNvPr>
              <p:cNvGrpSpPr>
                <a:grpSpLocks noChangeAspect="1"/>
              </p:cNvGrpSpPr>
              <p:nvPr/>
            </p:nvGrpSpPr>
            <p:grpSpPr>
              <a:xfrm>
                <a:off x="6630845" y="4443976"/>
                <a:ext cx="240570" cy="324277"/>
                <a:chOff x="3722033" y="3714538"/>
                <a:chExt cx="500321" cy="674410"/>
              </a:xfrm>
              <a:solidFill>
                <a:schemeClr val="bg1"/>
              </a:solidFill>
            </p:grpSpPr>
            <p:sp>
              <p:nvSpPr>
                <p:cNvPr id="26" name="Freeform 27">
                  <a:extLst>
                    <a:ext uri="{FF2B5EF4-FFF2-40B4-BE49-F238E27FC236}">
                      <a16:creationId xmlns:a16="http://schemas.microsoft.com/office/drawing/2014/main" id="{7CF64B04-C43D-46D1-A981-849339B6B7B1}"/>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8">
                  <a:extLst>
                    <a:ext uri="{FF2B5EF4-FFF2-40B4-BE49-F238E27FC236}">
                      <a16:creationId xmlns:a16="http://schemas.microsoft.com/office/drawing/2014/main" id="{1390944A-E0F1-4878-AB0E-426FB27E98B7}"/>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9">
                  <a:extLst>
                    <a:ext uri="{FF2B5EF4-FFF2-40B4-BE49-F238E27FC236}">
                      <a16:creationId xmlns:a16="http://schemas.microsoft.com/office/drawing/2014/main" id="{00B70962-AD60-4A2D-AFAD-5D2EB1DD7180}"/>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 name="组合 11">
              <a:extLst>
                <a:ext uri="{FF2B5EF4-FFF2-40B4-BE49-F238E27FC236}">
                  <a16:creationId xmlns:a16="http://schemas.microsoft.com/office/drawing/2014/main" id="{C5492687-D210-45A9-AE1D-741B043B1D5B}"/>
                </a:ext>
              </a:extLst>
            </p:cNvPr>
            <p:cNvGrpSpPr/>
            <p:nvPr/>
          </p:nvGrpSpPr>
          <p:grpSpPr>
            <a:xfrm>
              <a:off x="4597399" y="2536703"/>
              <a:ext cx="1455320" cy="1500701"/>
              <a:chOff x="6074470" y="2444973"/>
              <a:chExt cx="1455320" cy="1500701"/>
            </a:xfrm>
          </p:grpSpPr>
          <p:sp>
            <p:nvSpPr>
              <p:cNvPr id="20" name="任意多边形 25">
                <a:extLst>
                  <a:ext uri="{FF2B5EF4-FFF2-40B4-BE49-F238E27FC236}">
                    <a16:creationId xmlns:a16="http://schemas.microsoft.com/office/drawing/2014/main" id="{6C4B0A99-72B5-4BD3-8F64-32A6EA83A4CF}"/>
                  </a:ext>
                </a:extLst>
              </p:cNvPr>
              <p:cNvSpPr>
                <a:spLocks/>
              </p:cNvSpPr>
              <p:nvPr/>
            </p:nvSpPr>
            <p:spPr bwMode="auto">
              <a:xfrm>
                <a:off x="6074470" y="2444973"/>
                <a:ext cx="1455320" cy="1500701"/>
              </a:xfrm>
              <a:custGeom>
                <a:avLst/>
                <a:gdLst>
                  <a:gd name="connsiteX0" fmla="*/ 363617 w 1455320"/>
                  <a:gd name="connsiteY0" fmla="*/ 0 h 1500701"/>
                  <a:gd name="connsiteX1" fmla="*/ 474284 w 1455320"/>
                  <a:gd name="connsiteY1" fmla="*/ 94781 h 1500701"/>
                  <a:gd name="connsiteX2" fmla="*/ 1407041 w 1455320"/>
                  <a:gd name="connsiteY2" fmla="*/ 1026796 h 1500701"/>
                  <a:gd name="connsiteX3" fmla="*/ 1412310 w 1455320"/>
                  <a:gd name="connsiteY3" fmla="*/ 1179499 h 1500701"/>
                  <a:gd name="connsiteX4" fmla="*/ 1090852 w 1455320"/>
                  <a:gd name="connsiteY4" fmla="*/ 1474373 h 1500701"/>
                  <a:gd name="connsiteX5" fmla="*/ 1117201 w 1455320"/>
                  <a:gd name="connsiteY5" fmla="*/ 1500701 h 1500701"/>
                  <a:gd name="connsiteX6" fmla="*/ 1053963 w 1455320"/>
                  <a:gd name="connsiteY6" fmla="*/ 1500701 h 1500701"/>
                  <a:gd name="connsiteX7" fmla="*/ 1064503 w 1455320"/>
                  <a:gd name="connsiteY7" fmla="*/ 1490170 h 1500701"/>
                  <a:gd name="connsiteX8" fmla="*/ 695616 w 1455320"/>
                  <a:gd name="connsiteY8" fmla="*/ 1116311 h 1500701"/>
                  <a:gd name="connsiteX9" fmla="*/ 384697 w 1455320"/>
                  <a:gd name="connsiteY9" fmla="*/ 1442779 h 1500701"/>
                  <a:gd name="connsiteX10" fmla="*/ 368887 w 1455320"/>
                  <a:gd name="connsiteY10" fmla="*/ 1495436 h 1500701"/>
                  <a:gd name="connsiteX11" fmla="*/ 279300 w 1455320"/>
                  <a:gd name="connsiteY11" fmla="*/ 1495436 h 1500701"/>
                  <a:gd name="connsiteX12" fmla="*/ 0 w 1455320"/>
                  <a:gd name="connsiteY12" fmla="*/ 1211092 h 1500701"/>
                  <a:gd name="connsiteX13" fmla="*/ 5270 w 1455320"/>
                  <a:gd name="connsiteY13" fmla="*/ 1163702 h 1500701"/>
                  <a:gd name="connsiteX14" fmla="*/ 10540 w 1455320"/>
                  <a:gd name="connsiteY14" fmla="*/ 1168967 h 1500701"/>
                  <a:gd name="connsiteX15" fmla="*/ 326729 w 1455320"/>
                  <a:gd name="connsiteY15" fmla="*/ 837233 h 1500701"/>
                  <a:gd name="connsiteX16" fmla="*/ 326729 w 1455320"/>
                  <a:gd name="connsiteY16" fmla="*/ 731921 h 1500701"/>
                  <a:gd name="connsiteX17" fmla="*/ 57968 w 1455320"/>
                  <a:gd name="connsiteY17" fmla="*/ 468640 h 1500701"/>
                  <a:gd name="connsiteX18" fmla="*/ 5270 w 1455320"/>
                  <a:gd name="connsiteY18" fmla="*/ 458109 h 1500701"/>
                  <a:gd name="connsiteX19" fmla="*/ 5270 w 1455320"/>
                  <a:gd name="connsiteY19" fmla="*/ 405453 h 1500701"/>
                  <a:gd name="connsiteX20" fmla="*/ 363617 w 1455320"/>
                  <a:gd name="connsiteY20" fmla="*/ 0 h 150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5320" h="1500701">
                    <a:moveTo>
                      <a:pt x="363617" y="0"/>
                    </a:moveTo>
                    <a:cubicBezTo>
                      <a:pt x="421585" y="47391"/>
                      <a:pt x="447934" y="68453"/>
                      <a:pt x="474284" y="94781"/>
                    </a:cubicBezTo>
                    <a:cubicBezTo>
                      <a:pt x="785203" y="405453"/>
                      <a:pt x="1096122" y="716124"/>
                      <a:pt x="1407041" y="1026796"/>
                    </a:cubicBezTo>
                    <a:cubicBezTo>
                      <a:pt x="1465009" y="1079452"/>
                      <a:pt x="1475548" y="1121577"/>
                      <a:pt x="1412310" y="1179499"/>
                    </a:cubicBezTo>
                    <a:cubicBezTo>
                      <a:pt x="1306914" y="1269014"/>
                      <a:pt x="1206788" y="1369061"/>
                      <a:pt x="1090852" y="1474373"/>
                    </a:cubicBezTo>
                    <a:cubicBezTo>
                      <a:pt x="1101391" y="1484904"/>
                      <a:pt x="1106661" y="1490170"/>
                      <a:pt x="1117201" y="1500701"/>
                    </a:cubicBezTo>
                    <a:cubicBezTo>
                      <a:pt x="1117201" y="1500701"/>
                      <a:pt x="1117201" y="1500701"/>
                      <a:pt x="1053963" y="1500701"/>
                    </a:cubicBezTo>
                    <a:cubicBezTo>
                      <a:pt x="1059233" y="1495436"/>
                      <a:pt x="1059233" y="1495436"/>
                      <a:pt x="1064503" y="1490170"/>
                    </a:cubicBezTo>
                    <a:cubicBezTo>
                      <a:pt x="943297" y="1374326"/>
                      <a:pt x="827361" y="1253217"/>
                      <a:pt x="695616" y="1116311"/>
                    </a:cubicBezTo>
                    <a:cubicBezTo>
                      <a:pt x="584950" y="1226889"/>
                      <a:pt x="484823" y="1332201"/>
                      <a:pt x="384697" y="1442779"/>
                    </a:cubicBezTo>
                    <a:cubicBezTo>
                      <a:pt x="374157" y="1453311"/>
                      <a:pt x="368887" y="1474373"/>
                      <a:pt x="368887" y="1495436"/>
                    </a:cubicBezTo>
                    <a:cubicBezTo>
                      <a:pt x="368887" y="1495436"/>
                      <a:pt x="368887" y="1495436"/>
                      <a:pt x="279300" y="1495436"/>
                    </a:cubicBezTo>
                    <a:cubicBezTo>
                      <a:pt x="179174" y="1390123"/>
                      <a:pt x="89587" y="1300608"/>
                      <a:pt x="0" y="1211092"/>
                    </a:cubicBezTo>
                    <a:cubicBezTo>
                      <a:pt x="0" y="1211092"/>
                      <a:pt x="0" y="1211092"/>
                      <a:pt x="5270" y="1163702"/>
                    </a:cubicBezTo>
                    <a:cubicBezTo>
                      <a:pt x="5270" y="1163702"/>
                      <a:pt x="5270" y="1168967"/>
                      <a:pt x="10540" y="1168967"/>
                    </a:cubicBezTo>
                    <a:cubicBezTo>
                      <a:pt x="126476" y="1042592"/>
                      <a:pt x="226602" y="937280"/>
                      <a:pt x="326729" y="837233"/>
                    </a:cubicBezTo>
                    <a:cubicBezTo>
                      <a:pt x="368887" y="800374"/>
                      <a:pt x="363617" y="768780"/>
                      <a:pt x="326729" y="731921"/>
                    </a:cubicBezTo>
                    <a:cubicBezTo>
                      <a:pt x="237142" y="647671"/>
                      <a:pt x="147555" y="552890"/>
                      <a:pt x="57968" y="468640"/>
                    </a:cubicBezTo>
                    <a:cubicBezTo>
                      <a:pt x="47429" y="458109"/>
                      <a:pt x="26349" y="458109"/>
                      <a:pt x="5270" y="458109"/>
                    </a:cubicBezTo>
                    <a:cubicBezTo>
                      <a:pt x="5270" y="458109"/>
                      <a:pt x="5270" y="458109"/>
                      <a:pt x="5270" y="405453"/>
                    </a:cubicBezTo>
                    <a:cubicBezTo>
                      <a:pt x="137015" y="258015"/>
                      <a:pt x="247682" y="131641"/>
                      <a:pt x="363617"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grpSp>
            <p:nvGrpSpPr>
              <p:cNvPr id="21" name="组合 20">
                <a:extLst>
                  <a:ext uri="{FF2B5EF4-FFF2-40B4-BE49-F238E27FC236}">
                    <a16:creationId xmlns:a16="http://schemas.microsoft.com/office/drawing/2014/main" id="{BCE0F6F8-1365-4EAF-9F44-D03517A67B8C}"/>
                  </a:ext>
                </a:extLst>
              </p:cNvPr>
              <p:cNvGrpSpPr>
                <a:grpSpLocks noChangeAspect="1"/>
              </p:cNvGrpSpPr>
              <p:nvPr/>
            </p:nvGrpSpPr>
            <p:grpSpPr>
              <a:xfrm>
                <a:off x="6594687" y="3110690"/>
                <a:ext cx="312886" cy="266228"/>
                <a:chOff x="7909299" y="3772690"/>
                <a:chExt cx="667095" cy="567616"/>
              </a:xfrm>
              <a:solidFill>
                <a:schemeClr val="bg1"/>
              </a:solidFill>
            </p:grpSpPr>
            <p:sp>
              <p:nvSpPr>
                <p:cNvPr id="22" name="Freeform 16">
                  <a:extLst>
                    <a:ext uri="{FF2B5EF4-FFF2-40B4-BE49-F238E27FC236}">
                      <a16:creationId xmlns:a16="http://schemas.microsoft.com/office/drawing/2014/main" id="{5E1EAD34-275C-4B52-8A23-78613CF2F1F6}"/>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7">
                  <a:extLst>
                    <a:ext uri="{FF2B5EF4-FFF2-40B4-BE49-F238E27FC236}">
                      <a16:creationId xmlns:a16="http://schemas.microsoft.com/office/drawing/2014/main" id="{EFB27904-A535-4581-B82E-C538498BC41D}"/>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 name="组合 12">
              <a:extLst>
                <a:ext uri="{FF2B5EF4-FFF2-40B4-BE49-F238E27FC236}">
                  <a16:creationId xmlns:a16="http://schemas.microsoft.com/office/drawing/2014/main" id="{955E3D7D-DA41-46AF-9644-1C786E68FCE1}"/>
                </a:ext>
              </a:extLst>
            </p:cNvPr>
            <p:cNvGrpSpPr/>
            <p:nvPr/>
          </p:nvGrpSpPr>
          <p:grpSpPr>
            <a:xfrm>
              <a:off x="3133030" y="2556266"/>
              <a:ext cx="1467165" cy="1475548"/>
              <a:chOff x="4610101" y="2464536"/>
              <a:chExt cx="1467165" cy="1475548"/>
            </a:xfrm>
          </p:grpSpPr>
          <p:sp>
            <p:nvSpPr>
              <p:cNvPr id="14" name="Freeform 5">
                <a:extLst>
                  <a:ext uri="{FF2B5EF4-FFF2-40B4-BE49-F238E27FC236}">
                    <a16:creationId xmlns:a16="http://schemas.microsoft.com/office/drawing/2014/main" id="{BA524E63-3D71-4975-B00D-4925A0233550}"/>
                  </a:ext>
                </a:extLst>
              </p:cNvPr>
              <p:cNvSpPr>
                <a:spLocks/>
              </p:cNvSpPr>
              <p:nvPr/>
            </p:nvSpPr>
            <p:spPr bwMode="auto">
              <a:xfrm>
                <a:off x="4610101" y="2464536"/>
                <a:ext cx="1467165" cy="1475548"/>
              </a:xfrm>
              <a:custGeom>
                <a:avLst/>
                <a:gdLst>
                  <a:gd name="T0" fmla="*/ 82 w 278"/>
                  <a:gd name="T1" fmla="*/ 278 h 280"/>
                  <a:gd name="T2" fmla="*/ 149 w 278"/>
                  <a:gd name="T3" fmla="*/ 209 h 280"/>
                  <a:gd name="T4" fmla="*/ 209 w 278"/>
                  <a:gd name="T5" fmla="*/ 272 h 280"/>
                  <a:gd name="T6" fmla="*/ 210 w 278"/>
                  <a:gd name="T7" fmla="*/ 279 h 280"/>
                  <a:gd name="T8" fmla="*/ 221 w 278"/>
                  <a:gd name="T9" fmla="*/ 280 h 280"/>
                  <a:gd name="T10" fmla="*/ 276 w 278"/>
                  <a:gd name="T11" fmla="*/ 224 h 280"/>
                  <a:gd name="T12" fmla="*/ 277 w 278"/>
                  <a:gd name="T13" fmla="*/ 226 h 280"/>
                  <a:gd name="T14" fmla="*/ 278 w 278"/>
                  <a:gd name="T15" fmla="*/ 217 h 280"/>
                  <a:gd name="T16" fmla="*/ 217 w 278"/>
                  <a:gd name="T17" fmla="*/ 153 h 280"/>
                  <a:gd name="T18" fmla="*/ 218 w 278"/>
                  <a:gd name="T19" fmla="*/ 137 h 280"/>
                  <a:gd name="T20" fmla="*/ 270 w 278"/>
                  <a:gd name="T21" fmla="*/ 85 h 280"/>
                  <a:gd name="T22" fmla="*/ 278 w 278"/>
                  <a:gd name="T23" fmla="*/ 83 h 280"/>
                  <a:gd name="T24" fmla="*/ 278 w 278"/>
                  <a:gd name="T25" fmla="*/ 73 h 280"/>
                  <a:gd name="T26" fmla="*/ 276 w 278"/>
                  <a:gd name="T27" fmla="*/ 76 h 280"/>
                  <a:gd name="T28" fmla="*/ 211 w 278"/>
                  <a:gd name="T29" fmla="*/ 0 h 280"/>
                  <a:gd name="T30" fmla="*/ 202 w 278"/>
                  <a:gd name="T31" fmla="*/ 3 h 280"/>
                  <a:gd name="T32" fmla="*/ 8 w 278"/>
                  <a:gd name="T33" fmla="*/ 196 h 280"/>
                  <a:gd name="T34" fmla="*/ 10 w 278"/>
                  <a:gd name="T35" fmla="*/ 216 h 280"/>
                  <a:gd name="T36" fmla="*/ 75 w 278"/>
                  <a:gd name="T37" fmla="*/ 279 h 280"/>
                  <a:gd name="T38" fmla="*/ 83 w 278"/>
                  <a:gd name="T39" fmla="*/ 279 h 280"/>
                  <a:gd name="T40" fmla="*/ 82 w 278"/>
                  <a:gd name="T41"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8" h="280">
                    <a:moveTo>
                      <a:pt x="82" y="278"/>
                    </a:moveTo>
                    <a:cubicBezTo>
                      <a:pt x="102" y="257"/>
                      <a:pt x="124" y="235"/>
                      <a:pt x="149" y="209"/>
                    </a:cubicBezTo>
                    <a:cubicBezTo>
                      <a:pt x="169" y="229"/>
                      <a:pt x="189" y="250"/>
                      <a:pt x="209" y="272"/>
                    </a:cubicBezTo>
                    <a:cubicBezTo>
                      <a:pt x="210" y="273"/>
                      <a:pt x="211" y="276"/>
                      <a:pt x="210" y="279"/>
                    </a:cubicBezTo>
                    <a:cubicBezTo>
                      <a:pt x="221" y="280"/>
                      <a:pt x="221" y="280"/>
                      <a:pt x="221" y="280"/>
                    </a:cubicBezTo>
                    <a:cubicBezTo>
                      <a:pt x="242" y="259"/>
                      <a:pt x="260" y="241"/>
                      <a:pt x="276" y="224"/>
                    </a:cubicBezTo>
                    <a:cubicBezTo>
                      <a:pt x="277" y="225"/>
                      <a:pt x="277" y="225"/>
                      <a:pt x="277" y="226"/>
                    </a:cubicBezTo>
                    <a:cubicBezTo>
                      <a:pt x="278" y="217"/>
                      <a:pt x="278" y="217"/>
                      <a:pt x="278" y="217"/>
                    </a:cubicBezTo>
                    <a:cubicBezTo>
                      <a:pt x="255" y="194"/>
                      <a:pt x="236" y="174"/>
                      <a:pt x="217" y="153"/>
                    </a:cubicBezTo>
                    <a:cubicBezTo>
                      <a:pt x="214" y="150"/>
                      <a:pt x="215" y="140"/>
                      <a:pt x="218" y="137"/>
                    </a:cubicBezTo>
                    <a:cubicBezTo>
                      <a:pt x="234" y="119"/>
                      <a:pt x="252" y="101"/>
                      <a:pt x="270" y="85"/>
                    </a:cubicBezTo>
                    <a:cubicBezTo>
                      <a:pt x="272" y="83"/>
                      <a:pt x="275" y="83"/>
                      <a:pt x="278" y="83"/>
                    </a:cubicBezTo>
                    <a:cubicBezTo>
                      <a:pt x="278" y="73"/>
                      <a:pt x="278" y="73"/>
                      <a:pt x="278" y="73"/>
                    </a:cubicBezTo>
                    <a:cubicBezTo>
                      <a:pt x="277" y="74"/>
                      <a:pt x="277" y="75"/>
                      <a:pt x="276" y="76"/>
                    </a:cubicBezTo>
                    <a:cubicBezTo>
                      <a:pt x="252" y="48"/>
                      <a:pt x="231" y="23"/>
                      <a:pt x="211" y="0"/>
                    </a:cubicBezTo>
                    <a:cubicBezTo>
                      <a:pt x="205" y="2"/>
                      <a:pt x="203" y="3"/>
                      <a:pt x="202" y="3"/>
                    </a:cubicBezTo>
                    <a:cubicBezTo>
                      <a:pt x="138" y="68"/>
                      <a:pt x="73" y="132"/>
                      <a:pt x="8" y="196"/>
                    </a:cubicBezTo>
                    <a:cubicBezTo>
                      <a:pt x="0" y="204"/>
                      <a:pt x="3" y="210"/>
                      <a:pt x="10" y="216"/>
                    </a:cubicBezTo>
                    <a:cubicBezTo>
                      <a:pt x="30" y="235"/>
                      <a:pt x="50" y="255"/>
                      <a:pt x="75" y="279"/>
                    </a:cubicBezTo>
                    <a:cubicBezTo>
                      <a:pt x="83" y="279"/>
                      <a:pt x="83" y="279"/>
                      <a:pt x="83" y="279"/>
                    </a:cubicBezTo>
                    <a:cubicBezTo>
                      <a:pt x="82" y="278"/>
                      <a:pt x="82" y="278"/>
                      <a:pt x="82" y="278"/>
                    </a:cubicBezTo>
                    <a:close/>
                  </a:path>
                </a:pathLst>
              </a:custGeom>
              <a:solidFill>
                <a:srgbClr val="5BA55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5" name="组合 14">
                <a:extLst>
                  <a:ext uri="{FF2B5EF4-FFF2-40B4-BE49-F238E27FC236}">
                    <a16:creationId xmlns:a16="http://schemas.microsoft.com/office/drawing/2014/main" id="{EA0A81C5-A58C-454C-A384-14874AA3B398}"/>
                  </a:ext>
                </a:extLst>
              </p:cNvPr>
              <p:cNvGrpSpPr/>
              <p:nvPr/>
            </p:nvGrpSpPr>
            <p:grpSpPr>
              <a:xfrm>
                <a:off x="5321157" y="3076175"/>
                <a:ext cx="295624" cy="295912"/>
                <a:chOff x="5240338" y="2657475"/>
                <a:chExt cx="1630363" cy="1631951"/>
              </a:xfrm>
              <a:solidFill>
                <a:schemeClr val="bg1"/>
              </a:solidFill>
            </p:grpSpPr>
            <p:sp>
              <p:nvSpPr>
                <p:cNvPr id="16" name="Freeform 5">
                  <a:extLst>
                    <a:ext uri="{FF2B5EF4-FFF2-40B4-BE49-F238E27FC236}">
                      <a16:creationId xmlns:a16="http://schemas.microsoft.com/office/drawing/2014/main" id="{2A51B664-6FF1-431E-A6B7-67AD91C24305}"/>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6">
                  <a:extLst>
                    <a:ext uri="{FF2B5EF4-FFF2-40B4-BE49-F238E27FC236}">
                      <a16:creationId xmlns:a16="http://schemas.microsoft.com/office/drawing/2014/main" id="{D7373B77-4951-4705-A3A8-A1C7D16BCEF1}"/>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7">
                  <a:extLst>
                    <a:ext uri="{FF2B5EF4-FFF2-40B4-BE49-F238E27FC236}">
                      <a16:creationId xmlns:a16="http://schemas.microsoft.com/office/drawing/2014/main" id="{693A4CDE-DECC-40F1-8498-7AA297755733}"/>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8">
                  <a:extLst>
                    <a:ext uri="{FF2B5EF4-FFF2-40B4-BE49-F238E27FC236}">
                      <a16:creationId xmlns:a16="http://schemas.microsoft.com/office/drawing/2014/main" id="{4C14C53F-1D80-43AA-9197-745204A170FE}"/>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sp>
        <p:nvSpPr>
          <p:cNvPr id="31" name="AutoShape 36">
            <a:extLst>
              <a:ext uri="{FF2B5EF4-FFF2-40B4-BE49-F238E27FC236}">
                <a16:creationId xmlns:a16="http://schemas.microsoft.com/office/drawing/2014/main" id="{BA1155BF-4957-458E-ABA6-6901D5A2435D}"/>
              </a:ext>
            </a:extLst>
          </p:cNvPr>
          <p:cNvSpPr>
            <a:spLocks noChangeArrowheads="1"/>
          </p:cNvSpPr>
          <p:nvPr/>
        </p:nvSpPr>
        <p:spPr bwMode="auto">
          <a:xfrm>
            <a:off x="1709737" y="2930525"/>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37">
            <a:extLst>
              <a:ext uri="{FF2B5EF4-FFF2-40B4-BE49-F238E27FC236}">
                <a16:creationId xmlns:a16="http://schemas.microsoft.com/office/drawing/2014/main" id="{A4013998-C77D-4EC2-B78A-B734B0449154}"/>
              </a:ext>
            </a:extLst>
          </p:cNvPr>
          <p:cNvSpPr>
            <a:spLocks noChangeArrowheads="1"/>
          </p:cNvSpPr>
          <p:nvPr/>
        </p:nvSpPr>
        <p:spPr bwMode="auto">
          <a:xfrm>
            <a:off x="2159000" y="2632075"/>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38">
            <a:extLst>
              <a:ext uri="{FF2B5EF4-FFF2-40B4-BE49-F238E27FC236}">
                <a16:creationId xmlns:a16="http://schemas.microsoft.com/office/drawing/2014/main" id="{1EA69713-9732-4830-AFD4-EBE8F4B97FEE}"/>
              </a:ext>
            </a:extLst>
          </p:cNvPr>
          <p:cNvSpPr/>
          <p:nvPr/>
        </p:nvSpPr>
        <p:spPr bwMode="auto">
          <a:xfrm>
            <a:off x="3660775" y="2673350"/>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5BA555"/>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4" name="AutoShape 39">
            <a:extLst>
              <a:ext uri="{FF2B5EF4-FFF2-40B4-BE49-F238E27FC236}">
                <a16:creationId xmlns:a16="http://schemas.microsoft.com/office/drawing/2014/main" id="{11AE7492-5224-4E82-B420-F0C178CDACBB}"/>
              </a:ext>
            </a:extLst>
          </p:cNvPr>
          <p:cNvSpPr>
            <a:spLocks noChangeArrowheads="1"/>
          </p:cNvSpPr>
          <p:nvPr/>
        </p:nvSpPr>
        <p:spPr bwMode="auto">
          <a:xfrm>
            <a:off x="8842375" y="2930525"/>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40">
            <a:extLst>
              <a:ext uri="{FF2B5EF4-FFF2-40B4-BE49-F238E27FC236}">
                <a16:creationId xmlns:a16="http://schemas.microsoft.com/office/drawing/2014/main" id="{FD4375DE-3E7D-4AC4-A4CE-EFEFD3F25750}"/>
              </a:ext>
            </a:extLst>
          </p:cNvPr>
          <p:cNvSpPr>
            <a:spLocks noChangeArrowheads="1"/>
          </p:cNvSpPr>
          <p:nvPr/>
        </p:nvSpPr>
        <p:spPr bwMode="auto">
          <a:xfrm>
            <a:off x="8834437" y="2632075"/>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41">
            <a:extLst>
              <a:ext uri="{FF2B5EF4-FFF2-40B4-BE49-F238E27FC236}">
                <a16:creationId xmlns:a16="http://schemas.microsoft.com/office/drawing/2014/main" id="{8C564EF9-E4B8-4038-8F4C-7767A3BFDD67}"/>
              </a:ext>
            </a:extLst>
          </p:cNvPr>
          <p:cNvSpPr/>
          <p:nvPr/>
        </p:nvSpPr>
        <p:spPr bwMode="auto">
          <a:xfrm>
            <a:off x="8548687" y="2673350"/>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7" name="AutoShape 42">
            <a:extLst>
              <a:ext uri="{FF2B5EF4-FFF2-40B4-BE49-F238E27FC236}">
                <a16:creationId xmlns:a16="http://schemas.microsoft.com/office/drawing/2014/main" id="{2C692410-B0DF-4490-95E8-BB7D95272244}"/>
              </a:ext>
            </a:extLst>
          </p:cNvPr>
          <p:cNvSpPr>
            <a:spLocks noChangeArrowheads="1"/>
          </p:cNvSpPr>
          <p:nvPr/>
        </p:nvSpPr>
        <p:spPr bwMode="auto">
          <a:xfrm>
            <a:off x="1711325" y="4756150"/>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43">
            <a:extLst>
              <a:ext uri="{FF2B5EF4-FFF2-40B4-BE49-F238E27FC236}">
                <a16:creationId xmlns:a16="http://schemas.microsoft.com/office/drawing/2014/main" id="{6A3A4274-FFE7-4AD3-AF76-27F1A3A4CE50}"/>
              </a:ext>
            </a:extLst>
          </p:cNvPr>
          <p:cNvSpPr>
            <a:spLocks noChangeArrowheads="1"/>
          </p:cNvSpPr>
          <p:nvPr/>
        </p:nvSpPr>
        <p:spPr bwMode="auto">
          <a:xfrm>
            <a:off x="2163762" y="4457700"/>
            <a:ext cx="1393825"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44">
            <a:extLst>
              <a:ext uri="{FF2B5EF4-FFF2-40B4-BE49-F238E27FC236}">
                <a16:creationId xmlns:a16="http://schemas.microsoft.com/office/drawing/2014/main" id="{9DCF497B-A72C-4189-A18F-BB86E9C9A694}"/>
              </a:ext>
            </a:extLst>
          </p:cNvPr>
          <p:cNvSpPr/>
          <p:nvPr/>
        </p:nvSpPr>
        <p:spPr bwMode="auto">
          <a:xfrm>
            <a:off x="3662362" y="4498975"/>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0" name="AutoShape 45">
            <a:extLst>
              <a:ext uri="{FF2B5EF4-FFF2-40B4-BE49-F238E27FC236}">
                <a16:creationId xmlns:a16="http://schemas.microsoft.com/office/drawing/2014/main" id="{2A65452D-49D4-4502-BCD6-F9720A355CBD}"/>
              </a:ext>
            </a:extLst>
          </p:cNvPr>
          <p:cNvSpPr>
            <a:spLocks noChangeArrowheads="1"/>
          </p:cNvSpPr>
          <p:nvPr/>
        </p:nvSpPr>
        <p:spPr bwMode="auto">
          <a:xfrm>
            <a:off x="8813800" y="4756150"/>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46">
            <a:extLst>
              <a:ext uri="{FF2B5EF4-FFF2-40B4-BE49-F238E27FC236}">
                <a16:creationId xmlns:a16="http://schemas.microsoft.com/office/drawing/2014/main" id="{E362C198-A66F-4A1D-AE13-DF8A8BDC0A9E}"/>
              </a:ext>
            </a:extLst>
          </p:cNvPr>
          <p:cNvSpPr>
            <a:spLocks noChangeArrowheads="1"/>
          </p:cNvSpPr>
          <p:nvPr/>
        </p:nvSpPr>
        <p:spPr bwMode="auto">
          <a:xfrm>
            <a:off x="8805862" y="4457700"/>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47">
            <a:extLst>
              <a:ext uri="{FF2B5EF4-FFF2-40B4-BE49-F238E27FC236}">
                <a16:creationId xmlns:a16="http://schemas.microsoft.com/office/drawing/2014/main" id="{9502E2E5-46AB-4D1F-B0D3-13F03B285AAD}"/>
              </a:ext>
            </a:extLst>
          </p:cNvPr>
          <p:cNvSpPr/>
          <p:nvPr/>
        </p:nvSpPr>
        <p:spPr bwMode="auto">
          <a:xfrm>
            <a:off x="8520112" y="4498975"/>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5BA555"/>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extLst>
      <p:ext uri="{BB962C8B-B14F-4D97-AF65-F5344CB8AC3E}">
        <p14:creationId xmlns:p14="http://schemas.microsoft.com/office/powerpoint/2010/main" val="23959392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250" fill="hold"/>
                                        <p:tgtEl>
                                          <p:spTgt spid="32"/>
                                        </p:tgtEl>
                                        <p:attrNameLst>
                                          <p:attrName>ppt_x</p:attrName>
                                        </p:attrNameLst>
                                      </p:cBhvr>
                                      <p:tavLst>
                                        <p:tav tm="0">
                                          <p:val>
                                            <p:strVal val="0-#ppt_w/2"/>
                                          </p:val>
                                        </p:tav>
                                        <p:tav tm="100000">
                                          <p:val>
                                            <p:strVal val="#ppt_x"/>
                                          </p:val>
                                        </p:tav>
                                      </p:tavLst>
                                    </p:anim>
                                    <p:anim calcmode="lin" valueType="num">
                                      <p:cBhvr>
                                        <p:cTn id="17" dur="250" fill="hold"/>
                                        <p:tgtEl>
                                          <p:spTgt spid="32"/>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250" fill="hold"/>
                                        <p:tgtEl>
                                          <p:spTgt spid="31"/>
                                        </p:tgtEl>
                                        <p:attrNameLst>
                                          <p:attrName>ppt_x</p:attrName>
                                        </p:attrNameLst>
                                      </p:cBhvr>
                                      <p:tavLst>
                                        <p:tav tm="0">
                                          <p:val>
                                            <p:strVal val="0-#ppt_w/2"/>
                                          </p:val>
                                        </p:tav>
                                        <p:tav tm="100000">
                                          <p:val>
                                            <p:strVal val="#ppt_x"/>
                                          </p:val>
                                        </p:tav>
                                      </p:tavLst>
                                    </p:anim>
                                    <p:anim calcmode="lin" valueType="num">
                                      <p:cBhvr>
                                        <p:cTn id="22" dur="25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9" presetClass="entr" presetSubtype="0"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dissolve">
                                      <p:cBhvr>
                                        <p:cTn id="26" dur="250"/>
                                        <p:tgtEl>
                                          <p:spTgt spid="33"/>
                                        </p:tgtEl>
                                      </p:cBhvr>
                                    </p:animEffect>
                                  </p:childTnLst>
                                </p:cTn>
                              </p:par>
                            </p:childTnLst>
                          </p:cTn>
                        </p:par>
                        <p:par>
                          <p:cTn id="27" fill="hold">
                            <p:stCondLst>
                              <p:cond delay="1750"/>
                            </p:stCondLst>
                            <p:childTnLst>
                              <p:par>
                                <p:cTn id="28" presetID="2" presetClass="entr" presetSubtype="2"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250" fill="hold"/>
                                        <p:tgtEl>
                                          <p:spTgt spid="35"/>
                                        </p:tgtEl>
                                        <p:attrNameLst>
                                          <p:attrName>ppt_x</p:attrName>
                                        </p:attrNameLst>
                                      </p:cBhvr>
                                      <p:tavLst>
                                        <p:tav tm="0">
                                          <p:val>
                                            <p:strVal val="1+#ppt_w/2"/>
                                          </p:val>
                                        </p:tav>
                                        <p:tav tm="100000">
                                          <p:val>
                                            <p:strVal val="#ppt_x"/>
                                          </p:val>
                                        </p:tav>
                                      </p:tavLst>
                                    </p:anim>
                                    <p:anim calcmode="lin" valueType="num">
                                      <p:cBhvr>
                                        <p:cTn id="31" dur="250" fill="hold"/>
                                        <p:tgtEl>
                                          <p:spTgt spid="35"/>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250" fill="hold"/>
                                        <p:tgtEl>
                                          <p:spTgt spid="34"/>
                                        </p:tgtEl>
                                        <p:attrNameLst>
                                          <p:attrName>ppt_x</p:attrName>
                                        </p:attrNameLst>
                                      </p:cBhvr>
                                      <p:tavLst>
                                        <p:tav tm="0">
                                          <p:val>
                                            <p:strVal val="1+#ppt_w/2"/>
                                          </p:val>
                                        </p:tav>
                                        <p:tav tm="100000">
                                          <p:val>
                                            <p:strVal val="#ppt_x"/>
                                          </p:val>
                                        </p:tav>
                                      </p:tavLst>
                                    </p:anim>
                                    <p:anim calcmode="lin" valueType="num">
                                      <p:cBhvr>
                                        <p:cTn id="36" dur="250" fill="hold"/>
                                        <p:tgtEl>
                                          <p:spTgt spid="3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9"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dissolve">
                                      <p:cBhvr>
                                        <p:cTn id="40" dur="250"/>
                                        <p:tgtEl>
                                          <p:spTgt spid="36"/>
                                        </p:tgtEl>
                                      </p:cBhvr>
                                    </p:animEffect>
                                  </p:childTnLst>
                                </p:cTn>
                              </p:par>
                            </p:childTnLst>
                          </p:cTn>
                        </p:par>
                        <p:par>
                          <p:cTn id="41" fill="hold">
                            <p:stCondLst>
                              <p:cond delay="2500"/>
                            </p:stCondLst>
                            <p:childTnLst>
                              <p:par>
                                <p:cTn id="42" presetID="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250" fill="hold"/>
                                        <p:tgtEl>
                                          <p:spTgt spid="38"/>
                                        </p:tgtEl>
                                        <p:attrNameLst>
                                          <p:attrName>ppt_x</p:attrName>
                                        </p:attrNameLst>
                                      </p:cBhvr>
                                      <p:tavLst>
                                        <p:tav tm="0">
                                          <p:val>
                                            <p:strVal val="0-#ppt_w/2"/>
                                          </p:val>
                                        </p:tav>
                                        <p:tav tm="100000">
                                          <p:val>
                                            <p:strVal val="#ppt_x"/>
                                          </p:val>
                                        </p:tav>
                                      </p:tavLst>
                                    </p:anim>
                                    <p:anim calcmode="lin" valueType="num">
                                      <p:cBhvr>
                                        <p:cTn id="45" dur="250" fill="hold"/>
                                        <p:tgtEl>
                                          <p:spTgt spid="38"/>
                                        </p:tgtEl>
                                        <p:attrNameLst>
                                          <p:attrName>ppt_y</p:attrName>
                                        </p:attrNameLst>
                                      </p:cBhvr>
                                      <p:tavLst>
                                        <p:tav tm="0">
                                          <p:val>
                                            <p:strVal val="#ppt_y"/>
                                          </p:val>
                                        </p:tav>
                                        <p:tav tm="100000">
                                          <p:val>
                                            <p:strVal val="#ppt_y"/>
                                          </p:val>
                                        </p:tav>
                                      </p:tavLst>
                                    </p:anim>
                                  </p:childTnLst>
                                </p:cTn>
                              </p:par>
                            </p:childTnLst>
                          </p:cTn>
                        </p:par>
                        <p:par>
                          <p:cTn id="46" fill="hold">
                            <p:stCondLst>
                              <p:cond delay="2750"/>
                            </p:stCondLst>
                            <p:childTnLst>
                              <p:par>
                                <p:cTn id="47" presetID="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250" fill="hold"/>
                                        <p:tgtEl>
                                          <p:spTgt spid="37"/>
                                        </p:tgtEl>
                                        <p:attrNameLst>
                                          <p:attrName>ppt_x</p:attrName>
                                        </p:attrNameLst>
                                      </p:cBhvr>
                                      <p:tavLst>
                                        <p:tav tm="0">
                                          <p:val>
                                            <p:strVal val="0-#ppt_w/2"/>
                                          </p:val>
                                        </p:tav>
                                        <p:tav tm="100000">
                                          <p:val>
                                            <p:strVal val="#ppt_x"/>
                                          </p:val>
                                        </p:tav>
                                      </p:tavLst>
                                    </p:anim>
                                    <p:anim calcmode="lin" valueType="num">
                                      <p:cBhvr>
                                        <p:cTn id="50" dur="250" fill="hold"/>
                                        <p:tgtEl>
                                          <p:spTgt spid="37"/>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9" presetClass="entr" presetSubtype="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dissolve">
                                      <p:cBhvr>
                                        <p:cTn id="54" dur="250"/>
                                        <p:tgtEl>
                                          <p:spTgt spid="39"/>
                                        </p:tgtEl>
                                      </p:cBhvr>
                                    </p:animEffect>
                                  </p:childTnLst>
                                </p:cTn>
                              </p:par>
                            </p:childTnLst>
                          </p:cTn>
                        </p:par>
                        <p:par>
                          <p:cTn id="55" fill="hold">
                            <p:stCondLst>
                              <p:cond delay="3250"/>
                            </p:stCondLst>
                            <p:childTnLst>
                              <p:par>
                                <p:cTn id="56" presetID="2" presetClass="entr" presetSubtype="2"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p:cTn id="58" dur="250" fill="hold"/>
                                        <p:tgtEl>
                                          <p:spTgt spid="41"/>
                                        </p:tgtEl>
                                        <p:attrNameLst>
                                          <p:attrName>ppt_x</p:attrName>
                                        </p:attrNameLst>
                                      </p:cBhvr>
                                      <p:tavLst>
                                        <p:tav tm="0">
                                          <p:val>
                                            <p:strVal val="1+#ppt_w/2"/>
                                          </p:val>
                                        </p:tav>
                                        <p:tav tm="100000">
                                          <p:val>
                                            <p:strVal val="#ppt_x"/>
                                          </p:val>
                                        </p:tav>
                                      </p:tavLst>
                                    </p:anim>
                                    <p:anim calcmode="lin" valueType="num">
                                      <p:cBhvr>
                                        <p:cTn id="59" dur="250" fill="hold"/>
                                        <p:tgtEl>
                                          <p:spTgt spid="41"/>
                                        </p:tgtEl>
                                        <p:attrNameLst>
                                          <p:attrName>ppt_y</p:attrName>
                                        </p:attrNameLst>
                                      </p:cBhvr>
                                      <p:tavLst>
                                        <p:tav tm="0">
                                          <p:val>
                                            <p:strVal val="#ppt_y"/>
                                          </p:val>
                                        </p:tav>
                                        <p:tav tm="100000">
                                          <p:val>
                                            <p:strVal val="#ppt_y"/>
                                          </p:val>
                                        </p:tav>
                                      </p:tavLst>
                                    </p:anim>
                                  </p:childTnLst>
                                </p:cTn>
                              </p:par>
                            </p:childTnLst>
                          </p:cTn>
                        </p:par>
                        <p:par>
                          <p:cTn id="60" fill="hold">
                            <p:stCondLst>
                              <p:cond delay="3500"/>
                            </p:stCondLst>
                            <p:childTnLst>
                              <p:par>
                                <p:cTn id="61" presetID="2" presetClass="entr" presetSubtype="2"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250" fill="hold"/>
                                        <p:tgtEl>
                                          <p:spTgt spid="40"/>
                                        </p:tgtEl>
                                        <p:attrNameLst>
                                          <p:attrName>ppt_x</p:attrName>
                                        </p:attrNameLst>
                                      </p:cBhvr>
                                      <p:tavLst>
                                        <p:tav tm="0">
                                          <p:val>
                                            <p:strVal val="1+#ppt_w/2"/>
                                          </p:val>
                                        </p:tav>
                                        <p:tav tm="100000">
                                          <p:val>
                                            <p:strVal val="#ppt_x"/>
                                          </p:val>
                                        </p:tav>
                                      </p:tavLst>
                                    </p:anim>
                                    <p:anim calcmode="lin" valueType="num">
                                      <p:cBhvr>
                                        <p:cTn id="64" dur="250" fill="hold"/>
                                        <p:tgtEl>
                                          <p:spTgt spid="40"/>
                                        </p:tgtEl>
                                        <p:attrNameLst>
                                          <p:attrName>ppt_y</p:attrName>
                                        </p:attrNameLst>
                                      </p:cBhvr>
                                      <p:tavLst>
                                        <p:tav tm="0">
                                          <p:val>
                                            <p:strVal val="#ppt_y"/>
                                          </p:val>
                                        </p:tav>
                                        <p:tav tm="100000">
                                          <p:val>
                                            <p:strVal val="#ppt_y"/>
                                          </p:val>
                                        </p:tav>
                                      </p:tavLst>
                                    </p:anim>
                                  </p:childTnLst>
                                </p:cTn>
                              </p:par>
                            </p:childTnLst>
                          </p:cTn>
                        </p:par>
                        <p:par>
                          <p:cTn id="65" fill="hold">
                            <p:stCondLst>
                              <p:cond delay="3750"/>
                            </p:stCondLst>
                            <p:childTnLst>
                              <p:par>
                                <p:cTn id="66" presetID="9" presetClass="entr" presetSubtype="0" fill="hold"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dissolve">
                                      <p:cBhvr>
                                        <p:cTn id="68"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4" grpId="0"/>
      <p:bldP spid="35" grpId="0"/>
      <p:bldP spid="37" grpId="0"/>
      <p:bldP spid="38"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C4A5A387-49CE-4F37-8E70-5947095DC08E}"/>
              </a:ext>
            </a:extLst>
          </p:cNvPr>
          <p:cNvGrpSpPr/>
          <p:nvPr/>
        </p:nvGrpSpPr>
        <p:grpSpPr>
          <a:xfrm>
            <a:off x="1695999" y="1878747"/>
            <a:ext cx="3984530" cy="4019326"/>
            <a:chOff x="3711479" y="1272985"/>
            <a:chExt cx="5138799" cy="5183677"/>
          </a:xfrm>
        </p:grpSpPr>
        <p:grpSp>
          <p:nvGrpSpPr>
            <p:cNvPr id="10" name="组合 9">
              <a:extLst>
                <a:ext uri="{FF2B5EF4-FFF2-40B4-BE49-F238E27FC236}">
                  <a16:creationId xmlns:a16="http://schemas.microsoft.com/office/drawing/2014/main" id="{657AFED2-43BE-4E5B-9FBA-0FA996CCA981}"/>
                </a:ext>
              </a:extLst>
            </p:cNvPr>
            <p:cNvGrpSpPr/>
            <p:nvPr/>
          </p:nvGrpSpPr>
          <p:grpSpPr>
            <a:xfrm>
              <a:off x="3711479" y="1272985"/>
              <a:ext cx="5138799" cy="5183677"/>
              <a:chOff x="3765171" y="1421575"/>
              <a:chExt cx="4704460" cy="4745545"/>
            </a:xfrm>
          </p:grpSpPr>
          <p:sp>
            <p:nvSpPr>
              <p:cNvPr id="29" name="任意多边形 25">
                <a:extLst>
                  <a:ext uri="{FF2B5EF4-FFF2-40B4-BE49-F238E27FC236}">
                    <a16:creationId xmlns:a16="http://schemas.microsoft.com/office/drawing/2014/main" id="{794D69EE-DE95-4963-A25D-47AB5EE8541E}"/>
                  </a:ext>
                </a:extLst>
              </p:cNvPr>
              <p:cNvSpPr/>
              <p:nvPr/>
            </p:nvSpPr>
            <p:spPr>
              <a:xfrm rot="10800000">
                <a:off x="3765171" y="2754630"/>
                <a:ext cx="2422269" cy="2080260"/>
              </a:xfrm>
              <a:custGeom>
                <a:avLst/>
                <a:gdLst>
                  <a:gd name="connsiteX0" fmla="*/ 1382139 w 2422269"/>
                  <a:gd name="connsiteY0" fmla="*/ 2080260 h 2080260"/>
                  <a:gd name="connsiteX1" fmla="*/ 1198649 w 2422269"/>
                  <a:gd name="connsiteY1" fmla="*/ 2080260 h 2080260"/>
                  <a:gd name="connsiteX2" fmla="*/ 1198649 w 2422269"/>
                  <a:gd name="connsiteY2" fmla="*/ 1699287 h 2080260"/>
                  <a:gd name="connsiteX3" fmla="*/ 1211517 w 2422269"/>
                  <a:gd name="connsiteY3" fmla="*/ 1718373 h 2080260"/>
                  <a:gd name="connsiteX4" fmla="*/ 1312545 w 2422269"/>
                  <a:gd name="connsiteY4" fmla="*/ 1760220 h 2080260"/>
                  <a:gd name="connsiteX5" fmla="*/ 1455420 w 2422269"/>
                  <a:gd name="connsiteY5" fmla="*/ 1617345 h 2080260"/>
                  <a:gd name="connsiteX6" fmla="*/ 1312545 w 2422269"/>
                  <a:gd name="connsiteY6" fmla="*/ 1474470 h 2080260"/>
                  <a:gd name="connsiteX7" fmla="*/ 1211517 w 2422269"/>
                  <a:gd name="connsiteY7" fmla="*/ 1516317 h 2080260"/>
                  <a:gd name="connsiteX8" fmla="*/ 1198649 w 2422269"/>
                  <a:gd name="connsiteY8" fmla="*/ 1535403 h 2080260"/>
                  <a:gd name="connsiteX9" fmla="*/ 1198649 w 2422269"/>
                  <a:gd name="connsiteY9" fmla="*/ 1163955 h 2080260"/>
                  <a:gd name="connsiteX10" fmla="*/ 1397097 w 2422269"/>
                  <a:gd name="connsiteY10" fmla="*/ 1163955 h 2080260"/>
                  <a:gd name="connsiteX11" fmla="*/ 1524732 w 2422269"/>
                  <a:gd name="connsiteY11" fmla="*/ 1036320 h 2080260"/>
                  <a:gd name="connsiteX12" fmla="*/ 1397097 w 2422269"/>
                  <a:gd name="connsiteY12" fmla="*/ 908685 h 2080260"/>
                  <a:gd name="connsiteX13" fmla="*/ 195486 w 2422269"/>
                  <a:gd name="connsiteY13" fmla="*/ 908685 h 2080260"/>
                  <a:gd name="connsiteX14" fmla="*/ 195486 w 2422269"/>
                  <a:gd name="connsiteY14" fmla="*/ 568499 h 2080260"/>
                  <a:gd name="connsiteX15" fmla="*/ 142875 w 2422269"/>
                  <a:gd name="connsiteY15" fmla="*/ 579120 h 2080260"/>
                  <a:gd name="connsiteX16" fmla="*/ 0 w 2422269"/>
                  <a:gd name="connsiteY16" fmla="*/ 436245 h 2080260"/>
                  <a:gd name="connsiteX17" fmla="*/ 142875 w 2422269"/>
                  <a:gd name="connsiteY17" fmla="*/ 293370 h 2080260"/>
                  <a:gd name="connsiteX18" fmla="*/ 195486 w 2422269"/>
                  <a:gd name="connsiteY18" fmla="*/ 303992 h 2080260"/>
                  <a:gd name="connsiteX19" fmla="*/ 195486 w 2422269"/>
                  <a:gd name="connsiteY19" fmla="*/ 0 h 2080260"/>
                  <a:gd name="connsiteX20" fmla="*/ 1382139 w 2422269"/>
                  <a:gd name="connsiteY20" fmla="*/ 0 h 2080260"/>
                  <a:gd name="connsiteX21" fmla="*/ 2422269 w 2422269"/>
                  <a:gd name="connsiteY21" fmla="*/ 1040130 h 2080260"/>
                  <a:gd name="connsiteX22" fmla="*/ 1382139 w 2422269"/>
                  <a:gd name="connsiteY22" fmla="*/ 2080260 h 208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22269" h="2080260">
                    <a:moveTo>
                      <a:pt x="1382139" y="2080260"/>
                    </a:moveTo>
                    <a:lnTo>
                      <a:pt x="1198649" y="2080260"/>
                    </a:lnTo>
                    <a:lnTo>
                      <a:pt x="1198649" y="1699287"/>
                    </a:lnTo>
                    <a:lnTo>
                      <a:pt x="1211517" y="1718373"/>
                    </a:lnTo>
                    <a:cubicBezTo>
                      <a:pt x="1237372" y="1744228"/>
                      <a:pt x="1273091" y="1760220"/>
                      <a:pt x="1312545" y="1760220"/>
                    </a:cubicBezTo>
                    <a:cubicBezTo>
                      <a:pt x="1391453" y="1760220"/>
                      <a:pt x="1455420" y="1696253"/>
                      <a:pt x="1455420" y="1617345"/>
                    </a:cubicBezTo>
                    <a:cubicBezTo>
                      <a:pt x="1455420" y="1538437"/>
                      <a:pt x="1391453" y="1474470"/>
                      <a:pt x="1312545" y="1474470"/>
                    </a:cubicBezTo>
                    <a:cubicBezTo>
                      <a:pt x="1273091" y="1474470"/>
                      <a:pt x="1237372" y="1490462"/>
                      <a:pt x="1211517" y="1516317"/>
                    </a:cubicBezTo>
                    <a:lnTo>
                      <a:pt x="1198649" y="1535403"/>
                    </a:lnTo>
                    <a:lnTo>
                      <a:pt x="1198649" y="1163955"/>
                    </a:lnTo>
                    <a:lnTo>
                      <a:pt x="1397097" y="1163955"/>
                    </a:lnTo>
                    <a:cubicBezTo>
                      <a:pt x="1467588" y="1163955"/>
                      <a:pt x="1524732" y="1106811"/>
                      <a:pt x="1524732" y="1036320"/>
                    </a:cubicBezTo>
                    <a:cubicBezTo>
                      <a:pt x="1524732" y="965829"/>
                      <a:pt x="1467588" y="908685"/>
                      <a:pt x="1397097" y="908685"/>
                    </a:cubicBezTo>
                    <a:lnTo>
                      <a:pt x="195486" y="908685"/>
                    </a:lnTo>
                    <a:lnTo>
                      <a:pt x="195486" y="568499"/>
                    </a:lnTo>
                    <a:lnTo>
                      <a:pt x="142875" y="579120"/>
                    </a:lnTo>
                    <a:cubicBezTo>
                      <a:pt x="63967" y="579120"/>
                      <a:pt x="0" y="515153"/>
                      <a:pt x="0" y="436245"/>
                    </a:cubicBezTo>
                    <a:cubicBezTo>
                      <a:pt x="0" y="357337"/>
                      <a:pt x="63967" y="293370"/>
                      <a:pt x="142875" y="293370"/>
                    </a:cubicBezTo>
                    <a:lnTo>
                      <a:pt x="195486" y="303992"/>
                    </a:lnTo>
                    <a:lnTo>
                      <a:pt x="195486" y="0"/>
                    </a:lnTo>
                    <a:lnTo>
                      <a:pt x="1382139" y="0"/>
                    </a:lnTo>
                    <a:cubicBezTo>
                      <a:pt x="1956587" y="0"/>
                      <a:pt x="2422269" y="465682"/>
                      <a:pt x="2422269" y="1040130"/>
                    </a:cubicBezTo>
                    <a:cubicBezTo>
                      <a:pt x="2422269" y="1614578"/>
                      <a:pt x="1956587" y="2080260"/>
                      <a:pt x="1382139" y="20802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6">
                <a:extLst>
                  <a:ext uri="{FF2B5EF4-FFF2-40B4-BE49-F238E27FC236}">
                    <a16:creationId xmlns:a16="http://schemas.microsoft.com/office/drawing/2014/main" id="{6B49E6C3-85B8-48CB-82D7-15520D58C3D8}"/>
                  </a:ext>
                </a:extLst>
              </p:cNvPr>
              <p:cNvSpPr/>
              <p:nvPr/>
            </p:nvSpPr>
            <p:spPr>
              <a:xfrm rot="16200000">
                <a:off x="4900552" y="1592580"/>
                <a:ext cx="2422269" cy="2080260"/>
              </a:xfrm>
              <a:custGeom>
                <a:avLst/>
                <a:gdLst>
                  <a:gd name="connsiteX0" fmla="*/ 1382139 w 2422269"/>
                  <a:gd name="connsiteY0" fmla="*/ 2080260 h 2080260"/>
                  <a:gd name="connsiteX1" fmla="*/ 1198649 w 2422269"/>
                  <a:gd name="connsiteY1" fmla="*/ 2080260 h 2080260"/>
                  <a:gd name="connsiteX2" fmla="*/ 1198649 w 2422269"/>
                  <a:gd name="connsiteY2" fmla="*/ 1699287 h 2080260"/>
                  <a:gd name="connsiteX3" fmla="*/ 1211517 w 2422269"/>
                  <a:gd name="connsiteY3" fmla="*/ 1718373 h 2080260"/>
                  <a:gd name="connsiteX4" fmla="*/ 1312545 w 2422269"/>
                  <a:gd name="connsiteY4" fmla="*/ 1760220 h 2080260"/>
                  <a:gd name="connsiteX5" fmla="*/ 1455420 w 2422269"/>
                  <a:gd name="connsiteY5" fmla="*/ 1617345 h 2080260"/>
                  <a:gd name="connsiteX6" fmla="*/ 1312545 w 2422269"/>
                  <a:gd name="connsiteY6" fmla="*/ 1474470 h 2080260"/>
                  <a:gd name="connsiteX7" fmla="*/ 1211517 w 2422269"/>
                  <a:gd name="connsiteY7" fmla="*/ 1516317 h 2080260"/>
                  <a:gd name="connsiteX8" fmla="*/ 1198649 w 2422269"/>
                  <a:gd name="connsiteY8" fmla="*/ 1535403 h 2080260"/>
                  <a:gd name="connsiteX9" fmla="*/ 1198649 w 2422269"/>
                  <a:gd name="connsiteY9" fmla="*/ 1163955 h 2080260"/>
                  <a:gd name="connsiteX10" fmla="*/ 1397097 w 2422269"/>
                  <a:gd name="connsiteY10" fmla="*/ 1163955 h 2080260"/>
                  <a:gd name="connsiteX11" fmla="*/ 1524732 w 2422269"/>
                  <a:gd name="connsiteY11" fmla="*/ 1036320 h 2080260"/>
                  <a:gd name="connsiteX12" fmla="*/ 1397097 w 2422269"/>
                  <a:gd name="connsiteY12" fmla="*/ 908685 h 2080260"/>
                  <a:gd name="connsiteX13" fmla="*/ 195486 w 2422269"/>
                  <a:gd name="connsiteY13" fmla="*/ 908685 h 2080260"/>
                  <a:gd name="connsiteX14" fmla="*/ 195486 w 2422269"/>
                  <a:gd name="connsiteY14" fmla="*/ 568499 h 2080260"/>
                  <a:gd name="connsiteX15" fmla="*/ 142875 w 2422269"/>
                  <a:gd name="connsiteY15" fmla="*/ 579120 h 2080260"/>
                  <a:gd name="connsiteX16" fmla="*/ 0 w 2422269"/>
                  <a:gd name="connsiteY16" fmla="*/ 436245 h 2080260"/>
                  <a:gd name="connsiteX17" fmla="*/ 142875 w 2422269"/>
                  <a:gd name="connsiteY17" fmla="*/ 293370 h 2080260"/>
                  <a:gd name="connsiteX18" fmla="*/ 195486 w 2422269"/>
                  <a:gd name="connsiteY18" fmla="*/ 303992 h 2080260"/>
                  <a:gd name="connsiteX19" fmla="*/ 195486 w 2422269"/>
                  <a:gd name="connsiteY19" fmla="*/ 0 h 2080260"/>
                  <a:gd name="connsiteX20" fmla="*/ 1382139 w 2422269"/>
                  <a:gd name="connsiteY20" fmla="*/ 0 h 2080260"/>
                  <a:gd name="connsiteX21" fmla="*/ 2422269 w 2422269"/>
                  <a:gd name="connsiteY21" fmla="*/ 1040130 h 2080260"/>
                  <a:gd name="connsiteX22" fmla="*/ 1382139 w 2422269"/>
                  <a:gd name="connsiteY22" fmla="*/ 2080260 h 208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22269" h="2080260">
                    <a:moveTo>
                      <a:pt x="1382139" y="2080260"/>
                    </a:moveTo>
                    <a:lnTo>
                      <a:pt x="1198649" y="2080260"/>
                    </a:lnTo>
                    <a:lnTo>
                      <a:pt x="1198649" y="1699287"/>
                    </a:lnTo>
                    <a:lnTo>
                      <a:pt x="1211517" y="1718373"/>
                    </a:lnTo>
                    <a:cubicBezTo>
                      <a:pt x="1237372" y="1744228"/>
                      <a:pt x="1273091" y="1760220"/>
                      <a:pt x="1312545" y="1760220"/>
                    </a:cubicBezTo>
                    <a:cubicBezTo>
                      <a:pt x="1391453" y="1760220"/>
                      <a:pt x="1455420" y="1696253"/>
                      <a:pt x="1455420" y="1617345"/>
                    </a:cubicBezTo>
                    <a:cubicBezTo>
                      <a:pt x="1455420" y="1538437"/>
                      <a:pt x="1391453" y="1474470"/>
                      <a:pt x="1312545" y="1474470"/>
                    </a:cubicBezTo>
                    <a:cubicBezTo>
                      <a:pt x="1273091" y="1474470"/>
                      <a:pt x="1237372" y="1490462"/>
                      <a:pt x="1211517" y="1516317"/>
                    </a:cubicBezTo>
                    <a:lnTo>
                      <a:pt x="1198649" y="1535403"/>
                    </a:lnTo>
                    <a:lnTo>
                      <a:pt x="1198649" y="1163955"/>
                    </a:lnTo>
                    <a:lnTo>
                      <a:pt x="1397097" y="1163955"/>
                    </a:lnTo>
                    <a:cubicBezTo>
                      <a:pt x="1467588" y="1163955"/>
                      <a:pt x="1524732" y="1106811"/>
                      <a:pt x="1524732" y="1036320"/>
                    </a:cubicBezTo>
                    <a:cubicBezTo>
                      <a:pt x="1524732" y="965829"/>
                      <a:pt x="1467588" y="908685"/>
                      <a:pt x="1397097" y="908685"/>
                    </a:cubicBezTo>
                    <a:lnTo>
                      <a:pt x="195486" y="908685"/>
                    </a:lnTo>
                    <a:lnTo>
                      <a:pt x="195486" y="568499"/>
                    </a:lnTo>
                    <a:lnTo>
                      <a:pt x="142875" y="579120"/>
                    </a:lnTo>
                    <a:cubicBezTo>
                      <a:pt x="63967" y="579120"/>
                      <a:pt x="0" y="515153"/>
                      <a:pt x="0" y="436245"/>
                    </a:cubicBezTo>
                    <a:cubicBezTo>
                      <a:pt x="0" y="357337"/>
                      <a:pt x="63967" y="293370"/>
                      <a:pt x="142875" y="293370"/>
                    </a:cubicBezTo>
                    <a:lnTo>
                      <a:pt x="195486" y="303992"/>
                    </a:lnTo>
                    <a:lnTo>
                      <a:pt x="195486" y="0"/>
                    </a:lnTo>
                    <a:lnTo>
                      <a:pt x="1382139" y="0"/>
                    </a:lnTo>
                    <a:cubicBezTo>
                      <a:pt x="1956587" y="0"/>
                      <a:pt x="2422269" y="465682"/>
                      <a:pt x="2422269" y="1040130"/>
                    </a:cubicBezTo>
                    <a:cubicBezTo>
                      <a:pt x="2422269" y="1614578"/>
                      <a:pt x="1956587" y="2080260"/>
                      <a:pt x="1382139" y="2080260"/>
                    </a:cubicBezTo>
                    <a:close/>
                  </a:path>
                </a:pathLst>
              </a:cu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27">
                <a:extLst>
                  <a:ext uri="{FF2B5EF4-FFF2-40B4-BE49-F238E27FC236}">
                    <a16:creationId xmlns:a16="http://schemas.microsoft.com/office/drawing/2014/main" id="{846ABDB1-EEBA-427C-870F-C2B2221BA3C1}"/>
                  </a:ext>
                </a:extLst>
              </p:cNvPr>
              <p:cNvSpPr/>
              <p:nvPr/>
            </p:nvSpPr>
            <p:spPr>
              <a:xfrm>
                <a:off x="6047362" y="2750820"/>
                <a:ext cx="2422269" cy="2080260"/>
              </a:xfrm>
              <a:custGeom>
                <a:avLst/>
                <a:gdLst>
                  <a:gd name="connsiteX0" fmla="*/ 1382139 w 2422269"/>
                  <a:gd name="connsiteY0" fmla="*/ 2080260 h 2080260"/>
                  <a:gd name="connsiteX1" fmla="*/ 1198649 w 2422269"/>
                  <a:gd name="connsiteY1" fmla="*/ 2080260 h 2080260"/>
                  <a:gd name="connsiteX2" fmla="*/ 1198649 w 2422269"/>
                  <a:gd name="connsiteY2" fmla="*/ 1699287 h 2080260"/>
                  <a:gd name="connsiteX3" fmla="*/ 1211517 w 2422269"/>
                  <a:gd name="connsiteY3" fmla="*/ 1718373 h 2080260"/>
                  <a:gd name="connsiteX4" fmla="*/ 1312545 w 2422269"/>
                  <a:gd name="connsiteY4" fmla="*/ 1760220 h 2080260"/>
                  <a:gd name="connsiteX5" fmla="*/ 1455420 w 2422269"/>
                  <a:gd name="connsiteY5" fmla="*/ 1617345 h 2080260"/>
                  <a:gd name="connsiteX6" fmla="*/ 1312545 w 2422269"/>
                  <a:gd name="connsiteY6" fmla="*/ 1474470 h 2080260"/>
                  <a:gd name="connsiteX7" fmla="*/ 1211517 w 2422269"/>
                  <a:gd name="connsiteY7" fmla="*/ 1516317 h 2080260"/>
                  <a:gd name="connsiteX8" fmla="*/ 1198649 w 2422269"/>
                  <a:gd name="connsiteY8" fmla="*/ 1535403 h 2080260"/>
                  <a:gd name="connsiteX9" fmla="*/ 1198649 w 2422269"/>
                  <a:gd name="connsiteY9" fmla="*/ 1163955 h 2080260"/>
                  <a:gd name="connsiteX10" fmla="*/ 1397097 w 2422269"/>
                  <a:gd name="connsiteY10" fmla="*/ 1163955 h 2080260"/>
                  <a:gd name="connsiteX11" fmla="*/ 1524732 w 2422269"/>
                  <a:gd name="connsiteY11" fmla="*/ 1036320 h 2080260"/>
                  <a:gd name="connsiteX12" fmla="*/ 1397097 w 2422269"/>
                  <a:gd name="connsiteY12" fmla="*/ 908685 h 2080260"/>
                  <a:gd name="connsiteX13" fmla="*/ 195486 w 2422269"/>
                  <a:gd name="connsiteY13" fmla="*/ 908685 h 2080260"/>
                  <a:gd name="connsiteX14" fmla="*/ 195486 w 2422269"/>
                  <a:gd name="connsiteY14" fmla="*/ 568499 h 2080260"/>
                  <a:gd name="connsiteX15" fmla="*/ 142875 w 2422269"/>
                  <a:gd name="connsiteY15" fmla="*/ 579120 h 2080260"/>
                  <a:gd name="connsiteX16" fmla="*/ 0 w 2422269"/>
                  <a:gd name="connsiteY16" fmla="*/ 436245 h 2080260"/>
                  <a:gd name="connsiteX17" fmla="*/ 142875 w 2422269"/>
                  <a:gd name="connsiteY17" fmla="*/ 293370 h 2080260"/>
                  <a:gd name="connsiteX18" fmla="*/ 195486 w 2422269"/>
                  <a:gd name="connsiteY18" fmla="*/ 303992 h 2080260"/>
                  <a:gd name="connsiteX19" fmla="*/ 195486 w 2422269"/>
                  <a:gd name="connsiteY19" fmla="*/ 0 h 2080260"/>
                  <a:gd name="connsiteX20" fmla="*/ 1382139 w 2422269"/>
                  <a:gd name="connsiteY20" fmla="*/ 0 h 2080260"/>
                  <a:gd name="connsiteX21" fmla="*/ 2422269 w 2422269"/>
                  <a:gd name="connsiteY21" fmla="*/ 1040130 h 2080260"/>
                  <a:gd name="connsiteX22" fmla="*/ 1382139 w 2422269"/>
                  <a:gd name="connsiteY22" fmla="*/ 2080260 h 208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22269" h="2080260">
                    <a:moveTo>
                      <a:pt x="1382139" y="2080260"/>
                    </a:moveTo>
                    <a:lnTo>
                      <a:pt x="1198649" y="2080260"/>
                    </a:lnTo>
                    <a:lnTo>
                      <a:pt x="1198649" y="1699287"/>
                    </a:lnTo>
                    <a:lnTo>
                      <a:pt x="1211517" y="1718373"/>
                    </a:lnTo>
                    <a:cubicBezTo>
                      <a:pt x="1237372" y="1744228"/>
                      <a:pt x="1273091" y="1760220"/>
                      <a:pt x="1312545" y="1760220"/>
                    </a:cubicBezTo>
                    <a:cubicBezTo>
                      <a:pt x="1391453" y="1760220"/>
                      <a:pt x="1455420" y="1696253"/>
                      <a:pt x="1455420" y="1617345"/>
                    </a:cubicBezTo>
                    <a:cubicBezTo>
                      <a:pt x="1455420" y="1538437"/>
                      <a:pt x="1391453" y="1474470"/>
                      <a:pt x="1312545" y="1474470"/>
                    </a:cubicBezTo>
                    <a:cubicBezTo>
                      <a:pt x="1273091" y="1474470"/>
                      <a:pt x="1237372" y="1490462"/>
                      <a:pt x="1211517" y="1516317"/>
                    </a:cubicBezTo>
                    <a:lnTo>
                      <a:pt x="1198649" y="1535403"/>
                    </a:lnTo>
                    <a:lnTo>
                      <a:pt x="1198649" y="1163955"/>
                    </a:lnTo>
                    <a:lnTo>
                      <a:pt x="1397097" y="1163955"/>
                    </a:lnTo>
                    <a:cubicBezTo>
                      <a:pt x="1467588" y="1163955"/>
                      <a:pt x="1524732" y="1106811"/>
                      <a:pt x="1524732" y="1036320"/>
                    </a:cubicBezTo>
                    <a:cubicBezTo>
                      <a:pt x="1524732" y="965829"/>
                      <a:pt x="1467588" y="908685"/>
                      <a:pt x="1397097" y="908685"/>
                    </a:cubicBezTo>
                    <a:lnTo>
                      <a:pt x="195486" y="908685"/>
                    </a:lnTo>
                    <a:lnTo>
                      <a:pt x="195486" y="568499"/>
                    </a:lnTo>
                    <a:lnTo>
                      <a:pt x="142875" y="579120"/>
                    </a:lnTo>
                    <a:cubicBezTo>
                      <a:pt x="63967" y="579120"/>
                      <a:pt x="0" y="515153"/>
                      <a:pt x="0" y="436245"/>
                    </a:cubicBezTo>
                    <a:cubicBezTo>
                      <a:pt x="0" y="357337"/>
                      <a:pt x="63967" y="293370"/>
                      <a:pt x="142875" y="293370"/>
                    </a:cubicBezTo>
                    <a:lnTo>
                      <a:pt x="195486" y="303992"/>
                    </a:lnTo>
                    <a:lnTo>
                      <a:pt x="195486" y="0"/>
                    </a:lnTo>
                    <a:lnTo>
                      <a:pt x="1382139" y="0"/>
                    </a:lnTo>
                    <a:cubicBezTo>
                      <a:pt x="1956587" y="0"/>
                      <a:pt x="2422269" y="465682"/>
                      <a:pt x="2422269" y="1040130"/>
                    </a:cubicBezTo>
                    <a:cubicBezTo>
                      <a:pt x="2422269" y="1614578"/>
                      <a:pt x="1956587" y="2080260"/>
                      <a:pt x="1382139" y="20802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28">
                <a:extLst>
                  <a:ext uri="{FF2B5EF4-FFF2-40B4-BE49-F238E27FC236}">
                    <a16:creationId xmlns:a16="http://schemas.microsoft.com/office/drawing/2014/main" id="{39FE1C5B-4BB1-42BF-B28B-9373657779C9}"/>
                  </a:ext>
                </a:extLst>
              </p:cNvPr>
              <p:cNvSpPr/>
              <p:nvPr/>
            </p:nvSpPr>
            <p:spPr>
              <a:xfrm rot="5400000">
                <a:off x="4910820" y="3915856"/>
                <a:ext cx="2422269" cy="2080260"/>
              </a:xfrm>
              <a:custGeom>
                <a:avLst/>
                <a:gdLst>
                  <a:gd name="connsiteX0" fmla="*/ 1382139 w 2422269"/>
                  <a:gd name="connsiteY0" fmla="*/ 2080260 h 2080260"/>
                  <a:gd name="connsiteX1" fmla="*/ 1198649 w 2422269"/>
                  <a:gd name="connsiteY1" fmla="*/ 2080260 h 2080260"/>
                  <a:gd name="connsiteX2" fmla="*/ 1198649 w 2422269"/>
                  <a:gd name="connsiteY2" fmla="*/ 1699287 h 2080260"/>
                  <a:gd name="connsiteX3" fmla="*/ 1211517 w 2422269"/>
                  <a:gd name="connsiteY3" fmla="*/ 1718373 h 2080260"/>
                  <a:gd name="connsiteX4" fmla="*/ 1312545 w 2422269"/>
                  <a:gd name="connsiteY4" fmla="*/ 1760220 h 2080260"/>
                  <a:gd name="connsiteX5" fmla="*/ 1455420 w 2422269"/>
                  <a:gd name="connsiteY5" fmla="*/ 1617345 h 2080260"/>
                  <a:gd name="connsiteX6" fmla="*/ 1312545 w 2422269"/>
                  <a:gd name="connsiteY6" fmla="*/ 1474470 h 2080260"/>
                  <a:gd name="connsiteX7" fmla="*/ 1211517 w 2422269"/>
                  <a:gd name="connsiteY7" fmla="*/ 1516317 h 2080260"/>
                  <a:gd name="connsiteX8" fmla="*/ 1198649 w 2422269"/>
                  <a:gd name="connsiteY8" fmla="*/ 1535403 h 2080260"/>
                  <a:gd name="connsiteX9" fmla="*/ 1198649 w 2422269"/>
                  <a:gd name="connsiteY9" fmla="*/ 1163955 h 2080260"/>
                  <a:gd name="connsiteX10" fmla="*/ 1397097 w 2422269"/>
                  <a:gd name="connsiteY10" fmla="*/ 1163955 h 2080260"/>
                  <a:gd name="connsiteX11" fmla="*/ 1524732 w 2422269"/>
                  <a:gd name="connsiteY11" fmla="*/ 1036320 h 2080260"/>
                  <a:gd name="connsiteX12" fmla="*/ 1397097 w 2422269"/>
                  <a:gd name="connsiteY12" fmla="*/ 908685 h 2080260"/>
                  <a:gd name="connsiteX13" fmla="*/ 195486 w 2422269"/>
                  <a:gd name="connsiteY13" fmla="*/ 908685 h 2080260"/>
                  <a:gd name="connsiteX14" fmla="*/ 195486 w 2422269"/>
                  <a:gd name="connsiteY14" fmla="*/ 568499 h 2080260"/>
                  <a:gd name="connsiteX15" fmla="*/ 142875 w 2422269"/>
                  <a:gd name="connsiteY15" fmla="*/ 579120 h 2080260"/>
                  <a:gd name="connsiteX16" fmla="*/ 0 w 2422269"/>
                  <a:gd name="connsiteY16" fmla="*/ 436245 h 2080260"/>
                  <a:gd name="connsiteX17" fmla="*/ 142875 w 2422269"/>
                  <a:gd name="connsiteY17" fmla="*/ 293370 h 2080260"/>
                  <a:gd name="connsiteX18" fmla="*/ 195486 w 2422269"/>
                  <a:gd name="connsiteY18" fmla="*/ 303992 h 2080260"/>
                  <a:gd name="connsiteX19" fmla="*/ 195486 w 2422269"/>
                  <a:gd name="connsiteY19" fmla="*/ 0 h 2080260"/>
                  <a:gd name="connsiteX20" fmla="*/ 1382139 w 2422269"/>
                  <a:gd name="connsiteY20" fmla="*/ 0 h 2080260"/>
                  <a:gd name="connsiteX21" fmla="*/ 2422269 w 2422269"/>
                  <a:gd name="connsiteY21" fmla="*/ 1040130 h 2080260"/>
                  <a:gd name="connsiteX22" fmla="*/ 1382139 w 2422269"/>
                  <a:gd name="connsiteY22" fmla="*/ 2080260 h 208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22269" h="2080260">
                    <a:moveTo>
                      <a:pt x="1382139" y="2080260"/>
                    </a:moveTo>
                    <a:lnTo>
                      <a:pt x="1198649" y="2080260"/>
                    </a:lnTo>
                    <a:lnTo>
                      <a:pt x="1198649" y="1699287"/>
                    </a:lnTo>
                    <a:lnTo>
                      <a:pt x="1211517" y="1718373"/>
                    </a:lnTo>
                    <a:cubicBezTo>
                      <a:pt x="1237372" y="1744228"/>
                      <a:pt x="1273091" y="1760220"/>
                      <a:pt x="1312545" y="1760220"/>
                    </a:cubicBezTo>
                    <a:cubicBezTo>
                      <a:pt x="1391453" y="1760220"/>
                      <a:pt x="1455420" y="1696253"/>
                      <a:pt x="1455420" y="1617345"/>
                    </a:cubicBezTo>
                    <a:cubicBezTo>
                      <a:pt x="1455420" y="1538437"/>
                      <a:pt x="1391453" y="1474470"/>
                      <a:pt x="1312545" y="1474470"/>
                    </a:cubicBezTo>
                    <a:cubicBezTo>
                      <a:pt x="1273091" y="1474470"/>
                      <a:pt x="1237372" y="1490462"/>
                      <a:pt x="1211517" y="1516317"/>
                    </a:cubicBezTo>
                    <a:lnTo>
                      <a:pt x="1198649" y="1535403"/>
                    </a:lnTo>
                    <a:lnTo>
                      <a:pt x="1198649" y="1163955"/>
                    </a:lnTo>
                    <a:lnTo>
                      <a:pt x="1397097" y="1163955"/>
                    </a:lnTo>
                    <a:cubicBezTo>
                      <a:pt x="1467588" y="1163955"/>
                      <a:pt x="1524732" y="1106811"/>
                      <a:pt x="1524732" y="1036320"/>
                    </a:cubicBezTo>
                    <a:cubicBezTo>
                      <a:pt x="1524732" y="965829"/>
                      <a:pt x="1467588" y="908685"/>
                      <a:pt x="1397097" y="908685"/>
                    </a:cubicBezTo>
                    <a:lnTo>
                      <a:pt x="195486" y="908685"/>
                    </a:lnTo>
                    <a:lnTo>
                      <a:pt x="195486" y="568499"/>
                    </a:lnTo>
                    <a:lnTo>
                      <a:pt x="142875" y="579120"/>
                    </a:lnTo>
                    <a:cubicBezTo>
                      <a:pt x="63967" y="579120"/>
                      <a:pt x="0" y="515153"/>
                      <a:pt x="0" y="436245"/>
                    </a:cubicBezTo>
                    <a:cubicBezTo>
                      <a:pt x="0" y="357337"/>
                      <a:pt x="63967" y="293370"/>
                      <a:pt x="142875" y="293370"/>
                    </a:cubicBezTo>
                    <a:lnTo>
                      <a:pt x="195486" y="303992"/>
                    </a:lnTo>
                    <a:lnTo>
                      <a:pt x="195486" y="0"/>
                    </a:lnTo>
                    <a:lnTo>
                      <a:pt x="1382139" y="0"/>
                    </a:lnTo>
                    <a:cubicBezTo>
                      <a:pt x="1956587" y="0"/>
                      <a:pt x="2422269" y="465682"/>
                      <a:pt x="2422269" y="1040130"/>
                    </a:cubicBezTo>
                    <a:cubicBezTo>
                      <a:pt x="2422269" y="1614578"/>
                      <a:pt x="1956587" y="2080260"/>
                      <a:pt x="1382139" y="2080260"/>
                    </a:cubicBezTo>
                    <a:close/>
                  </a:path>
                </a:pathLst>
              </a:cu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 name="组合 10">
              <a:extLst>
                <a:ext uri="{FF2B5EF4-FFF2-40B4-BE49-F238E27FC236}">
                  <a16:creationId xmlns:a16="http://schemas.microsoft.com/office/drawing/2014/main" id="{1E750FF6-505E-4B76-8E89-B5DC7199001C}"/>
                </a:ext>
              </a:extLst>
            </p:cNvPr>
            <p:cNvGrpSpPr/>
            <p:nvPr/>
          </p:nvGrpSpPr>
          <p:grpSpPr>
            <a:xfrm>
              <a:off x="6008748" y="5754167"/>
              <a:ext cx="478650" cy="476767"/>
              <a:chOff x="4557733" y="2434359"/>
              <a:chExt cx="512624" cy="510606"/>
            </a:xfrm>
            <a:solidFill>
              <a:schemeClr val="bg1"/>
            </a:solidFill>
          </p:grpSpPr>
          <p:sp>
            <p:nvSpPr>
              <p:cNvPr id="27" name="Freeform 7">
                <a:extLst>
                  <a:ext uri="{FF2B5EF4-FFF2-40B4-BE49-F238E27FC236}">
                    <a16:creationId xmlns:a16="http://schemas.microsoft.com/office/drawing/2014/main" id="{8449DCA0-C977-4FFE-9DD4-9EFD4395FD7A}"/>
                  </a:ext>
                </a:extLst>
              </p:cNvPr>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
                <a:extLst>
                  <a:ext uri="{FF2B5EF4-FFF2-40B4-BE49-F238E27FC236}">
                    <a16:creationId xmlns:a16="http://schemas.microsoft.com/office/drawing/2014/main" id="{EE8D4B09-869B-4AB8-9B98-0CEBF75E19F4}"/>
                  </a:ext>
                </a:extLst>
              </p:cNvPr>
              <p:cNvSpPr>
                <a:spLocks/>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a:extLst>
                <a:ext uri="{FF2B5EF4-FFF2-40B4-BE49-F238E27FC236}">
                  <a16:creationId xmlns:a16="http://schemas.microsoft.com/office/drawing/2014/main" id="{44AF3E9E-F773-4B80-AD0E-D5A430B53DC4}"/>
                </a:ext>
              </a:extLst>
            </p:cNvPr>
            <p:cNvGrpSpPr/>
            <p:nvPr/>
          </p:nvGrpSpPr>
          <p:grpSpPr>
            <a:xfrm>
              <a:off x="5930321" y="1546570"/>
              <a:ext cx="438279" cy="421487"/>
              <a:chOff x="6159731" y="1864447"/>
              <a:chExt cx="469385" cy="451400"/>
            </a:xfrm>
            <a:solidFill>
              <a:schemeClr val="bg1"/>
            </a:solidFill>
          </p:grpSpPr>
          <p:sp>
            <p:nvSpPr>
              <p:cNvPr id="25" name="Oval 131">
                <a:extLst>
                  <a:ext uri="{FF2B5EF4-FFF2-40B4-BE49-F238E27FC236}">
                    <a16:creationId xmlns:a16="http://schemas.microsoft.com/office/drawing/2014/main" id="{C1E5A248-3DF8-48A9-BC4B-141051463B8D}"/>
                  </a:ext>
                </a:extLst>
              </p:cNvPr>
              <p:cNvSpPr>
                <a:spLocks noChangeArrowheads="1"/>
              </p:cNvSpPr>
              <p:nvPr/>
            </p:nvSpPr>
            <p:spPr bwMode="auto">
              <a:xfrm>
                <a:off x="6288812" y="1864447"/>
                <a:ext cx="211223" cy="2139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sp>
            <p:nvSpPr>
              <p:cNvPr id="26" name="Freeform 134">
                <a:extLst>
                  <a:ext uri="{FF2B5EF4-FFF2-40B4-BE49-F238E27FC236}">
                    <a16:creationId xmlns:a16="http://schemas.microsoft.com/office/drawing/2014/main" id="{888F1E75-67BE-4377-9254-8BF12126F812}"/>
                  </a:ext>
                </a:extLst>
              </p:cNvPr>
              <p:cNvSpPr>
                <a:spLocks/>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grpSp>
        <p:grpSp>
          <p:nvGrpSpPr>
            <p:cNvPr id="13" name="组合 12">
              <a:extLst>
                <a:ext uri="{FF2B5EF4-FFF2-40B4-BE49-F238E27FC236}">
                  <a16:creationId xmlns:a16="http://schemas.microsoft.com/office/drawing/2014/main" id="{0847A7DB-4050-4665-84AD-4E30B49DA430}"/>
                </a:ext>
              </a:extLst>
            </p:cNvPr>
            <p:cNvGrpSpPr/>
            <p:nvPr/>
          </p:nvGrpSpPr>
          <p:grpSpPr>
            <a:xfrm>
              <a:off x="4034399" y="3712281"/>
              <a:ext cx="396186" cy="343361"/>
              <a:chOff x="7090992" y="4839631"/>
              <a:chExt cx="424306" cy="367732"/>
            </a:xfrm>
            <a:solidFill>
              <a:schemeClr val="bg1"/>
            </a:solidFill>
          </p:grpSpPr>
          <p:sp>
            <p:nvSpPr>
              <p:cNvPr id="21" name="Freeform 19">
                <a:extLst>
                  <a:ext uri="{FF2B5EF4-FFF2-40B4-BE49-F238E27FC236}">
                    <a16:creationId xmlns:a16="http://schemas.microsoft.com/office/drawing/2014/main" id="{7EEA7341-1157-4370-A52E-1FE849555D05}"/>
                  </a:ext>
                </a:extLst>
              </p:cNvPr>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2" name="Freeform 20">
                <a:extLst>
                  <a:ext uri="{FF2B5EF4-FFF2-40B4-BE49-F238E27FC236}">
                    <a16:creationId xmlns:a16="http://schemas.microsoft.com/office/drawing/2014/main" id="{6579AC64-B25C-40B8-8196-9BD32940F909}"/>
                  </a:ext>
                </a:extLst>
              </p:cNvPr>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3" name="Freeform 21">
                <a:extLst>
                  <a:ext uri="{FF2B5EF4-FFF2-40B4-BE49-F238E27FC236}">
                    <a16:creationId xmlns:a16="http://schemas.microsoft.com/office/drawing/2014/main" id="{1E5D0AB0-A6B1-4BEE-A49E-1DB679D4012E}"/>
                  </a:ext>
                </a:extLst>
              </p:cNvPr>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4" name="Freeform 22">
                <a:extLst>
                  <a:ext uri="{FF2B5EF4-FFF2-40B4-BE49-F238E27FC236}">
                    <a16:creationId xmlns:a16="http://schemas.microsoft.com/office/drawing/2014/main" id="{BA00E7F8-19F4-4FC3-AB86-990C9F1C3FC5}"/>
                  </a:ext>
                </a:extLst>
              </p:cNvPr>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14" name="组合 13">
              <a:extLst>
                <a:ext uri="{FF2B5EF4-FFF2-40B4-BE49-F238E27FC236}">
                  <a16:creationId xmlns:a16="http://schemas.microsoft.com/office/drawing/2014/main" id="{7E4FE62C-25E0-46EA-80FF-5B467070C104}"/>
                </a:ext>
              </a:extLst>
            </p:cNvPr>
            <p:cNvGrpSpPr/>
            <p:nvPr/>
          </p:nvGrpSpPr>
          <p:grpSpPr>
            <a:xfrm>
              <a:off x="8189322" y="3651952"/>
              <a:ext cx="364689" cy="360929"/>
              <a:chOff x="4270293" y="4090633"/>
              <a:chExt cx="390570" cy="386543"/>
            </a:xfrm>
            <a:solidFill>
              <a:schemeClr val="bg1"/>
            </a:solidFill>
          </p:grpSpPr>
          <p:sp>
            <p:nvSpPr>
              <p:cNvPr id="19" name="Freeform 136">
                <a:extLst>
                  <a:ext uri="{FF2B5EF4-FFF2-40B4-BE49-F238E27FC236}">
                    <a16:creationId xmlns:a16="http://schemas.microsoft.com/office/drawing/2014/main" id="{9ACD9D04-D19C-435C-9699-CB401B73E560}"/>
                  </a:ext>
                </a:extLst>
              </p:cNvPr>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0" name="Freeform 137">
                <a:extLst>
                  <a:ext uri="{FF2B5EF4-FFF2-40B4-BE49-F238E27FC236}">
                    <a16:creationId xmlns:a16="http://schemas.microsoft.com/office/drawing/2014/main" id="{C746265F-DB10-48C7-810F-F81CED6E676B}"/>
                  </a:ext>
                </a:extLst>
              </p:cNvPr>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15" name="矩形 14">
              <a:extLst>
                <a:ext uri="{FF2B5EF4-FFF2-40B4-BE49-F238E27FC236}">
                  <a16:creationId xmlns:a16="http://schemas.microsoft.com/office/drawing/2014/main" id="{8813513C-70FF-40BC-8E71-E714C222CCCA}"/>
                </a:ext>
              </a:extLst>
            </p:cNvPr>
            <p:cNvSpPr/>
            <p:nvPr/>
          </p:nvSpPr>
          <p:spPr>
            <a:xfrm>
              <a:off x="5204058" y="2867849"/>
              <a:ext cx="744492" cy="754177"/>
            </a:xfrm>
            <a:prstGeom prst="rect">
              <a:avLst/>
            </a:prstGeom>
          </p:spPr>
          <p:txBody>
            <a:bodyPr wrap="square">
              <a:spAutoFit/>
            </a:bodyPr>
            <a:lstStyle/>
            <a:p>
              <a:pPr algn="ctr"/>
              <a:r>
                <a:rPr lang="en-US" altLang="zh-CN" sz="3200" dirty="0">
                  <a:solidFill>
                    <a:prstClr val="white"/>
                  </a:solidFill>
                  <a:latin typeface="Impact" panose="020B0806030902050204" pitchFamily="34" charset="0"/>
                  <a:ea typeface="微软雅黑" panose="020B0503020204020204" pitchFamily="34" charset="-122"/>
                </a:rPr>
                <a:t>01</a:t>
              </a:r>
              <a:endParaRPr lang="zh-CN" altLang="en-US" sz="3200" dirty="0">
                <a:solidFill>
                  <a:prstClr val="white"/>
                </a:solidFill>
                <a:latin typeface="Impact" panose="020B0806030902050204" pitchFamily="34" charset="0"/>
                <a:ea typeface="微软雅黑" panose="020B0503020204020204" pitchFamily="34" charset="-122"/>
              </a:endParaRPr>
            </a:p>
          </p:txBody>
        </p:sp>
        <p:sp>
          <p:nvSpPr>
            <p:cNvPr id="16" name="矩形 15">
              <a:extLst>
                <a:ext uri="{FF2B5EF4-FFF2-40B4-BE49-F238E27FC236}">
                  <a16:creationId xmlns:a16="http://schemas.microsoft.com/office/drawing/2014/main" id="{D3C41245-D2E1-4A4F-870C-FE207C4DA6F2}"/>
                </a:ext>
              </a:extLst>
            </p:cNvPr>
            <p:cNvSpPr/>
            <p:nvPr/>
          </p:nvSpPr>
          <p:spPr>
            <a:xfrm>
              <a:off x="6436986" y="2877142"/>
              <a:ext cx="1039393" cy="754177"/>
            </a:xfrm>
            <a:prstGeom prst="rect">
              <a:avLst/>
            </a:prstGeom>
          </p:spPr>
          <p:txBody>
            <a:bodyPr wrap="square">
              <a:spAutoFit/>
            </a:bodyPr>
            <a:lstStyle/>
            <a:p>
              <a:pPr algn="ctr"/>
              <a:r>
                <a:rPr lang="en-US" altLang="zh-CN" sz="3200" dirty="0">
                  <a:solidFill>
                    <a:prstClr val="white"/>
                  </a:solidFill>
                  <a:latin typeface="Impact" panose="020B0806030902050204" pitchFamily="34" charset="0"/>
                  <a:ea typeface="微软雅黑" panose="020B0503020204020204" pitchFamily="34" charset="-122"/>
                </a:rPr>
                <a:t>02</a:t>
              </a:r>
              <a:endParaRPr lang="zh-CN" altLang="en-US" sz="3200" dirty="0">
                <a:solidFill>
                  <a:prstClr val="white"/>
                </a:solidFill>
                <a:latin typeface="Impact" panose="020B0806030902050204" pitchFamily="34" charset="0"/>
                <a:ea typeface="微软雅黑" panose="020B0503020204020204" pitchFamily="34" charset="-122"/>
              </a:endParaRPr>
            </a:p>
          </p:txBody>
        </p:sp>
        <p:sp>
          <p:nvSpPr>
            <p:cNvPr id="17" name="矩形 16">
              <a:extLst>
                <a:ext uri="{FF2B5EF4-FFF2-40B4-BE49-F238E27FC236}">
                  <a16:creationId xmlns:a16="http://schemas.microsoft.com/office/drawing/2014/main" id="{B34F66A7-C503-45BD-B492-8EFE156E0E47}"/>
                </a:ext>
              </a:extLst>
            </p:cNvPr>
            <p:cNvSpPr/>
            <p:nvPr/>
          </p:nvSpPr>
          <p:spPr>
            <a:xfrm>
              <a:off x="6382619" y="4203625"/>
              <a:ext cx="1039393" cy="754177"/>
            </a:xfrm>
            <a:prstGeom prst="rect">
              <a:avLst/>
            </a:prstGeom>
          </p:spPr>
          <p:txBody>
            <a:bodyPr wrap="square">
              <a:spAutoFit/>
            </a:bodyPr>
            <a:lstStyle/>
            <a:p>
              <a:pPr algn="ctr"/>
              <a:r>
                <a:rPr lang="en-US" altLang="zh-CN" sz="3200" dirty="0">
                  <a:solidFill>
                    <a:prstClr val="white"/>
                  </a:solidFill>
                  <a:latin typeface="Impact" panose="020B0806030902050204" pitchFamily="34" charset="0"/>
                  <a:ea typeface="微软雅黑" panose="020B0503020204020204" pitchFamily="34" charset="-122"/>
                </a:rPr>
                <a:t>03</a:t>
              </a:r>
              <a:endParaRPr lang="zh-CN" altLang="en-US" sz="3200" dirty="0">
                <a:solidFill>
                  <a:prstClr val="white"/>
                </a:solidFill>
                <a:latin typeface="Impact" panose="020B0806030902050204" pitchFamily="34" charset="0"/>
                <a:ea typeface="微软雅黑" panose="020B0503020204020204" pitchFamily="34" charset="-122"/>
              </a:endParaRPr>
            </a:p>
          </p:txBody>
        </p:sp>
        <p:sp>
          <p:nvSpPr>
            <p:cNvPr id="18" name="矩形 17">
              <a:extLst>
                <a:ext uri="{FF2B5EF4-FFF2-40B4-BE49-F238E27FC236}">
                  <a16:creationId xmlns:a16="http://schemas.microsoft.com/office/drawing/2014/main" id="{1F1E4475-8C6B-493B-878A-DC24F21A2EF9}"/>
                </a:ext>
              </a:extLst>
            </p:cNvPr>
            <p:cNvSpPr/>
            <p:nvPr/>
          </p:nvSpPr>
          <p:spPr>
            <a:xfrm>
              <a:off x="5037068" y="4149436"/>
              <a:ext cx="1039393" cy="754177"/>
            </a:xfrm>
            <a:prstGeom prst="rect">
              <a:avLst/>
            </a:prstGeom>
          </p:spPr>
          <p:txBody>
            <a:bodyPr wrap="square">
              <a:spAutoFit/>
            </a:bodyPr>
            <a:lstStyle/>
            <a:p>
              <a:pPr algn="ctr"/>
              <a:r>
                <a:rPr lang="en-US" altLang="zh-CN" sz="3200" dirty="0">
                  <a:solidFill>
                    <a:prstClr val="white"/>
                  </a:solidFill>
                  <a:latin typeface="Impact" panose="020B0806030902050204" pitchFamily="34" charset="0"/>
                  <a:ea typeface="微软雅黑" panose="020B0503020204020204" pitchFamily="34" charset="-122"/>
                </a:rPr>
                <a:t>04</a:t>
              </a:r>
              <a:endParaRPr lang="zh-CN" altLang="en-US" sz="3200" dirty="0">
                <a:solidFill>
                  <a:prstClr val="white"/>
                </a:solidFill>
                <a:latin typeface="Impact" panose="020B0806030902050204" pitchFamily="34" charset="0"/>
                <a:ea typeface="微软雅黑" panose="020B0503020204020204" pitchFamily="34" charset="-122"/>
              </a:endParaRPr>
            </a:p>
          </p:txBody>
        </p:sp>
      </p:grpSp>
      <p:grpSp>
        <p:nvGrpSpPr>
          <p:cNvPr id="33" name="组合 32">
            <a:extLst>
              <a:ext uri="{FF2B5EF4-FFF2-40B4-BE49-F238E27FC236}">
                <a16:creationId xmlns:a16="http://schemas.microsoft.com/office/drawing/2014/main" id="{696E0A11-C126-4808-82E0-A6E4E58B4CC8}"/>
              </a:ext>
            </a:extLst>
          </p:cNvPr>
          <p:cNvGrpSpPr/>
          <p:nvPr/>
        </p:nvGrpSpPr>
        <p:grpSpPr>
          <a:xfrm>
            <a:off x="6284183" y="1826228"/>
            <a:ext cx="4543772" cy="4030187"/>
            <a:chOff x="5988455" y="1921035"/>
            <a:chExt cx="5075235" cy="4501581"/>
          </a:xfrm>
        </p:grpSpPr>
        <p:sp>
          <p:nvSpPr>
            <p:cNvPr id="34" name="出品 26">
              <a:extLst>
                <a:ext uri="{FF2B5EF4-FFF2-40B4-BE49-F238E27FC236}">
                  <a16:creationId xmlns:a16="http://schemas.microsoft.com/office/drawing/2014/main" id="{80B638E7-673F-4888-9D00-122582CC6C0F}"/>
                </a:ext>
              </a:extLst>
            </p:cNvPr>
            <p:cNvSpPr txBox="1"/>
            <p:nvPr>
              <p:custDataLst>
                <p:tags r:id="rId1"/>
              </p:custDataLst>
            </p:nvPr>
          </p:nvSpPr>
          <p:spPr>
            <a:xfrm>
              <a:off x="6758350" y="192103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品 15">
              <a:extLst>
                <a:ext uri="{FF2B5EF4-FFF2-40B4-BE49-F238E27FC236}">
                  <a16:creationId xmlns:a16="http://schemas.microsoft.com/office/drawing/2014/main" id="{4FE83B62-5DF7-4777-9B3B-AA267122D46B}"/>
                </a:ext>
              </a:extLst>
            </p:cNvPr>
            <p:cNvSpPr txBox="1"/>
            <p:nvPr>
              <p:custDataLst>
                <p:tags r:id="rId2"/>
              </p:custDataLst>
            </p:nvPr>
          </p:nvSpPr>
          <p:spPr>
            <a:xfrm>
              <a:off x="6758350" y="2192412"/>
              <a:ext cx="4305340" cy="613694"/>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6" name="品 28">
              <a:extLst>
                <a:ext uri="{FF2B5EF4-FFF2-40B4-BE49-F238E27FC236}">
                  <a16:creationId xmlns:a16="http://schemas.microsoft.com/office/drawing/2014/main" id="{2E65688B-30EC-427C-A2BA-1A327A1A4304}"/>
                </a:ext>
              </a:extLst>
            </p:cNvPr>
            <p:cNvSpPr txBox="1"/>
            <p:nvPr>
              <p:custDataLst>
                <p:tags r:id="rId3"/>
              </p:custDataLst>
            </p:nvPr>
          </p:nvSpPr>
          <p:spPr>
            <a:xfrm>
              <a:off x="6758350" y="308033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PA15">
              <a:extLst>
                <a:ext uri="{FF2B5EF4-FFF2-40B4-BE49-F238E27FC236}">
                  <a16:creationId xmlns:a16="http://schemas.microsoft.com/office/drawing/2014/main" id="{37E2F4D1-AECF-4C88-94F6-F335ABE78470}"/>
                </a:ext>
              </a:extLst>
            </p:cNvPr>
            <p:cNvSpPr txBox="1"/>
            <p:nvPr>
              <p:custDataLst>
                <p:tags r:id="rId4"/>
              </p:custDataLst>
            </p:nvPr>
          </p:nvSpPr>
          <p:spPr>
            <a:xfrm>
              <a:off x="6758350" y="3351712"/>
              <a:ext cx="4305340" cy="613694"/>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8" name="30">
              <a:extLst>
                <a:ext uri="{FF2B5EF4-FFF2-40B4-BE49-F238E27FC236}">
                  <a16:creationId xmlns:a16="http://schemas.microsoft.com/office/drawing/2014/main" id="{572AE787-292A-46A2-B093-234D7687CF57}"/>
                </a:ext>
              </a:extLst>
            </p:cNvPr>
            <p:cNvSpPr txBox="1"/>
            <p:nvPr>
              <p:custDataLst>
                <p:tags r:id="rId5"/>
              </p:custDataLst>
            </p:nvPr>
          </p:nvSpPr>
          <p:spPr>
            <a:xfrm>
              <a:off x="6758350" y="431337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15">
              <a:extLst>
                <a:ext uri="{FF2B5EF4-FFF2-40B4-BE49-F238E27FC236}">
                  <a16:creationId xmlns:a16="http://schemas.microsoft.com/office/drawing/2014/main" id="{1F7359C9-1B59-4BFE-A6E9-1C44D6F3D84E}"/>
                </a:ext>
              </a:extLst>
            </p:cNvPr>
            <p:cNvSpPr txBox="1"/>
            <p:nvPr>
              <p:custDataLst>
                <p:tags r:id="rId6"/>
              </p:custDataLst>
            </p:nvPr>
          </p:nvSpPr>
          <p:spPr>
            <a:xfrm>
              <a:off x="6758350" y="4584752"/>
              <a:ext cx="4305340" cy="646331"/>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40" name="品 32">
              <a:extLst>
                <a:ext uri="{FF2B5EF4-FFF2-40B4-BE49-F238E27FC236}">
                  <a16:creationId xmlns:a16="http://schemas.microsoft.com/office/drawing/2014/main" id="{98A85882-E9C7-4B7C-8505-9080A3189AB2}"/>
                </a:ext>
              </a:extLst>
            </p:cNvPr>
            <p:cNvSpPr txBox="1"/>
            <p:nvPr>
              <p:custDataLst>
                <p:tags r:id="rId7"/>
              </p:custDataLst>
            </p:nvPr>
          </p:nvSpPr>
          <p:spPr>
            <a:xfrm>
              <a:off x="6758350" y="5504908"/>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15">
              <a:extLst>
                <a:ext uri="{FF2B5EF4-FFF2-40B4-BE49-F238E27FC236}">
                  <a16:creationId xmlns:a16="http://schemas.microsoft.com/office/drawing/2014/main" id="{52F77777-B3A6-4155-ABCD-A71B0C6B051E}"/>
                </a:ext>
              </a:extLst>
            </p:cNvPr>
            <p:cNvSpPr txBox="1"/>
            <p:nvPr>
              <p:custDataLst>
                <p:tags r:id="rId8"/>
              </p:custDataLst>
            </p:nvPr>
          </p:nvSpPr>
          <p:spPr>
            <a:xfrm>
              <a:off x="6758350" y="5776285"/>
              <a:ext cx="4305340" cy="646331"/>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42" name="Oval 8">
              <a:extLst>
                <a:ext uri="{FF2B5EF4-FFF2-40B4-BE49-F238E27FC236}">
                  <a16:creationId xmlns:a16="http://schemas.microsoft.com/office/drawing/2014/main" id="{80D33B60-F0BF-4155-9856-0ED5FE9A6622}"/>
                </a:ext>
              </a:extLst>
            </p:cNvPr>
            <p:cNvSpPr/>
            <p:nvPr/>
          </p:nvSpPr>
          <p:spPr>
            <a:xfrm>
              <a:off x="5988455" y="2045299"/>
              <a:ext cx="616689" cy="616689"/>
            </a:xfrm>
            <a:prstGeom prst="ellipse">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Oval 12">
              <a:extLst>
                <a:ext uri="{FF2B5EF4-FFF2-40B4-BE49-F238E27FC236}">
                  <a16:creationId xmlns:a16="http://schemas.microsoft.com/office/drawing/2014/main" id="{E80C6F04-5E12-4C1B-989D-F6C42DC6DA97}"/>
                </a:ext>
              </a:extLst>
            </p:cNvPr>
            <p:cNvSpPr/>
            <p:nvPr/>
          </p:nvSpPr>
          <p:spPr>
            <a:xfrm>
              <a:off x="5988455" y="3213024"/>
              <a:ext cx="616689" cy="6166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4" name="Freeform 11">
              <a:extLst>
                <a:ext uri="{FF2B5EF4-FFF2-40B4-BE49-F238E27FC236}">
                  <a16:creationId xmlns:a16="http://schemas.microsoft.com/office/drawing/2014/main" id="{B2B481CA-E986-4FD4-B9A3-E1A39CF1BF85}"/>
                </a:ext>
              </a:extLst>
            </p:cNvPr>
            <p:cNvSpPr>
              <a:spLocks noEditPoints="1"/>
            </p:cNvSpPr>
            <p:nvPr/>
          </p:nvSpPr>
          <p:spPr bwMode="auto">
            <a:xfrm>
              <a:off x="6131819" y="3352207"/>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105">
              <a:extLst>
                <a:ext uri="{FF2B5EF4-FFF2-40B4-BE49-F238E27FC236}">
                  <a16:creationId xmlns:a16="http://schemas.microsoft.com/office/drawing/2014/main" id="{A586781B-686E-4DBA-A6F6-8EE1CF259073}"/>
                </a:ext>
              </a:extLst>
            </p:cNvPr>
            <p:cNvSpPr>
              <a:spLocks noEditPoints="1"/>
            </p:cNvSpPr>
            <p:nvPr/>
          </p:nvSpPr>
          <p:spPr bwMode="auto">
            <a:xfrm>
              <a:off x="6161545" y="2177898"/>
              <a:ext cx="270508" cy="32698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Oval 10">
              <a:extLst>
                <a:ext uri="{FF2B5EF4-FFF2-40B4-BE49-F238E27FC236}">
                  <a16:creationId xmlns:a16="http://schemas.microsoft.com/office/drawing/2014/main" id="{20B85914-521F-4F2E-9F33-0E406D732B5C}"/>
                </a:ext>
              </a:extLst>
            </p:cNvPr>
            <p:cNvSpPr/>
            <p:nvPr/>
          </p:nvSpPr>
          <p:spPr>
            <a:xfrm>
              <a:off x="5988455" y="4423010"/>
              <a:ext cx="616689" cy="616689"/>
            </a:xfrm>
            <a:prstGeom prst="ellipse">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Oval 14">
              <a:extLst>
                <a:ext uri="{FF2B5EF4-FFF2-40B4-BE49-F238E27FC236}">
                  <a16:creationId xmlns:a16="http://schemas.microsoft.com/office/drawing/2014/main" id="{EB26272E-9FA8-4CAE-B37D-A471D4323227}"/>
                </a:ext>
              </a:extLst>
            </p:cNvPr>
            <p:cNvSpPr/>
            <p:nvPr/>
          </p:nvSpPr>
          <p:spPr>
            <a:xfrm>
              <a:off x="5988455" y="5561707"/>
              <a:ext cx="616689" cy="6166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Freeform 70">
              <a:extLst>
                <a:ext uri="{FF2B5EF4-FFF2-40B4-BE49-F238E27FC236}">
                  <a16:creationId xmlns:a16="http://schemas.microsoft.com/office/drawing/2014/main" id="{F020E8FD-F28A-4659-9DE4-A0C95A420980}"/>
                </a:ext>
              </a:extLst>
            </p:cNvPr>
            <p:cNvSpPr>
              <a:spLocks/>
            </p:cNvSpPr>
            <p:nvPr/>
          </p:nvSpPr>
          <p:spPr bwMode="auto">
            <a:xfrm>
              <a:off x="6147425" y="5719866"/>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71">
              <a:extLst>
                <a:ext uri="{FF2B5EF4-FFF2-40B4-BE49-F238E27FC236}">
                  <a16:creationId xmlns:a16="http://schemas.microsoft.com/office/drawing/2014/main" id="{67705BC8-F5FB-4FB5-A254-59E053C36100}"/>
                </a:ext>
              </a:extLst>
            </p:cNvPr>
            <p:cNvSpPr>
              <a:spLocks noEditPoints="1"/>
            </p:cNvSpPr>
            <p:nvPr/>
          </p:nvSpPr>
          <p:spPr bwMode="auto">
            <a:xfrm>
              <a:off x="6131819" y="4541210"/>
              <a:ext cx="329960" cy="349282"/>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80834158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0-#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圆角矩形 44">
            <a:extLst>
              <a:ext uri="{FF2B5EF4-FFF2-40B4-BE49-F238E27FC236}">
                <a16:creationId xmlns:a16="http://schemas.microsoft.com/office/drawing/2014/main" id="{AA6E9D95-8E2D-428D-AB4B-DAE408082319}"/>
              </a:ext>
            </a:extLst>
          </p:cNvPr>
          <p:cNvSpPr/>
          <p:nvPr/>
        </p:nvSpPr>
        <p:spPr bwMode="auto">
          <a:xfrm>
            <a:off x="6237414" y="4529619"/>
            <a:ext cx="4356024" cy="827180"/>
          </a:xfrm>
          <a:prstGeom prst="roundRect">
            <a:avLst>
              <a:gd name="adj" fmla="val 7848"/>
            </a:avLst>
          </a:prstGeom>
          <a:solidFill>
            <a:schemeClr val="bg1">
              <a:lumMod val="6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0" name="矩形 87">
            <a:extLst>
              <a:ext uri="{FF2B5EF4-FFF2-40B4-BE49-F238E27FC236}">
                <a16:creationId xmlns:a16="http://schemas.microsoft.com/office/drawing/2014/main" id="{E2BC927F-ACD3-45FD-B302-978827DCEF3C}"/>
              </a:ext>
            </a:extLst>
          </p:cNvPr>
          <p:cNvSpPr>
            <a:spLocks noChangeArrowheads="1"/>
          </p:cNvSpPr>
          <p:nvPr/>
        </p:nvSpPr>
        <p:spPr bwMode="auto">
          <a:xfrm>
            <a:off x="6344981" y="4695549"/>
            <a:ext cx="4256396" cy="461665"/>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1" name="圆角矩形 48">
            <a:extLst>
              <a:ext uri="{FF2B5EF4-FFF2-40B4-BE49-F238E27FC236}">
                <a16:creationId xmlns:a16="http://schemas.microsoft.com/office/drawing/2014/main" id="{5E015834-625B-438A-A6BD-4054B24C4F94}"/>
              </a:ext>
            </a:extLst>
          </p:cNvPr>
          <p:cNvSpPr/>
          <p:nvPr/>
        </p:nvSpPr>
        <p:spPr bwMode="auto">
          <a:xfrm>
            <a:off x="6237413" y="3328414"/>
            <a:ext cx="4356024" cy="827180"/>
          </a:xfrm>
          <a:prstGeom prst="roundRect">
            <a:avLst>
              <a:gd name="adj" fmla="val 7848"/>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2" name="矩形 87">
            <a:extLst>
              <a:ext uri="{FF2B5EF4-FFF2-40B4-BE49-F238E27FC236}">
                <a16:creationId xmlns:a16="http://schemas.microsoft.com/office/drawing/2014/main" id="{C8098720-27C6-42B0-9735-11D64CEEA5D7}"/>
              </a:ext>
            </a:extLst>
          </p:cNvPr>
          <p:cNvSpPr>
            <a:spLocks noChangeArrowheads="1"/>
          </p:cNvSpPr>
          <p:nvPr/>
        </p:nvSpPr>
        <p:spPr bwMode="auto">
          <a:xfrm>
            <a:off x="6332689" y="3544826"/>
            <a:ext cx="4102180" cy="461665"/>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3" name="圆角矩形 50">
            <a:extLst>
              <a:ext uri="{FF2B5EF4-FFF2-40B4-BE49-F238E27FC236}">
                <a16:creationId xmlns:a16="http://schemas.microsoft.com/office/drawing/2014/main" id="{3F197058-3AEF-49C5-936B-46A985A699D8}"/>
              </a:ext>
            </a:extLst>
          </p:cNvPr>
          <p:cNvSpPr/>
          <p:nvPr/>
        </p:nvSpPr>
        <p:spPr bwMode="auto">
          <a:xfrm>
            <a:off x="6237414" y="2176286"/>
            <a:ext cx="4356024" cy="827180"/>
          </a:xfrm>
          <a:prstGeom prst="roundRect">
            <a:avLst>
              <a:gd name="adj" fmla="val 7848"/>
            </a:avLst>
          </a:prstGeom>
          <a:solidFill>
            <a:srgbClr val="5BA55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4" name="矩形 87">
            <a:extLst>
              <a:ext uri="{FF2B5EF4-FFF2-40B4-BE49-F238E27FC236}">
                <a16:creationId xmlns:a16="http://schemas.microsoft.com/office/drawing/2014/main" id="{5900CFD5-83F1-4B57-BF62-BCCB12667E20}"/>
              </a:ext>
            </a:extLst>
          </p:cNvPr>
          <p:cNvSpPr>
            <a:spLocks noChangeArrowheads="1"/>
          </p:cNvSpPr>
          <p:nvPr/>
        </p:nvSpPr>
        <p:spPr bwMode="auto">
          <a:xfrm>
            <a:off x="6403055" y="2341635"/>
            <a:ext cx="4037008" cy="461665"/>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grpSp>
        <p:nvGrpSpPr>
          <p:cNvPr id="15" name="Group 3">
            <a:extLst>
              <a:ext uri="{FF2B5EF4-FFF2-40B4-BE49-F238E27FC236}">
                <a16:creationId xmlns:a16="http://schemas.microsoft.com/office/drawing/2014/main" id="{B152E600-59EF-4D57-AA42-80363DE390B5}"/>
              </a:ext>
            </a:extLst>
          </p:cNvPr>
          <p:cNvGrpSpPr/>
          <p:nvPr/>
        </p:nvGrpSpPr>
        <p:grpSpPr>
          <a:xfrm>
            <a:off x="1284786" y="1849504"/>
            <a:ext cx="4455614" cy="3852308"/>
            <a:chOff x="524164" y="1385451"/>
            <a:chExt cx="3717636" cy="3214255"/>
          </a:xfrm>
        </p:grpSpPr>
        <p:graphicFrame>
          <p:nvGraphicFramePr>
            <p:cNvPr id="16" name="Chart 6">
              <a:extLst>
                <a:ext uri="{FF2B5EF4-FFF2-40B4-BE49-F238E27FC236}">
                  <a16:creationId xmlns:a16="http://schemas.microsoft.com/office/drawing/2014/main" id="{967C845A-C830-4110-9437-DB78769CE12A}"/>
                </a:ext>
              </a:extLst>
            </p:cNvPr>
            <p:cNvGraphicFramePr/>
            <p:nvPr>
              <p:extLst>
                <p:ext uri="{D42A27DB-BD31-4B8C-83A1-F6EECF244321}">
                  <p14:modId xmlns:p14="http://schemas.microsoft.com/office/powerpoint/2010/main" val="483988215"/>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D02C3FDF-6ABE-4C55-B244-A63895EAADF5}"/>
                </a:ext>
              </a:extLst>
            </p:cNvPr>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8">
              <a:extLst>
                <a:ext uri="{FF2B5EF4-FFF2-40B4-BE49-F238E27FC236}">
                  <a16:creationId xmlns:a16="http://schemas.microsoft.com/office/drawing/2014/main" id="{F35C0253-CCBE-4EA4-9E36-93484FDF95D0}"/>
                </a:ext>
              </a:extLst>
            </p:cNvPr>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9">
              <a:extLst>
                <a:ext uri="{FF2B5EF4-FFF2-40B4-BE49-F238E27FC236}">
                  <a16:creationId xmlns:a16="http://schemas.microsoft.com/office/drawing/2014/main" id="{06D17CF9-BCFC-4EC1-9D6F-3225D2F783FA}"/>
                </a:ext>
              </a:extLst>
            </p:cNvPr>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78096359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300"/>
                                        <p:tgtEl>
                                          <p:spTgt spid="1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300"/>
                                        <p:tgtEl>
                                          <p:spTgt spid="14"/>
                                        </p:tgtEl>
                                      </p:cBhvr>
                                    </p:animEffect>
                                  </p:childTnLst>
                                </p:cTn>
                              </p:par>
                            </p:childTnLst>
                          </p:cTn>
                        </p:par>
                        <p:par>
                          <p:cTn id="15" fill="hold">
                            <p:stCondLst>
                              <p:cond delay="8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300"/>
                                        <p:tgtEl>
                                          <p:spTgt spid="1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300"/>
                                        <p:tgtEl>
                                          <p:spTgt spid="11"/>
                                        </p:tgtEl>
                                      </p:cBhvr>
                                    </p:animEffect>
                                  </p:childTnLst>
                                </p:cTn>
                              </p:par>
                            </p:childTnLst>
                          </p:cTn>
                        </p:par>
                        <p:par>
                          <p:cTn id="22" fill="hold">
                            <p:stCondLst>
                              <p:cond delay="11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300"/>
                                        <p:tgtEl>
                                          <p:spTgt spid="7"/>
                                        </p:tgtEl>
                                      </p:cBhvr>
                                    </p:animEffect>
                                  </p:childTnLst>
                                </p:cTn>
                              </p:par>
                            </p:childTnLst>
                          </p:cTn>
                        </p:par>
                        <p:par>
                          <p:cTn id="29" fill="hold">
                            <p:stCondLst>
                              <p:cond delay="1400"/>
                            </p:stCondLst>
                            <p:childTnLst>
                              <p:par>
                                <p:cTn id="30" presetID="42"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animBg="1"/>
      <p:bldP spid="12" grpId="0"/>
      <p:bldP spid="13"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30F70AA4-DDBC-4358-A848-860A0585BB8C}"/>
              </a:ext>
            </a:extLst>
          </p:cNvPr>
          <p:cNvGrpSpPr/>
          <p:nvPr/>
        </p:nvGrpSpPr>
        <p:grpSpPr>
          <a:xfrm>
            <a:off x="1345354" y="2057400"/>
            <a:ext cx="9499702" cy="3466262"/>
            <a:chOff x="1197989" y="2567750"/>
            <a:chExt cx="7043058" cy="2569879"/>
          </a:xfrm>
        </p:grpSpPr>
        <p:grpSp>
          <p:nvGrpSpPr>
            <p:cNvPr id="10" name="组合 9">
              <a:extLst>
                <a:ext uri="{FF2B5EF4-FFF2-40B4-BE49-F238E27FC236}">
                  <a16:creationId xmlns:a16="http://schemas.microsoft.com/office/drawing/2014/main" id="{8854D100-F3F9-4B77-B49C-CAB8FAB4D524}"/>
                </a:ext>
              </a:extLst>
            </p:cNvPr>
            <p:cNvGrpSpPr/>
            <p:nvPr/>
          </p:nvGrpSpPr>
          <p:grpSpPr>
            <a:xfrm>
              <a:off x="1222811" y="2567750"/>
              <a:ext cx="2020555" cy="1932705"/>
              <a:chOff x="1540292" y="2012781"/>
              <a:chExt cx="2630025" cy="2515676"/>
            </a:xfrm>
          </p:grpSpPr>
          <p:graphicFrame>
            <p:nvGraphicFramePr>
              <p:cNvPr id="32" name="Chart 2">
                <a:extLst>
                  <a:ext uri="{FF2B5EF4-FFF2-40B4-BE49-F238E27FC236}">
                    <a16:creationId xmlns:a16="http://schemas.microsoft.com/office/drawing/2014/main" id="{38F7A6B5-2811-46BA-9720-872387CEB29E}"/>
                  </a:ext>
                </a:extLst>
              </p:cNvPr>
              <p:cNvGraphicFramePr/>
              <p:nvPr>
                <p:extLst>
                  <p:ext uri="{D42A27DB-BD31-4B8C-83A1-F6EECF244321}">
                    <p14:modId xmlns:p14="http://schemas.microsoft.com/office/powerpoint/2010/main" val="3593583100"/>
                  </p:ext>
                </p:extLst>
              </p:nvPr>
            </p:nvGraphicFramePr>
            <p:xfrm>
              <a:off x="1540292" y="2012781"/>
              <a:ext cx="2630025" cy="2515676"/>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 Box 10">
                <a:extLst>
                  <a:ext uri="{FF2B5EF4-FFF2-40B4-BE49-F238E27FC236}">
                    <a16:creationId xmlns:a16="http://schemas.microsoft.com/office/drawing/2014/main" id="{E9478F73-FB61-4158-AB78-20E557AEF25E}"/>
                  </a:ext>
                </a:extLst>
              </p:cNvPr>
              <p:cNvSpPr txBox="1">
                <a:spLocks noChangeArrowheads="1"/>
              </p:cNvSpPr>
              <p:nvPr/>
            </p:nvSpPr>
            <p:spPr bwMode="auto">
              <a:xfrm>
                <a:off x="2176314" y="2865481"/>
                <a:ext cx="1357980" cy="781194"/>
              </a:xfrm>
              <a:prstGeom prst="rect">
                <a:avLst/>
              </a:prstGeom>
              <a:noFill/>
              <a:ln w="9525">
                <a:noFill/>
                <a:miter lim="800000"/>
              </a:ln>
            </p:spPr>
            <p:txBody>
              <a:bodyPr wrap="square" lIns="45720" tIns="22860" rIns="45720" bIns="22860">
                <a:spAutoFit/>
              </a:bodyPr>
              <a:lstStyle/>
              <a:p>
                <a:pPr algn="ctr" defTabSz="1087755"/>
                <a:r>
                  <a:rPr lang="en-US" sz="36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rPr>
                  <a:t>33</a:t>
                </a:r>
                <a:r>
                  <a:rPr lang="en-US" sz="16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rPr>
                  <a:t>%</a:t>
                </a:r>
              </a:p>
            </p:txBody>
          </p:sp>
        </p:grpSp>
        <p:grpSp>
          <p:nvGrpSpPr>
            <p:cNvPr id="11" name="组合 10">
              <a:extLst>
                <a:ext uri="{FF2B5EF4-FFF2-40B4-BE49-F238E27FC236}">
                  <a16:creationId xmlns:a16="http://schemas.microsoft.com/office/drawing/2014/main" id="{2EC60028-6904-47A9-8403-AA43DC6184C3}"/>
                </a:ext>
              </a:extLst>
            </p:cNvPr>
            <p:cNvGrpSpPr/>
            <p:nvPr/>
          </p:nvGrpSpPr>
          <p:grpSpPr>
            <a:xfrm>
              <a:off x="3718863" y="2567750"/>
              <a:ext cx="2020555" cy="1932705"/>
              <a:chOff x="4787939" y="2012781"/>
              <a:chExt cx="2630025" cy="2515676"/>
            </a:xfrm>
          </p:grpSpPr>
          <p:graphicFrame>
            <p:nvGraphicFramePr>
              <p:cNvPr id="30" name="Chart 2">
                <a:extLst>
                  <a:ext uri="{FF2B5EF4-FFF2-40B4-BE49-F238E27FC236}">
                    <a16:creationId xmlns:a16="http://schemas.microsoft.com/office/drawing/2014/main" id="{7CD86D55-2FCE-4436-A7BC-B01597A0461A}"/>
                  </a:ext>
                </a:extLst>
              </p:cNvPr>
              <p:cNvGraphicFramePr/>
              <p:nvPr>
                <p:extLst>
                  <p:ext uri="{D42A27DB-BD31-4B8C-83A1-F6EECF244321}">
                    <p14:modId xmlns:p14="http://schemas.microsoft.com/office/powerpoint/2010/main" val="2433443209"/>
                  </p:ext>
                </p:extLst>
              </p:nvPr>
            </p:nvGraphicFramePr>
            <p:xfrm>
              <a:off x="4787939" y="2012781"/>
              <a:ext cx="2630025" cy="2515676"/>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 Box 10">
                <a:extLst>
                  <a:ext uri="{FF2B5EF4-FFF2-40B4-BE49-F238E27FC236}">
                    <a16:creationId xmlns:a16="http://schemas.microsoft.com/office/drawing/2014/main" id="{1DED74E9-D56E-4B9E-BA77-25B1956F2101}"/>
                  </a:ext>
                </a:extLst>
              </p:cNvPr>
              <p:cNvSpPr txBox="1">
                <a:spLocks noChangeArrowheads="1"/>
              </p:cNvSpPr>
              <p:nvPr/>
            </p:nvSpPr>
            <p:spPr bwMode="auto">
              <a:xfrm>
                <a:off x="5423961" y="2865481"/>
                <a:ext cx="1357980" cy="781194"/>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sz="3600" b="0" dirty="0">
                    <a:solidFill>
                      <a:schemeClr val="bg1">
                        <a:lumMod val="50000"/>
                      </a:schemeClr>
                    </a:solidFill>
                    <a:latin typeface="华文细黑" panose="02010600040101010101" pitchFamily="2" charset="-122"/>
                    <a:ea typeface="华文细黑" panose="02010600040101010101" pitchFamily="2" charset="-122"/>
                  </a:rPr>
                  <a:t>36</a:t>
                </a:r>
                <a:r>
                  <a:rPr lang="en-US" sz="1600" b="0" dirty="0">
                    <a:solidFill>
                      <a:schemeClr val="bg1">
                        <a:lumMod val="50000"/>
                      </a:schemeClr>
                    </a:solidFill>
                    <a:latin typeface="华文细黑" panose="02010600040101010101" pitchFamily="2" charset="-122"/>
                    <a:ea typeface="华文细黑" panose="02010600040101010101" pitchFamily="2" charset="-122"/>
                  </a:rPr>
                  <a:t>%</a:t>
                </a:r>
                <a:endParaRPr lang="en-US" sz="3600"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12" name="组合 11">
              <a:extLst>
                <a:ext uri="{FF2B5EF4-FFF2-40B4-BE49-F238E27FC236}">
                  <a16:creationId xmlns:a16="http://schemas.microsoft.com/office/drawing/2014/main" id="{B95345AE-1C13-429D-A035-878ABFDD6530}"/>
                </a:ext>
              </a:extLst>
            </p:cNvPr>
            <p:cNvGrpSpPr/>
            <p:nvPr/>
          </p:nvGrpSpPr>
          <p:grpSpPr>
            <a:xfrm>
              <a:off x="6214914" y="2567750"/>
              <a:ext cx="2020555" cy="1932705"/>
              <a:chOff x="7970344" y="2012781"/>
              <a:chExt cx="2630025" cy="2515676"/>
            </a:xfrm>
          </p:grpSpPr>
          <p:graphicFrame>
            <p:nvGraphicFramePr>
              <p:cNvPr id="28" name="Chart 2">
                <a:extLst>
                  <a:ext uri="{FF2B5EF4-FFF2-40B4-BE49-F238E27FC236}">
                    <a16:creationId xmlns:a16="http://schemas.microsoft.com/office/drawing/2014/main" id="{735552C6-39CD-4A0A-8399-FB9B8CEDC525}"/>
                  </a:ext>
                </a:extLst>
              </p:cNvPr>
              <p:cNvGraphicFramePr/>
              <p:nvPr>
                <p:extLst>
                  <p:ext uri="{D42A27DB-BD31-4B8C-83A1-F6EECF244321}">
                    <p14:modId xmlns:p14="http://schemas.microsoft.com/office/powerpoint/2010/main" val="3255599484"/>
                  </p:ext>
                </p:extLst>
              </p:nvPr>
            </p:nvGraphicFramePr>
            <p:xfrm>
              <a:off x="7970344" y="2012781"/>
              <a:ext cx="2630025" cy="2515676"/>
            </p:xfrm>
            <a:graphic>
              <a:graphicData uri="http://schemas.openxmlformats.org/drawingml/2006/chart">
                <c:chart xmlns:c="http://schemas.openxmlformats.org/drawingml/2006/chart" xmlns:r="http://schemas.openxmlformats.org/officeDocument/2006/relationships" r:id="rId5"/>
              </a:graphicData>
            </a:graphic>
          </p:graphicFrame>
          <p:sp>
            <p:nvSpPr>
              <p:cNvPr id="29" name="Text Box 10">
                <a:extLst>
                  <a:ext uri="{FF2B5EF4-FFF2-40B4-BE49-F238E27FC236}">
                    <a16:creationId xmlns:a16="http://schemas.microsoft.com/office/drawing/2014/main" id="{5DDA8CB4-6F65-4C69-86CA-69F14EFF8AC1}"/>
                  </a:ext>
                </a:extLst>
              </p:cNvPr>
              <p:cNvSpPr txBox="1">
                <a:spLocks noChangeArrowheads="1"/>
              </p:cNvSpPr>
              <p:nvPr/>
            </p:nvSpPr>
            <p:spPr bwMode="auto">
              <a:xfrm>
                <a:off x="8606366" y="2865481"/>
                <a:ext cx="1357980" cy="781194"/>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sz="3600" b="0" dirty="0">
                    <a:solidFill>
                      <a:schemeClr val="bg1">
                        <a:lumMod val="50000"/>
                      </a:schemeClr>
                    </a:solidFill>
                    <a:latin typeface="华文细黑" panose="02010600040101010101" pitchFamily="2" charset="-122"/>
                    <a:ea typeface="华文细黑" panose="02010600040101010101" pitchFamily="2" charset="-122"/>
                  </a:rPr>
                  <a:t>50</a:t>
                </a:r>
                <a:r>
                  <a:rPr lang="en-US" sz="1600" b="0" dirty="0">
                    <a:solidFill>
                      <a:schemeClr val="bg1">
                        <a:lumMod val="50000"/>
                      </a:schemeClr>
                    </a:solidFill>
                    <a:latin typeface="华文细黑" panose="02010600040101010101" pitchFamily="2" charset="-122"/>
                    <a:ea typeface="华文细黑" panose="02010600040101010101" pitchFamily="2" charset="-122"/>
                  </a:rPr>
                  <a:t>%</a:t>
                </a:r>
                <a:endParaRPr lang="en-US" sz="3600"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13" name="组合 12">
              <a:extLst>
                <a:ext uri="{FF2B5EF4-FFF2-40B4-BE49-F238E27FC236}">
                  <a16:creationId xmlns:a16="http://schemas.microsoft.com/office/drawing/2014/main" id="{2D4C56EC-5917-478B-9291-7BC99444058B}"/>
                </a:ext>
              </a:extLst>
            </p:cNvPr>
            <p:cNvGrpSpPr/>
            <p:nvPr/>
          </p:nvGrpSpPr>
          <p:grpSpPr>
            <a:xfrm>
              <a:off x="1197989" y="4516947"/>
              <a:ext cx="2038795" cy="620682"/>
              <a:chOff x="1137578" y="4446649"/>
              <a:chExt cx="2653767" cy="807902"/>
            </a:xfrm>
          </p:grpSpPr>
          <p:sp>
            <p:nvSpPr>
              <p:cNvPr id="26" name="矩形 25">
                <a:extLst>
                  <a:ext uri="{FF2B5EF4-FFF2-40B4-BE49-F238E27FC236}">
                    <a16:creationId xmlns:a16="http://schemas.microsoft.com/office/drawing/2014/main" id="{F7014495-48F3-4B87-B27C-9CCA4E30D31A}"/>
                  </a:ext>
                </a:extLst>
              </p:cNvPr>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id="{DD6C3C24-8DF2-475F-B3D8-CC39DE5A5762}"/>
                  </a:ext>
                </a:extLst>
              </p:cNvPr>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a:extLst>
                <a:ext uri="{FF2B5EF4-FFF2-40B4-BE49-F238E27FC236}">
                  <a16:creationId xmlns:a16="http://schemas.microsoft.com/office/drawing/2014/main" id="{C1EE4E86-41FB-46FA-A686-087C3143BF95}"/>
                </a:ext>
              </a:extLst>
            </p:cNvPr>
            <p:cNvGrpSpPr/>
            <p:nvPr/>
          </p:nvGrpSpPr>
          <p:grpSpPr>
            <a:xfrm>
              <a:off x="3665992" y="4500452"/>
              <a:ext cx="2038795" cy="620682"/>
              <a:chOff x="1137578" y="4446649"/>
              <a:chExt cx="2653767" cy="807902"/>
            </a:xfrm>
          </p:grpSpPr>
          <p:sp>
            <p:nvSpPr>
              <p:cNvPr id="24" name="矩形 23">
                <a:extLst>
                  <a:ext uri="{FF2B5EF4-FFF2-40B4-BE49-F238E27FC236}">
                    <a16:creationId xmlns:a16="http://schemas.microsoft.com/office/drawing/2014/main" id="{81F4B422-3F43-48BC-964A-83F574EBF302}"/>
                  </a:ext>
                </a:extLst>
              </p:cNvPr>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a16="http://schemas.microsoft.com/office/drawing/2014/main" id="{A8C6C49F-E8D8-426D-B880-FA434853FB58}"/>
                  </a:ext>
                </a:extLst>
              </p:cNvPr>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5" name="组合 14">
              <a:extLst>
                <a:ext uri="{FF2B5EF4-FFF2-40B4-BE49-F238E27FC236}">
                  <a16:creationId xmlns:a16="http://schemas.microsoft.com/office/drawing/2014/main" id="{4F005B59-A941-43AC-806A-0FC0D7E044A8}"/>
                </a:ext>
              </a:extLst>
            </p:cNvPr>
            <p:cNvGrpSpPr/>
            <p:nvPr/>
          </p:nvGrpSpPr>
          <p:grpSpPr>
            <a:xfrm>
              <a:off x="6202252" y="4516947"/>
              <a:ext cx="2038795" cy="620682"/>
              <a:chOff x="1137578" y="4446649"/>
              <a:chExt cx="2653767" cy="807902"/>
            </a:xfrm>
          </p:grpSpPr>
          <p:sp>
            <p:nvSpPr>
              <p:cNvPr id="22" name="矩形 21">
                <a:extLst>
                  <a:ext uri="{FF2B5EF4-FFF2-40B4-BE49-F238E27FC236}">
                    <a16:creationId xmlns:a16="http://schemas.microsoft.com/office/drawing/2014/main" id="{ACE23961-946B-4E25-AF8F-F4642628F650}"/>
                  </a:ext>
                </a:extLst>
              </p:cNvPr>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id="{0E696DE9-DF42-4D90-B85D-61181A402D71}"/>
                  </a:ext>
                </a:extLst>
              </p:cNvPr>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extLst>
      <p:ext uri="{BB962C8B-B14F-4D97-AF65-F5344CB8AC3E}">
        <p14:creationId xmlns:p14="http://schemas.microsoft.com/office/powerpoint/2010/main" val="66867371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9DC89FF-CF4B-4C82-9B97-5F14164D2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id="{A68CCE76-1EF8-45ED-9054-854EC7A6E268}"/>
              </a:ext>
            </a:extLst>
          </p:cNvPr>
          <p:cNvGrpSpPr/>
          <p:nvPr/>
        </p:nvGrpSpPr>
        <p:grpSpPr>
          <a:xfrm>
            <a:off x="3549592" y="2269220"/>
            <a:ext cx="5109091" cy="2284583"/>
            <a:chOff x="176131" y="2540675"/>
            <a:chExt cx="5109091" cy="2284583"/>
          </a:xfrm>
        </p:grpSpPr>
        <p:sp>
          <p:nvSpPr>
            <p:cNvPr id="12" name="文本框 12">
              <a:extLst>
                <a:ext uri="{FF2B5EF4-FFF2-40B4-BE49-F238E27FC236}">
                  <a16:creationId xmlns:a16="http://schemas.microsoft.com/office/drawing/2014/main" id="{260F6BFA-E1A4-4F0D-8AF6-256EC65B4E82}"/>
                </a:ext>
              </a:extLst>
            </p:cNvPr>
            <p:cNvSpPr txBox="1"/>
            <p:nvPr/>
          </p:nvSpPr>
          <p:spPr>
            <a:xfrm>
              <a:off x="176131" y="3315849"/>
              <a:ext cx="5109091" cy="830997"/>
            </a:xfrm>
            <a:prstGeom prst="rect">
              <a:avLst/>
            </a:prstGeom>
            <a:noFill/>
          </p:spPr>
          <p:txBody>
            <a:bodyPr wrap="none" rtlCol="0">
              <a:spAutoFit/>
            </a:bodyPr>
            <a:lstStyle/>
            <a:p>
              <a:pPr algn="ctr"/>
              <a:r>
                <a:rPr lang="zh-CN" altLang="en-US" sz="4800"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点击加入</a:t>
              </a:r>
              <a:r>
                <a:rPr lang="zh-CN" altLang="en-US" sz="4800" b="1"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你的标题</a:t>
              </a:r>
            </a:p>
          </p:txBody>
        </p:sp>
        <p:sp>
          <p:nvSpPr>
            <p:cNvPr id="10" name="文本框 2">
              <a:extLst>
                <a:ext uri="{FF2B5EF4-FFF2-40B4-BE49-F238E27FC236}">
                  <a16:creationId xmlns:a16="http://schemas.microsoft.com/office/drawing/2014/main" id="{677CC525-DF34-4716-B508-4A9A99539421}"/>
                </a:ext>
              </a:extLst>
            </p:cNvPr>
            <p:cNvSpPr txBox="1"/>
            <p:nvPr/>
          </p:nvSpPr>
          <p:spPr>
            <a:xfrm>
              <a:off x="1908235" y="2540675"/>
              <a:ext cx="1644884" cy="646331"/>
            </a:xfrm>
            <a:prstGeom prst="rect">
              <a:avLst/>
            </a:prstGeom>
            <a:solidFill>
              <a:srgbClr val="5BA555"/>
            </a:solidFill>
            <a:ln w="19050">
              <a:noFill/>
            </a:ln>
            <a:effectLst/>
          </p:spPr>
          <p:txBody>
            <a:bodyPr wrap="square" rtlCol="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rPr>
                <a:t>TWO</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18E0A565-D5AF-4596-9E97-4A4209AD1B3F}"/>
                </a:ext>
              </a:extLst>
            </p:cNvPr>
            <p:cNvSpPr txBox="1"/>
            <p:nvPr/>
          </p:nvSpPr>
          <p:spPr>
            <a:xfrm>
              <a:off x="1412817" y="4455926"/>
              <a:ext cx="2635722" cy="369332"/>
            </a:xfrm>
            <a:prstGeom prst="rect">
              <a:avLst/>
            </a:prstGeom>
            <a:noFill/>
          </p:spPr>
          <p:txBody>
            <a:bodyPr wrap="none" rtlCol="0">
              <a:spAutoFit/>
            </a:bodyPr>
            <a:lstStyle/>
            <a:p>
              <a:pPr algn="ctr"/>
              <a:r>
                <a:rPr lang="en-US" altLang="zh-CN"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rPr>
                <a:t>THE Scenery DESIGN</a:t>
              </a:r>
              <a:endParaRPr lang="zh-CN" altLang="en-US"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endParaRPr>
            </a:p>
          </p:txBody>
        </p:sp>
        <p:sp>
          <p:nvSpPr>
            <p:cNvPr id="13" name="矩形 12">
              <a:extLst>
                <a:ext uri="{FF2B5EF4-FFF2-40B4-BE49-F238E27FC236}">
                  <a16:creationId xmlns:a16="http://schemas.microsoft.com/office/drawing/2014/main" id="{A5CA237B-6A76-4B04-B60B-0CA286C24876}"/>
                </a:ext>
              </a:extLst>
            </p:cNvPr>
            <p:cNvSpPr/>
            <p:nvPr/>
          </p:nvSpPr>
          <p:spPr>
            <a:xfrm>
              <a:off x="1110677" y="4277887"/>
              <a:ext cx="3240000" cy="18000"/>
            </a:xfrm>
            <a:prstGeom prst="rect">
              <a:avLst/>
            </a:prstGeom>
            <a:solidFill>
              <a:srgbClr val="5BA55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327779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文本框 29">
            <a:extLst>
              <a:ext uri="{FF2B5EF4-FFF2-40B4-BE49-F238E27FC236}">
                <a16:creationId xmlns:a16="http://schemas.microsoft.com/office/drawing/2014/main" id="{FC0D5D43-4326-4E18-8506-EDD33579EC22}"/>
              </a:ext>
            </a:extLst>
          </p:cNvPr>
          <p:cNvSpPr txBox="1"/>
          <p:nvPr/>
        </p:nvSpPr>
        <p:spPr>
          <a:xfrm>
            <a:off x="6818124" y="2258176"/>
            <a:ext cx="4109061" cy="523220"/>
          </a:xfrm>
          <a:prstGeom prst="rect">
            <a:avLst/>
          </a:prstGeom>
          <a:noFill/>
        </p:spPr>
        <p:txBody>
          <a:bodyPr wrap="square" rtlCol="0">
            <a:spAutoFit/>
          </a:bodyPr>
          <a:lstStyle/>
          <a:p>
            <a:r>
              <a:rPr lang="zh-CN" altLang="en-US" sz="2800" b="1" dirty="0">
                <a:solidFill>
                  <a:srgbClr val="5BA555"/>
                </a:solidFill>
                <a:latin typeface="微软雅黑" panose="020B0503020204020204" pitchFamily="34" charset="-122"/>
                <a:ea typeface="微软雅黑" panose="020B0503020204020204" pitchFamily="34" charset="-122"/>
              </a:rPr>
              <a:t>加入你的标题描述</a:t>
            </a:r>
            <a:endParaRPr lang="en-US" altLang="zh-CN" sz="2800" b="1" dirty="0">
              <a:solidFill>
                <a:srgbClr val="5BA555"/>
              </a:solidFill>
              <a:latin typeface="微软雅黑" panose="020B0503020204020204" pitchFamily="34" charset="-122"/>
              <a:ea typeface="微软雅黑" panose="020B0503020204020204" pitchFamily="34" charset="-122"/>
            </a:endParaRPr>
          </a:p>
        </p:txBody>
      </p:sp>
      <p:sp>
        <p:nvSpPr>
          <p:cNvPr id="10" name="文本框 30">
            <a:extLst>
              <a:ext uri="{FF2B5EF4-FFF2-40B4-BE49-F238E27FC236}">
                <a16:creationId xmlns:a16="http://schemas.microsoft.com/office/drawing/2014/main" id="{68646476-2890-4C2E-9887-BC54812615DE}"/>
              </a:ext>
            </a:extLst>
          </p:cNvPr>
          <p:cNvSpPr txBox="1"/>
          <p:nvPr/>
        </p:nvSpPr>
        <p:spPr>
          <a:xfrm>
            <a:off x="6818124" y="2904507"/>
            <a:ext cx="3973779" cy="2839239"/>
          </a:xfrm>
          <a:prstGeom prst="rect">
            <a:avLst/>
          </a:prstGeom>
          <a:noFill/>
          <a:effectLst/>
        </p:spPr>
        <p:txBody>
          <a:bodyPr wrap="square" rtlCol="0">
            <a:spAutoFit/>
          </a:bodyPr>
          <a:lstStyle/>
          <a:p>
            <a:endParaRPr lang="en-US" altLang="zh-CN" sz="1050" b="1"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2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200" dirty="0">
                <a:solidFill>
                  <a:schemeClr val="bg1">
                    <a:lumMod val="50000"/>
                  </a:schemeClr>
                </a:solidFill>
                <a:latin typeface="方正姚体" pitchFamily="2" charset="-122"/>
                <a:ea typeface="方正姚体" pitchFamily="2" charset="-122"/>
              </a:rPr>
              <a:t>center of the  narrative thought</a:t>
            </a:r>
          </a:p>
          <a:p>
            <a:endParaRPr lang="en-US" altLang="zh-CN" sz="1200"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2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200" dirty="0">
              <a:solidFill>
                <a:schemeClr val="bg1">
                  <a:lumMod val="50000"/>
                </a:schemeClr>
              </a:solidFill>
              <a:latin typeface="方正姚体" pitchFamily="2" charset="-122"/>
              <a:ea typeface="方正姚体" pitchFamily="2" charset="-122"/>
            </a:endParaRPr>
          </a:p>
        </p:txBody>
      </p:sp>
      <p:sp>
        <p:nvSpPr>
          <p:cNvPr id="27" name="矩形 26">
            <a:extLst>
              <a:ext uri="{FF2B5EF4-FFF2-40B4-BE49-F238E27FC236}">
                <a16:creationId xmlns:a16="http://schemas.microsoft.com/office/drawing/2014/main" id="{EFD1BFB7-AF7A-443D-9833-C02CFBB386C5}"/>
              </a:ext>
            </a:extLst>
          </p:cNvPr>
          <p:cNvSpPr/>
          <p:nvPr/>
        </p:nvSpPr>
        <p:spPr>
          <a:xfrm>
            <a:off x="1894316" y="2110400"/>
            <a:ext cx="4134613" cy="2716652"/>
          </a:xfrm>
          <a:prstGeom prst="rect">
            <a:avLst/>
          </a:prstGeom>
          <a:blipFill dpi="0" rotWithShape="1">
            <a:blip r:embed="rId3"/>
            <a:srcRect/>
            <a:tile tx="0" ty="0" sx="17000" sy="17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TextBox 5">
            <a:extLst>
              <a:ext uri="{FF2B5EF4-FFF2-40B4-BE49-F238E27FC236}">
                <a16:creationId xmlns:a16="http://schemas.microsoft.com/office/drawing/2014/main" id="{A8E219B1-BAF3-474A-9C6B-2A0A7811F527}"/>
              </a:ext>
            </a:extLst>
          </p:cNvPr>
          <p:cNvSpPr txBox="1"/>
          <p:nvPr/>
        </p:nvSpPr>
        <p:spPr>
          <a:xfrm>
            <a:off x="1849712" y="4958916"/>
            <a:ext cx="4838430" cy="784830"/>
          </a:xfrm>
          <a:prstGeom prst="rect">
            <a:avLst/>
          </a:prstGeom>
          <a:noFill/>
        </p:spPr>
        <p:txBody>
          <a:bodyPr wrap="square" rtlCol="0">
            <a:spAutoFit/>
          </a:bodyPr>
          <a:lstStyle/>
          <a:p>
            <a:r>
              <a:rPr lang="en-US" sz="9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acc</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16278294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50"/>
                                        <p:tgtEl>
                                          <p:spTgt spid="10"/>
                                        </p:tgtEl>
                                      </p:cBhvr>
                                    </p:animEffect>
                                    <p:anim calcmode="lin" valueType="num">
                                      <p:cBhvr>
                                        <p:cTn id="18" dur="250" fill="hold"/>
                                        <p:tgtEl>
                                          <p:spTgt spid="10"/>
                                        </p:tgtEl>
                                        <p:attrNameLst>
                                          <p:attrName>ppt_x</p:attrName>
                                        </p:attrNameLst>
                                      </p:cBhvr>
                                      <p:tavLst>
                                        <p:tav tm="0">
                                          <p:val>
                                            <p:strVal val="#ppt_x"/>
                                          </p:val>
                                        </p:tav>
                                        <p:tav tm="100000">
                                          <p:val>
                                            <p:strVal val="#ppt_x"/>
                                          </p:val>
                                        </p:tav>
                                      </p:tavLst>
                                    </p:anim>
                                    <p:anim calcmode="lin" valueType="num">
                                      <p:cBhvr>
                                        <p:cTn id="19" dur="25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6" presetClass="entr" presetSubtype="37"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outVertical)">
                                      <p:cBhvr>
                                        <p:cTn id="23" dur="750"/>
                                        <p:tgtEl>
                                          <p:spTgt spid="27"/>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27" grpId="0" animBg="1"/>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Shape 6914">
            <a:extLst>
              <a:ext uri="{FF2B5EF4-FFF2-40B4-BE49-F238E27FC236}">
                <a16:creationId xmlns:a16="http://schemas.microsoft.com/office/drawing/2014/main" id="{0CBBBA28-8B4C-4B32-B4B3-9E8DD0489E04}"/>
              </a:ext>
            </a:extLst>
          </p:cNvPr>
          <p:cNvSpPr/>
          <p:nvPr/>
        </p:nvSpPr>
        <p:spPr>
          <a:xfrm>
            <a:off x="4377025" y="1936226"/>
            <a:ext cx="1940279" cy="176336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rgbClr val="5BA555"/>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0" name="Shape 6915">
            <a:extLst>
              <a:ext uri="{FF2B5EF4-FFF2-40B4-BE49-F238E27FC236}">
                <a16:creationId xmlns:a16="http://schemas.microsoft.com/office/drawing/2014/main" id="{26054D0C-6DC0-412B-AB65-4A93ECB1DC80}"/>
              </a:ext>
            </a:extLst>
          </p:cNvPr>
          <p:cNvSpPr/>
          <p:nvPr/>
        </p:nvSpPr>
        <p:spPr>
          <a:xfrm>
            <a:off x="6272850" y="1936223"/>
            <a:ext cx="1759429" cy="1956803"/>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1" name="Shape 6916">
            <a:extLst>
              <a:ext uri="{FF2B5EF4-FFF2-40B4-BE49-F238E27FC236}">
                <a16:creationId xmlns:a16="http://schemas.microsoft.com/office/drawing/2014/main" id="{C4D351C2-8212-498C-A13A-2DDA8BBD3FFA}"/>
              </a:ext>
            </a:extLst>
          </p:cNvPr>
          <p:cNvSpPr/>
          <p:nvPr/>
        </p:nvSpPr>
        <p:spPr>
          <a:xfrm>
            <a:off x="4377026" y="3637778"/>
            <a:ext cx="1746811" cy="19413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2" name="Shape 6917">
            <a:extLst>
              <a:ext uri="{FF2B5EF4-FFF2-40B4-BE49-F238E27FC236}">
                <a16:creationId xmlns:a16="http://schemas.microsoft.com/office/drawing/2014/main" id="{04E65A3C-CC2D-4DD6-ADCA-C33B17A2385E}"/>
              </a:ext>
            </a:extLst>
          </p:cNvPr>
          <p:cNvSpPr/>
          <p:nvPr/>
        </p:nvSpPr>
        <p:spPr>
          <a:xfrm>
            <a:off x="6080517" y="3827824"/>
            <a:ext cx="1952896" cy="1750751"/>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rgbClr val="5BA555"/>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13" name="Freeform 41">
            <a:extLst>
              <a:ext uri="{FF2B5EF4-FFF2-40B4-BE49-F238E27FC236}">
                <a16:creationId xmlns:a16="http://schemas.microsoft.com/office/drawing/2014/main" id="{8E8809DF-5E18-4C7F-BB9E-C4CC538E63E7}"/>
              </a:ext>
            </a:extLst>
          </p:cNvPr>
          <p:cNvSpPr>
            <a:spLocks noEditPoints="1"/>
          </p:cNvSpPr>
          <p:nvPr/>
        </p:nvSpPr>
        <p:spPr bwMode="auto">
          <a:xfrm>
            <a:off x="5729157" y="3274906"/>
            <a:ext cx="960107" cy="8733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5BA555"/>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AutoShape 36">
            <a:extLst>
              <a:ext uri="{FF2B5EF4-FFF2-40B4-BE49-F238E27FC236}">
                <a16:creationId xmlns:a16="http://schemas.microsoft.com/office/drawing/2014/main" id="{94F0537C-7187-469C-ACF4-A9EEE80FAEC7}"/>
              </a:ext>
            </a:extLst>
          </p:cNvPr>
          <p:cNvSpPr>
            <a:spLocks noChangeArrowheads="1"/>
          </p:cNvSpPr>
          <p:nvPr/>
        </p:nvSpPr>
        <p:spPr bwMode="auto">
          <a:xfrm>
            <a:off x="1697037" y="2854325"/>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37">
            <a:extLst>
              <a:ext uri="{FF2B5EF4-FFF2-40B4-BE49-F238E27FC236}">
                <a16:creationId xmlns:a16="http://schemas.microsoft.com/office/drawing/2014/main" id="{650C9F8E-F066-4DF3-A1F9-52E18BD8ACEC}"/>
              </a:ext>
            </a:extLst>
          </p:cNvPr>
          <p:cNvSpPr>
            <a:spLocks noChangeArrowheads="1"/>
          </p:cNvSpPr>
          <p:nvPr/>
        </p:nvSpPr>
        <p:spPr bwMode="auto">
          <a:xfrm>
            <a:off x="2146300" y="2555875"/>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38">
            <a:extLst>
              <a:ext uri="{FF2B5EF4-FFF2-40B4-BE49-F238E27FC236}">
                <a16:creationId xmlns:a16="http://schemas.microsoft.com/office/drawing/2014/main" id="{5B175F94-7F9B-429E-849B-99B9308BF2E9}"/>
              </a:ext>
            </a:extLst>
          </p:cNvPr>
          <p:cNvSpPr/>
          <p:nvPr/>
        </p:nvSpPr>
        <p:spPr bwMode="auto">
          <a:xfrm>
            <a:off x="3648075" y="2597150"/>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5BA555"/>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7" name="AutoShape 39">
            <a:extLst>
              <a:ext uri="{FF2B5EF4-FFF2-40B4-BE49-F238E27FC236}">
                <a16:creationId xmlns:a16="http://schemas.microsoft.com/office/drawing/2014/main" id="{94E3EFDF-CA20-4E81-B477-CB22D7E43911}"/>
              </a:ext>
            </a:extLst>
          </p:cNvPr>
          <p:cNvSpPr>
            <a:spLocks noChangeArrowheads="1"/>
          </p:cNvSpPr>
          <p:nvPr/>
        </p:nvSpPr>
        <p:spPr bwMode="auto">
          <a:xfrm>
            <a:off x="8829675" y="2854325"/>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40">
            <a:extLst>
              <a:ext uri="{FF2B5EF4-FFF2-40B4-BE49-F238E27FC236}">
                <a16:creationId xmlns:a16="http://schemas.microsoft.com/office/drawing/2014/main" id="{7CC11716-1A97-4FFF-8A2A-89B60F9B5751}"/>
              </a:ext>
            </a:extLst>
          </p:cNvPr>
          <p:cNvSpPr>
            <a:spLocks noChangeArrowheads="1"/>
          </p:cNvSpPr>
          <p:nvPr/>
        </p:nvSpPr>
        <p:spPr bwMode="auto">
          <a:xfrm>
            <a:off x="8821737" y="2555875"/>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41">
            <a:extLst>
              <a:ext uri="{FF2B5EF4-FFF2-40B4-BE49-F238E27FC236}">
                <a16:creationId xmlns:a16="http://schemas.microsoft.com/office/drawing/2014/main" id="{4076106B-FC03-41A6-9873-0959A60F1997}"/>
              </a:ext>
            </a:extLst>
          </p:cNvPr>
          <p:cNvSpPr/>
          <p:nvPr/>
        </p:nvSpPr>
        <p:spPr bwMode="auto">
          <a:xfrm>
            <a:off x="8535987" y="2597150"/>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0" name="AutoShape 42">
            <a:extLst>
              <a:ext uri="{FF2B5EF4-FFF2-40B4-BE49-F238E27FC236}">
                <a16:creationId xmlns:a16="http://schemas.microsoft.com/office/drawing/2014/main" id="{EB433B5B-84E4-4107-A8E5-8826F61727F8}"/>
              </a:ext>
            </a:extLst>
          </p:cNvPr>
          <p:cNvSpPr>
            <a:spLocks noChangeArrowheads="1"/>
          </p:cNvSpPr>
          <p:nvPr/>
        </p:nvSpPr>
        <p:spPr bwMode="auto">
          <a:xfrm>
            <a:off x="1698625" y="4679950"/>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43">
            <a:extLst>
              <a:ext uri="{FF2B5EF4-FFF2-40B4-BE49-F238E27FC236}">
                <a16:creationId xmlns:a16="http://schemas.microsoft.com/office/drawing/2014/main" id="{96CC702D-D57A-4A5A-9F49-ADB5C052A045}"/>
              </a:ext>
            </a:extLst>
          </p:cNvPr>
          <p:cNvSpPr>
            <a:spLocks noChangeArrowheads="1"/>
          </p:cNvSpPr>
          <p:nvPr/>
        </p:nvSpPr>
        <p:spPr bwMode="auto">
          <a:xfrm>
            <a:off x="2151062" y="4381500"/>
            <a:ext cx="1393825"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44">
            <a:extLst>
              <a:ext uri="{FF2B5EF4-FFF2-40B4-BE49-F238E27FC236}">
                <a16:creationId xmlns:a16="http://schemas.microsoft.com/office/drawing/2014/main" id="{E7E17DC4-DA71-458A-8DDB-4F0D15D8F61D}"/>
              </a:ext>
            </a:extLst>
          </p:cNvPr>
          <p:cNvSpPr/>
          <p:nvPr/>
        </p:nvSpPr>
        <p:spPr bwMode="auto">
          <a:xfrm>
            <a:off x="3649662" y="4422775"/>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3" name="AutoShape 45">
            <a:extLst>
              <a:ext uri="{FF2B5EF4-FFF2-40B4-BE49-F238E27FC236}">
                <a16:creationId xmlns:a16="http://schemas.microsoft.com/office/drawing/2014/main" id="{B27DFE39-CEC2-4A86-AC2F-4364B0D5D754}"/>
              </a:ext>
            </a:extLst>
          </p:cNvPr>
          <p:cNvSpPr>
            <a:spLocks noChangeArrowheads="1"/>
          </p:cNvSpPr>
          <p:nvPr/>
        </p:nvSpPr>
        <p:spPr bwMode="auto">
          <a:xfrm>
            <a:off x="8801100" y="4679950"/>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46">
            <a:extLst>
              <a:ext uri="{FF2B5EF4-FFF2-40B4-BE49-F238E27FC236}">
                <a16:creationId xmlns:a16="http://schemas.microsoft.com/office/drawing/2014/main" id="{A6473D92-16C5-466E-8F8E-CD1783DA3743}"/>
              </a:ext>
            </a:extLst>
          </p:cNvPr>
          <p:cNvSpPr>
            <a:spLocks noChangeArrowheads="1"/>
          </p:cNvSpPr>
          <p:nvPr/>
        </p:nvSpPr>
        <p:spPr bwMode="auto">
          <a:xfrm>
            <a:off x="8793162" y="4381500"/>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47">
            <a:extLst>
              <a:ext uri="{FF2B5EF4-FFF2-40B4-BE49-F238E27FC236}">
                <a16:creationId xmlns:a16="http://schemas.microsoft.com/office/drawing/2014/main" id="{26C57160-8836-4BAC-9EA2-EA9E8BDBF316}"/>
              </a:ext>
            </a:extLst>
          </p:cNvPr>
          <p:cNvSpPr/>
          <p:nvPr/>
        </p:nvSpPr>
        <p:spPr bwMode="auto">
          <a:xfrm>
            <a:off x="8507412" y="4422775"/>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5BA555"/>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extLst>
      <p:ext uri="{BB962C8B-B14F-4D97-AF65-F5344CB8AC3E}">
        <p14:creationId xmlns:p14="http://schemas.microsoft.com/office/powerpoint/2010/main" val="212408171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250" fill="hold"/>
                                        <p:tgtEl>
                                          <p:spTgt spid="15"/>
                                        </p:tgtEl>
                                        <p:attrNameLst>
                                          <p:attrName>ppt_x</p:attrName>
                                        </p:attrNameLst>
                                      </p:cBhvr>
                                      <p:tavLst>
                                        <p:tav tm="0">
                                          <p:val>
                                            <p:strVal val="0-#ppt_w/2"/>
                                          </p:val>
                                        </p:tav>
                                        <p:tav tm="100000">
                                          <p:val>
                                            <p:strVal val="#ppt_x"/>
                                          </p:val>
                                        </p:tav>
                                      </p:tavLst>
                                    </p:anim>
                                    <p:anim calcmode="lin" valueType="num">
                                      <p:cBhvr>
                                        <p:cTn id="30" dur="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250" fill="hold"/>
                                        <p:tgtEl>
                                          <p:spTgt spid="14"/>
                                        </p:tgtEl>
                                        <p:attrNameLst>
                                          <p:attrName>ppt_x</p:attrName>
                                        </p:attrNameLst>
                                      </p:cBhvr>
                                      <p:tavLst>
                                        <p:tav tm="0">
                                          <p:val>
                                            <p:strVal val="0-#ppt_w/2"/>
                                          </p:val>
                                        </p:tav>
                                        <p:tav tm="100000">
                                          <p:val>
                                            <p:strVal val="#ppt_x"/>
                                          </p:val>
                                        </p:tav>
                                      </p:tavLst>
                                    </p:anim>
                                    <p:anim calcmode="lin" valueType="num">
                                      <p:cBhvr>
                                        <p:cTn id="35" dur="25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9"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250"/>
                                        <p:tgtEl>
                                          <p:spTgt spid="16"/>
                                        </p:tgtEl>
                                      </p:cBhvr>
                                    </p:animEffect>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250" fill="hold"/>
                                        <p:tgtEl>
                                          <p:spTgt spid="18"/>
                                        </p:tgtEl>
                                        <p:attrNameLst>
                                          <p:attrName>ppt_x</p:attrName>
                                        </p:attrNameLst>
                                      </p:cBhvr>
                                      <p:tavLst>
                                        <p:tav tm="0">
                                          <p:val>
                                            <p:strVal val="1+#ppt_w/2"/>
                                          </p:val>
                                        </p:tav>
                                        <p:tav tm="100000">
                                          <p:val>
                                            <p:strVal val="#ppt_x"/>
                                          </p:val>
                                        </p:tav>
                                      </p:tavLst>
                                    </p:anim>
                                    <p:anim calcmode="lin" valueType="num">
                                      <p:cBhvr>
                                        <p:cTn id="44" dur="250" fill="hold"/>
                                        <p:tgtEl>
                                          <p:spTgt spid="18"/>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250" fill="hold"/>
                                        <p:tgtEl>
                                          <p:spTgt spid="17"/>
                                        </p:tgtEl>
                                        <p:attrNameLst>
                                          <p:attrName>ppt_x</p:attrName>
                                        </p:attrNameLst>
                                      </p:cBhvr>
                                      <p:tavLst>
                                        <p:tav tm="0">
                                          <p:val>
                                            <p:strVal val="1+#ppt_w/2"/>
                                          </p:val>
                                        </p:tav>
                                        <p:tav tm="100000">
                                          <p:val>
                                            <p:strVal val="#ppt_x"/>
                                          </p:val>
                                        </p:tav>
                                      </p:tavLst>
                                    </p:anim>
                                    <p:anim calcmode="lin" valueType="num">
                                      <p:cBhvr>
                                        <p:cTn id="49" dur="250" fill="hold"/>
                                        <p:tgtEl>
                                          <p:spTgt spid="17"/>
                                        </p:tgtEl>
                                        <p:attrNameLst>
                                          <p:attrName>ppt_y</p:attrName>
                                        </p:attrNameLst>
                                      </p:cBhvr>
                                      <p:tavLst>
                                        <p:tav tm="0">
                                          <p:val>
                                            <p:strVal val="#ppt_y"/>
                                          </p:val>
                                        </p:tav>
                                        <p:tav tm="100000">
                                          <p:val>
                                            <p:strVal val="#ppt_y"/>
                                          </p:val>
                                        </p:tav>
                                      </p:tavLst>
                                    </p:anim>
                                  </p:childTnLst>
                                </p:cTn>
                              </p:par>
                            </p:childTnLst>
                          </p:cTn>
                        </p:par>
                        <p:par>
                          <p:cTn id="50" fill="hold">
                            <p:stCondLst>
                              <p:cond delay="3750"/>
                            </p:stCondLst>
                            <p:childTnLst>
                              <p:par>
                                <p:cTn id="51" presetID="9"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250"/>
                                        <p:tgtEl>
                                          <p:spTgt spid="19"/>
                                        </p:tgtEl>
                                      </p:cBhvr>
                                    </p:animEffect>
                                  </p:childTnLst>
                                </p:cTn>
                              </p:par>
                            </p:childTnLst>
                          </p:cTn>
                        </p:par>
                        <p:par>
                          <p:cTn id="54" fill="hold">
                            <p:stCondLst>
                              <p:cond delay="4000"/>
                            </p:stCondLst>
                            <p:childTnLst>
                              <p:par>
                                <p:cTn id="55" presetID="2" presetClass="entr" presetSubtype="8"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ppt_x</p:attrName>
                                        </p:attrNameLst>
                                      </p:cBhvr>
                                      <p:tavLst>
                                        <p:tav tm="0">
                                          <p:val>
                                            <p:strVal val="0-#ppt_w/2"/>
                                          </p:val>
                                        </p:tav>
                                        <p:tav tm="100000">
                                          <p:val>
                                            <p:strVal val="#ppt_x"/>
                                          </p:val>
                                        </p:tav>
                                      </p:tavLst>
                                    </p:anim>
                                    <p:anim calcmode="lin" valueType="num">
                                      <p:cBhvr>
                                        <p:cTn id="58" dur="250" fill="hold"/>
                                        <p:tgtEl>
                                          <p:spTgt spid="21"/>
                                        </p:tgtEl>
                                        <p:attrNameLst>
                                          <p:attrName>ppt_y</p:attrName>
                                        </p:attrNameLst>
                                      </p:cBhvr>
                                      <p:tavLst>
                                        <p:tav tm="0">
                                          <p:val>
                                            <p:strVal val="#ppt_y"/>
                                          </p:val>
                                        </p:tav>
                                        <p:tav tm="100000">
                                          <p:val>
                                            <p:strVal val="#ppt_y"/>
                                          </p:val>
                                        </p:tav>
                                      </p:tavLst>
                                    </p:anim>
                                  </p:childTnLst>
                                </p:cTn>
                              </p:par>
                            </p:childTnLst>
                          </p:cTn>
                        </p:par>
                        <p:par>
                          <p:cTn id="59" fill="hold">
                            <p:stCondLst>
                              <p:cond delay="4250"/>
                            </p:stCondLst>
                            <p:childTnLst>
                              <p:par>
                                <p:cTn id="60" presetID="2" presetClass="entr" presetSubtype="8"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250" fill="hold"/>
                                        <p:tgtEl>
                                          <p:spTgt spid="20"/>
                                        </p:tgtEl>
                                        <p:attrNameLst>
                                          <p:attrName>ppt_x</p:attrName>
                                        </p:attrNameLst>
                                      </p:cBhvr>
                                      <p:tavLst>
                                        <p:tav tm="0">
                                          <p:val>
                                            <p:strVal val="0-#ppt_w/2"/>
                                          </p:val>
                                        </p:tav>
                                        <p:tav tm="100000">
                                          <p:val>
                                            <p:strVal val="#ppt_x"/>
                                          </p:val>
                                        </p:tav>
                                      </p:tavLst>
                                    </p:anim>
                                    <p:anim calcmode="lin" valueType="num">
                                      <p:cBhvr>
                                        <p:cTn id="63" dur="250" fill="hold"/>
                                        <p:tgtEl>
                                          <p:spTgt spid="20"/>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9" presetClass="entr" presetSubtype="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dissolve">
                                      <p:cBhvr>
                                        <p:cTn id="67" dur="250"/>
                                        <p:tgtEl>
                                          <p:spTgt spid="22"/>
                                        </p:tgtEl>
                                      </p:cBhvr>
                                    </p:animEffect>
                                  </p:childTnLst>
                                </p:cTn>
                              </p:par>
                            </p:childTnLst>
                          </p:cTn>
                        </p:par>
                        <p:par>
                          <p:cTn id="68" fill="hold">
                            <p:stCondLst>
                              <p:cond delay="4750"/>
                            </p:stCondLst>
                            <p:childTnLst>
                              <p:par>
                                <p:cTn id="69" presetID="2" presetClass="entr" presetSubtype="2"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250" fill="hold"/>
                                        <p:tgtEl>
                                          <p:spTgt spid="24"/>
                                        </p:tgtEl>
                                        <p:attrNameLst>
                                          <p:attrName>ppt_x</p:attrName>
                                        </p:attrNameLst>
                                      </p:cBhvr>
                                      <p:tavLst>
                                        <p:tav tm="0">
                                          <p:val>
                                            <p:strVal val="1+#ppt_w/2"/>
                                          </p:val>
                                        </p:tav>
                                        <p:tav tm="100000">
                                          <p:val>
                                            <p:strVal val="#ppt_x"/>
                                          </p:val>
                                        </p:tav>
                                      </p:tavLst>
                                    </p:anim>
                                    <p:anim calcmode="lin" valueType="num">
                                      <p:cBhvr>
                                        <p:cTn id="72" dur="250" fill="hold"/>
                                        <p:tgtEl>
                                          <p:spTgt spid="24"/>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2" presetClass="entr" presetSubtype="2"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250" fill="hold"/>
                                        <p:tgtEl>
                                          <p:spTgt spid="23"/>
                                        </p:tgtEl>
                                        <p:attrNameLst>
                                          <p:attrName>ppt_x</p:attrName>
                                        </p:attrNameLst>
                                      </p:cBhvr>
                                      <p:tavLst>
                                        <p:tav tm="0">
                                          <p:val>
                                            <p:strVal val="1+#ppt_w/2"/>
                                          </p:val>
                                        </p:tav>
                                        <p:tav tm="100000">
                                          <p:val>
                                            <p:strVal val="#ppt_x"/>
                                          </p:val>
                                        </p:tav>
                                      </p:tavLst>
                                    </p:anim>
                                    <p:anim calcmode="lin" valueType="num">
                                      <p:cBhvr>
                                        <p:cTn id="77" dur="250" fill="hold"/>
                                        <p:tgtEl>
                                          <p:spTgt spid="23"/>
                                        </p:tgtEl>
                                        <p:attrNameLst>
                                          <p:attrName>ppt_y</p:attrName>
                                        </p:attrNameLst>
                                      </p:cBhvr>
                                      <p:tavLst>
                                        <p:tav tm="0">
                                          <p:val>
                                            <p:strVal val="#ppt_y"/>
                                          </p:val>
                                        </p:tav>
                                        <p:tav tm="100000">
                                          <p:val>
                                            <p:strVal val="#ppt_y"/>
                                          </p:val>
                                        </p:tav>
                                      </p:tavLst>
                                    </p:anim>
                                  </p:childTnLst>
                                </p:cTn>
                              </p:par>
                            </p:childTnLst>
                          </p:cTn>
                        </p:par>
                        <p:par>
                          <p:cTn id="78" fill="hold">
                            <p:stCondLst>
                              <p:cond delay="5250"/>
                            </p:stCondLst>
                            <p:childTnLst>
                              <p:par>
                                <p:cTn id="79" presetID="9" presetClass="entr" presetSubtype="0"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dissolve">
                                      <p:cBhvr>
                                        <p:cTn id="81"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animBg="1"/>
      <p:bldP spid="14" grpId="0"/>
      <p:bldP spid="15" grpId="0"/>
      <p:bldP spid="17" grpId="0"/>
      <p:bldP spid="18" grpId="0"/>
      <p:bldP spid="20" grpId="0"/>
      <p:bldP spid="21"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B295A83C-DFAA-4B38-BC73-639E86C54815}"/>
              </a:ext>
            </a:extLst>
          </p:cNvPr>
          <p:cNvGrpSpPr/>
          <p:nvPr/>
        </p:nvGrpSpPr>
        <p:grpSpPr>
          <a:xfrm flipH="1">
            <a:off x="2290361" y="1943101"/>
            <a:ext cx="8141504" cy="3959224"/>
            <a:chOff x="1957388" y="1882775"/>
            <a:chExt cx="8807450" cy="4283075"/>
          </a:xfrm>
        </p:grpSpPr>
        <p:grpSp>
          <p:nvGrpSpPr>
            <p:cNvPr id="10" name="组合 9">
              <a:extLst>
                <a:ext uri="{FF2B5EF4-FFF2-40B4-BE49-F238E27FC236}">
                  <a16:creationId xmlns:a16="http://schemas.microsoft.com/office/drawing/2014/main" id="{E1F40E26-6CF3-4DA4-88A5-E4F0AEBAAFD5}"/>
                </a:ext>
              </a:extLst>
            </p:cNvPr>
            <p:cNvGrpSpPr>
              <a:grpSpLocks/>
            </p:cNvGrpSpPr>
            <p:nvPr/>
          </p:nvGrpSpPr>
          <p:grpSpPr bwMode="auto">
            <a:xfrm>
              <a:off x="6926263" y="2062163"/>
              <a:ext cx="3838575" cy="3838575"/>
              <a:chOff x="7115266" y="1299207"/>
              <a:chExt cx="3142800" cy="3142800"/>
            </a:xfrm>
          </p:grpSpPr>
          <p:sp>
            <p:nvSpPr>
              <p:cNvPr id="26" name="Oval 18">
                <a:extLst>
                  <a:ext uri="{FF2B5EF4-FFF2-40B4-BE49-F238E27FC236}">
                    <a16:creationId xmlns:a16="http://schemas.microsoft.com/office/drawing/2014/main" id="{4878C08E-C389-476F-8707-C84ACFC2416A}"/>
                  </a:ext>
                </a:extLst>
              </p:cNvPr>
              <p:cNvSpPr/>
              <p:nvPr/>
            </p:nvSpPr>
            <p:spPr>
              <a:xfrm>
                <a:off x="7115266" y="1299207"/>
                <a:ext cx="3142800" cy="3142800"/>
              </a:xfrm>
              <a:prstGeom prst="ellipse">
                <a:avLst/>
              </a:prstGeom>
              <a:solidFill>
                <a:srgbClr val="5BA555"/>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anchor="ctr"/>
              <a:lstStyle/>
              <a:p>
                <a:pPr algn="ctr" eaLnBrk="1" hangingPunct="1">
                  <a:lnSpc>
                    <a:spcPct val="120000"/>
                  </a:lnSpc>
                  <a:defRPr/>
                </a:pPr>
                <a:endParaRPr lang="en-US" sz="14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5">
                <a:extLst>
                  <a:ext uri="{FF2B5EF4-FFF2-40B4-BE49-F238E27FC236}">
                    <a16:creationId xmlns:a16="http://schemas.microsoft.com/office/drawing/2014/main" id="{9B71C66D-CDBF-4B6E-9775-D97320B3817C}"/>
                  </a:ext>
                </a:extLst>
              </p:cNvPr>
              <p:cNvSpPr txBox="1">
                <a:spLocks noChangeArrowheads="1"/>
              </p:cNvSpPr>
              <p:nvPr/>
            </p:nvSpPr>
            <p:spPr bwMode="auto">
              <a:xfrm>
                <a:off x="7852834" y="3037533"/>
                <a:ext cx="1660924" cy="72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en-US" altLang="zh-CN" sz="80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28" name="TextBox 6">
                <a:extLst>
                  <a:ext uri="{FF2B5EF4-FFF2-40B4-BE49-F238E27FC236}">
                    <a16:creationId xmlns:a16="http://schemas.microsoft.com/office/drawing/2014/main" id="{09FF7606-2286-4253-90C8-E7C200B1E87D}"/>
                  </a:ext>
                </a:extLst>
              </p:cNvPr>
              <p:cNvSpPr txBox="1">
                <a:spLocks noChangeArrowheads="1"/>
              </p:cNvSpPr>
              <p:nvPr/>
            </p:nvSpPr>
            <p:spPr bwMode="auto">
              <a:xfrm>
                <a:off x="8067735" y="2039519"/>
                <a:ext cx="1261556" cy="823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en-US" altLang="en-US" sz="6000" dirty="0">
                    <a:solidFill>
                      <a:schemeClr val="bg1"/>
                    </a:solidFill>
                    <a:latin typeface="Arial" panose="020B0604020202020204" pitchFamily="34" charset="0"/>
                    <a:ea typeface="微软雅黑" panose="020B0503020204020204" pitchFamily="34" charset="-122"/>
                    <a:sym typeface="Arial" panose="020B0604020202020204" pitchFamily="34" charset="0"/>
                  </a:rPr>
                  <a:t>96%</a:t>
                </a:r>
              </a:p>
            </p:txBody>
          </p:sp>
          <p:sp>
            <p:nvSpPr>
              <p:cNvPr id="29" name="TextBox 7">
                <a:extLst>
                  <a:ext uri="{FF2B5EF4-FFF2-40B4-BE49-F238E27FC236}">
                    <a16:creationId xmlns:a16="http://schemas.microsoft.com/office/drawing/2014/main" id="{B245C022-D4DA-4459-BCE5-2B812E32FF38}"/>
                  </a:ext>
                </a:extLst>
              </p:cNvPr>
              <p:cNvSpPr txBox="1">
                <a:spLocks noChangeArrowheads="1"/>
              </p:cNvSpPr>
              <p:nvPr/>
            </p:nvSpPr>
            <p:spPr bwMode="auto">
              <a:xfrm>
                <a:off x="7996956" y="2826600"/>
                <a:ext cx="1323256" cy="19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1" name="组合 10">
              <a:extLst>
                <a:ext uri="{FF2B5EF4-FFF2-40B4-BE49-F238E27FC236}">
                  <a16:creationId xmlns:a16="http://schemas.microsoft.com/office/drawing/2014/main" id="{03DDE623-0E10-46C4-B78E-C967D1406D1B}"/>
                </a:ext>
              </a:extLst>
            </p:cNvPr>
            <p:cNvGrpSpPr>
              <a:grpSpLocks/>
            </p:cNvGrpSpPr>
            <p:nvPr/>
          </p:nvGrpSpPr>
          <p:grpSpPr bwMode="auto">
            <a:xfrm>
              <a:off x="1957388" y="1992313"/>
              <a:ext cx="3060700" cy="3060700"/>
              <a:chOff x="909267" y="1241284"/>
              <a:chExt cx="2506980" cy="2506980"/>
            </a:xfrm>
          </p:grpSpPr>
          <p:sp>
            <p:nvSpPr>
              <p:cNvPr id="22" name="Oval 16">
                <a:extLst>
                  <a:ext uri="{FF2B5EF4-FFF2-40B4-BE49-F238E27FC236}">
                    <a16:creationId xmlns:a16="http://schemas.microsoft.com/office/drawing/2014/main" id="{82DB9948-0A49-44BF-A2E2-808D02BCAA7D}"/>
                  </a:ext>
                </a:extLst>
              </p:cNvPr>
              <p:cNvSpPr/>
              <p:nvPr/>
            </p:nvSpPr>
            <p:spPr>
              <a:xfrm>
                <a:off x="909267" y="1241284"/>
                <a:ext cx="2506980" cy="2506980"/>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anchor="ctr"/>
              <a:lstStyle/>
              <a:p>
                <a:pPr algn="ctr" eaLnBrk="1" hangingPunct="1">
                  <a:lnSpc>
                    <a:spcPct val="120000"/>
                  </a:lnSpc>
                  <a:defRPr/>
                </a:pPr>
                <a:endParaRPr lang="en-US" sz="14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8">
                <a:extLst>
                  <a:ext uri="{FF2B5EF4-FFF2-40B4-BE49-F238E27FC236}">
                    <a16:creationId xmlns:a16="http://schemas.microsoft.com/office/drawing/2014/main" id="{9717E76C-1972-4E7D-AD5B-22E5C05A50BC}"/>
                  </a:ext>
                </a:extLst>
              </p:cNvPr>
              <p:cNvSpPr txBox="1">
                <a:spLocks noChangeArrowheads="1"/>
              </p:cNvSpPr>
              <p:nvPr/>
            </p:nvSpPr>
            <p:spPr bwMode="auto">
              <a:xfrm>
                <a:off x="1493333" y="2719586"/>
                <a:ext cx="1334504" cy="48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en-US" altLang="zh-CN" sz="80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4" name="TextBox 9">
                <a:extLst>
                  <a:ext uri="{FF2B5EF4-FFF2-40B4-BE49-F238E27FC236}">
                    <a16:creationId xmlns:a16="http://schemas.microsoft.com/office/drawing/2014/main" id="{21EA87E4-47DF-4C01-ADB5-6CA42E510E48}"/>
                  </a:ext>
                </a:extLst>
              </p:cNvPr>
              <p:cNvSpPr txBox="1">
                <a:spLocks noChangeArrowheads="1"/>
              </p:cNvSpPr>
              <p:nvPr/>
            </p:nvSpPr>
            <p:spPr bwMode="auto">
              <a:xfrm>
                <a:off x="1543107" y="1670330"/>
                <a:ext cx="1261792" cy="82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en-US" altLang="en-US" sz="6000" dirty="0">
                    <a:solidFill>
                      <a:schemeClr val="bg1"/>
                    </a:solidFill>
                    <a:latin typeface="Arial" panose="020B0604020202020204" pitchFamily="34" charset="0"/>
                    <a:ea typeface="微软雅黑" panose="020B0503020204020204" pitchFamily="34" charset="-122"/>
                    <a:sym typeface="Arial" panose="020B0604020202020204" pitchFamily="34" charset="0"/>
                  </a:rPr>
                  <a:t>56%</a:t>
                </a:r>
              </a:p>
            </p:txBody>
          </p:sp>
          <p:sp>
            <p:nvSpPr>
              <p:cNvPr id="25" name="TextBox 10">
                <a:extLst>
                  <a:ext uri="{FF2B5EF4-FFF2-40B4-BE49-F238E27FC236}">
                    <a16:creationId xmlns:a16="http://schemas.microsoft.com/office/drawing/2014/main" id="{2635F44E-310B-45BE-AC15-3178E11FDDEC}"/>
                  </a:ext>
                </a:extLst>
              </p:cNvPr>
              <p:cNvSpPr txBox="1">
                <a:spLocks noChangeArrowheads="1"/>
              </p:cNvSpPr>
              <p:nvPr/>
            </p:nvSpPr>
            <p:spPr bwMode="auto">
              <a:xfrm>
                <a:off x="1506525" y="2514843"/>
                <a:ext cx="1323257" cy="21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2" name="组合 11">
              <a:extLst>
                <a:ext uri="{FF2B5EF4-FFF2-40B4-BE49-F238E27FC236}">
                  <a16:creationId xmlns:a16="http://schemas.microsoft.com/office/drawing/2014/main" id="{56EDBE67-2405-402F-871A-47231904EB97}"/>
                </a:ext>
              </a:extLst>
            </p:cNvPr>
            <p:cNvGrpSpPr>
              <a:grpSpLocks/>
            </p:cNvGrpSpPr>
            <p:nvPr/>
          </p:nvGrpSpPr>
          <p:grpSpPr bwMode="auto">
            <a:xfrm>
              <a:off x="4416425" y="3681413"/>
              <a:ext cx="2484438" cy="2484437"/>
              <a:chOff x="2923938" y="2625442"/>
              <a:chExt cx="2034540" cy="2034540"/>
            </a:xfrm>
          </p:grpSpPr>
          <p:sp>
            <p:nvSpPr>
              <p:cNvPr id="18" name="Oval 14">
                <a:extLst>
                  <a:ext uri="{FF2B5EF4-FFF2-40B4-BE49-F238E27FC236}">
                    <a16:creationId xmlns:a16="http://schemas.microsoft.com/office/drawing/2014/main" id="{E5CDA87D-A4EF-4AFC-AA07-7E1962F6C69E}"/>
                  </a:ext>
                </a:extLst>
              </p:cNvPr>
              <p:cNvSpPr/>
              <p:nvPr/>
            </p:nvSpPr>
            <p:spPr>
              <a:xfrm>
                <a:off x="2923938" y="2625442"/>
                <a:ext cx="2034540" cy="2034540"/>
              </a:xfrm>
              <a:prstGeom prst="ellipse">
                <a:avLst/>
              </a:prstGeom>
              <a:solidFill>
                <a:srgbClr val="5BA555"/>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anchor="ctr"/>
              <a:lstStyle/>
              <a:p>
                <a:pPr algn="ctr" eaLnBrk="1" hangingPunct="1">
                  <a:lnSpc>
                    <a:spcPct val="120000"/>
                  </a:lnSpc>
                  <a:defRPr/>
                </a:pPr>
                <a:endParaRPr lang="en-US" sz="14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1">
                <a:extLst>
                  <a:ext uri="{FF2B5EF4-FFF2-40B4-BE49-F238E27FC236}">
                    <a16:creationId xmlns:a16="http://schemas.microsoft.com/office/drawing/2014/main" id="{3E5671A1-5F83-4BEC-B785-416B2159ACE5}"/>
                  </a:ext>
                </a:extLst>
              </p:cNvPr>
              <p:cNvSpPr txBox="1">
                <a:spLocks noChangeArrowheads="1"/>
              </p:cNvSpPr>
              <p:nvPr/>
            </p:nvSpPr>
            <p:spPr bwMode="auto">
              <a:xfrm>
                <a:off x="3330550" y="3682938"/>
                <a:ext cx="1252095" cy="47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en-US" altLang="zh-CN" sz="80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0" name="TextBox 12">
                <a:extLst>
                  <a:ext uri="{FF2B5EF4-FFF2-40B4-BE49-F238E27FC236}">
                    <a16:creationId xmlns:a16="http://schemas.microsoft.com/office/drawing/2014/main" id="{0D9F4209-D79C-4E13-978C-35A0F9CA34D7}"/>
                  </a:ext>
                </a:extLst>
              </p:cNvPr>
              <p:cNvSpPr txBox="1">
                <a:spLocks noChangeArrowheads="1"/>
              </p:cNvSpPr>
              <p:nvPr/>
            </p:nvSpPr>
            <p:spPr bwMode="auto">
              <a:xfrm>
                <a:off x="3531700" y="2940341"/>
                <a:ext cx="841453" cy="54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en-US" alt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rPr>
                  <a:t>33%</a:t>
                </a:r>
              </a:p>
            </p:txBody>
          </p:sp>
          <p:sp>
            <p:nvSpPr>
              <p:cNvPr id="21" name="TextBox 13">
                <a:extLst>
                  <a:ext uri="{FF2B5EF4-FFF2-40B4-BE49-F238E27FC236}">
                    <a16:creationId xmlns:a16="http://schemas.microsoft.com/office/drawing/2014/main" id="{87FA47A7-AA10-451D-B39F-2B4AB0C9B166}"/>
                  </a:ext>
                </a:extLst>
              </p:cNvPr>
              <p:cNvSpPr txBox="1">
                <a:spLocks noChangeArrowheads="1"/>
              </p:cNvSpPr>
              <p:nvPr/>
            </p:nvSpPr>
            <p:spPr bwMode="auto">
              <a:xfrm>
                <a:off x="3286979" y="3501194"/>
                <a:ext cx="1323257" cy="21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3" name="组合 12">
              <a:extLst>
                <a:ext uri="{FF2B5EF4-FFF2-40B4-BE49-F238E27FC236}">
                  <a16:creationId xmlns:a16="http://schemas.microsoft.com/office/drawing/2014/main" id="{D3F42915-C426-4C6E-8990-B1E593E26248}"/>
                </a:ext>
              </a:extLst>
            </p:cNvPr>
            <p:cNvGrpSpPr>
              <a:grpSpLocks/>
            </p:cNvGrpSpPr>
            <p:nvPr/>
          </p:nvGrpSpPr>
          <p:grpSpPr bwMode="auto">
            <a:xfrm>
              <a:off x="5416550" y="1882775"/>
              <a:ext cx="2032000" cy="2030413"/>
              <a:chOff x="3743074" y="1151562"/>
              <a:chExt cx="1663582" cy="1663582"/>
            </a:xfrm>
          </p:grpSpPr>
          <p:sp>
            <p:nvSpPr>
              <p:cNvPr id="14" name="Oval 17">
                <a:extLst>
                  <a:ext uri="{FF2B5EF4-FFF2-40B4-BE49-F238E27FC236}">
                    <a16:creationId xmlns:a16="http://schemas.microsoft.com/office/drawing/2014/main" id="{BDC964A7-10D2-4D2D-B7AB-66DFBB5BA0B1}"/>
                  </a:ext>
                </a:extLst>
              </p:cNvPr>
              <p:cNvSpPr/>
              <p:nvPr/>
            </p:nvSpPr>
            <p:spPr>
              <a:xfrm>
                <a:off x="3743074" y="1151562"/>
                <a:ext cx="1663582" cy="1663582"/>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anchor="ctr"/>
              <a:lstStyle/>
              <a:p>
                <a:pPr algn="ctr" eaLnBrk="1" hangingPunct="1">
                  <a:lnSpc>
                    <a:spcPct val="120000"/>
                  </a:lnSpc>
                  <a:defRPr/>
                </a:pPr>
                <a:endParaRPr lang="en-US" sz="14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a:extLst>
                  <a:ext uri="{FF2B5EF4-FFF2-40B4-BE49-F238E27FC236}">
                    <a16:creationId xmlns:a16="http://schemas.microsoft.com/office/drawing/2014/main" id="{B4248954-D8C4-46AB-86EC-BAF3793C8123}"/>
                  </a:ext>
                </a:extLst>
              </p:cNvPr>
              <p:cNvSpPr txBox="1">
                <a:spLocks noChangeArrowheads="1"/>
              </p:cNvSpPr>
              <p:nvPr/>
            </p:nvSpPr>
            <p:spPr bwMode="auto">
              <a:xfrm>
                <a:off x="3957464" y="2007393"/>
                <a:ext cx="1262607" cy="47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en-US" altLang="zh-CN" sz="80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6" name="TextBox 15">
                <a:extLst>
                  <a:ext uri="{FF2B5EF4-FFF2-40B4-BE49-F238E27FC236}">
                    <a16:creationId xmlns:a16="http://schemas.microsoft.com/office/drawing/2014/main" id="{47FDE39E-6DB3-4B7C-8852-46DEE8D6A304}"/>
                  </a:ext>
                </a:extLst>
              </p:cNvPr>
              <p:cNvSpPr txBox="1">
                <a:spLocks noChangeArrowheads="1"/>
              </p:cNvSpPr>
              <p:nvPr/>
            </p:nvSpPr>
            <p:spPr bwMode="auto">
              <a:xfrm>
                <a:off x="4165122" y="1314546"/>
                <a:ext cx="841226" cy="60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lnSpc>
                    <a:spcPct val="120000"/>
                  </a:lnSpc>
                </a:pPr>
                <a:r>
                  <a:rPr lang="en-US" alt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rPr>
                  <a:t>28%</a:t>
                </a:r>
              </a:p>
            </p:txBody>
          </p:sp>
          <p:sp>
            <p:nvSpPr>
              <p:cNvPr id="17" name="TextBox 16">
                <a:extLst>
                  <a:ext uri="{FF2B5EF4-FFF2-40B4-BE49-F238E27FC236}">
                    <a16:creationId xmlns:a16="http://schemas.microsoft.com/office/drawing/2014/main" id="{3237E5FB-1CA0-452A-BC3E-50AE6BC660D2}"/>
                  </a:ext>
                </a:extLst>
              </p:cNvPr>
              <p:cNvSpPr txBox="1"/>
              <p:nvPr/>
            </p:nvSpPr>
            <p:spPr>
              <a:xfrm>
                <a:off x="4091386" y="1847431"/>
                <a:ext cx="992951" cy="158684"/>
              </a:xfrm>
              <a:prstGeom prst="rect">
                <a:avLst/>
              </a:prstGeom>
              <a:noFill/>
            </p:spPr>
            <p:txBody>
              <a:bodyPr wrap="none" lIns="0" tIns="0" rIns="0" bIns="0">
                <a:spAutoFit/>
              </a:bodyPr>
              <a:lstStyle/>
              <a:p>
                <a:pPr algn="ctr" eaLnBrk="1" hangingPunct="1">
                  <a:lnSpc>
                    <a:spcPct val="120000"/>
                  </a:lnSpc>
                  <a:defRPr/>
                </a:pPr>
                <a:r>
                  <a:rPr lang="zh-CN" altLang="en-US" sz="105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p>
            </p:txBody>
          </p:sp>
        </p:grpSp>
      </p:grpSp>
    </p:spTree>
    <p:extLst>
      <p:ext uri="{BB962C8B-B14F-4D97-AF65-F5344CB8AC3E}">
        <p14:creationId xmlns:p14="http://schemas.microsoft.com/office/powerpoint/2010/main" val="291776427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F8A78BBD-8ED2-47B8-92BC-8EBA457632FF}"/>
              </a:ext>
            </a:extLst>
          </p:cNvPr>
          <p:cNvGrpSpPr/>
          <p:nvPr/>
        </p:nvGrpSpPr>
        <p:grpSpPr>
          <a:xfrm>
            <a:off x="641047" y="2075692"/>
            <a:ext cx="4399845" cy="615553"/>
            <a:chOff x="469900" y="1057571"/>
            <a:chExt cx="3299884" cy="461665"/>
          </a:xfrm>
        </p:grpSpPr>
        <p:sp>
          <p:nvSpPr>
            <p:cNvPr id="10" name="TextBox 11">
              <a:extLst>
                <a:ext uri="{FF2B5EF4-FFF2-40B4-BE49-F238E27FC236}">
                  <a16:creationId xmlns:a16="http://schemas.microsoft.com/office/drawing/2014/main" id="{E1F21B47-B01A-4EAB-9C85-6C2FB4CAA826}"/>
                </a:ext>
              </a:extLst>
            </p:cNvPr>
            <p:cNvSpPr txBox="1"/>
            <p:nvPr/>
          </p:nvSpPr>
          <p:spPr>
            <a:xfrm>
              <a:off x="531648" y="1057571"/>
              <a:ext cx="946413" cy="230833"/>
            </a:xfrm>
            <a:prstGeom prst="rect">
              <a:avLst/>
            </a:prstGeom>
            <a:noFill/>
          </p:spPr>
          <p:txBody>
            <a:bodyPr wrap="non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cxnSp>
          <p:nvCxnSpPr>
            <p:cNvPr id="11" name="直接连接符 10">
              <a:extLst>
                <a:ext uri="{FF2B5EF4-FFF2-40B4-BE49-F238E27FC236}">
                  <a16:creationId xmlns:a16="http://schemas.microsoft.com/office/drawing/2014/main" id="{812974A4-FA2C-4C58-8AFF-F81802B249CC}"/>
                </a:ext>
              </a:extLst>
            </p:cNvPr>
            <p:cNvCxnSpPr/>
            <p:nvPr/>
          </p:nvCxnSpPr>
          <p:spPr>
            <a:xfrm>
              <a:off x="469900" y="1519236"/>
              <a:ext cx="3299884" cy="0"/>
            </a:xfrm>
            <a:prstGeom prst="line">
              <a:avLst/>
            </a:prstGeom>
            <a:noFill/>
            <a:ln>
              <a:solidFill>
                <a:srgbClr val="5BA5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组合 11">
            <a:extLst>
              <a:ext uri="{FF2B5EF4-FFF2-40B4-BE49-F238E27FC236}">
                <a16:creationId xmlns:a16="http://schemas.microsoft.com/office/drawing/2014/main" id="{3A1DF112-54CA-4B4F-813D-D3FCA2E08752}"/>
              </a:ext>
            </a:extLst>
          </p:cNvPr>
          <p:cNvGrpSpPr/>
          <p:nvPr/>
        </p:nvGrpSpPr>
        <p:grpSpPr>
          <a:xfrm>
            <a:off x="7024107" y="5297721"/>
            <a:ext cx="4589740" cy="485747"/>
            <a:chOff x="5257195" y="3528519"/>
            <a:chExt cx="3442305" cy="364310"/>
          </a:xfrm>
        </p:grpSpPr>
        <p:sp>
          <p:nvSpPr>
            <p:cNvPr id="13" name="TextBox 19">
              <a:extLst>
                <a:ext uri="{FF2B5EF4-FFF2-40B4-BE49-F238E27FC236}">
                  <a16:creationId xmlns:a16="http://schemas.microsoft.com/office/drawing/2014/main" id="{3A27C897-A1EC-46F5-AF72-9297582FF013}"/>
                </a:ext>
              </a:extLst>
            </p:cNvPr>
            <p:cNvSpPr txBox="1"/>
            <p:nvPr/>
          </p:nvSpPr>
          <p:spPr>
            <a:xfrm>
              <a:off x="6169020" y="3661996"/>
              <a:ext cx="946413" cy="230833"/>
            </a:xfrm>
            <a:prstGeom prst="rect">
              <a:avLst/>
            </a:prstGeom>
            <a:noFill/>
          </p:spPr>
          <p:txBody>
            <a:bodyPr wrap="non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cxnSp>
          <p:nvCxnSpPr>
            <p:cNvPr id="14" name="直接连接符 13">
              <a:extLst>
                <a:ext uri="{FF2B5EF4-FFF2-40B4-BE49-F238E27FC236}">
                  <a16:creationId xmlns:a16="http://schemas.microsoft.com/office/drawing/2014/main" id="{199081FA-FC95-4019-94C2-E0B5183C029C}"/>
                </a:ext>
              </a:extLst>
            </p:cNvPr>
            <p:cNvCxnSpPr/>
            <p:nvPr/>
          </p:nvCxnSpPr>
          <p:spPr>
            <a:xfrm>
              <a:off x="5257195" y="3528519"/>
              <a:ext cx="3442305" cy="0"/>
            </a:xfrm>
            <a:prstGeom prst="line">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15" name="Oval 5">
            <a:extLst>
              <a:ext uri="{FF2B5EF4-FFF2-40B4-BE49-F238E27FC236}">
                <a16:creationId xmlns:a16="http://schemas.microsoft.com/office/drawing/2014/main" id="{FE20B696-B938-461A-B3A7-FC5A8E432430}"/>
              </a:ext>
            </a:extLst>
          </p:cNvPr>
          <p:cNvSpPr>
            <a:spLocks noChangeArrowheads="1"/>
          </p:cNvSpPr>
          <p:nvPr/>
        </p:nvSpPr>
        <p:spPr bwMode="gray">
          <a:xfrm>
            <a:off x="4193184" y="2662217"/>
            <a:ext cx="1578127" cy="1578127"/>
          </a:xfrm>
          <a:prstGeom prst="ellipse">
            <a:avLst/>
          </a:prstGeom>
          <a:solidFill>
            <a:srgbClr val="5BA555"/>
          </a:solidFill>
          <a:ln>
            <a:noFill/>
          </a:ln>
          <a:extLst/>
        </p:spPr>
        <p:style>
          <a:lnRef idx="2">
            <a:schemeClr val="accent1">
              <a:shade val="50000"/>
            </a:schemeClr>
          </a:lnRef>
          <a:fillRef idx="1">
            <a:schemeClr val="accent1"/>
          </a:fillRef>
          <a:effectRef idx="0">
            <a:schemeClr val="accent1"/>
          </a:effectRef>
          <a:fontRef idx="minor">
            <a:schemeClr val="lt1"/>
          </a:fontRef>
        </p:style>
        <p:txBody>
          <a:bodyPr lIns="60958" tIns="59265" rIns="60958" bIns="59265" anchor="ctr" anchorCtr="1"/>
          <a:lstStyle/>
          <a:p>
            <a:r>
              <a:rPr lang="zh-CN" altLang="en-US" sz="2000" b="1" dirty="0">
                <a:solidFill>
                  <a:schemeClr val="bg1"/>
                </a:solidFill>
                <a:latin typeface="微软雅黑" pitchFamily="34" charset="-122"/>
                <a:ea typeface="微软雅黑" pitchFamily="34" charset="-122"/>
              </a:rPr>
              <a:t>标题</a:t>
            </a:r>
          </a:p>
        </p:txBody>
      </p:sp>
      <p:sp>
        <p:nvSpPr>
          <p:cNvPr id="16" name="Oval 6">
            <a:extLst>
              <a:ext uri="{FF2B5EF4-FFF2-40B4-BE49-F238E27FC236}">
                <a16:creationId xmlns:a16="http://schemas.microsoft.com/office/drawing/2014/main" id="{801E71A2-9CC3-45D9-B33E-9F7BE8ACE119}"/>
              </a:ext>
            </a:extLst>
          </p:cNvPr>
          <p:cNvSpPr>
            <a:spLocks noChangeArrowheads="1"/>
          </p:cNvSpPr>
          <p:nvPr/>
        </p:nvSpPr>
        <p:spPr bwMode="gray">
          <a:xfrm>
            <a:off x="6077362" y="3763134"/>
            <a:ext cx="1578127" cy="1578127"/>
          </a:xfrm>
          <a:prstGeom prst="ellipse">
            <a:avLst/>
          </a:prstGeom>
          <a:solidFill>
            <a:schemeClr val="accent1"/>
          </a:solidFill>
          <a:ln>
            <a:noFill/>
          </a:ln>
          <a:extLst/>
        </p:spPr>
        <p:style>
          <a:lnRef idx="2">
            <a:schemeClr val="accent2">
              <a:shade val="50000"/>
            </a:schemeClr>
          </a:lnRef>
          <a:fillRef idx="1">
            <a:schemeClr val="accent2"/>
          </a:fillRef>
          <a:effectRef idx="0">
            <a:schemeClr val="accent2"/>
          </a:effectRef>
          <a:fontRef idx="minor">
            <a:schemeClr val="lt1"/>
          </a:fontRef>
        </p:style>
        <p:txBody>
          <a:bodyPr lIns="60958" tIns="59265" rIns="60958" bIns="59265" anchor="ctr" anchorCtr="1"/>
          <a:lstStyle/>
          <a:p>
            <a:r>
              <a:rPr lang="zh-CN" altLang="en-US" sz="2000" b="1" dirty="0">
                <a:solidFill>
                  <a:schemeClr val="bg1"/>
                </a:solidFill>
                <a:latin typeface="微软雅黑" pitchFamily="34" charset="-122"/>
                <a:ea typeface="微软雅黑" pitchFamily="34" charset="-122"/>
              </a:rPr>
              <a:t>标题</a:t>
            </a:r>
          </a:p>
        </p:txBody>
      </p:sp>
      <p:sp>
        <p:nvSpPr>
          <p:cNvPr id="17" name="TextBox 9">
            <a:extLst>
              <a:ext uri="{FF2B5EF4-FFF2-40B4-BE49-F238E27FC236}">
                <a16:creationId xmlns:a16="http://schemas.microsoft.com/office/drawing/2014/main" id="{A2010CE0-4931-46E5-A820-CDEA353DA6FC}"/>
              </a:ext>
            </a:extLst>
          </p:cNvPr>
          <p:cNvSpPr txBox="1"/>
          <p:nvPr/>
        </p:nvSpPr>
        <p:spPr>
          <a:xfrm>
            <a:off x="637905" y="2796119"/>
            <a:ext cx="3135808" cy="2043632"/>
          </a:xfrm>
          <a:prstGeom prst="rect">
            <a:avLst/>
          </a:prstGeom>
          <a:noFill/>
        </p:spPr>
        <p:txBody>
          <a:bodyPr wrap="square" lIns="121917" tIns="60958" rIns="121917" bIns="60958" rtlCol="0">
            <a:spAutoFit/>
          </a:bodyPr>
          <a:lstStyle/>
          <a:p>
            <a:pPr algn="just">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p:txBody>
      </p:sp>
      <p:sp>
        <p:nvSpPr>
          <p:cNvPr id="18" name="TextBox 17">
            <a:extLst>
              <a:ext uri="{FF2B5EF4-FFF2-40B4-BE49-F238E27FC236}">
                <a16:creationId xmlns:a16="http://schemas.microsoft.com/office/drawing/2014/main" id="{5929F379-C1E6-424E-BBA7-A90CE72AC331}"/>
              </a:ext>
            </a:extLst>
          </p:cNvPr>
          <p:cNvSpPr txBox="1"/>
          <p:nvPr/>
        </p:nvSpPr>
        <p:spPr>
          <a:xfrm>
            <a:off x="8239873" y="2512648"/>
            <a:ext cx="3271689" cy="2043632"/>
          </a:xfrm>
          <a:prstGeom prst="rect">
            <a:avLst/>
          </a:prstGeom>
          <a:noFill/>
        </p:spPr>
        <p:txBody>
          <a:bodyPr wrap="square" lIns="121917" tIns="60958" rIns="121917" bIns="60958" rtlCol="0">
            <a:spAutoFit/>
          </a:bodyPr>
          <a:lstStyle/>
          <a:p>
            <a:pPr algn="just">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356591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500"/>
                            </p:stCondLst>
                            <p:childTnLst>
                              <p:par>
                                <p:cTn id="19" presetID="2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strips(downRight)">
                                      <p:cBhvr>
                                        <p:cTn id="24" dur="750"/>
                                        <p:tgtEl>
                                          <p:spTgt spid="17"/>
                                        </p:tgtEl>
                                      </p:cBhvr>
                                    </p:animEffect>
                                  </p:childTnLst>
                                </p:cTn>
                              </p:par>
                            </p:childTnLst>
                          </p:cTn>
                        </p:par>
                        <p:par>
                          <p:cTn id="25" fill="hold">
                            <p:stCondLst>
                              <p:cond delay="1250"/>
                            </p:stCondLst>
                            <p:childTnLst>
                              <p:par>
                                <p:cTn id="26" presetID="2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1750"/>
                            </p:stCondLst>
                            <p:childTnLst>
                              <p:par>
                                <p:cTn id="30" presetID="18" presetClass="entr" presetSubtype="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372AB794-5C45-47E4-8179-A761C06DD80F}"/>
              </a:ext>
            </a:extLst>
          </p:cNvPr>
          <p:cNvGrpSpPr/>
          <p:nvPr/>
        </p:nvGrpSpPr>
        <p:grpSpPr>
          <a:xfrm>
            <a:off x="5574905" y="1840487"/>
            <a:ext cx="5481094" cy="3679968"/>
            <a:chOff x="1301084" y="2595063"/>
            <a:chExt cx="4249738" cy="2853245"/>
          </a:xfrm>
        </p:grpSpPr>
        <p:sp>
          <p:nvSpPr>
            <p:cNvPr id="10" name="Freeform 5">
              <a:extLst>
                <a:ext uri="{FF2B5EF4-FFF2-40B4-BE49-F238E27FC236}">
                  <a16:creationId xmlns:a16="http://schemas.microsoft.com/office/drawing/2014/main" id="{B32F7D43-65AC-40D5-8B42-CD37027ED923}"/>
                </a:ext>
              </a:extLst>
            </p:cNvPr>
            <p:cNvSpPr>
              <a:spLocks noChangeArrowheads="1"/>
            </p:cNvSpPr>
            <p:nvPr/>
          </p:nvSpPr>
          <p:spPr bwMode="auto">
            <a:xfrm>
              <a:off x="2921922" y="3720600"/>
              <a:ext cx="976312" cy="1370013"/>
            </a:xfrm>
            <a:custGeom>
              <a:avLst/>
              <a:gdLst>
                <a:gd name="T0" fmla="*/ 487362 w 615"/>
                <a:gd name="T1" fmla="*/ 0 h 863"/>
                <a:gd name="T2" fmla="*/ 731837 w 615"/>
                <a:gd name="T3" fmla="*/ 690563 h 863"/>
                <a:gd name="T4" fmla="*/ 976312 w 615"/>
                <a:gd name="T5" fmla="*/ 1370013 h 863"/>
                <a:gd name="T6" fmla="*/ 487362 w 615"/>
                <a:gd name="T7" fmla="*/ 1370013 h 863"/>
                <a:gd name="T8" fmla="*/ 0 w 615"/>
                <a:gd name="T9" fmla="*/ 1370013 h 863"/>
                <a:gd name="T10" fmla="*/ 244475 w 615"/>
                <a:gd name="T11" fmla="*/ 690563 h 863"/>
                <a:gd name="T12" fmla="*/ 487362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solidFill>
              <a:srgbClr val="5BA555"/>
            </a:solidFill>
            <a:ln>
              <a:noFill/>
            </a:ln>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1" name="Freeform 6">
              <a:extLst>
                <a:ext uri="{FF2B5EF4-FFF2-40B4-BE49-F238E27FC236}">
                  <a16:creationId xmlns:a16="http://schemas.microsoft.com/office/drawing/2014/main" id="{C0084818-EDFF-4274-B391-AFF6261481F0}"/>
                </a:ext>
              </a:extLst>
            </p:cNvPr>
            <p:cNvSpPr>
              <a:spLocks noChangeArrowheads="1"/>
            </p:cNvSpPr>
            <p:nvPr/>
          </p:nvSpPr>
          <p:spPr bwMode="auto">
            <a:xfrm>
              <a:off x="2094834" y="4442913"/>
              <a:ext cx="976313" cy="647700"/>
            </a:xfrm>
            <a:custGeom>
              <a:avLst/>
              <a:gdLst>
                <a:gd name="T0" fmla="*/ 488950 w 615"/>
                <a:gd name="T1" fmla="*/ 0 h 408"/>
                <a:gd name="T2" fmla="*/ 731838 w 615"/>
                <a:gd name="T3" fmla="*/ 319088 h 408"/>
                <a:gd name="T4" fmla="*/ 976313 w 615"/>
                <a:gd name="T5" fmla="*/ 647700 h 408"/>
                <a:gd name="T6" fmla="*/ 488950 w 615"/>
                <a:gd name="T7" fmla="*/ 647700 h 408"/>
                <a:gd name="T8" fmla="*/ 0 w 615"/>
                <a:gd name="T9" fmla="*/ 647700 h 408"/>
                <a:gd name="T10" fmla="*/ 244475 w 615"/>
                <a:gd name="T11" fmla="*/ 319088 h 408"/>
                <a:gd name="T12" fmla="*/ 488950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solidFill>
              <a:schemeClr val="accent1"/>
            </a:solidFill>
            <a:ln>
              <a:noFill/>
            </a:ln>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2" name="Freeform 7">
              <a:extLst>
                <a:ext uri="{FF2B5EF4-FFF2-40B4-BE49-F238E27FC236}">
                  <a16:creationId xmlns:a16="http://schemas.microsoft.com/office/drawing/2014/main" id="{0BB5BA0E-F107-4F3F-839A-CC6199CFE27A}"/>
                </a:ext>
              </a:extLst>
            </p:cNvPr>
            <p:cNvSpPr>
              <a:spLocks noChangeArrowheads="1"/>
            </p:cNvSpPr>
            <p:nvPr/>
          </p:nvSpPr>
          <p:spPr bwMode="auto">
            <a:xfrm>
              <a:off x="1301084" y="4920750"/>
              <a:ext cx="974725" cy="169863"/>
            </a:xfrm>
            <a:custGeom>
              <a:avLst/>
              <a:gdLst>
                <a:gd name="T0" fmla="*/ 487363 w 614"/>
                <a:gd name="T1" fmla="*/ 0 h 107"/>
                <a:gd name="T2" fmla="*/ 730250 w 614"/>
                <a:gd name="T3" fmla="*/ 84138 h 107"/>
                <a:gd name="T4" fmla="*/ 974725 w 614"/>
                <a:gd name="T5" fmla="*/ 169863 h 107"/>
                <a:gd name="T6" fmla="*/ 487363 w 614"/>
                <a:gd name="T7" fmla="*/ 169863 h 107"/>
                <a:gd name="T8" fmla="*/ 0 w 614"/>
                <a:gd name="T9" fmla="*/ 169863 h 107"/>
                <a:gd name="T10" fmla="*/ 242888 w 614"/>
                <a:gd name="T11" fmla="*/ 84138 h 107"/>
                <a:gd name="T12" fmla="*/ 487363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solidFill>
              <a:srgbClr val="5BA555"/>
            </a:solidFill>
            <a:ln>
              <a:noFill/>
            </a:ln>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3" name="Freeform 8">
              <a:extLst>
                <a:ext uri="{FF2B5EF4-FFF2-40B4-BE49-F238E27FC236}">
                  <a16:creationId xmlns:a16="http://schemas.microsoft.com/office/drawing/2014/main" id="{BC3D3509-0EF4-469E-BF13-8ED22FD73D6B}"/>
                </a:ext>
              </a:extLst>
            </p:cNvPr>
            <p:cNvSpPr>
              <a:spLocks noChangeArrowheads="1"/>
            </p:cNvSpPr>
            <p:nvPr/>
          </p:nvSpPr>
          <p:spPr bwMode="auto">
            <a:xfrm>
              <a:off x="3749009" y="2923675"/>
              <a:ext cx="974725" cy="2166938"/>
            </a:xfrm>
            <a:custGeom>
              <a:avLst/>
              <a:gdLst>
                <a:gd name="T0" fmla="*/ 487363 w 614"/>
                <a:gd name="T1" fmla="*/ 0 h 1365"/>
                <a:gd name="T2" fmla="*/ 731838 w 614"/>
                <a:gd name="T3" fmla="*/ 1082675 h 1365"/>
                <a:gd name="T4" fmla="*/ 974725 w 614"/>
                <a:gd name="T5" fmla="*/ 2166938 h 1365"/>
                <a:gd name="T6" fmla="*/ 487363 w 614"/>
                <a:gd name="T7" fmla="*/ 2166938 h 1365"/>
                <a:gd name="T8" fmla="*/ 0 w 614"/>
                <a:gd name="T9" fmla="*/ 2166938 h 1365"/>
                <a:gd name="T10" fmla="*/ 244475 w 614"/>
                <a:gd name="T11" fmla="*/ 1082675 h 1365"/>
                <a:gd name="T12" fmla="*/ 487363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solidFill>
              <a:schemeClr val="accent1"/>
            </a:solidFill>
            <a:ln>
              <a:noFill/>
            </a:ln>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4" name="Freeform 9">
              <a:extLst>
                <a:ext uri="{FF2B5EF4-FFF2-40B4-BE49-F238E27FC236}">
                  <a16:creationId xmlns:a16="http://schemas.microsoft.com/office/drawing/2014/main" id="{9CA2C3D0-3606-4058-B2F8-85C1FFFBBF73}"/>
                </a:ext>
              </a:extLst>
            </p:cNvPr>
            <p:cNvSpPr>
              <a:spLocks noChangeArrowheads="1"/>
            </p:cNvSpPr>
            <p:nvPr/>
          </p:nvSpPr>
          <p:spPr bwMode="auto">
            <a:xfrm>
              <a:off x="4576097" y="4080963"/>
              <a:ext cx="974725" cy="1009650"/>
            </a:xfrm>
            <a:custGeom>
              <a:avLst/>
              <a:gdLst>
                <a:gd name="T0" fmla="*/ 487363 w 614"/>
                <a:gd name="T1" fmla="*/ 0 h 636"/>
                <a:gd name="T2" fmla="*/ 731838 w 614"/>
                <a:gd name="T3" fmla="*/ 509588 h 636"/>
                <a:gd name="T4" fmla="*/ 974725 w 614"/>
                <a:gd name="T5" fmla="*/ 1009650 h 636"/>
                <a:gd name="T6" fmla="*/ 487363 w 614"/>
                <a:gd name="T7" fmla="*/ 1009650 h 636"/>
                <a:gd name="T8" fmla="*/ 0 w 614"/>
                <a:gd name="T9" fmla="*/ 1009650 h 636"/>
                <a:gd name="T10" fmla="*/ 244475 w 614"/>
                <a:gd name="T11" fmla="*/ 509588 h 636"/>
                <a:gd name="T12" fmla="*/ 487363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solidFill>
              <a:srgbClr val="5BA555"/>
            </a:solidFill>
            <a:ln>
              <a:noFill/>
            </a:ln>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5" name="TextBox 282">
              <a:extLst>
                <a:ext uri="{FF2B5EF4-FFF2-40B4-BE49-F238E27FC236}">
                  <a16:creationId xmlns:a16="http://schemas.microsoft.com/office/drawing/2014/main" id="{4AFC4FA4-3C30-4CFD-BA98-77E9AC4B53A9}"/>
                </a:ext>
              </a:extLst>
            </p:cNvPr>
            <p:cNvSpPr>
              <a:spLocks noChangeArrowheads="1"/>
            </p:cNvSpPr>
            <p:nvPr/>
          </p:nvSpPr>
          <p:spPr bwMode="auto">
            <a:xfrm>
              <a:off x="1561434" y="4539750"/>
              <a:ext cx="329612" cy="26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bg1">
                      <a:lumMod val="50000"/>
                    </a:schemeClr>
                  </a:solidFill>
                  <a:latin typeface="微软雅黑"/>
                  <a:ea typeface="微软雅黑"/>
                  <a:cs typeface="+mn-ea"/>
                  <a:sym typeface="微软雅黑"/>
                </a:rPr>
                <a:t>18</a:t>
              </a:r>
              <a:endParaRPr lang="zh-CN" altLang="en-US" sz="1600">
                <a:solidFill>
                  <a:schemeClr val="bg1">
                    <a:lumMod val="50000"/>
                  </a:schemeClr>
                </a:solidFill>
                <a:latin typeface="微软雅黑"/>
                <a:ea typeface="微软雅黑"/>
                <a:cs typeface="+mn-ea"/>
                <a:sym typeface="微软雅黑"/>
              </a:endParaRPr>
            </a:p>
          </p:txBody>
        </p:sp>
        <p:sp>
          <p:nvSpPr>
            <p:cNvPr id="16" name="TextBox 283">
              <a:extLst>
                <a:ext uri="{FF2B5EF4-FFF2-40B4-BE49-F238E27FC236}">
                  <a16:creationId xmlns:a16="http://schemas.microsoft.com/office/drawing/2014/main" id="{44D0C116-E4E4-4241-8DD7-B9700281D40F}"/>
                </a:ext>
              </a:extLst>
            </p:cNvPr>
            <p:cNvSpPr>
              <a:spLocks noChangeArrowheads="1"/>
            </p:cNvSpPr>
            <p:nvPr/>
          </p:nvSpPr>
          <p:spPr bwMode="auto">
            <a:xfrm>
              <a:off x="1560985" y="5209675"/>
              <a:ext cx="421585" cy="2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bg1">
                      <a:lumMod val="50000"/>
                    </a:schemeClr>
                  </a:solidFill>
                  <a:latin typeface="微软雅黑"/>
                  <a:ea typeface="微软雅黑"/>
                  <a:cs typeface="+mn-ea"/>
                  <a:sym typeface="微软雅黑"/>
                </a:rPr>
                <a:t>标题</a:t>
              </a:r>
              <a:endParaRPr lang="zh-CN" altLang="en-US">
                <a:solidFill>
                  <a:schemeClr val="bg1">
                    <a:lumMod val="50000"/>
                  </a:schemeClr>
                </a:solidFill>
                <a:latin typeface="微软雅黑"/>
                <a:ea typeface="微软雅黑"/>
                <a:cs typeface="+mn-ea"/>
                <a:sym typeface="微软雅黑"/>
              </a:endParaRPr>
            </a:p>
          </p:txBody>
        </p:sp>
        <p:sp>
          <p:nvSpPr>
            <p:cNvPr id="17" name="TextBox 285">
              <a:extLst>
                <a:ext uri="{FF2B5EF4-FFF2-40B4-BE49-F238E27FC236}">
                  <a16:creationId xmlns:a16="http://schemas.microsoft.com/office/drawing/2014/main" id="{149BAFEA-16F4-40DB-80FC-D83F3F07D7DA}"/>
                </a:ext>
              </a:extLst>
            </p:cNvPr>
            <p:cNvSpPr>
              <a:spLocks noChangeArrowheads="1"/>
            </p:cNvSpPr>
            <p:nvPr/>
          </p:nvSpPr>
          <p:spPr bwMode="auto">
            <a:xfrm>
              <a:off x="2330129" y="5209675"/>
              <a:ext cx="421585" cy="2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bg1">
                      <a:lumMod val="50000"/>
                    </a:schemeClr>
                  </a:solidFill>
                  <a:latin typeface="微软雅黑"/>
                  <a:ea typeface="微软雅黑"/>
                  <a:cs typeface="+mn-ea"/>
                  <a:sym typeface="微软雅黑"/>
                </a:rPr>
                <a:t>标题</a:t>
              </a:r>
              <a:endParaRPr lang="zh-CN" altLang="en-US">
                <a:solidFill>
                  <a:schemeClr val="bg1">
                    <a:lumMod val="50000"/>
                  </a:schemeClr>
                </a:solidFill>
                <a:latin typeface="微软雅黑"/>
                <a:ea typeface="微软雅黑"/>
                <a:cs typeface="+mn-ea"/>
                <a:sym typeface="微软雅黑"/>
              </a:endParaRPr>
            </a:p>
          </p:txBody>
        </p:sp>
        <p:sp>
          <p:nvSpPr>
            <p:cNvPr id="18" name="TextBox 286">
              <a:extLst>
                <a:ext uri="{FF2B5EF4-FFF2-40B4-BE49-F238E27FC236}">
                  <a16:creationId xmlns:a16="http://schemas.microsoft.com/office/drawing/2014/main" id="{873210AF-0AD9-4EC1-9249-AD508BE9A589}"/>
                </a:ext>
              </a:extLst>
            </p:cNvPr>
            <p:cNvSpPr>
              <a:spLocks noChangeArrowheads="1"/>
            </p:cNvSpPr>
            <p:nvPr/>
          </p:nvSpPr>
          <p:spPr bwMode="auto">
            <a:xfrm>
              <a:off x="3044159" y="5209675"/>
              <a:ext cx="421585" cy="2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400">
                  <a:solidFill>
                    <a:schemeClr val="bg1">
                      <a:lumMod val="50000"/>
                    </a:schemeClr>
                  </a:solidFill>
                  <a:latin typeface="微软雅黑"/>
                  <a:ea typeface="微软雅黑"/>
                  <a:cs typeface="+mn-ea"/>
                  <a:sym typeface="微软雅黑"/>
                </a:rPr>
                <a:t>标题</a:t>
              </a:r>
            </a:p>
          </p:txBody>
        </p:sp>
        <p:sp>
          <p:nvSpPr>
            <p:cNvPr id="19" name="TextBox 287">
              <a:extLst>
                <a:ext uri="{FF2B5EF4-FFF2-40B4-BE49-F238E27FC236}">
                  <a16:creationId xmlns:a16="http://schemas.microsoft.com/office/drawing/2014/main" id="{3258E2C6-4B20-4ECE-A161-E9A0949977BF}"/>
                </a:ext>
              </a:extLst>
            </p:cNvPr>
            <p:cNvSpPr>
              <a:spLocks noChangeArrowheads="1"/>
            </p:cNvSpPr>
            <p:nvPr/>
          </p:nvSpPr>
          <p:spPr bwMode="auto">
            <a:xfrm>
              <a:off x="3985098" y="5209675"/>
              <a:ext cx="421585" cy="2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bg1">
                      <a:lumMod val="50000"/>
                    </a:schemeClr>
                  </a:solidFill>
                  <a:latin typeface="微软雅黑"/>
                  <a:ea typeface="微软雅黑"/>
                  <a:cs typeface="+mn-ea"/>
                  <a:sym typeface="微软雅黑"/>
                </a:rPr>
                <a:t>标题</a:t>
              </a:r>
              <a:endParaRPr lang="zh-CN" altLang="en-US">
                <a:solidFill>
                  <a:schemeClr val="bg1">
                    <a:lumMod val="50000"/>
                  </a:schemeClr>
                </a:solidFill>
                <a:latin typeface="微软雅黑"/>
                <a:ea typeface="微软雅黑"/>
                <a:cs typeface="+mn-ea"/>
                <a:sym typeface="微软雅黑"/>
              </a:endParaRPr>
            </a:p>
          </p:txBody>
        </p:sp>
        <p:sp>
          <p:nvSpPr>
            <p:cNvPr id="20" name="TextBox 288">
              <a:extLst>
                <a:ext uri="{FF2B5EF4-FFF2-40B4-BE49-F238E27FC236}">
                  <a16:creationId xmlns:a16="http://schemas.microsoft.com/office/drawing/2014/main" id="{7483FEB8-EC41-4AE4-B3DB-E259A0E89329}"/>
                </a:ext>
              </a:extLst>
            </p:cNvPr>
            <p:cNvSpPr>
              <a:spLocks noChangeArrowheads="1"/>
            </p:cNvSpPr>
            <p:nvPr/>
          </p:nvSpPr>
          <p:spPr bwMode="auto">
            <a:xfrm>
              <a:off x="4841554" y="5209675"/>
              <a:ext cx="421585" cy="2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bg1">
                      <a:lumMod val="50000"/>
                    </a:schemeClr>
                  </a:solidFill>
                  <a:latin typeface="微软雅黑"/>
                  <a:ea typeface="微软雅黑"/>
                  <a:cs typeface="+mn-ea"/>
                  <a:sym typeface="微软雅黑"/>
                </a:rPr>
                <a:t>标题</a:t>
              </a:r>
              <a:endParaRPr lang="zh-CN" altLang="en-US">
                <a:solidFill>
                  <a:schemeClr val="bg1">
                    <a:lumMod val="50000"/>
                  </a:schemeClr>
                </a:solidFill>
                <a:latin typeface="微软雅黑"/>
                <a:ea typeface="微软雅黑"/>
                <a:cs typeface="+mn-ea"/>
                <a:sym typeface="微软雅黑"/>
              </a:endParaRPr>
            </a:p>
          </p:txBody>
        </p:sp>
        <p:sp>
          <p:nvSpPr>
            <p:cNvPr id="21" name="TextBox 289">
              <a:extLst>
                <a:ext uri="{FF2B5EF4-FFF2-40B4-BE49-F238E27FC236}">
                  <a16:creationId xmlns:a16="http://schemas.microsoft.com/office/drawing/2014/main" id="{E01CEC2D-429E-49CB-9CAE-64F9E0E3828A}"/>
                </a:ext>
              </a:extLst>
            </p:cNvPr>
            <p:cNvSpPr>
              <a:spLocks noChangeArrowheads="1"/>
            </p:cNvSpPr>
            <p:nvPr/>
          </p:nvSpPr>
          <p:spPr bwMode="auto">
            <a:xfrm>
              <a:off x="2345659" y="4107950"/>
              <a:ext cx="329612" cy="26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bg1">
                      <a:lumMod val="50000"/>
                    </a:schemeClr>
                  </a:solidFill>
                  <a:latin typeface="微软雅黑"/>
                  <a:ea typeface="微软雅黑"/>
                  <a:cs typeface="+mn-ea"/>
                  <a:sym typeface="微软雅黑"/>
                </a:rPr>
                <a:t>38</a:t>
              </a:r>
              <a:endParaRPr lang="zh-CN" altLang="en-US" sz="1600">
                <a:solidFill>
                  <a:schemeClr val="bg1">
                    <a:lumMod val="50000"/>
                  </a:schemeClr>
                </a:solidFill>
                <a:latin typeface="微软雅黑"/>
                <a:ea typeface="微软雅黑"/>
                <a:cs typeface="+mn-ea"/>
                <a:sym typeface="微软雅黑"/>
              </a:endParaRPr>
            </a:p>
          </p:txBody>
        </p:sp>
        <p:sp>
          <p:nvSpPr>
            <p:cNvPr id="22" name="TextBox 290">
              <a:extLst>
                <a:ext uri="{FF2B5EF4-FFF2-40B4-BE49-F238E27FC236}">
                  <a16:creationId xmlns:a16="http://schemas.microsoft.com/office/drawing/2014/main" id="{256A35E1-43FD-45C5-AD75-CC86AE06CFB2}"/>
                </a:ext>
              </a:extLst>
            </p:cNvPr>
            <p:cNvSpPr>
              <a:spLocks noChangeArrowheads="1"/>
            </p:cNvSpPr>
            <p:nvPr/>
          </p:nvSpPr>
          <p:spPr bwMode="auto">
            <a:xfrm>
              <a:off x="3158459" y="3314200"/>
              <a:ext cx="329612" cy="26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dirty="0">
                  <a:solidFill>
                    <a:schemeClr val="bg1">
                      <a:lumMod val="50000"/>
                    </a:schemeClr>
                  </a:solidFill>
                  <a:latin typeface="微软雅黑"/>
                  <a:ea typeface="微软雅黑"/>
                  <a:cs typeface="+mn-ea"/>
                  <a:sym typeface="微软雅黑"/>
                </a:rPr>
                <a:t>97</a:t>
              </a:r>
              <a:endParaRPr lang="zh-CN" altLang="en-US" sz="1600" dirty="0">
                <a:solidFill>
                  <a:schemeClr val="bg1">
                    <a:lumMod val="50000"/>
                  </a:schemeClr>
                </a:solidFill>
                <a:latin typeface="微软雅黑"/>
                <a:ea typeface="微软雅黑"/>
                <a:cs typeface="+mn-ea"/>
                <a:sym typeface="微软雅黑"/>
              </a:endParaRPr>
            </a:p>
          </p:txBody>
        </p:sp>
        <p:sp>
          <p:nvSpPr>
            <p:cNvPr id="23" name="TextBox 291">
              <a:extLst>
                <a:ext uri="{FF2B5EF4-FFF2-40B4-BE49-F238E27FC236}">
                  <a16:creationId xmlns:a16="http://schemas.microsoft.com/office/drawing/2014/main" id="{37B9535F-3DA3-4475-9A81-2C808C6FDAB5}"/>
                </a:ext>
              </a:extLst>
            </p:cNvPr>
            <p:cNvSpPr>
              <a:spLocks noChangeArrowheads="1"/>
            </p:cNvSpPr>
            <p:nvPr/>
          </p:nvSpPr>
          <p:spPr bwMode="auto">
            <a:xfrm>
              <a:off x="3999834" y="2595063"/>
              <a:ext cx="422828" cy="26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bg1">
                      <a:lumMod val="50000"/>
                    </a:schemeClr>
                  </a:solidFill>
                  <a:latin typeface="微软雅黑"/>
                  <a:ea typeface="微软雅黑"/>
                  <a:cs typeface="+mn-ea"/>
                  <a:sym typeface="微软雅黑"/>
                </a:rPr>
                <a:t>125</a:t>
              </a:r>
              <a:endParaRPr lang="zh-CN" altLang="en-US" sz="1600">
                <a:solidFill>
                  <a:schemeClr val="bg1">
                    <a:lumMod val="50000"/>
                  </a:schemeClr>
                </a:solidFill>
                <a:latin typeface="微软雅黑"/>
                <a:ea typeface="微软雅黑"/>
                <a:cs typeface="+mn-ea"/>
                <a:sym typeface="微软雅黑"/>
              </a:endParaRPr>
            </a:p>
          </p:txBody>
        </p:sp>
        <p:sp>
          <p:nvSpPr>
            <p:cNvPr id="24" name="TextBox 292">
              <a:extLst>
                <a:ext uri="{FF2B5EF4-FFF2-40B4-BE49-F238E27FC236}">
                  <a16:creationId xmlns:a16="http://schemas.microsoft.com/office/drawing/2014/main" id="{97917E0F-6960-40BF-8AA5-DEF2277BBC1E}"/>
                </a:ext>
              </a:extLst>
            </p:cNvPr>
            <p:cNvSpPr>
              <a:spLocks noChangeArrowheads="1"/>
            </p:cNvSpPr>
            <p:nvPr/>
          </p:nvSpPr>
          <p:spPr bwMode="auto">
            <a:xfrm>
              <a:off x="4841209" y="3726950"/>
              <a:ext cx="329612" cy="262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bg1">
                      <a:lumMod val="50000"/>
                    </a:schemeClr>
                  </a:solidFill>
                  <a:latin typeface="微软雅黑"/>
                  <a:ea typeface="微软雅黑"/>
                  <a:cs typeface="+mn-ea"/>
                  <a:sym typeface="微软雅黑"/>
                </a:rPr>
                <a:t>55</a:t>
              </a:r>
              <a:endParaRPr lang="zh-CN" altLang="en-US" sz="1600">
                <a:solidFill>
                  <a:schemeClr val="bg1">
                    <a:lumMod val="50000"/>
                  </a:schemeClr>
                </a:solidFill>
                <a:latin typeface="微软雅黑"/>
                <a:ea typeface="微软雅黑"/>
                <a:cs typeface="+mn-ea"/>
                <a:sym typeface="微软雅黑"/>
              </a:endParaRPr>
            </a:p>
          </p:txBody>
        </p:sp>
      </p:grpSp>
      <p:grpSp>
        <p:nvGrpSpPr>
          <p:cNvPr id="25" name="Group 12">
            <a:extLst>
              <a:ext uri="{FF2B5EF4-FFF2-40B4-BE49-F238E27FC236}">
                <a16:creationId xmlns:a16="http://schemas.microsoft.com/office/drawing/2014/main" id="{5E52FA9C-D2F6-4F1D-8BAB-54B133165D3D}"/>
              </a:ext>
            </a:extLst>
          </p:cNvPr>
          <p:cNvGrpSpPr>
            <a:grpSpLocks/>
          </p:cNvGrpSpPr>
          <p:nvPr/>
        </p:nvGrpSpPr>
        <p:grpSpPr bwMode="auto">
          <a:xfrm>
            <a:off x="1652588" y="2844800"/>
            <a:ext cx="2938462" cy="2424113"/>
            <a:chOff x="1023776" y="1932475"/>
            <a:chExt cx="2781691" cy="2647897"/>
          </a:xfrm>
        </p:grpSpPr>
        <p:sp>
          <p:nvSpPr>
            <p:cNvPr id="26" name="Text Placeholder 32">
              <a:extLst>
                <a:ext uri="{FF2B5EF4-FFF2-40B4-BE49-F238E27FC236}">
                  <a16:creationId xmlns:a16="http://schemas.microsoft.com/office/drawing/2014/main" id="{E6E40F47-B70A-41ED-A717-BF0DA15C18A9}"/>
                </a:ext>
              </a:extLst>
            </p:cNvPr>
            <p:cNvSpPr txBox="1"/>
            <p:nvPr/>
          </p:nvSpPr>
          <p:spPr>
            <a:xfrm>
              <a:off x="1023776" y="3879815"/>
              <a:ext cx="2781691" cy="70055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695"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695"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 Placeholder 33">
              <a:extLst>
                <a:ext uri="{FF2B5EF4-FFF2-40B4-BE49-F238E27FC236}">
                  <a16:creationId xmlns:a16="http://schemas.microsoft.com/office/drawing/2014/main" id="{5F45EBED-167D-4537-8CD5-4C224CB3F57A}"/>
                </a:ext>
              </a:extLst>
            </p:cNvPr>
            <p:cNvSpPr txBox="1"/>
            <p:nvPr/>
          </p:nvSpPr>
          <p:spPr>
            <a:xfrm>
              <a:off x="1023776" y="2329573"/>
              <a:ext cx="2781691" cy="70055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695"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695"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5">
              <a:extLst>
                <a:ext uri="{FF2B5EF4-FFF2-40B4-BE49-F238E27FC236}">
                  <a16:creationId xmlns:a16="http://schemas.microsoft.com/office/drawing/2014/main" id="{1A8CC5B9-115D-4922-B595-8F0761C18BAF}"/>
                </a:ext>
              </a:extLst>
            </p:cNvPr>
            <p:cNvSpPr txBox="1">
              <a:spLocks noChangeArrowheads="1"/>
            </p:cNvSpPr>
            <p:nvPr/>
          </p:nvSpPr>
          <p:spPr bwMode="auto">
            <a:xfrm>
              <a:off x="1023777" y="1932475"/>
              <a:ext cx="2420840" cy="36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5559960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9DC89FF-CF4B-4C82-9B97-5F14164D2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id="{A68CCE76-1EF8-45ED-9054-854EC7A6E268}"/>
              </a:ext>
            </a:extLst>
          </p:cNvPr>
          <p:cNvGrpSpPr/>
          <p:nvPr/>
        </p:nvGrpSpPr>
        <p:grpSpPr>
          <a:xfrm>
            <a:off x="3549592" y="2269220"/>
            <a:ext cx="5109091" cy="2284583"/>
            <a:chOff x="176131" y="2540675"/>
            <a:chExt cx="5109091" cy="2284583"/>
          </a:xfrm>
        </p:grpSpPr>
        <p:sp>
          <p:nvSpPr>
            <p:cNvPr id="12" name="文本框 12">
              <a:extLst>
                <a:ext uri="{FF2B5EF4-FFF2-40B4-BE49-F238E27FC236}">
                  <a16:creationId xmlns:a16="http://schemas.microsoft.com/office/drawing/2014/main" id="{260F6BFA-E1A4-4F0D-8AF6-256EC65B4E82}"/>
                </a:ext>
              </a:extLst>
            </p:cNvPr>
            <p:cNvSpPr txBox="1"/>
            <p:nvPr/>
          </p:nvSpPr>
          <p:spPr>
            <a:xfrm>
              <a:off x="176131" y="3315849"/>
              <a:ext cx="5109091" cy="830997"/>
            </a:xfrm>
            <a:prstGeom prst="rect">
              <a:avLst/>
            </a:prstGeom>
            <a:noFill/>
          </p:spPr>
          <p:txBody>
            <a:bodyPr wrap="none" rtlCol="0">
              <a:spAutoFit/>
            </a:bodyPr>
            <a:lstStyle/>
            <a:p>
              <a:pPr algn="ctr"/>
              <a:r>
                <a:rPr lang="zh-CN" altLang="en-US" sz="4800"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点击加入</a:t>
              </a:r>
              <a:r>
                <a:rPr lang="zh-CN" altLang="en-US" sz="4800" b="1"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你的标题</a:t>
              </a:r>
            </a:p>
          </p:txBody>
        </p:sp>
        <p:sp>
          <p:nvSpPr>
            <p:cNvPr id="10" name="文本框 2">
              <a:extLst>
                <a:ext uri="{FF2B5EF4-FFF2-40B4-BE49-F238E27FC236}">
                  <a16:creationId xmlns:a16="http://schemas.microsoft.com/office/drawing/2014/main" id="{677CC525-DF34-4716-B508-4A9A99539421}"/>
                </a:ext>
              </a:extLst>
            </p:cNvPr>
            <p:cNvSpPr txBox="1"/>
            <p:nvPr/>
          </p:nvSpPr>
          <p:spPr>
            <a:xfrm>
              <a:off x="1908235" y="2540675"/>
              <a:ext cx="1644884" cy="646331"/>
            </a:xfrm>
            <a:prstGeom prst="rect">
              <a:avLst/>
            </a:prstGeom>
            <a:solidFill>
              <a:srgbClr val="5BA555"/>
            </a:solidFill>
            <a:ln w="19050">
              <a:noFill/>
            </a:ln>
            <a:effectLst/>
          </p:spPr>
          <p:txBody>
            <a:bodyPr wrap="square" rtlCol="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rPr>
                <a:t>THREE</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18E0A565-D5AF-4596-9E97-4A4209AD1B3F}"/>
                </a:ext>
              </a:extLst>
            </p:cNvPr>
            <p:cNvSpPr txBox="1"/>
            <p:nvPr/>
          </p:nvSpPr>
          <p:spPr>
            <a:xfrm>
              <a:off x="1412817" y="4455926"/>
              <a:ext cx="2635722" cy="369332"/>
            </a:xfrm>
            <a:prstGeom prst="rect">
              <a:avLst/>
            </a:prstGeom>
            <a:noFill/>
          </p:spPr>
          <p:txBody>
            <a:bodyPr wrap="none" rtlCol="0">
              <a:spAutoFit/>
            </a:bodyPr>
            <a:lstStyle/>
            <a:p>
              <a:pPr algn="ctr"/>
              <a:r>
                <a:rPr lang="en-US" altLang="zh-CN"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rPr>
                <a:t>THE Scenery DESIGN</a:t>
              </a:r>
              <a:endParaRPr lang="zh-CN" altLang="en-US"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endParaRPr>
            </a:p>
          </p:txBody>
        </p:sp>
        <p:sp>
          <p:nvSpPr>
            <p:cNvPr id="13" name="矩形 12">
              <a:extLst>
                <a:ext uri="{FF2B5EF4-FFF2-40B4-BE49-F238E27FC236}">
                  <a16:creationId xmlns:a16="http://schemas.microsoft.com/office/drawing/2014/main" id="{A5CA237B-6A76-4B04-B60B-0CA286C24876}"/>
                </a:ext>
              </a:extLst>
            </p:cNvPr>
            <p:cNvSpPr/>
            <p:nvPr/>
          </p:nvSpPr>
          <p:spPr>
            <a:xfrm>
              <a:off x="1110677" y="4277887"/>
              <a:ext cx="3240000" cy="18000"/>
            </a:xfrm>
            <a:prstGeom prst="rect">
              <a:avLst/>
            </a:prstGeom>
            <a:solidFill>
              <a:srgbClr val="5BA55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3825866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35" name="矩形 34">
            <a:extLst>
              <a:ext uri="{FF2B5EF4-FFF2-40B4-BE49-F238E27FC236}">
                <a16:creationId xmlns:a16="http://schemas.microsoft.com/office/drawing/2014/main" id="{27A16B0B-BB33-4937-A411-8A6749308155}"/>
              </a:ext>
            </a:extLst>
          </p:cNvPr>
          <p:cNvSpPr/>
          <p:nvPr/>
        </p:nvSpPr>
        <p:spPr bwMode="auto">
          <a:xfrm>
            <a:off x="4965213" y="2614365"/>
            <a:ext cx="1655762" cy="4318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36" name="矩形 35">
            <a:extLst>
              <a:ext uri="{FF2B5EF4-FFF2-40B4-BE49-F238E27FC236}">
                <a16:creationId xmlns:a16="http://schemas.microsoft.com/office/drawing/2014/main" id="{E69DDC5E-6DF7-4AAE-9F1A-14620C63E842}"/>
              </a:ext>
            </a:extLst>
          </p:cNvPr>
          <p:cNvSpPr/>
          <p:nvPr/>
        </p:nvSpPr>
        <p:spPr bwMode="auto">
          <a:xfrm>
            <a:off x="6362213" y="2469902"/>
            <a:ext cx="4364037" cy="4318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37" name="直角三角形 36">
            <a:extLst>
              <a:ext uri="{FF2B5EF4-FFF2-40B4-BE49-F238E27FC236}">
                <a16:creationId xmlns:a16="http://schemas.microsoft.com/office/drawing/2014/main" id="{F13EC2ED-BA05-42AE-A581-00ADDCE90708}"/>
              </a:ext>
            </a:extLst>
          </p:cNvPr>
          <p:cNvSpPr/>
          <p:nvPr/>
        </p:nvSpPr>
        <p:spPr bwMode="auto">
          <a:xfrm rot="5400000" flipV="1">
            <a:off x="6419362" y="2844553"/>
            <a:ext cx="144463" cy="258762"/>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38" name="文本框 37">
            <a:extLst>
              <a:ext uri="{FF2B5EF4-FFF2-40B4-BE49-F238E27FC236}">
                <a16:creationId xmlns:a16="http://schemas.microsoft.com/office/drawing/2014/main" id="{5A98BAD4-6213-4675-B3BE-48A9E493E426}"/>
              </a:ext>
            </a:extLst>
          </p:cNvPr>
          <p:cNvSpPr txBox="1">
            <a:spLocks noChangeArrowheads="1"/>
          </p:cNvSpPr>
          <p:nvPr/>
        </p:nvSpPr>
        <p:spPr bwMode="auto">
          <a:xfrm>
            <a:off x="10378588" y="2438152"/>
            <a:ext cx="15128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bg1">
                    <a:lumMod val="50000"/>
                  </a:schemeClr>
                </a:solidFill>
                <a:latin typeface="Impact" panose="020B0806030902050204" pitchFamily="34" charset="0"/>
                <a:ea typeface="造字工房尚雅体演示版常规体" pitchFamily="50" charset="-122"/>
              </a:rPr>
              <a:t>75%</a:t>
            </a:r>
            <a:endParaRPr lang="zh-CN" altLang="en-US" sz="2400" dirty="0">
              <a:solidFill>
                <a:schemeClr val="bg1">
                  <a:lumMod val="50000"/>
                </a:schemeClr>
              </a:solidFill>
              <a:latin typeface="Impact" panose="020B0806030902050204" pitchFamily="34" charset="0"/>
              <a:ea typeface="造字工房尚雅体演示版常规体" pitchFamily="50" charset="-122"/>
            </a:endParaRPr>
          </a:p>
        </p:txBody>
      </p:sp>
      <p:sp>
        <p:nvSpPr>
          <p:cNvPr id="39" name="矩形 38">
            <a:extLst>
              <a:ext uri="{FF2B5EF4-FFF2-40B4-BE49-F238E27FC236}">
                <a16:creationId xmlns:a16="http://schemas.microsoft.com/office/drawing/2014/main" id="{4A9A1D65-5752-44AC-8D6A-D2881323A976}"/>
              </a:ext>
            </a:extLst>
          </p:cNvPr>
          <p:cNvSpPr/>
          <p:nvPr/>
        </p:nvSpPr>
        <p:spPr bwMode="auto">
          <a:xfrm>
            <a:off x="4965213" y="3878235"/>
            <a:ext cx="1655762" cy="4333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40" name="矩形 39">
            <a:extLst>
              <a:ext uri="{FF2B5EF4-FFF2-40B4-BE49-F238E27FC236}">
                <a16:creationId xmlns:a16="http://schemas.microsoft.com/office/drawing/2014/main" id="{8D3F0452-CB63-4DCE-9AFA-DDED7C6BB713}"/>
              </a:ext>
            </a:extLst>
          </p:cNvPr>
          <p:cNvSpPr/>
          <p:nvPr/>
        </p:nvSpPr>
        <p:spPr bwMode="auto">
          <a:xfrm>
            <a:off x="6360625" y="3727423"/>
            <a:ext cx="3644900" cy="4333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41" name="直角三角形 40">
            <a:extLst>
              <a:ext uri="{FF2B5EF4-FFF2-40B4-BE49-F238E27FC236}">
                <a16:creationId xmlns:a16="http://schemas.microsoft.com/office/drawing/2014/main" id="{E73C9C4F-6C5D-4F24-8540-42A5A6ED0613}"/>
              </a:ext>
            </a:extLst>
          </p:cNvPr>
          <p:cNvSpPr/>
          <p:nvPr/>
        </p:nvSpPr>
        <p:spPr bwMode="auto">
          <a:xfrm rot="5400000" flipV="1">
            <a:off x="6418568" y="4109217"/>
            <a:ext cx="144463" cy="26035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42" name="文本框 65">
            <a:extLst>
              <a:ext uri="{FF2B5EF4-FFF2-40B4-BE49-F238E27FC236}">
                <a16:creationId xmlns:a16="http://schemas.microsoft.com/office/drawing/2014/main" id="{3EB898DF-6DB8-418F-9D51-9B50D098BA6B}"/>
              </a:ext>
            </a:extLst>
          </p:cNvPr>
          <p:cNvSpPr txBox="1">
            <a:spLocks noChangeArrowheads="1"/>
          </p:cNvSpPr>
          <p:nvPr/>
        </p:nvSpPr>
        <p:spPr bwMode="auto">
          <a:xfrm>
            <a:off x="9657863" y="3703610"/>
            <a:ext cx="1511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bg1">
                    <a:lumMod val="50000"/>
                  </a:schemeClr>
                </a:solidFill>
                <a:latin typeface="Impact" panose="020B0806030902050204" pitchFamily="34" charset="0"/>
                <a:ea typeface="造字工房尚雅体演示版常规体" pitchFamily="50" charset="-122"/>
              </a:rPr>
              <a:t>65%</a:t>
            </a:r>
            <a:endParaRPr lang="zh-CN" altLang="en-US" sz="2400" dirty="0">
              <a:solidFill>
                <a:schemeClr val="bg1">
                  <a:lumMod val="50000"/>
                </a:schemeClr>
              </a:solidFill>
              <a:latin typeface="Impact" panose="020B0806030902050204" pitchFamily="34" charset="0"/>
              <a:ea typeface="造字工房尚雅体演示版常规体" pitchFamily="50" charset="-122"/>
            </a:endParaRPr>
          </a:p>
        </p:txBody>
      </p:sp>
      <p:sp>
        <p:nvSpPr>
          <p:cNvPr id="43" name="矩形 42">
            <a:extLst>
              <a:ext uri="{FF2B5EF4-FFF2-40B4-BE49-F238E27FC236}">
                <a16:creationId xmlns:a16="http://schemas.microsoft.com/office/drawing/2014/main" id="{71E6633A-05BA-4174-8267-CFFA03AA5543}"/>
              </a:ext>
            </a:extLst>
          </p:cNvPr>
          <p:cNvSpPr/>
          <p:nvPr/>
        </p:nvSpPr>
        <p:spPr bwMode="auto">
          <a:xfrm>
            <a:off x="4965213" y="5143693"/>
            <a:ext cx="1655762" cy="433388"/>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44" name="矩形 43">
            <a:extLst>
              <a:ext uri="{FF2B5EF4-FFF2-40B4-BE49-F238E27FC236}">
                <a16:creationId xmlns:a16="http://schemas.microsoft.com/office/drawing/2014/main" id="{8E311646-8C0D-42BB-BA9D-0BF9A8F122C5}"/>
              </a:ext>
            </a:extLst>
          </p:cNvPr>
          <p:cNvSpPr/>
          <p:nvPr/>
        </p:nvSpPr>
        <p:spPr bwMode="auto">
          <a:xfrm>
            <a:off x="6362213" y="4986531"/>
            <a:ext cx="2924175" cy="433387"/>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45" name="直角三角形 44">
            <a:extLst>
              <a:ext uri="{FF2B5EF4-FFF2-40B4-BE49-F238E27FC236}">
                <a16:creationId xmlns:a16="http://schemas.microsoft.com/office/drawing/2014/main" id="{B4C75E47-641F-4EC4-AA83-683BD8D2CCAF}"/>
              </a:ext>
            </a:extLst>
          </p:cNvPr>
          <p:cNvSpPr/>
          <p:nvPr/>
        </p:nvSpPr>
        <p:spPr bwMode="auto">
          <a:xfrm rot="5400000" flipV="1">
            <a:off x="6419362" y="5375469"/>
            <a:ext cx="144463" cy="258762"/>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46" name="文本框 69">
            <a:extLst>
              <a:ext uri="{FF2B5EF4-FFF2-40B4-BE49-F238E27FC236}">
                <a16:creationId xmlns:a16="http://schemas.microsoft.com/office/drawing/2014/main" id="{6C1F5300-DDCC-47A4-A737-4E23F6BDEAF1}"/>
              </a:ext>
            </a:extLst>
          </p:cNvPr>
          <p:cNvSpPr txBox="1">
            <a:spLocks noChangeArrowheads="1"/>
          </p:cNvSpPr>
          <p:nvPr/>
        </p:nvSpPr>
        <p:spPr bwMode="auto">
          <a:xfrm>
            <a:off x="8894275" y="4941628"/>
            <a:ext cx="15128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lumMod val="50000"/>
                  </a:schemeClr>
                </a:solidFill>
                <a:latin typeface="Impact" panose="020B0806030902050204" pitchFamily="34" charset="0"/>
                <a:ea typeface="造字工房尚雅体演示版常规体" pitchFamily="50" charset="-122"/>
              </a:rPr>
              <a:t>55%</a:t>
            </a:r>
            <a:endParaRPr lang="zh-CN" altLang="en-US" sz="2400">
              <a:solidFill>
                <a:schemeClr val="bg1">
                  <a:lumMod val="50000"/>
                </a:schemeClr>
              </a:solidFill>
              <a:latin typeface="Impact" panose="020B0806030902050204" pitchFamily="34" charset="0"/>
              <a:ea typeface="造字工房尚雅体演示版常规体" pitchFamily="50" charset="-122"/>
            </a:endParaRPr>
          </a:p>
        </p:txBody>
      </p:sp>
      <p:sp>
        <p:nvSpPr>
          <p:cNvPr id="47" name="矩形 41">
            <a:extLst>
              <a:ext uri="{FF2B5EF4-FFF2-40B4-BE49-F238E27FC236}">
                <a16:creationId xmlns:a16="http://schemas.microsoft.com/office/drawing/2014/main" id="{0EA6EDDD-7342-4601-B759-926085E65E9D}"/>
              </a:ext>
            </a:extLst>
          </p:cNvPr>
          <p:cNvSpPr>
            <a:spLocks noChangeArrowheads="1"/>
          </p:cNvSpPr>
          <p:nvPr/>
        </p:nvSpPr>
        <p:spPr bwMode="auto">
          <a:xfrm>
            <a:off x="1039326" y="2584500"/>
            <a:ext cx="3721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48" name="矩形 47">
            <a:extLst>
              <a:ext uri="{FF2B5EF4-FFF2-40B4-BE49-F238E27FC236}">
                <a16:creationId xmlns:a16="http://schemas.microsoft.com/office/drawing/2014/main" id="{E4D9BEC2-D793-4F63-A355-D9AD27E457C2}"/>
              </a:ext>
            </a:extLst>
          </p:cNvPr>
          <p:cNvSpPr>
            <a:spLocks noChangeArrowheads="1"/>
          </p:cNvSpPr>
          <p:nvPr/>
        </p:nvSpPr>
        <p:spPr bwMode="auto">
          <a:xfrm>
            <a:off x="1039326" y="3846454"/>
            <a:ext cx="3721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49" name="矩形 59">
            <a:extLst>
              <a:ext uri="{FF2B5EF4-FFF2-40B4-BE49-F238E27FC236}">
                <a16:creationId xmlns:a16="http://schemas.microsoft.com/office/drawing/2014/main" id="{134FBA23-7EBB-4547-8A47-95E39B86D419}"/>
              </a:ext>
            </a:extLst>
          </p:cNvPr>
          <p:cNvSpPr>
            <a:spLocks noChangeArrowheads="1"/>
          </p:cNvSpPr>
          <p:nvPr/>
        </p:nvSpPr>
        <p:spPr bwMode="auto">
          <a:xfrm>
            <a:off x="1039326" y="5108407"/>
            <a:ext cx="3721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526864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500"/>
                                        <p:tgtEl>
                                          <p:spTgt spid="3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left)">
                                      <p:cBhvr>
                                        <p:cTn id="23" dur="500"/>
                                        <p:tgtEl>
                                          <p:spTgt spid="3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500"/>
                                        <p:tgtEl>
                                          <p:spTgt spid="4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childTnLst>
                          </p:cTn>
                        </p:par>
                        <p:par>
                          <p:cTn id="45" fill="hold">
                            <p:stCondLst>
                              <p:cond delay="1000"/>
                            </p:stCondLst>
                            <p:childTnLst>
                              <p:par>
                                <p:cTn id="46" presetID="42" presetClass="entr" presetSubtype="0"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1000"/>
                                        <p:tgtEl>
                                          <p:spTgt spid="47"/>
                                        </p:tgtEl>
                                      </p:cBhvr>
                                    </p:animEffect>
                                    <p:anim calcmode="lin" valueType="num">
                                      <p:cBhvr>
                                        <p:cTn id="49" dur="1000" fill="hold"/>
                                        <p:tgtEl>
                                          <p:spTgt spid="47"/>
                                        </p:tgtEl>
                                        <p:attrNameLst>
                                          <p:attrName>ppt_x</p:attrName>
                                        </p:attrNameLst>
                                      </p:cBhvr>
                                      <p:tavLst>
                                        <p:tav tm="0">
                                          <p:val>
                                            <p:strVal val="#ppt_x"/>
                                          </p:val>
                                        </p:tav>
                                        <p:tav tm="100000">
                                          <p:val>
                                            <p:strVal val="#ppt_x"/>
                                          </p:val>
                                        </p:tav>
                                      </p:tavLst>
                                    </p:anim>
                                    <p:anim calcmode="lin" valueType="num">
                                      <p:cBhvr>
                                        <p:cTn id="50" dur="1000" fill="hold"/>
                                        <p:tgtEl>
                                          <p:spTgt spid="4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1000"/>
                                        <p:tgtEl>
                                          <p:spTgt spid="48"/>
                                        </p:tgtEl>
                                      </p:cBhvr>
                                    </p:animEffect>
                                    <p:anim calcmode="lin" valueType="num">
                                      <p:cBhvr>
                                        <p:cTn id="54" dur="1000" fill="hold"/>
                                        <p:tgtEl>
                                          <p:spTgt spid="48"/>
                                        </p:tgtEl>
                                        <p:attrNameLst>
                                          <p:attrName>ppt_x</p:attrName>
                                        </p:attrNameLst>
                                      </p:cBhvr>
                                      <p:tavLst>
                                        <p:tav tm="0">
                                          <p:val>
                                            <p:strVal val="#ppt_x"/>
                                          </p:val>
                                        </p:tav>
                                        <p:tav tm="100000">
                                          <p:val>
                                            <p:strVal val="#ppt_x"/>
                                          </p:val>
                                        </p:tav>
                                      </p:tavLst>
                                    </p:anim>
                                    <p:anim calcmode="lin" valueType="num">
                                      <p:cBhvr>
                                        <p:cTn id="55" dur="1000" fill="hold"/>
                                        <p:tgtEl>
                                          <p:spTgt spid="4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1000"/>
                                        <p:tgtEl>
                                          <p:spTgt spid="49"/>
                                        </p:tgtEl>
                                      </p:cBhvr>
                                    </p:animEffect>
                                    <p:anim calcmode="lin" valueType="num">
                                      <p:cBhvr>
                                        <p:cTn id="59" dur="1000" fill="hold"/>
                                        <p:tgtEl>
                                          <p:spTgt spid="49"/>
                                        </p:tgtEl>
                                        <p:attrNameLst>
                                          <p:attrName>ppt_x</p:attrName>
                                        </p:attrNameLst>
                                      </p:cBhvr>
                                      <p:tavLst>
                                        <p:tav tm="0">
                                          <p:val>
                                            <p:strVal val="#ppt_x"/>
                                          </p:val>
                                        </p:tav>
                                        <p:tav tm="100000">
                                          <p:val>
                                            <p:strVal val="#ppt_x"/>
                                          </p:val>
                                        </p:tav>
                                      </p:tavLst>
                                    </p:anim>
                                    <p:anim calcmode="lin" valueType="num">
                                      <p:cBhvr>
                                        <p:cTn id="6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animBg="1"/>
      <p:bldP spid="40" grpId="0" animBg="1"/>
      <p:bldP spid="41" grpId="0" animBg="1"/>
      <p:bldP spid="42" grpId="0"/>
      <p:bldP spid="43" grpId="0" animBg="1"/>
      <p:bldP spid="44" grpId="0" animBg="1"/>
      <p:bldP spid="45" grpId="0" animBg="1"/>
      <p:bldP spid="46" grpId="0"/>
      <p:bldP spid="47" grpId="0"/>
      <p:bldP spid="48"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TextBox 7">
            <a:extLst>
              <a:ext uri="{FF2B5EF4-FFF2-40B4-BE49-F238E27FC236}">
                <a16:creationId xmlns:a16="http://schemas.microsoft.com/office/drawing/2014/main" id="{CF041D47-667C-4416-AD9A-8201EB511CE8}"/>
              </a:ext>
            </a:extLst>
          </p:cNvPr>
          <p:cNvSpPr txBox="1"/>
          <p:nvPr/>
        </p:nvSpPr>
        <p:spPr>
          <a:xfrm flipH="1">
            <a:off x="8785885" y="3502330"/>
            <a:ext cx="2249230"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TextBox 8">
            <a:extLst>
              <a:ext uri="{FF2B5EF4-FFF2-40B4-BE49-F238E27FC236}">
                <a16:creationId xmlns:a16="http://schemas.microsoft.com/office/drawing/2014/main" id="{1053E32E-742B-4EB2-A8DE-391EC7A0DE47}"/>
              </a:ext>
            </a:extLst>
          </p:cNvPr>
          <p:cNvSpPr txBox="1"/>
          <p:nvPr/>
        </p:nvSpPr>
        <p:spPr>
          <a:xfrm flipH="1">
            <a:off x="8583390" y="3926369"/>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1" name="TextBox 9">
            <a:extLst>
              <a:ext uri="{FF2B5EF4-FFF2-40B4-BE49-F238E27FC236}">
                <a16:creationId xmlns:a16="http://schemas.microsoft.com/office/drawing/2014/main" id="{10DC453A-861F-48DA-B894-004ED84313A0}"/>
              </a:ext>
            </a:extLst>
          </p:cNvPr>
          <p:cNvSpPr txBox="1"/>
          <p:nvPr/>
        </p:nvSpPr>
        <p:spPr>
          <a:xfrm flipH="1">
            <a:off x="5525547" y="3507830"/>
            <a:ext cx="358921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2" name="TextBox 10">
            <a:extLst>
              <a:ext uri="{FF2B5EF4-FFF2-40B4-BE49-F238E27FC236}">
                <a16:creationId xmlns:a16="http://schemas.microsoft.com/office/drawing/2014/main" id="{24D311ED-7770-4CB9-8A7E-5B76907FA4CD}"/>
              </a:ext>
            </a:extLst>
          </p:cNvPr>
          <p:cNvSpPr txBox="1"/>
          <p:nvPr/>
        </p:nvSpPr>
        <p:spPr>
          <a:xfrm flipH="1">
            <a:off x="6038275" y="3931870"/>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3" name="TextBox 11">
            <a:extLst>
              <a:ext uri="{FF2B5EF4-FFF2-40B4-BE49-F238E27FC236}">
                <a16:creationId xmlns:a16="http://schemas.microsoft.com/office/drawing/2014/main" id="{B8E27CCF-F1AD-4FBB-8AC8-3DACF4A0F42F}"/>
              </a:ext>
            </a:extLst>
          </p:cNvPr>
          <p:cNvSpPr txBox="1"/>
          <p:nvPr/>
        </p:nvSpPr>
        <p:spPr>
          <a:xfrm flipH="1">
            <a:off x="3073710" y="3497203"/>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TextBox 12">
            <a:extLst>
              <a:ext uri="{FF2B5EF4-FFF2-40B4-BE49-F238E27FC236}">
                <a16:creationId xmlns:a16="http://schemas.microsoft.com/office/drawing/2014/main" id="{CE0D3F55-76C1-4BC0-8A7F-89244113B0B4}"/>
              </a:ext>
            </a:extLst>
          </p:cNvPr>
          <p:cNvSpPr txBox="1"/>
          <p:nvPr/>
        </p:nvSpPr>
        <p:spPr>
          <a:xfrm flipH="1">
            <a:off x="3542351" y="3921243"/>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5" name="TextBox 13">
            <a:extLst>
              <a:ext uri="{FF2B5EF4-FFF2-40B4-BE49-F238E27FC236}">
                <a16:creationId xmlns:a16="http://schemas.microsoft.com/office/drawing/2014/main" id="{6B0F2D64-9BD1-4CE2-AB23-E9C5C4398D37}"/>
              </a:ext>
            </a:extLst>
          </p:cNvPr>
          <p:cNvSpPr txBox="1"/>
          <p:nvPr/>
        </p:nvSpPr>
        <p:spPr>
          <a:xfrm flipH="1">
            <a:off x="1248886" y="3502908"/>
            <a:ext cx="2088328"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TextBox 14">
            <a:extLst>
              <a:ext uri="{FF2B5EF4-FFF2-40B4-BE49-F238E27FC236}">
                <a16:creationId xmlns:a16="http://schemas.microsoft.com/office/drawing/2014/main" id="{4286DEE4-6332-47F6-A9DB-7A9F141111CC}"/>
              </a:ext>
            </a:extLst>
          </p:cNvPr>
          <p:cNvSpPr txBox="1"/>
          <p:nvPr/>
        </p:nvSpPr>
        <p:spPr>
          <a:xfrm flipH="1">
            <a:off x="972943" y="3926948"/>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7" name="六边形 16">
            <a:extLst>
              <a:ext uri="{FF2B5EF4-FFF2-40B4-BE49-F238E27FC236}">
                <a16:creationId xmlns:a16="http://schemas.microsoft.com/office/drawing/2014/main" id="{23B9464F-26CF-4FEF-8809-9018940A1D4F}"/>
              </a:ext>
            </a:extLst>
          </p:cNvPr>
          <p:cNvSpPr/>
          <p:nvPr/>
        </p:nvSpPr>
        <p:spPr>
          <a:xfrm>
            <a:off x="1104580" y="2033343"/>
            <a:ext cx="2391684" cy="1252263"/>
          </a:xfrm>
          <a:prstGeom prst="hexagon">
            <a:avLst/>
          </a:prstGeom>
          <a:solidFill>
            <a:srgbClr val="5BA55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a:extLst>
              <a:ext uri="{FF2B5EF4-FFF2-40B4-BE49-F238E27FC236}">
                <a16:creationId xmlns:a16="http://schemas.microsoft.com/office/drawing/2014/main" id="{256DCC54-0A1F-45F4-905A-46184636A10C}"/>
              </a:ext>
            </a:extLst>
          </p:cNvPr>
          <p:cNvSpPr/>
          <p:nvPr/>
        </p:nvSpPr>
        <p:spPr>
          <a:xfrm>
            <a:off x="3649714" y="2033343"/>
            <a:ext cx="2391684" cy="1252263"/>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a:extLst>
              <a:ext uri="{FF2B5EF4-FFF2-40B4-BE49-F238E27FC236}">
                <a16:creationId xmlns:a16="http://schemas.microsoft.com/office/drawing/2014/main" id="{4B60189D-6675-409F-B1EF-26AFCE2B1FEE}"/>
              </a:ext>
            </a:extLst>
          </p:cNvPr>
          <p:cNvSpPr/>
          <p:nvPr/>
        </p:nvSpPr>
        <p:spPr>
          <a:xfrm>
            <a:off x="6184077" y="2033343"/>
            <a:ext cx="2391684" cy="1252263"/>
          </a:xfrm>
          <a:prstGeom prst="hexagon">
            <a:avLst/>
          </a:prstGeom>
          <a:solidFill>
            <a:srgbClr val="5BA55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64D53700-5E1F-48FD-BD9D-E6367ABEA1B7}"/>
              </a:ext>
            </a:extLst>
          </p:cNvPr>
          <p:cNvSpPr txBox="1"/>
          <p:nvPr/>
        </p:nvSpPr>
        <p:spPr>
          <a:xfrm>
            <a:off x="1440190" y="2359846"/>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1" name="文本框 20">
            <a:extLst>
              <a:ext uri="{FF2B5EF4-FFF2-40B4-BE49-F238E27FC236}">
                <a16:creationId xmlns:a16="http://schemas.microsoft.com/office/drawing/2014/main" id="{23BCF65D-ABB3-40ED-AA83-20A19042CE01}"/>
              </a:ext>
            </a:extLst>
          </p:cNvPr>
          <p:cNvSpPr txBox="1"/>
          <p:nvPr/>
        </p:nvSpPr>
        <p:spPr>
          <a:xfrm>
            <a:off x="6572380" y="2368628"/>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2" name="文本框 21">
            <a:extLst>
              <a:ext uri="{FF2B5EF4-FFF2-40B4-BE49-F238E27FC236}">
                <a16:creationId xmlns:a16="http://schemas.microsoft.com/office/drawing/2014/main" id="{3C9CA568-E450-4FED-B6A5-99EBFA64FC7B}"/>
              </a:ext>
            </a:extLst>
          </p:cNvPr>
          <p:cNvSpPr txBox="1"/>
          <p:nvPr/>
        </p:nvSpPr>
        <p:spPr>
          <a:xfrm>
            <a:off x="4088905" y="2371169"/>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3" name="六边形 22">
            <a:extLst>
              <a:ext uri="{FF2B5EF4-FFF2-40B4-BE49-F238E27FC236}">
                <a16:creationId xmlns:a16="http://schemas.microsoft.com/office/drawing/2014/main" id="{2550DC1B-24C3-439A-8A04-4E2EEEF2C3EE}"/>
              </a:ext>
            </a:extLst>
          </p:cNvPr>
          <p:cNvSpPr/>
          <p:nvPr/>
        </p:nvSpPr>
        <p:spPr>
          <a:xfrm>
            <a:off x="8724077" y="2033343"/>
            <a:ext cx="2391684" cy="1252263"/>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910ECEBE-9D4D-406A-9A23-BD9806E840C2}"/>
              </a:ext>
            </a:extLst>
          </p:cNvPr>
          <p:cNvSpPr txBox="1"/>
          <p:nvPr/>
        </p:nvSpPr>
        <p:spPr>
          <a:xfrm>
            <a:off x="9112380" y="2368628"/>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5" name="矩形 24">
            <a:extLst>
              <a:ext uri="{FF2B5EF4-FFF2-40B4-BE49-F238E27FC236}">
                <a16:creationId xmlns:a16="http://schemas.microsoft.com/office/drawing/2014/main" id="{EAE250E8-C69E-43F3-BA3B-C13BF4AE8E0F}"/>
              </a:ext>
            </a:extLst>
          </p:cNvPr>
          <p:cNvSpPr/>
          <p:nvPr/>
        </p:nvSpPr>
        <p:spPr>
          <a:xfrm flipV="1">
            <a:off x="749920" y="5219921"/>
            <a:ext cx="10576710" cy="6097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a:endParaRPr lang="zh-CN" altLang="en-US" sz="1600"/>
          </a:p>
        </p:txBody>
      </p:sp>
      <p:sp>
        <p:nvSpPr>
          <p:cNvPr id="26" name="TextBox 504">
            <a:extLst>
              <a:ext uri="{FF2B5EF4-FFF2-40B4-BE49-F238E27FC236}">
                <a16:creationId xmlns:a16="http://schemas.microsoft.com/office/drawing/2014/main" id="{FA060053-82FB-45D0-BCCE-9307FA11B273}"/>
              </a:ext>
            </a:extLst>
          </p:cNvPr>
          <p:cNvSpPr txBox="1"/>
          <p:nvPr/>
        </p:nvSpPr>
        <p:spPr>
          <a:xfrm>
            <a:off x="2010933" y="5407027"/>
            <a:ext cx="8260282" cy="570258"/>
          </a:xfrm>
          <a:prstGeom prst="rect">
            <a:avLst/>
          </a:prstGeom>
          <a:noFill/>
        </p:spPr>
        <p:txBody>
          <a:bodyPr wrap="square" lIns="91415" tIns="45707" rIns="91415" bIns="45707"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ctr">
              <a:lnSpc>
                <a:spcPct val="150000"/>
              </a:lnSpc>
              <a:spcAft>
                <a:spcPts val="1200"/>
              </a:spcAft>
            </a:pPr>
            <a:r>
              <a:rPr lang="zh-CN" altLang="en-US" sz="1100" dirty="0">
                <a:solidFill>
                  <a:schemeClr val="bg1">
                    <a:lumMod val="65000"/>
                  </a:schemeClr>
                </a:solidFill>
                <a:sym typeface="微软雅黑" pitchFamily="34" charset="-122"/>
              </a:rPr>
              <a:t>右键点击图片选择设置图片格式可直接替换图片。</a:t>
            </a:r>
            <a:r>
              <a:rPr lang="zh-CN" altLang="en-US" sz="1100" dirty="0">
                <a:solidFill>
                  <a:schemeClr val="bg1">
                    <a:lumMod val="65000"/>
                  </a:schemeClr>
                </a:solidFill>
              </a:rPr>
              <a:t>您的内容打在这里，或者通过复制您的文本后，在此框中选择粘贴。</a:t>
            </a:r>
            <a:r>
              <a:rPr lang="zh-CN" altLang="en-US" sz="1100" dirty="0">
                <a:solidFill>
                  <a:schemeClr val="bg1">
                    <a:lumMod val="65000"/>
                  </a:schemeClr>
                </a:solidFill>
                <a:sym typeface="微软雅黑" pitchFamily="34" charset="-122"/>
              </a:rPr>
              <a:t>在此录入上述图表的综合描述说明在此录入上述图表的综合描述说明。</a:t>
            </a:r>
            <a:endParaRPr lang="en-US" altLang="zh-CN" sz="1100" dirty="0">
              <a:solidFill>
                <a:schemeClr val="bg1">
                  <a:lumMod val="65000"/>
                </a:schemeClr>
              </a:solidFill>
              <a:sym typeface="微软雅黑" pitchFamily="34" charset="-122"/>
            </a:endParaRPr>
          </a:p>
        </p:txBody>
      </p:sp>
    </p:spTree>
    <p:extLst>
      <p:ext uri="{BB962C8B-B14F-4D97-AF65-F5344CB8AC3E}">
        <p14:creationId xmlns:p14="http://schemas.microsoft.com/office/powerpoint/2010/main" val="3810726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50"/>
                                        <p:tgtEl>
                                          <p:spTgt spid="17"/>
                                        </p:tgtEl>
                                      </p:cBhvr>
                                    </p:animEffect>
                                    <p:anim calcmode="lin" valueType="num">
                                      <p:cBhvr>
                                        <p:cTn id="12" dur="250" fill="hold"/>
                                        <p:tgtEl>
                                          <p:spTgt spid="17"/>
                                        </p:tgtEl>
                                        <p:attrNameLst>
                                          <p:attrName>ppt_x</p:attrName>
                                        </p:attrNameLst>
                                      </p:cBhvr>
                                      <p:tavLst>
                                        <p:tav tm="0">
                                          <p:val>
                                            <p:strVal val="#ppt_x"/>
                                          </p:val>
                                        </p:tav>
                                        <p:tav tm="100000">
                                          <p:val>
                                            <p:strVal val="#ppt_x"/>
                                          </p:val>
                                        </p:tav>
                                      </p:tavLst>
                                    </p:anim>
                                    <p:anim calcmode="lin" valueType="num">
                                      <p:cBhvr>
                                        <p:cTn id="13" dur="2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250"/>
                                        <p:tgtEl>
                                          <p:spTgt spid="18"/>
                                        </p:tgtEl>
                                      </p:cBhvr>
                                    </p:animEffect>
                                    <p:anim calcmode="lin" valueType="num">
                                      <p:cBhvr>
                                        <p:cTn id="18" dur="250" fill="hold"/>
                                        <p:tgtEl>
                                          <p:spTgt spid="18"/>
                                        </p:tgtEl>
                                        <p:attrNameLst>
                                          <p:attrName>ppt_x</p:attrName>
                                        </p:attrNameLst>
                                      </p:cBhvr>
                                      <p:tavLst>
                                        <p:tav tm="0">
                                          <p:val>
                                            <p:strVal val="#ppt_x"/>
                                          </p:val>
                                        </p:tav>
                                        <p:tav tm="100000">
                                          <p:val>
                                            <p:strVal val="#ppt_x"/>
                                          </p:val>
                                        </p:tav>
                                      </p:tavLst>
                                    </p:anim>
                                    <p:anim calcmode="lin" valueType="num">
                                      <p:cBhvr>
                                        <p:cTn id="19" dur="25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50"/>
                                        <p:tgtEl>
                                          <p:spTgt spid="19"/>
                                        </p:tgtEl>
                                      </p:cBhvr>
                                    </p:animEffect>
                                    <p:anim calcmode="lin" valueType="num">
                                      <p:cBhvr>
                                        <p:cTn id="24" dur="250" fill="hold"/>
                                        <p:tgtEl>
                                          <p:spTgt spid="19"/>
                                        </p:tgtEl>
                                        <p:attrNameLst>
                                          <p:attrName>ppt_x</p:attrName>
                                        </p:attrNameLst>
                                      </p:cBhvr>
                                      <p:tavLst>
                                        <p:tav tm="0">
                                          <p:val>
                                            <p:strVal val="#ppt_x"/>
                                          </p:val>
                                        </p:tav>
                                        <p:tav tm="100000">
                                          <p:val>
                                            <p:strVal val="#ppt_x"/>
                                          </p:val>
                                        </p:tav>
                                      </p:tavLst>
                                    </p:anim>
                                    <p:anim calcmode="lin" valueType="num">
                                      <p:cBhvr>
                                        <p:cTn id="25" dur="25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250"/>
                                        <p:tgtEl>
                                          <p:spTgt spid="20"/>
                                        </p:tgtEl>
                                      </p:cBhvr>
                                    </p:animEffect>
                                    <p:anim calcmode="lin" valueType="num">
                                      <p:cBhvr>
                                        <p:cTn id="30" dur="250" fill="hold"/>
                                        <p:tgtEl>
                                          <p:spTgt spid="20"/>
                                        </p:tgtEl>
                                        <p:attrNameLst>
                                          <p:attrName>ppt_x</p:attrName>
                                        </p:attrNameLst>
                                      </p:cBhvr>
                                      <p:tavLst>
                                        <p:tav tm="0">
                                          <p:val>
                                            <p:strVal val="#ppt_x"/>
                                          </p:val>
                                        </p:tav>
                                        <p:tav tm="100000">
                                          <p:val>
                                            <p:strVal val="#ppt_x"/>
                                          </p:val>
                                        </p:tav>
                                      </p:tavLst>
                                    </p:anim>
                                    <p:anim calcmode="lin" valueType="num">
                                      <p:cBhvr>
                                        <p:cTn id="31" dur="250" fill="hold"/>
                                        <p:tgtEl>
                                          <p:spTgt spid="2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250"/>
                                        <p:tgtEl>
                                          <p:spTgt spid="21"/>
                                        </p:tgtEl>
                                      </p:cBhvr>
                                    </p:animEffect>
                                    <p:anim calcmode="lin" valueType="num">
                                      <p:cBhvr>
                                        <p:cTn id="36" dur="250" fill="hold"/>
                                        <p:tgtEl>
                                          <p:spTgt spid="21"/>
                                        </p:tgtEl>
                                        <p:attrNameLst>
                                          <p:attrName>ppt_x</p:attrName>
                                        </p:attrNameLst>
                                      </p:cBhvr>
                                      <p:tavLst>
                                        <p:tav tm="0">
                                          <p:val>
                                            <p:strVal val="#ppt_x"/>
                                          </p:val>
                                        </p:tav>
                                        <p:tav tm="100000">
                                          <p:val>
                                            <p:strVal val="#ppt_x"/>
                                          </p:val>
                                        </p:tav>
                                      </p:tavLst>
                                    </p:anim>
                                    <p:anim calcmode="lin" valueType="num">
                                      <p:cBhvr>
                                        <p:cTn id="37" dur="250" fill="hold"/>
                                        <p:tgtEl>
                                          <p:spTgt spid="21"/>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250"/>
                                        <p:tgtEl>
                                          <p:spTgt spid="22"/>
                                        </p:tgtEl>
                                      </p:cBhvr>
                                    </p:animEffect>
                                    <p:anim calcmode="lin" valueType="num">
                                      <p:cBhvr>
                                        <p:cTn id="42" dur="250" fill="hold"/>
                                        <p:tgtEl>
                                          <p:spTgt spid="22"/>
                                        </p:tgtEl>
                                        <p:attrNameLst>
                                          <p:attrName>ppt_x</p:attrName>
                                        </p:attrNameLst>
                                      </p:cBhvr>
                                      <p:tavLst>
                                        <p:tav tm="0">
                                          <p:val>
                                            <p:strVal val="#ppt_x"/>
                                          </p:val>
                                        </p:tav>
                                        <p:tav tm="100000">
                                          <p:val>
                                            <p:strVal val="#ppt_x"/>
                                          </p:val>
                                        </p:tav>
                                      </p:tavLst>
                                    </p:anim>
                                    <p:anim calcmode="lin" valueType="num">
                                      <p:cBhvr>
                                        <p:cTn id="43" dur="250" fill="hold"/>
                                        <p:tgtEl>
                                          <p:spTgt spid="22"/>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50"/>
                                        <p:tgtEl>
                                          <p:spTgt spid="23"/>
                                        </p:tgtEl>
                                      </p:cBhvr>
                                    </p:animEffect>
                                    <p:anim calcmode="lin" valueType="num">
                                      <p:cBhvr>
                                        <p:cTn id="48" dur="250" fill="hold"/>
                                        <p:tgtEl>
                                          <p:spTgt spid="23"/>
                                        </p:tgtEl>
                                        <p:attrNameLst>
                                          <p:attrName>ppt_x</p:attrName>
                                        </p:attrNameLst>
                                      </p:cBhvr>
                                      <p:tavLst>
                                        <p:tav tm="0">
                                          <p:val>
                                            <p:strVal val="#ppt_x"/>
                                          </p:val>
                                        </p:tav>
                                        <p:tav tm="100000">
                                          <p:val>
                                            <p:strVal val="#ppt_x"/>
                                          </p:val>
                                        </p:tav>
                                      </p:tavLst>
                                    </p:anim>
                                    <p:anim calcmode="lin" valueType="num">
                                      <p:cBhvr>
                                        <p:cTn id="49" dur="25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250"/>
                                        <p:tgtEl>
                                          <p:spTgt spid="24"/>
                                        </p:tgtEl>
                                      </p:cBhvr>
                                    </p:animEffect>
                                    <p:anim calcmode="lin" valueType="num">
                                      <p:cBhvr>
                                        <p:cTn id="54" dur="250" fill="hold"/>
                                        <p:tgtEl>
                                          <p:spTgt spid="24"/>
                                        </p:tgtEl>
                                        <p:attrNameLst>
                                          <p:attrName>ppt_x</p:attrName>
                                        </p:attrNameLst>
                                      </p:cBhvr>
                                      <p:tavLst>
                                        <p:tav tm="0">
                                          <p:val>
                                            <p:strVal val="#ppt_x"/>
                                          </p:val>
                                        </p:tav>
                                        <p:tav tm="100000">
                                          <p:val>
                                            <p:strVal val="#ppt_x"/>
                                          </p:val>
                                        </p:tav>
                                      </p:tavLst>
                                    </p:anim>
                                    <p:anim calcmode="lin" valueType="num">
                                      <p:cBhvr>
                                        <p:cTn id="55" dur="25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000"/>
                                        <p:tgtEl>
                                          <p:spTgt spid="7"/>
                                        </p:tgtEl>
                                      </p:cBhvr>
                                    </p:animEffect>
                                    <p:anim calcmode="lin" valueType="num">
                                      <p:cBhvr>
                                        <p:cTn id="59" dur="1000" fill="hold"/>
                                        <p:tgtEl>
                                          <p:spTgt spid="7"/>
                                        </p:tgtEl>
                                        <p:attrNameLst>
                                          <p:attrName>ppt_x</p:attrName>
                                        </p:attrNameLst>
                                      </p:cBhvr>
                                      <p:tavLst>
                                        <p:tav tm="0">
                                          <p:val>
                                            <p:strVal val="#ppt_x"/>
                                          </p:val>
                                        </p:tav>
                                        <p:tav tm="100000">
                                          <p:val>
                                            <p:strVal val="#ppt_x"/>
                                          </p:val>
                                        </p:tav>
                                      </p:tavLst>
                                    </p:anim>
                                    <p:anim calcmode="lin" valueType="num">
                                      <p:cBhvr>
                                        <p:cTn id="60" dur="1000" fill="hold"/>
                                        <p:tgtEl>
                                          <p:spTgt spid="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1000"/>
                                        <p:tgtEl>
                                          <p:spTgt spid="13"/>
                                        </p:tgtEl>
                                      </p:cBhvr>
                                    </p:animEffect>
                                    <p:anim calcmode="lin" valueType="num">
                                      <p:cBhvr>
                                        <p:cTn id="79" dur="1000" fill="hold"/>
                                        <p:tgtEl>
                                          <p:spTgt spid="13"/>
                                        </p:tgtEl>
                                        <p:attrNameLst>
                                          <p:attrName>ppt_x</p:attrName>
                                        </p:attrNameLst>
                                      </p:cBhvr>
                                      <p:tavLst>
                                        <p:tav tm="0">
                                          <p:val>
                                            <p:strVal val="#ppt_x"/>
                                          </p:val>
                                        </p:tav>
                                        <p:tav tm="100000">
                                          <p:val>
                                            <p:strVal val="#ppt_x"/>
                                          </p:val>
                                        </p:tav>
                                      </p:tavLst>
                                    </p:anim>
                                    <p:anim calcmode="lin" valueType="num">
                                      <p:cBhvr>
                                        <p:cTn id="80" dur="1000" fill="hold"/>
                                        <p:tgtEl>
                                          <p:spTgt spid="13"/>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1000"/>
                                        <p:tgtEl>
                                          <p:spTgt spid="14"/>
                                        </p:tgtEl>
                                      </p:cBhvr>
                                    </p:animEffect>
                                    <p:anim calcmode="lin" valueType="num">
                                      <p:cBhvr>
                                        <p:cTn id="84" dur="1000" fill="hold"/>
                                        <p:tgtEl>
                                          <p:spTgt spid="14"/>
                                        </p:tgtEl>
                                        <p:attrNameLst>
                                          <p:attrName>ppt_x</p:attrName>
                                        </p:attrNameLst>
                                      </p:cBhvr>
                                      <p:tavLst>
                                        <p:tav tm="0">
                                          <p:val>
                                            <p:strVal val="#ppt_x"/>
                                          </p:val>
                                        </p:tav>
                                        <p:tav tm="100000">
                                          <p:val>
                                            <p:strVal val="#ppt_x"/>
                                          </p:val>
                                        </p:tav>
                                      </p:tavLst>
                                    </p:anim>
                                    <p:anim calcmode="lin" valueType="num">
                                      <p:cBhvr>
                                        <p:cTn id="85" dur="1000" fill="hold"/>
                                        <p:tgtEl>
                                          <p:spTgt spid="14"/>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1000"/>
                                        <p:tgtEl>
                                          <p:spTgt spid="15"/>
                                        </p:tgtEl>
                                      </p:cBhvr>
                                    </p:animEffect>
                                    <p:anim calcmode="lin" valueType="num">
                                      <p:cBhvr>
                                        <p:cTn id="89" dur="1000" fill="hold"/>
                                        <p:tgtEl>
                                          <p:spTgt spid="15"/>
                                        </p:tgtEl>
                                        <p:attrNameLst>
                                          <p:attrName>ppt_x</p:attrName>
                                        </p:attrNameLst>
                                      </p:cBhvr>
                                      <p:tavLst>
                                        <p:tav tm="0">
                                          <p:val>
                                            <p:strVal val="#ppt_x"/>
                                          </p:val>
                                        </p:tav>
                                        <p:tav tm="100000">
                                          <p:val>
                                            <p:strVal val="#ppt_x"/>
                                          </p:val>
                                        </p:tav>
                                      </p:tavLst>
                                    </p:anim>
                                    <p:anim calcmode="lin" valueType="num">
                                      <p:cBhvr>
                                        <p:cTn id="90" dur="1000" fill="hold"/>
                                        <p:tgtEl>
                                          <p:spTgt spid="15"/>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1000"/>
                                        <p:tgtEl>
                                          <p:spTgt spid="16"/>
                                        </p:tgtEl>
                                      </p:cBhvr>
                                    </p:animEffect>
                                    <p:anim calcmode="lin" valueType="num">
                                      <p:cBhvr>
                                        <p:cTn id="94" dur="1000" fill="hold"/>
                                        <p:tgtEl>
                                          <p:spTgt spid="16"/>
                                        </p:tgtEl>
                                        <p:attrNameLst>
                                          <p:attrName>ppt_x</p:attrName>
                                        </p:attrNameLst>
                                      </p:cBhvr>
                                      <p:tavLst>
                                        <p:tav tm="0">
                                          <p:val>
                                            <p:strVal val="#ppt_x"/>
                                          </p:val>
                                        </p:tav>
                                        <p:tav tm="100000">
                                          <p:val>
                                            <p:strVal val="#ppt_x"/>
                                          </p:val>
                                        </p:tav>
                                      </p:tavLst>
                                    </p:anim>
                                    <p:anim calcmode="lin" valueType="num">
                                      <p:cBhvr>
                                        <p:cTn id="95" dur="1000" fill="hold"/>
                                        <p:tgtEl>
                                          <p:spTgt spid="16"/>
                                        </p:tgtEl>
                                        <p:attrNameLst>
                                          <p:attrName>ppt_y</p:attrName>
                                        </p:attrNameLst>
                                      </p:cBhvr>
                                      <p:tavLst>
                                        <p:tav tm="0">
                                          <p:val>
                                            <p:strVal val="#ppt_y+.1"/>
                                          </p:val>
                                        </p:tav>
                                        <p:tav tm="100000">
                                          <p:val>
                                            <p:strVal val="#ppt_y"/>
                                          </p:val>
                                        </p:tav>
                                      </p:tavLst>
                                    </p:anim>
                                  </p:childTnLst>
                                </p:cTn>
                              </p:par>
                            </p:childTnLst>
                          </p:cTn>
                        </p:par>
                        <p:par>
                          <p:cTn id="96" fill="hold">
                            <p:stCondLst>
                              <p:cond delay="3250"/>
                            </p:stCondLst>
                            <p:childTnLst>
                              <p:par>
                                <p:cTn id="97" presetID="22" presetClass="entr" presetSubtype="8"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left)">
                                      <p:cBhvr>
                                        <p:cTn id="99" dur="500"/>
                                        <p:tgtEl>
                                          <p:spTgt spid="25"/>
                                        </p:tgtEl>
                                      </p:cBhvr>
                                    </p:animEffect>
                                  </p:childTnLst>
                                </p:cTn>
                              </p:par>
                            </p:childTnLst>
                          </p:cTn>
                        </p:par>
                        <p:par>
                          <p:cTn id="100" fill="hold">
                            <p:stCondLst>
                              <p:cond delay="3750"/>
                            </p:stCondLst>
                            <p:childTnLst>
                              <p:par>
                                <p:cTn id="101" presetID="10" presetClass="entr" presetSubtype="0"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P spid="13" grpId="0"/>
      <p:bldP spid="14" grpId="0"/>
      <p:bldP spid="15" grpId="0"/>
      <p:bldP spid="16" grpId="0"/>
      <p:bldP spid="17" grpId="0" animBg="1"/>
      <p:bldP spid="18" grpId="0" animBg="1"/>
      <p:bldP spid="19" grpId="0" animBg="1"/>
      <p:bldP spid="20" grpId="0"/>
      <p:bldP spid="21" grpId="0"/>
      <p:bldP spid="22" grpId="0"/>
      <p:bldP spid="23" grpId="0" animBg="1"/>
      <p:bldP spid="24" grpId="0"/>
      <p:bldP spid="25" grpId="0"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Oval 1">
            <a:extLst>
              <a:ext uri="{FF2B5EF4-FFF2-40B4-BE49-F238E27FC236}">
                <a16:creationId xmlns:a16="http://schemas.microsoft.com/office/drawing/2014/main" id="{B68FEE54-439F-4CE9-AE1F-3CE297CC56C8}"/>
              </a:ext>
            </a:extLst>
          </p:cNvPr>
          <p:cNvSpPr/>
          <p:nvPr/>
        </p:nvSpPr>
        <p:spPr>
          <a:xfrm>
            <a:off x="6385356" y="2018951"/>
            <a:ext cx="769734" cy="769732"/>
          </a:xfrm>
          <a:prstGeom prst="ellipse">
            <a:avLst/>
          </a:prstGeom>
          <a:solidFill>
            <a:srgbClr val="5BA555"/>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0" name="Oval 2">
            <a:extLst>
              <a:ext uri="{FF2B5EF4-FFF2-40B4-BE49-F238E27FC236}">
                <a16:creationId xmlns:a16="http://schemas.microsoft.com/office/drawing/2014/main" id="{527EDA96-7467-487E-A6C9-88C6CB832FD0}"/>
              </a:ext>
            </a:extLst>
          </p:cNvPr>
          <p:cNvSpPr/>
          <p:nvPr/>
        </p:nvSpPr>
        <p:spPr>
          <a:xfrm>
            <a:off x="6385356" y="2979893"/>
            <a:ext cx="769734" cy="769732"/>
          </a:xfrm>
          <a:prstGeom prst="ellipse">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1" name="Oval 3">
            <a:extLst>
              <a:ext uri="{FF2B5EF4-FFF2-40B4-BE49-F238E27FC236}">
                <a16:creationId xmlns:a16="http://schemas.microsoft.com/office/drawing/2014/main" id="{93E8CCBB-5EFA-4DB5-A977-7C313C5D4324}"/>
              </a:ext>
            </a:extLst>
          </p:cNvPr>
          <p:cNvSpPr/>
          <p:nvPr/>
        </p:nvSpPr>
        <p:spPr>
          <a:xfrm>
            <a:off x="6385356" y="3906943"/>
            <a:ext cx="769734" cy="769732"/>
          </a:xfrm>
          <a:prstGeom prst="ellipse">
            <a:avLst/>
          </a:prstGeom>
          <a:solidFill>
            <a:srgbClr val="5BA555"/>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2" name="Oval 4">
            <a:extLst>
              <a:ext uri="{FF2B5EF4-FFF2-40B4-BE49-F238E27FC236}">
                <a16:creationId xmlns:a16="http://schemas.microsoft.com/office/drawing/2014/main" id="{47AC262D-93CD-48F1-9C40-281B70F07D65}"/>
              </a:ext>
            </a:extLst>
          </p:cNvPr>
          <p:cNvSpPr/>
          <p:nvPr/>
        </p:nvSpPr>
        <p:spPr>
          <a:xfrm>
            <a:off x="6385356" y="4914343"/>
            <a:ext cx="769734" cy="769732"/>
          </a:xfrm>
          <a:prstGeom prst="ellipse">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3" name="Subtitle 2">
            <a:extLst>
              <a:ext uri="{FF2B5EF4-FFF2-40B4-BE49-F238E27FC236}">
                <a16:creationId xmlns:a16="http://schemas.microsoft.com/office/drawing/2014/main" id="{A681DAAA-C26D-4C8B-B42D-60A985EDD3AA}"/>
              </a:ext>
            </a:extLst>
          </p:cNvPr>
          <p:cNvSpPr txBox="1"/>
          <p:nvPr/>
        </p:nvSpPr>
        <p:spPr>
          <a:xfrm>
            <a:off x="7352881" y="1963885"/>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4" name="Subtitle 2">
            <a:extLst>
              <a:ext uri="{FF2B5EF4-FFF2-40B4-BE49-F238E27FC236}">
                <a16:creationId xmlns:a16="http://schemas.microsoft.com/office/drawing/2014/main" id="{3B6C63B0-80DD-4EF9-9C9B-62FDA067556C}"/>
              </a:ext>
            </a:extLst>
          </p:cNvPr>
          <p:cNvSpPr txBox="1"/>
          <p:nvPr/>
        </p:nvSpPr>
        <p:spPr>
          <a:xfrm>
            <a:off x="7352881" y="2979194"/>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5" name="Subtitle 2">
            <a:extLst>
              <a:ext uri="{FF2B5EF4-FFF2-40B4-BE49-F238E27FC236}">
                <a16:creationId xmlns:a16="http://schemas.microsoft.com/office/drawing/2014/main" id="{3AAEB8E9-2CC2-4916-B066-6BCF458416A7}"/>
              </a:ext>
            </a:extLst>
          </p:cNvPr>
          <p:cNvSpPr txBox="1"/>
          <p:nvPr/>
        </p:nvSpPr>
        <p:spPr>
          <a:xfrm>
            <a:off x="7352881" y="3909771"/>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6" name="Subtitle 2">
            <a:extLst>
              <a:ext uri="{FF2B5EF4-FFF2-40B4-BE49-F238E27FC236}">
                <a16:creationId xmlns:a16="http://schemas.microsoft.com/office/drawing/2014/main" id="{EC4770AD-8DE7-491B-9B72-57A4D0B1FD7A}"/>
              </a:ext>
            </a:extLst>
          </p:cNvPr>
          <p:cNvSpPr txBox="1"/>
          <p:nvPr/>
        </p:nvSpPr>
        <p:spPr>
          <a:xfrm>
            <a:off x="7352881" y="4896166"/>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7" name="Subtitle 2">
            <a:extLst>
              <a:ext uri="{FF2B5EF4-FFF2-40B4-BE49-F238E27FC236}">
                <a16:creationId xmlns:a16="http://schemas.microsoft.com/office/drawing/2014/main" id="{55EDC7B1-3A5B-4AC5-81AA-EBE70F2861C5}"/>
              </a:ext>
            </a:extLst>
          </p:cNvPr>
          <p:cNvSpPr txBox="1"/>
          <p:nvPr/>
        </p:nvSpPr>
        <p:spPr>
          <a:xfrm>
            <a:off x="6405909" y="2176223"/>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8" name="Subtitle 2">
            <a:extLst>
              <a:ext uri="{FF2B5EF4-FFF2-40B4-BE49-F238E27FC236}">
                <a16:creationId xmlns:a16="http://schemas.microsoft.com/office/drawing/2014/main" id="{CF92CACA-347B-4BBF-9BCD-E139031A7218}"/>
              </a:ext>
            </a:extLst>
          </p:cNvPr>
          <p:cNvSpPr txBox="1"/>
          <p:nvPr/>
        </p:nvSpPr>
        <p:spPr>
          <a:xfrm>
            <a:off x="6396502" y="314087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55%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9" name="Subtitle 2">
            <a:extLst>
              <a:ext uri="{FF2B5EF4-FFF2-40B4-BE49-F238E27FC236}">
                <a16:creationId xmlns:a16="http://schemas.microsoft.com/office/drawing/2014/main" id="{CB0EF641-F735-41C2-A19D-A95F47290E4A}"/>
              </a:ext>
            </a:extLst>
          </p:cNvPr>
          <p:cNvSpPr txBox="1"/>
          <p:nvPr/>
        </p:nvSpPr>
        <p:spPr>
          <a:xfrm>
            <a:off x="6405909" y="407684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20" name="Subtitle 2">
            <a:extLst>
              <a:ext uri="{FF2B5EF4-FFF2-40B4-BE49-F238E27FC236}">
                <a16:creationId xmlns:a16="http://schemas.microsoft.com/office/drawing/2014/main" id="{E9EC73F9-3939-4E99-8857-01C50184A3C4}"/>
              </a:ext>
            </a:extLst>
          </p:cNvPr>
          <p:cNvSpPr txBox="1"/>
          <p:nvPr/>
        </p:nvSpPr>
        <p:spPr>
          <a:xfrm>
            <a:off x="6405909" y="507430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80%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21" name="组合 20">
            <a:extLst>
              <a:ext uri="{FF2B5EF4-FFF2-40B4-BE49-F238E27FC236}">
                <a16:creationId xmlns:a16="http://schemas.microsoft.com/office/drawing/2014/main" id="{2E31AF86-7A4F-49B8-97DC-9471B7F4B237}"/>
              </a:ext>
            </a:extLst>
          </p:cNvPr>
          <p:cNvGrpSpPr/>
          <p:nvPr/>
        </p:nvGrpSpPr>
        <p:grpSpPr>
          <a:xfrm>
            <a:off x="996232" y="2176223"/>
            <a:ext cx="4910036" cy="3625995"/>
            <a:chOff x="4283968" y="1172870"/>
            <a:chExt cx="3744416" cy="2765198"/>
          </a:xfrm>
        </p:grpSpPr>
        <p:cxnSp>
          <p:nvCxnSpPr>
            <p:cNvPr id="22" name="直接连接符 21">
              <a:extLst>
                <a:ext uri="{FF2B5EF4-FFF2-40B4-BE49-F238E27FC236}">
                  <a16:creationId xmlns:a16="http://schemas.microsoft.com/office/drawing/2014/main" id="{BAD8DD24-8574-410D-8D34-6F4CAEA0C0ED}"/>
                </a:ext>
              </a:extLst>
            </p:cNvPr>
            <p:cNvCxnSpPr/>
            <p:nvPr/>
          </p:nvCxnSpPr>
          <p:spPr>
            <a:xfrm>
              <a:off x="4283968" y="3435846"/>
              <a:ext cx="3744416" cy="0"/>
            </a:xfrm>
            <a:prstGeom prst="line">
              <a:avLst/>
            </a:prstGeom>
            <a:ln w="28575">
              <a:solidFill>
                <a:srgbClr val="83A57F"/>
              </a:solidFill>
            </a:ln>
          </p:spPr>
          <p:style>
            <a:lnRef idx="1">
              <a:schemeClr val="accent1"/>
            </a:lnRef>
            <a:fillRef idx="0">
              <a:schemeClr val="accent1"/>
            </a:fillRef>
            <a:effectRef idx="0">
              <a:schemeClr val="accent1"/>
            </a:effectRef>
            <a:fontRef idx="minor">
              <a:schemeClr val="tx1"/>
            </a:fontRef>
          </p:style>
        </p:cxnSp>
        <p:sp>
          <p:nvSpPr>
            <p:cNvPr id="23" name="TextBox 8">
              <a:extLst>
                <a:ext uri="{FF2B5EF4-FFF2-40B4-BE49-F238E27FC236}">
                  <a16:creationId xmlns:a16="http://schemas.microsoft.com/office/drawing/2014/main" id="{70FE5D88-0A72-4045-9BDB-C6682B376AF5}"/>
                </a:ext>
              </a:extLst>
            </p:cNvPr>
            <p:cNvSpPr txBox="1"/>
            <p:nvPr/>
          </p:nvSpPr>
          <p:spPr>
            <a:xfrm>
              <a:off x="4657466" y="3445173"/>
              <a:ext cx="3051252" cy="492895"/>
            </a:xfrm>
            <a:prstGeom prst="rect">
              <a:avLst/>
            </a:prstGeom>
            <a:noFill/>
          </p:spPr>
          <p:txBody>
            <a:bodyPr wrap="square" rtlCol="0">
              <a:spAutoFit/>
            </a:bodyPr>
            <a:lstStyle/>
            <a:p>
              <a:pPr algn="ctr">
                <a:lnSpc>
                  <a:spcPct val="150000"/>
                </a:lnSpc>
              </a:pPr>
              <a:r>
                <a:rPr lang="en-US" altLang="zh-CN" sz="1200" b="1" dirty="0">
                  <a:solidFill>
                    <a:schemeClr val="bg1">
                      <a:lumMod val="50000"/>
                    </a:schemeClr>
                  </a:solidFill>
                </a:rPr>
                <a:t>You can click here to enter you text. You can click here to enter you text. </a:t>
              </a:r>
              <a:endParaRPr lang="zh-CN" altLang="en-US" sz="1200" b="1" dirty="0">
                <a:solidFill>
                  <a:schemeClr val="bg1">
                    <a:lumMod val="50000"/>
                  </a:schemeClr>
                </a:solidFill>
              </a:endParaRPr>
            </a:p>
          </p:txBody>
        </p:sp>
        <p:grpSp>
          <p:nvGrpSpPr>
            <p:cNvPr id="24" name="组合 23">
              <a:extLst>
                <a:ext uri="{FF2B5EF4-FFF2-40B4-BE49-F238E27FC236}">
                  <a16:creationId xmlns:a16="http://schemas.microsoft.com/office/drawing/2014/main" id="{D731FF9A-0DBE-4255-860F-367D6CF0E669}"/>
                </a:ext>
              </a:extLst>
            </p:cNvPr>
            <p:cNvGrpSpPr/>
            <p:nvPr/>
          </p:nvGrpSpPr>
          <p:grpSpPr>
            <a:xfrm>
              <a:off x="4499992" y="1172870"/>
              <a:ext cx="1030446" cy="1030446"/>
              <a:chOff x="4499992" y="1172870"/>
              <a:chExt cx="1030446" cy="1030446"/>
            </a:xfrm>
          </p:grpSpPr>
          <p:sp>
            <p:nvSpPr>
              <p:cNvPr id="45" name="矩形 44">
                <a:extLst>
                  <a:ext uri="{FF2B5EF4-FFF2-40B4-BE49-F238E27FC236}">
                    <a16:creationId xmlns:a16="http://schemas.microsoft.com/office/drawing/2014/main" id="{24BC4D49-491C-435B-8EDA-B85ABC212FE1}"/>
                  </a:ext>
                </a:extLst>
              </p:cNvPr>
              <p:cNvSpPr/>
              <p:nvPr/>
            </p:nvSpPr>
            <p:spPr>
              <a:xfrm>
                <a:off x="4499992" y="1172870"/>
                <a:ext cx="1030446" cy="1030446"/>
              </a:xfrm>
              <a:prstGeom prst="rect">
                <a:avLst/>
              </a:prstGeom>
              <a:solidFill>
                <a:srgbClr val="5BA55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6" name="矩形 45">
                <a:extLst>
                  <a:ext uri="{FF2B5EF4-FFF2-40B4-BE49-F238E27FC236}">
                    <a16:creationId xmlns:a16="http://schemas.microsoft.com/office/drawing/2014/main" id="{35094D14-5665-488D-B021-850D39CCCF58}"/>
                  </a:ext>
                </a:extLst>
              </p:cNvPr>
              <p:cNvSpPr/>
              <p:nvPr/>
            </p:nvSpPr>
            <p:spPr>
              <a:xfrm>
                <a:off x="4732704"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5" name="组合 24">
              <a:extLst>
                <a:ext uri="{FF2B5EF4-FFF2-40B4-BE49-F238E27FC236}">
                  <a16:creationId xmlns:a16="http://schemas.microsoft.com/office/drawing/2014/main" id="{E20820AD-E9CA-4347-AE9A-A6E8BC27349D}"/>
                </a:ext>
              </a:extLst>
            </p:cNvPr>
            <p:cNvGrpSpPr/>
            <p:nvPr/>
          </p:nvGrpSpPr>
          <p:grpSpPr>
            <a:xfrm>
              <a:off x="6819997" y="1172870"/>
              <a:ext cx="1030446" cy="1030446"/>
              <a:chOff x="6819997" y="1172870"/>
              <a:chExt cx="1030446" cy="1030446"/>
            </a:xfrm>
          </p:grpSpPr>
          <p:sp>
            <p:nvSpPr>
              <p:cNvPr id="43" name="矩形 42">
                <a:extLst>
                  <a:ext uri="{FF2B5EF4-FFF2-40B4-BE49-F238E27FC236}">
                    <a16:creationId xmlns:a16="http://schemas.microsoft.com/office/drawing/2014/main" id="{2C1D2EF1-DADE-47D6-BDA7-3A6DE0D763DC}"/>
                  </a:ext>
                </a:extLst>
              </p:cNvPr>
              <p:cNvSpPr/>
              <p:nvPr/>
            </p:nvSpPr>
            <p:spPr>
              <a:xfrm>
                <a:off x="6819997" y="1172870"/>
                <a:ext cx="1030446" cy="1030446"/>
              </a:xfrm>
              <a:prstGeom prst="rect">
                <a:avLst/>
              </a:prstGeom>
              <a:solidFill>
                <a:srgbClr val="5BA55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97F1D2E8-677B-4D66-B693-2A69BCDF1ACE}"/>
                  </a:ext>
                </a:extLst>
              </p:cNvPr>
              <p:cNvSpPr/>
              <p:nvPr/>
            </p:nvSpPr>
            <p:spPr>
              <a:xfrm>
                <a:off x="7052709"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6" name="组合 25">
              <a:extLst>
                <a:ext uri="{FF2B5EF4-FFF2-40B4-BE49-F238E27FC236}">
                  <a16:creationId xmlns:a16="http://schemas.microsoft.com/office/drawing/2014/main" id="{6FBD8096-2C08-4AAF-A506-797064AC6164}"/>
                </a:ext>
              </a:extLst>
            </p:cNvPr>
            <p:cNvGrpSpPr/>
            <p:nvPr/>
          </p:nvGrpSpPr>
          <p:grpSpPr>
            <a:xfrm>
              <a:off x="5667869" y="2279568"/>
              <a:ext cx="1030446" cy="1030446"/>
              <a:chOff x="5667869" y="2279568"/>
              <a:chExt cx="1030446" cy="1030446"/>
            </a:xfrm>
          </p:grpSpPr>
          <p:sp>
            <p:nvSpPr>
              <p:cNvPr id="41" name="矩形 40">
                <a:extLst>
                  <a:ext uri="{FF2B5EF4-FFF2-40B4-BE49-F238E27FC236}">
                    <a16:creationId xmlns:a16="http://schemas.microsoft.com/office/drawing/2014/main" id="{17331F0A-A6D6-443F-B0C8-BC66CB4731DB}"/>
                  </a:ext>
                </a:extLst>
              </p:cNvPr>
              <p:cNvSpPr/>
              <p:nvPr/>
            </p:nvSpPr>
            <p:spPr>
              <a:xfrm>
                <a:off x="5667869" y="2279568"/>
                <a:ext cx="1030446" cy="1030446"/>
              </a:xfrm>
              <a:prstGeom prst="rect">
                <a:avLst/>
              </a:prstGeom>
              <a:solidFill>
                <a:srgbClr val="5BA55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E45EC7BB-D71B-496A-BE90-D39BEA575D48}"/>
                  </a:ext>
                </a:extLst>
              </p:cNvPr>
              <p:cNvSpPr/>
              <p:nvPr/>
            </p:nvSpPr>
            <p:spPr>
              <a:xfrm>
                <a:off x="5900581" y="2440848"/>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7" name="组合 26">
              <a:extLst>
                <a:ext uri="{FF2B5EF4-FFF2-40B4-BE49-F238E27FC236}">
                  <a16:creationId xmlns:a16="http://schemas.microsoft.com/office/drawing/2014/main" id="{EAA365D8-1F68-4123-BB3E-126C7EF25838}"/>
                </a:ext>
              </a:extLst>
            </p:cNvPr>
            <p:cNvGrpSpPr/>
            <p:nvPr/>
          </p:nvGrpSpPr>
          <p:grpSpPr>
            <a:xfrm>
              <a:off x="4499992" y="2279568"/>
              <a:ext cx="1030446" cy="1030446"/>
              <a:chOff x="4499992" y="2279568"/>
              <a:chExt cx="1030446" cy="1030446"/>
            </a:xfrm>
          </p:grpSpPr>
          <p:sp>
            <p:nvSpPr>
              <p:cNvPr id="36" name="矩形 35">
                <a:extLst>
                  <a:ext uri="{FF2B5EF4-FFF2-40B4-BE49-F238E27FC236}">
                    <a16:creationId xmlns:a16="http://schemas.microsoft.com/office/drawing/2014/main" id="{6750BC89-C927-4C0F-9E05-872C3D328D8F}"/>
                  </a:ext>
                </a:extLst>
              </p:cNvPr>
              <p:cNvSpPr/>
              <p:nvPr/>
            </p:nvSpPr>
            <p:spPr>
              <a:xfrm>
                <a:off x="4499992" y="2279568"/>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a:extLst>
                  <a:ext uri="{FF2B5EF4-FFF2-40B4-BE49-F238E27FC236}">
                    <a16:creationId xmlns:a16="http://schemas.microsoft.com/office/drawing/2014/main" id="{0766BEE4-D730-4F48-94A3-13D32895E90B}"/>
                  </a:ext>
                </a:extLst>
              </p:cNvPr>
              <p:cNvGrpSpPr/>
              <p:nvPr/>
            </p:nvGrpSpPr>
            <p:grpSpPr>
              <a:xfrm>
                <a:off x="4745340" y="2608983"/>
                <a:ext cx="539750" cy="539751"/>
                <a:chOff x="568325" y="5842000"/>
                <a:chExt cx="539750" cy="539751"/>
              </a:xfrm>
            </p:grpSpPr>
            <p:sp>
              <p:nvSpPr>
                <p:cNvPr id="38" name="Freeform 7">
                  <a:extLst>
                    <a:ext uri="{FF2B5EF4-FFF2-40B4-BE49-F238E27FC236}">
                      <a16:creationId xmlns:a16="http://schemas.microsoft.com/office/drawing/2014/main" id="{D31779BE-52AC-45B0-B6D8-04CA83F898AA}"/>
                    </a:ext>
                  </a:extLst>
                </p:cNvPr>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
                  <a:extLst>
                    <a:ext uri="{FF2B5EF4-FFF2-40B4-BE49-F238E27FC236}">
                      <a16:creationId xmlns:a16="http://schemas.microsoft.com/office/drawing/2014/main" id="{DE229575-22FC-42E7-B286-34AEF01EC841}"/>
                    </a:ext>
                  </a:extLst>
                </p:cNvPr>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
                  <a:extLst>
                    <a:ext uri="{FF2B5EF4-FFF2-40B4-BE49-F238E27FC236}">
                      <a16:creationId xmlns:a16="http://schemas.microsoft.com/office/drawing/2014/main" id="{D57522CF-F622-46A9-B5E0-B11FA4273B68}"/>
                    </a:ext>
                  </a:extLst>
                </p:cNvPr>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8" name="组合 27">
              <a:extLst>
                <a:ext uri="{FF2B5EF4-FFF2-40B4-BE49-F238E27FC236}">
                  <a16:creationId xmlns:a16="http://schemas.microsoft.com/office/drawing/2014/main" id="{E8BCD970-F8C3-479D-B239-B585757BD7E7}"/>
                </a:ext>
              </a:extLst>
            </p:cNvPr>
            <p:cNvGrpSpPr/>
            <p:nvPr/>
          </p:nvGrpSpPr>
          <p:grpSpPr>
            <a:xfrm>
              <a:off x="6819997" y="2279568"/>
              <a:ext cx="1030446" cy="1030446"/>
              <a:chOff x="6819997" y="2279568"/>
              <a:chExt cx="1030446" cy="1030446"/>
            </a:xfrm>
          </p:grpSpPr>
          <p:sp>
            <p:nvSpPr>
              <p:cNvPr id="34" name="矩形 33">
                <a:extLst>
                  <a:ext uri="{FF2B5EF4-FFF2-40B4-BE49-F238E27FC236}">
                    <a16:creationId xmlns:a16="http://schemas.microsoft.com/office/drawing/2014/main" id="{4B79CB17-230F-488C-8C98-F5E0467FAB9C}"/>
                  </a:ext>
                </a:extLst>
              </p:cNvPr>
              <p:cNvSpPr/>
              <p:nvPr/>
            </p:nvSpPr>
            <p:spPr>
              <a:xfrm>
                <a:off x="6819997" y="2279568"/>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1">
                <a:extLst>
                  <a:ext uri="{FF2B5EF4-FFF2-40B4-BE49-F238E27FC236}">
                    <a16:creationId xmlns:a16="http://schemas.microsoft.com/office/drawing/2014/main" id="{702148E2-B10C-46DD-905E-6DDF5D73AFFF}"/>
                  </a:ext>
                </a:extLst>
              </p:cNvPr>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a:extLst>
                <a:ext uri="{FF2B5EF4-FFF2-40B4-BE49-F238E27FC236}">
                  <a16:creationId xmlns:a16="http://schemas.microsoft.com/office/drawing/2014/main" id="{BD29A788-8E44-4EFA-98A1-DAED55D4F3A5}"/>
                </a:ext>
              </a:extLst>
            </p:cNvPr>
            <p:cNvGrpSpPr/>
            <p:nvPr/>
          </p:nvGrpSpPr>
          <p:grpSpPr>
            <a:xfrm>
              <a:off x="5667869" y="1172870"/>
              <a:ext cx="1030446" cy="1030446"/>
              <a:chOff x="5667869" y="1172870"/>
              <a:chExt cx="1030446" cy="1030446"/>
            </a:xfrm>
          </p:grpSpPr>
          <p:sp>
            <p:nvSpPr>
              <p:cNvPr id="30" name="矩形 29">
                <a:extLst>
                  <a:ext uri="{FF2B5EF4-FFF2-40B4-BE49-F238E27FC236}">
                    <a16:creationId xmlns:a16="http://schemas.microsoft.com/office/drawing/2014/main" id="{CBD304E5-48A4-4D1C-BFA5-9A1AB1243C05}"/>
                  </a:ext>
                </a:extLst>
              </p:cNvPr>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id="{DE9E4EC8-1827-4E2E-8E36-6D6A47135B38}"/>
                  </a:ext>
                </a:extLst>
              </p:cNvPr>
              <p:cNvGrpSpPr/>
              <p:nvPr/>
            </p:nvGrpSpPr>
            <p:grpSpPr>
              <a:xfrm>
                <a:off x="5907732" y="1400960"/>
                <a:ext cx="496888" cy="539751"/>
                <a:chOff x="5843588" y="533400"/>
                <a:chExt cx="496888" cy="539751"/>
              </a:xfrm>
            </p:grpSpPr>
            <p:sp>
              <p:nvSpPr>
                <p:cNvPr id="32" name="Freeform 70">
                  <a:extLst>
                    <a:ext uri="{FF2B5EF4-FFF2-40B4-BE49-F238E27FC236}">
                      <a16:creationId xmlns:a16="http://schemas.microsoft.com/office/drawing/2014/main" id="{CF51F4A9-8B38-486D-B391-6F6A45B07F40}"/>
                    </a:ext>
                  </a:extLst>
                </p:cNvPr>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1">
                  <a:extLst>
                    <a:ext uri="{FF2B5EF4-FFF2-40B4-BE49-F238E27FC236}">
                      <a16:creationId xmlns:a16="http://schemas.microsoft.com/office/drawing/2014/main" id="{60DF324B-863F-4DD3-BFB7-FC2C757E3058}"/>
                    </a:ext>
                  </a:extLst>
                </p:cNvPr>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39674397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68D0E658-4385-4242-B539-076C48AADDB0}"/>
              </a:ext>
            </a:extLst>
          </p:cNvPr>
          <p:cNvGrpSpPr/>
          <p:nvPr/>
        </p:nvGrpSpPr>
        <p:grpSpPr>
          <a:xfrm>
            <a:off x="1284130" y="2266974"/>
            <a:ext cx="9623740" cy="3582506"/>
            <a:chOff x="363365" y="2106176"/>
            <a:chExt cx="11434843" cy="4256703"/>
          </a:xfrm>
        </p:grpSpPr>
        <p:grpSp>
          <p:nvGrpSpPr>
            <p:cNvPr id="10" name="组合 9">
              <a:extLst>
                <a:ext uri="{FF2B5EF4-FFF2-40B4-BE49-F238E27FC236}">
                  <a16:creationId xmlns:a16="http://schemas.microsoft.com/office/drawing/2014/main" id="{8AD21AAB-CFF5-41F8-B362-C43D337BB4B4}"/>
                </a:ext>
              </a:extLst>
            </p:cNvPr>
            <p:cNvGrpSpPr/>
            <p:nvPr/>
          </p:nvGrpSpPr>
          <p:grpSpPr>
            <a:xfrm flipV="1">
              <a:off x="363365" y="2106176"/>
              <a:ext cx="3724966" cy="2285837"/>
              <a:chOff x="1619619" y="1604468"/>
              <a:chExt cx="3306149" cy="1793481"/>
            </a:xfrm>
          </p:grpSpPr>
          <p:grpSp>
            <p:nvGrpSpPr>
              <p:cNvPr id="46" name="组 36">
                <a:extLst>
                  <a:ext uri="{FF2B5EF4-FFF2-40B4-BE49-F238E27FC236}">
                    <a16:creationId xmlns:a16="http://schemas.microsoft.com/office/drawing/2014/main" id="{3C201CB4-BF6E-489F-88D6-FCF4C9FF08EE}"/>
                  </a:ext>
                </a:extLst>
              </p:cNvPr>
              <p:cNvGrpSpPr/>
              <p:nvPr/>
            </p:nvGrpSpPr>
            <p:grpSpPr>
              <a:xfrm>
                <a:off x="1619619" y="1604468"/>
                <a:ext cx="3306149" cy="1314452"/>
                <a:chOff x="224844" y="1609292"/>
                <a:chExt cx="3306149" cy="1314452"/>
              </a:xfrm>
            </p:grpSpPr>
            <p:sp>
              <p:nvSpPr>
                <p:cNvPr id="48" name="矩形 47">
                  <a:extLst>
                    <a:ext uri="{FF2B5EF4-FFF2-40B4-BE49-F238E27FC236}">
                      <a16:creationId xmlns:a16="http://schemas.microsoft.com/office/drawing/2014/main" id="{D0DB3D27-5820-46DE-80A6-93FA4156127A}"/>
                    </a:ext>
                  </a:extLst>
                </p:cNvPr>
                <p:cNvSpPr/>
                <p:nvPr/>
              </p:nvSpPr>
              <p:spPr>
                <a:xfrm rot="10800000">
                  <a:off x="1809834" y="1609292"/>
                  <a:ext cx="1694955" cy="114935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9" name="矩形 48">
                  <a:extLst>
                    <a:ext uri="{FF2B5EF4-FFF2-40B4-BE49-F238E27FC236}">
                      <a16:creationId xmlns:a16="http://schemas.microsoft.com/office/drawing/2014/main" id="{4C0C4D29-F533-4684-A968-50BC0AC1ABF2}"/>
                    </a:ext>
                  </a:extLst>
                </p:cNvPr>
                <p:cNvSpPr/>
                <p:nvPr/>
              </p:nvSpPr>
              <p:spPr>
                <a:xfrm rot="10800000">
                  <a:off x="224844" y="1609292"/>
                  <a:ext cx="1932415" cy="1314452"/>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0" name="梯形 49">
                  <a:extLst>
                    <a:ext uri="{FF2B5EF4-FFF2-40B4-BE49-F238E27FC236}">
                      <a16:creationId xmlns:a16="http://schemas.microsoft.com/office/drawing/2014/main" id="{A7034909-DD6D-4D42-AD0F-4C617B0A9F26}"/>
                    </a:ext>
                  </a:extLst>
                </p:cNvPr>
                <p:cNvSpPr/>
                <p:nvPr/>
              </p:nvSpPr>
              <p:spPr>
                <a:xfrm rot="10800000">
                  <a:off x="1809835" y="2758643"/>
                  <a:ext cx="1694955" cy="165100"/>
                </a:xfrm>
                <a:prstGeom prst="trapezoid">
                  <a:avLst>
                    <a:gd name="adj" fmla="val 67593"/>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1" name="TextBox 42">
                  <a:extLst>
                    <a:ext uri="{FF2B5EF4-FFF2-40B4-BE49-F238E27FC236}">
                      <a16:creationId xmlns:a16="http://schemas.microsoft.com/office/drawing/2014/main" id="{0F114E36-13EE-4679-9281-3A8A47C38546}"/>
                    </a:ext>
                  </a:extLst>
                </p:cNvPr>
                <p:cNvSpPr txBox="1"/>
                <p:nvPr/>
              </p:nvSpPr>
              <p:spPr>
                <a:xfrm flipV="1">
                  <a:off x="280028" y="2098304"/>
                  <a:ext cx="3250965"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47" name="矩形 46">
                <a:extLst>
                  <a:ext uri="{FF2B5EF4-FFF2-40B4-BE49-F238E27FC236}">
                    <a16:creationId xmlns:a16="http://schemas.microsoft.com/office/drawing/2014/main" id="{4EFE30F5-2E84-4D4F-9CEA-538725637A33}"/>
                  </a:ext>
                </a:extLst>
              </p:cNvPr>
              <p:cNvSpPr/>
              <p:nvPr/>
            </p:nvSpPr>
            <p:spPr>
              <a:xfrm flipV="1">
                <a:off x="2322189" y="305443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grpSp>
          <p:nvGrpSpPr>
            <p:cNvPr id="11" name="组合 10">
              <a:extLst>
                <a:ext uri="{FF2B5EF4-FFF2-40B4-BE49-F238E27FC236}">
                  <a16:creationId xmlns:a16="http://schemas.microsoft.com/office/drawing/2014/main" id="{32703480-F460-421A-85EC-2306057F17FF}"/>
                </a:ext>
              </a:extLst>
            </p:cNvPr>
            <p:cNvGrpSpPr/>
            <p:nvPr/>
          </p:nvGrpSpPr>
          <p:grpSpPr>
            <a:xfrm flipV="1">
              <a:off x="4221687" y="2106176"/>
              <a:ext cx="3695444" cy="2285837"/>
              <a:chOff x="1619619" y="1604468"/>
              <a:chExt cx="3279946" cy="1793481"/>
            </a:xfrm>
          </p:grpSpPr>
          <p:grpSp>
            <p:nvGrpSpPr>
              <p:cNvPr id="40" name="组 36">
                <a:extLst>
                  <a:ext uri="{FF2B5EF4-FFF2-40B4-BE49-F238E27FC236}">
                    <a16:creationId xmlns:a16="http://schemas.microsoft.com/office/drawing/2014/main" id="{66490831-3163-45BC-95DD-949466428D4A}"/>
                  </a:ext>
                </a:extLst>
              </p:cNvPr>
              <p:cNvGrpSpPr/>
              <p:nvPr/>
            </p:nvGrpSpPr>
            <p:grpSpPr>
              <a:xfrm>
                <a:off x="1619619" y="1604468"/>
                <a:ext cx="3279946" cy="1314452"/>
                <a:chOff x="224844" y="1609292"/>
                <a:chExt cx="3279946" cy="1314452"/>
              </a:xfrm>
            </p:grpSpPr>
            <p:sp>
              <p:nvSpPr>
                <p:cNvPr id="42" name="矩形 41">
                  <a:extLst>
                    <a:ext uri="{FF2B5EF4-FFF2-40B4-BE49-F238E27FC236}">
                      <a16:creationId xmlns:a16="http://schemas.microsoft.com/office/drawing/2014/main" id="{E5CD4232-3A10-4FF5-947F-56B4A3F161C0}"/>
                    </a:ext>
                  </a:extLst>
                </p:cNvPr>
                <p:cNvSpPr/>
                <p:nvPr/>
              </p:nvSpPr>
              <p:spPr>
                <a:xfrm rot="10800000">
                  <a:off x="1809834" y="1609292"/>
                  <a:ext cx="1694955" cy="1149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3" name="矩形 42">
                  <a:extLst>
                    <a:ext uri="{FF2B5EF4-FFF2-40B4-BE49-F238E27FC236}">
                      <a16:creationId xmlns:a16="http://schemas.microsoft.com/office/drawing/2014/main" id="{D132A212-3E82-489B-890D-AAF40AF38D6D}"/>
                    </a:ext>
                  </a:extLst>
                </p:cNvPr>
                <p:cNvSpPr/>
                <p:nvPr/>
              </p:nvSpPr>
              <p:spPr>
                <a:xfrm rot="10800000">
                  <a:off x="224844" y="1609292"/>
                  <a:ext cx="1932415" cy="1314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4" name="梯形 43">
                  <a:extLst>
                    <a:ext uri="{FF2B5EF4-FFF2-40B4-BE49-F238E27FC236}">
                      <a16:creationId xmlns:a16="http://schemas.microsoft.com/office/drawing/2014/main" id="{1CDA6D1B-A8E4-41F7-BFB0-C5D2AD9D7CAC}"/>
                    </a:ext>
                  </a:extLst>
                </p:cNvPr>
                <p:cNvSpPr/>
                <p:nvPr/>
              </p:nvSpPr>
              <p:spPr>
                <a:xfrm rot="10800000">
                  <a:off x="1809835" y="2758643"/>
                  <a:ext cx="1694955" cy="165100"/>
                </a:xfrm>
                <a:prstGeom prst="trapezoid">
                  <a:avLst>
                    <a:gd name="adj" fmla="val 675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5" name="TextBox 42">
                  <a:extLst>
                    <a:ext uri="{FF2B5EF4-FFF2-40B4-BE49-F238E27FC236}">
                      <a16:creationId xmlns:a16="http://schemas.microsoft.com/office/drawing/2014/main" id="{D7FEDFCA-3CC4-424A-8F24-18F449CAE73C}"/>
                    </a:ext>
                  </a:extLst>
                </p:cNvPr>
                <p:cNvSpPr txBox="1"/>
                <p:nvPr/>
              </p:nvSpPr>
              <p:spPr>
                <a:xfrm flipV="1">
                  <a:off x="280028" y="2098304"/>
                  <a:ext cx="3051215"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41" name="矩形 40">
                <a:extLst>
                  <a:ext uri="{FF2B5EF4-FFF2-40B4-BE49-F238E27FC236}">
                    <a16:creationId xmlns:a16="http://schemas.microsoft.com/office/drawing/2014/main" id="{2A30F2FA-4D19-40AC-B9EF-C24FA52D142C}"/>
                  </a:ext>
                </a:extLst>
              </p:cNvPr>
              <p:cNvSpPr/>
              <p:nvPr/>
            </p:nvSpPr>
            <p:spPr>
              <a:xfrm flipV="1">
                <a:off x="2322189" y="305443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grpSp>
          <p:nvGrpSpPr>
            <p:cNvPr id="12" name="组合 11">
              <a:extLst>
                <a:ext uri="{FF2B5EF4-FFF2-40B4-BE49-F238E27FC236}">
                  <a16:creationId xmlns:a16="http://schemas.microsoft.com/office/drawing/2014/main" id="{1181FB7F-540D-47C4-8350-A992E227CE15}"/>
                </a:ext>
              </a:extLst>
            </p:cNvPr>
            <p:cNvGrpSpPr/>
            <p:nvPr/>
          </p:nvGrpSpPr>
          <p:grpSpPr>
            <a:xfrm flipV="1">
              <a:off x="8102764" y="2106176"/>
              <a:ext cx="3695444" cy="2285837"/>
              <a:chOff x="1619619" y="1604468"/>
              <a:chExt cx="3279946" cy="1793481"/>
            </a:xfrm>
          </p:grpSpPr>
          <p:grpSp>
            <p:nvGrpSpPr>
              <p:cNvPr id="34" name="组 36">
                <a:extLst>
                  <a:ext uri="{FF2B5EF4-FFF2-40B4-BE49-F238E27FC236}">
                    <a16:creationId xmlns:a16="http://schemas.microsoft.com/office/drawing/2014/main" id="{02265646-BFA0-46FB-BA1C-640C36EDD80F}"/>
                  </a:ext>
                </a:extLst>
              </p:cNvPr>
              <p:cNvGrpSpPr/>
              <p:nvPr/>
            </p:nvGrpSpPr>
            <p:grpSpPr>
              <a:xfrm>
                <a:off x="1619619" y="1604468"/>
                <a:ext cx="3279946" cy="1314452"/>
                <a:chOff x="224844" y="1609292"/>
                <a:chExt cx="3279946" cy="1314452"/>
              </a:xfrm>
            </p:grpSpPr>
            <p:sp>
              <p:nvSpPr>
                <p:cNvPr id="36" name="矩形 35">
                  <a:extLst>
                    <a:ext uri="{FF2B5EF4-FFF2-40B4-BE49-F238E27FC236}">
                      <a16:creationId xmlns:a16="http://schemas.microsoft.com/office/drawing/2014/main" id="{517112A9-3929-4981-A38F-6A6D29A7756D}"/>
                    </a:ext>
                  </a:extLst>
                </p:cNvPr>
                <p:cNvSpPr/>
                <p:nvPr/>
              </p:nvSpPr>
              <p:spPr>
                <a:xfrm rot="10800000">
                  <a:off x="1809834" y="1609292"/>
                  <a:ext cx="1694955" cy="114935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7" name="矩形 36">
                  <a:extLst>
                    <a:ext uri="{FF2B5EF4-FFF2-40B4-BE49-F238E27FC236}">
                      <a16:creationId xmlns:a16="http://schemas.microsoft.com/office/drawing/2014/main" id="{14C2044E-A824-450A-AC50-9F8C55617432}"/>
                    </a:ext>
                  </a:extLst>
                </p:cNvPr>
                <p:cNvSpPr/>
                <p:nvPr/>
              </p:nvSpPr>
              <p:spPr>
                <a:xfrm rot="10800000">
                  <a:off x="224844" y="1609292"/>
                  <a:ext cx="1932415" cy="1314452"/>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8" name="梯形 37">
                  <a:extLst>
                    <a:ext uri="{FF2B5EF4-FFF2-40B4-BE49-F238E27FC236}">
                      <a16:creationId xmlns:a16="http://schemas.microsoft.com/office/drawing/2014/main" id="{78D3C6BA-E0F4-4542-A67A-FA5290DA4615}"/>
                    </a:ext>
                  </a:extLst>
                </p:cNvPr>
                <p:cNvSpPr/>
                <p:nvPr/>
              </p:nvSpPr>
              <p:spPr>
                <a:xfrm rot="10800000">
                  <a:off x="1809835" y="2758643"/>
                  <a:ext cx="1694955" cy="165100"/>
                </a:xfrm>
                <a:prstGeom prst="trapezoid">
                  <a:avLst>
                    <a:gd name="adj" fmla="val 67593"/>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9" name="TextBox 42">
                  <a:extLst>
                    <a:ext uri="{FF2B5EF4-FFF2-40B4-BE49-F238E27FC236}">
                      <a16:creationId xmlns:a16="http://schemas.microsoft.com/office/drawing/2014/main" id="{5CAE5B34-AE83-4F7E-ACC9-68B891644A15}"/>
                    </a:ext>
                  </a:extLst>
                </p:cNvPr>
                <p:cNvSpPr txBox="1"/>
                <p:nvPr/>
              </p:nvSpPr>
              <p:spPr>
                <a:xfrm flipV="1">
                  <a:off x="280027" y="2098304"/>
                  <a:ext cx="3033218"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35" name="矩形 34">
                <a:extLst>
                  <a:ext uri="{FF2B5EF4-FFF2-40B4-BE49-F238E27FC236}">
                    <a16:creationId xmlns:a16="http://schemas.microsoft.com/office/drawing/2014/main" id="{ACD6B6AD-70C3-40EA-9047-267FC7932AEC}"/>
                  </a:ext>
                </a:extLst>
              </p:cNvPr>
              <p:cNvSpPr/>
              <p:nvPr/>
            </p:nvSpPr>
            <p:spPr>
              <a:xfrm flipV="1">
                <a:off x="2322189" y="305443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sp>
          <p:nvSpPr>
            <p:cNvPr id="13" name="Freeform 27">
              <a:extLst>
                <a:ext uri="{FF2B5EF4-FFF2-40B4-BE49-F238E27FC236}">
                  <a16:creationId xmlns:a16="http://schemas.microsoft.com/office/drawing/2014/main" id="{C26A49A8-248A-4414-939E-EE61FEA52118}"/>
                </a:ext>
              </a:extLst>
            </p:cNvPr>
            <p:cNvSpPr/>
            <p:nvPr/>
          </p:nvSpPr>
          <p:spPr>
            <a:xfrm>
              <a:off x="1695413" y="4703029"/>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5BA5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4" name="Rectangle 26">
              <a:extLst>
                <a:ext uri="{FF2B5EF4-FFF2-40B4-BE49-F238E27FC236}">
                  <a16:creationId xmlns:a16="http://schemas.microsoft.com/office/drawing/2014/main" id="{892FA582-2C0C-4E8A-B11A-C2FB4D86E8D8}"/>
                </a:ext>
              </a:extLst>
            </p:cNvPr>
            <p:cNvSpPr/>
            <p:nvPr/>
          </p:nvSpPr>
          <p:spPr>
            <a:xfrm>
              <a:off x="2077791" y="4703028"/>
              <a:ext cx="318977" cy="318977"/>
            </a:xfrm>
            <a:prstGeom prst="rect">
              <a:avLst/>
            </a:prstGeom>
            <a:solidFill>
              <a:srgbClr val="5BA5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5" name="Freeform 28">
              <a:extLst>
                <a:ext uri="{FF2B5EF4-FFF2-40B4-BE49-F238E27FC236}">
                  <a16:creationId xmlns:a16="http://schemas.microsoft.com/office/drawing/2014/main" id="{28A8CF18-7FC5-4D72-AC53-7EBD0ED023FE}"/>
                </a:ext>
              </a:extLst>
            </p:cNvPr>
            <p:cNvSpPr/>
            <p:nvPr/>
          </p:nvSpPr>
          <p:spPr>
            <a:xfrm flipH="1">
              <a:off x="2460169" y="470302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5BA5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6" name="Rectangle 29">
              <a:extLst>
                <a:ext uri="{FF2B5EF4-FFF2-40B4-BE49-F238E27FC236}">
                  <a16:creationId xmlns:a16="http://schemas.microsoft.com/office/drawing/2014/main" id="{49F65181-DA24-459A-B87C-5F5AF68C21CD}"/>
                </a:ext>
              </a:extLst>
            </p:cNvPr>
            <p:cNvSpPr/>
            <p:nvPr/>
          </p:nvSpPr>
          <p:spPr>
            <a:xfrm>
              <a:off x="870147" y="5234145"/>
              <a:ext cx="2734263" cy="11280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Download System</a:t>
              </a:r>
              <a:endPar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17" name="Freeform 32">
              <a:extLst>
                <a:ext uri="{FF2B5EF4-FFF2-40B4-BE49-F238E27FC236}">
                  <a16:creationId xmlns:a16="http://schemas.microsoft.com/office/drawing/2014/main" id="{06A00DDB-8850-4D31-BEB9-BDABE419FED6}"/>
                </a:ext>
              </a:extLst>
            </p:cNvPr>
            <p:cNvSpPr/>
            <p:nvPr/>
          </p:nvSpPr>
          <p:spPr>
            <a:xfrm>
              <a:off x="5584768" y="4703686"/>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8" name="Rectangle 33">
              <a:extLst>
                <a:ext uri="{FF2B5EF4-FFF2-40B4-BE49-F238E27FC236}">
                  <a16:creationId xmlns:a16="http://schemas.microsoft.com/office/drawing/2014/main" id="{CB7B0D0F-99C2-4DE2-850B-75F7119D62D9}"/>
                </a:ext>
              </a:extLst>
            </p:cNvPr>
            <p:cNvSpPr/>
            <p:nvPr/>
          </p:nvSpPr>
          <p:spPr>
            <a:xfrm>
              <a:off x="5967146" y="4703685"/>
              <a:ext cx="318977" cy="31897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19" name="Freeform 34">
              <a:extLst>
                <a:ext uri="{FF2B5EF4-FFF2-40B4-BE49-F238E27FC236}">
                  <a16:creationId xmlns:a16="http://schemas.microsoft.com/office/drawing/2014/main" id="{8DA847AE-230B-4036-BAEF-24BACC806345}"/>
                </a:ext>
              </a:extLst>
            </p:cNvPr>
            <p:cNvSpPr/>
            <p:nvPr/>
          </p:nvSpPr>
          <p:spPr>
            <a:xfrm flipH="1">
              <a:off x="6349524" y="4703685"/>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0" name="Rectangle 35">
              <a:extLst>
                <a:ext uri="{FF2B5EF4-FFF2-40B4-BE49-F238E27FC236}">
                  <a16:creationId xmlns:a16="http://schemas.microsoft.com/office/drawing/2014/main" id="{324782BB-D9BE-4B49-98D0-D647E4244656}"/>
                </a:ext>
              </a:extLst>
            </p:cNvPr>
            <p:cNvSpPr/>
            <p:nvPr/>
          </p:nvSpPr>
          <p:spPr>
            <a:xfrm>
              <a:off x="4759502" y="5234802"/>
              <a:ext cx="2734263" cy="11280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App System</a:t>
              </a:r>
              <a:endPar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21" name="Freeform 37">
              <a:extLst>
                <a:ext uri="{FF2B5EF4-FFF2-40B4-BE49-F238E27FC236}">
                  <a16:creationId xmlns:a16="http://schemas.microsoft.com/office/drawing/2014/main" id="{69C5CAFF-04B1-4274-9D2B-5BF22A2EF2FA}"/>
                </a:ext>
              </a:extLst>
            </p:cNvPr>
            <p:cNvSpPr/>
            <p:nvPr/>
          </p:nvSpPr>
          <p:spPr>
            <a:xfrm>
              <a:off x="9474123" y="470302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5BA5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2" name="Rectangle 38">
              <a:extLst>
                <a:ext uri="{FF2B5EF4-FFF2-40B4-BE49-F238E27FC236}">
                  <a16:creationId xmlns:a16="http://schemas.microsoft.com/office/drawing/2014/main" id="{8EA342CF-C701-4001-86BE-D4A6759D32EF}"/>
                </a:ext>
              </a:extLst>
            </p:cNvPr>
            <p:cNvSpPr/>
            <p:nvPr/>
          </p:nvSpPr>
          <p:spPr>
            <a:xfrm>
              <a:off x="9856501" y="4703027"/>
              <a:ext cx="318977" cy="318977"/>
            </a:xfrm>
            <a:prstGeom prst="rect">
              <a:avLst/>
            </a:prstGeom>
            <a:solidFill>
              <a:srgbClr val="5BA5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3" name="Freeform 39">
              <a:extLst>
                <a:ext uri="{FF2B5EF4-FFF2-40B4-BE49-F238E27FC236}">
                  <a16:creationId xmlns:a16="http://schemas.microsoft.com/office/drawing/2014/main" id="{ADAD304C-639D-4DCF-B99F-956DCC683E25}"/>
                </a:ext>
              </a:extLst>
            </p:cNvPr>
            <p:cNvSpPr/>
            <p:nvPr/>
          </p:nvSpPr>
          <p:spPr>
            <a:xfrm flipH="1">
              <a:off x="10238879" y="4703027"/>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5BA55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4" name="Rectangle 40">
              <a:extLst>
                <a:ext uri="{FF2B5EF4-FFF2-40B4-BE49-F238E27FC236}">
                  <a16:creationId xmlns:a16="http://schemas.microsoft.com/office/drawing/2014/main" id="{7C4B1223-5143-4625-9107-5238F4955857}"/>
                </a:ext>
              </a:extLst>
            </p:cNvPr>
            <p:cNvSpPr/>
            <p:nvPr/>
          </p:nvSpPr>
          <p:spPr>
            <a:xfrm>
              <a:off x="8648857" y="5234144"/>
              <a:ext cx="2734263" cy="1128077"/>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Project System</a:t>
              </a:r>
              <a:endPar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25" name="Freeform 107">
              <a:extLst>
                <a:ext uri="{FF2B5EF4-FFF2-40B4-BE49-F238E27FC236}">
                  <a16:creationId xmlns:a16="http://schemas.microsoft.com/office/drawing/2014/main" id="{F1610532-0EA3-4BD7-B303-35E81EBB9E69}"/>
                </a:ext>
              </a:extLst>
            </p:cNvPr>
            <p:cNvSpPr>
              <a:spLocks noEditPoints="1"/>
            </p:cNvSpPr>
            <p:nvPr/>
          </p:nvSpPr>
          <p:spPr bwMode="auto">
            <a:xfrm>
              <a:off x="2151554" y="4775996"/>
              <a:ext cx="171450" cy="173038"/>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6" name="Freeform 105">
              <a:extLst>
                <a:ext uri="{FF2B5EF4-FFF2-40B4-BE49-F238E27FC236}">
                  <a16:creationId xmlns:a16="http://schemas.microsoft.com/office/drawing/2014/main" id="{E6C87B7C-B7EB-4A8A-967F-FD4236F4D16F}"/>
                </a:ext>
              </a:extLst>
            </p:cNvPr>
            <p:cNvSpPr>
              <a:spLocks/>
            </p:cNvSpPr>
            <p:nvPr/>
          </p:nvSpPr>
          <p:spPr bwMode="auto">
            <a:xfrm>
              <a:off x="1753888" y="4769646"/>
              <a:ext cx="215900" cy="185738"/>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7" name="Freeform 75">
              <a:extLst>
                <a:ext uri="{FF2B5EF4-FFF2-40B4-BE49-F238E27FC236}">
                  <a16:creationId xmlns:a16="http://schemas.microsoft.com/office/drawing/2014/main" id="{540B33B3-1686-4050-8BC6-1EF86FC0C838}"/>
                </a:ext>
              </a:extLst>
            </p:cNvPr>
            <p:cNvSpPr>
              <a:spLocks noEditPoints="1"/>
            </p:cNvSpPr>
            <p:nvPr/>
          </p:nvSpPr>
          <p:spPr bwMode="auto">
            <a:xfrm>
              <a:off x="2522653" y="4797427"/>
              <a:ext cx="185738" cy="130175"/>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8" name="Freeform 117">
              <a:extLst>
                <a:ext uri="{FF2B5EF4-FFF2-40B4-BE49-F238E27FC236}">
                  <a16:creationId xmlns:a16="http://schemas.microsoft.com/office/drawing/2014/main" id="{7BBEDA05-45C1-41D0-AFB4-7B5D8DE54282}"/>
                </a:ext>
              </a:extLst>
            </p:cNvPr>
            <p:cNvSpPr>
              <a:spLocks noEditPoints="1"/>
            </p:cNvSpPr>
            <p:nvPr/>
          </p:nvSpPr>
          <p:spPr bwMode="auto">
            <a:xfrm>
              <a:off x="5635241" y="4797427"/>
              <a:ext cx="190500" cy="160338"/>
            </a:xfrm>
            <a:custGeom>
              <a:avLst/>
              <a:gdLst>
                <a:gd name="T0" fmla="*/ 32 w 89"/>
                <a:gd name="T1" fmla="*/ 9 h 75"/>
                <a:gd name="T2" fmla="*/ 49 w 89"/>
                <a:gd name="T3" fmla="*/ 13 h 75"/>
                <a:gd name="T4" fmla="*/ 60 w 89"/>
                <a:gd name="T5" fmla="*/ 20 h 75"/>
                <a:gd name="T6" fmla="*/ 54 w 89"/>
                <a:gd name="T7" fmla="*/ 29 h 75"/>
                <a:gd name="T8" fmla="*/ 88 w 89"/>
                <a:gd name="T9" fmla="*/ 29 h 75"/>
                <a:gd name="T10" fmla="*/ 71 w 89"/>
                <a:gd name="T11" fmla="*/ 0 h 75"/>
                <a:gd name="T12" fmla="*/ 66 w 89"/>
                <a:gd name="T13" fmla="*/ 9 h 75"/>
                <a:gd name="T14" fmla="*/ 52 w 89"/>
                <a:gd name="T15" fmla="*/ 4 h 75"/>
                <a:gd name="T16" fmla="*/ 32 w 89"/>
                <a:gd name="T17" fmla="*/ 3 h 75"/>
                <a:gd name="T18" fmla="*/ 13 w 89"/>
                <a:gd name="T19" fmla="*/ 8 h 75"/>
                <a:gd name="T20" fmla="*/ 0 w 89"/>
                <a:gd name="T21" fmla="*/ 22 h 75"/>
                <a:gd name="T22" fmla="*/ 32 w 89"/>
                <a:gd name="T23" fmla="*/ 9 h 75"/>
                <a:gd name="T24" fmla="*/ 58 w 89"/>
                <a:gd name="T25" fmla="*/ 66 h 75"/>
                <a:gd name="T26" fmla="*/ 41 w 89"/>
                <a:gd name="T27" fmla="*/ 61 h 75"/>
                <a:gd name="T28" fmla="*/ 30 w 89"/>
                <a:gd name="T29" fmla="*/ 55 h 75"/>
                <a:gd name="T30" fmla="*/ 35 w 89"/>
                <a:gd name="T31" fmla="*/ 46 h 75"/>
                <a:gd name="T32" fmla="*/ 1 w 89"/>
                <a:gd name="T33" fmla="*/ 45 h 75"/>
                <a:gd name="T34" fmla="*/ 18 w 89"/>
                <a:gd name="T35" fmla="*/ 75 h 75"/>
                <a:gd name="T36" fmla="*/ 24 w 89"/>
                <a:gd name="T37" fmla="*/ 66 h 75"/>
                <a:gd name="T38" fmla="*/ 38 w 89"/>
                <a:gd name="T39" fmla="*/ 71 h 75"/>
                <a:gd name="T40" fmla="*/ 58 w 89"/>
                <a:gd name="T41" fmla="*/ 72 h 75"/>
                <a:gd name="T42" fmla="*/ 77 w 89"/>
                <a:gd name="T43" fmla="*/ 67 h 75"/>
                <a:gd name="T44" fmla="*/ 89 w 89"/>
                <a:gd name="T45" fmla="*/ 53 h 75"/>
                <a:gd name="T46" fmla="*/ 58 w 89"/>
                <a:gd name="T4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5">
                  <a:moveTo>
                    <a:pt x="32" y="9"/>
                  </a:moveTo>
                  <a:cubicBezTo>
                    <a:pt x="38" y="10"/>
                    <a:pt x="44" y="11"/>
                    <a:pt x="49" y="13"/>
                  </a:cubicBezTo>
                  <a:cubicBezTo>
                    <a:pt x="53" y="15"/>
                    <a:pt x="56" y="17"/>
                    <a:pt x="60" y="20"/>
                  </a:cubicBezTo>
                  <a:cubicBezTo>
                    <a:pt x="54" y="29"/>
                    <a:pt x="54" y="29"/>
                    <a:pt x="54" y="29"/>
                  </a:cubicBezTo>
                  <a:cubicBezTo>
                    <a:pt x="88" y="29"/>
                    <a:pt x="88" y="29"/>
                    <a:pt x="88" y="29"/>
                  </a:cubicBezTo>
                  <a:cubicBezTo>
                    <a:pt x="71" y="0"/>
                    <a:pt x="71" y="0"/>
                    <a:pt x="71" y="0"/>
                  </a:cubicBezTo>
                  <a:cubicBezTo>
                    <a:pt x="66" y="9"/>
                    <a:pt x="66" y="9"/>
                    <a:pt x="66" y="9"/>
                  </a:cubicBezTo>
                  <a:cubicBezTo>
                    <a:pt x="62" y="7"/>
                    <a:pt x="57" y="5"/>
                    <a:pt x="52" y="4"/>
                  </a:cubicBezTo>
                  <a:cubicBezTo>
                    <a:pt x="45" y="3"/>
                    <a:pt x="38" y="2"/>
                    <a:pt x="32" y="3"/>
                  </a:cubicBezTo>
                  <a:cubicBezTo>
                    <a:pt x="25" y="3"/>
                    <a:pt x="19" y="5"/>
                    <a:pt x="13" y="8"/>
                  </a:cubicBezTo>
                  <a:cubicBezTo>
                    <a:pt x="7" y="11"/>
                    <a:pt x="2" y="16"/>
                    <a:pt x="0" y="22"/>
                  </a:cubicBezTo>
                  <a:cubicBezTo>
                    <a:pt x="6" y="10"/>
                    <a:pt x="20" y="8"/>
                    <a:pt x="32" y="9"/>
                  </a:cubicBezTo>
                  <a:close/>
                  <a:moveTo>
                    <a:pt x="58" y="66"/>
                  </a:moveTo>
                  <a:cubicBezTo>
                    <a:pt x="52" y="65"/>
                    <a:pt x="46" y="64"/>
                    <a:pt x="41" y="61"/>
                  </a:cubicBezTo>
                  <a:cubicBezTo>
                    <a:pt x="37" y="60"/>
                    <a:pt x="34" y="58"/>
                    <a:pt x="30" y="55"/>
                  </a:cubicBezTo>
                  <a:cubicBezTo>
                    <a:pt x="35" y="46"/>
                    <a:pt x="35" y="46"/>
                    <a:pt x="35" y="46"/>
                  </a:cubicBezTo>
                  <a:cubicBezTo>
                    <a:pt x="1" y="45"/>
                    <a:pt x="1" y="45"/>
                    <a:pt x="1" y="45"/>
                  </a:cubicBezTo>
                  <a:cubicBezTo>
                    <a:pt x="18" y="75"/>
                    <a:pt x="18" y="75"/>
                    <a:pt x="18" y="75"/>
                  </a:cubicBezTo>
                  <a:cubicBezTo>
                    <a:pt x="24" y="66"/>
                    <a:pt x="24" y="66"/>
                    <a:pt x="24" y="66"/>
                  </a:cubicBezTo>
                  <a:cubicBezTo>
                    <a:pt x="28" y="67"/>
                    <a:pt x="33" y="70"/>
                    <a:pt x="38" y="71"/>
                  </a:cubicBezTo>
                  <a:cubicBezTo>
                    <a:pt x="44" y="72"/>
                    <a:pt x="51" y="73"/>
                    <a:pt x="58" y="72"/>
                  </a:cubicBezTo>
                  <a:cubicBezTo>
                    <a:pt x="64" y="72"/>
                    <a:pt x="71" y="70"/>
                    <a:pt x="77" y="67"/>
                  </a:cubicBezTo>
                  <a:cubicBezTo>
                    <a:pt x="83" y="64"/>
                    <a:pt x="87" y="59"/>
                    <a:pt x="89" y="53"/>
                  </a:cubicBezTo>
                  <a:cubicBezTo>
                    <a:pt x="83" y="65"/>
                    <a:pt x="69" y="67"/>
                    <a:pt x="58" y="66"/>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9" name="Freeform 92">
              <a:extLst>
                <a:ext uri="{FF2B5EF4-FFF2-40B4-BE49-F238E27FC236}">
                  <a16:creationId xmlns:a16="http://schemas.microsoft.com/office/drawing/2014/main" id="{2C2DD43B-D3B7-4B56-AFD9-3EECEA2E0D60}"/>
                </a:ext>
              </a:extLst>
            </p:cNvPr>
            <p:cNvSpPr>
              <a:spLocks noEditPoints="1"/>
            </p:cNvSpPr>
            <p:nvPr/>
          </p:nvSpPr>
          <p:spPr bwMode="auto">
            <a:xfrm>
              <a:off x="6022130" y="4769646"/>
              <a:ext cx="195263" cy="184150"/>
            </a:xfrm>
            <a:custGeom>
              <a:avLst/>
              <a:gdLst>
                <a:gd name="T0" fmla="*/ 2 w 91"/>
                <a:gd name="T1" fmla="*/ 68 h 86"/>
                <a:gd name="T2" fmla="*/ 4 w 91"/>
                <a:gd name="T3" fmla="*/ 68 h 86"/>
                <a:gd name="T4" fmla="*/ 7 w 91"/>
                <a:gd name="T5" fmla="*/ 66 h 86"/>
                <a:gd name="T6" fmla="*/ 11 w 91"/>
                <a:gd name="T7" fmla="*/ 59 h 86"/>
                <a:gd name="T8" fmla="*/ 32 w 91"/>
                <a:gd name="T9" fmla="*/ 61 h 86"/>
                <a:gd name="T10" fmla="*/ 36 w 91"/>
                <a:gd name="T11" fmla="*/ 59 h 86"/>
                <a:gd name="T12" fmla="*/ 41 w 91"/>
                <a:gd name="T13" fmla="*/ 53 h 86"/>
                <a:gd name="T14" fmla="*/ 52 w 91"/>
                <a:gd name="T15" fmla="*/ 60 h 86"/>
                <a:gd name="T16" fmla="*/ 54 w 91"/>
                <a:gd name="T17" fmla="*/ 83 h 86"/>
                <a:gd name="T18" fmla="*/ 57 w 91"/>
                <a:gd name="T19" fmla="*/ 86 h 86"/>
                <a:gd name="T20" fmla="*/ 67 w 91"/>
                <a:gd name="T21" fmla="*/ 86 h 86"/>
                <a:gd name="T22" fmla="*/ 70 w 91"/>
                <a:gd name="T23" fmla="*/ 83 h 86"/>
                <a:gd name="T24" fmla="*/ 67 w 91"/>
                <a:gd name="T25" fmla="*/ 79 h 86"/>
                <a:gd name="T26" fmla="*/ 60 w 91"/>
                <a:gd name="T27" fmla="*/ 79 h 86"/>
                <a:gd name="T28" fmla="*/ 58 w 91"/>
                <a:gd name="T29" fmla="*/ 58 h 86"/>
                <a:gd name="T30" fmla="*/ 57 w 91"/>
                <a:gd name="T31" fmla="*/ 56 h 86"/>
                <a:gd name="T32" fmla="*/ 48 w 91"/>
                <a:gd name="T33" fmla="*/ 46 h 86"/>
                <a:gd name="T34" fmla="*/ 58 w 91"/>
                <a:gd name="T35" fmla="*/ 26 h 86"/>
                <a:gd name="T36" fmla="*/ 74 w 91"/>
                <a:gd name="T37" fmla="*/ 32 h 86"/>
                <a:gd name="T38" fmla="*/ 78 w 91"/>
                <a:gd name="T39" fmla="*/ 31 h 86"/>
                <a:gd name="T40" fmla="*/ 89 w 91"/>
                <a:gd name="T41" fmla="*/ 20 h 86"/>
                <a:gd name="T42" fmla="*/ 89 w 91"/>
                <a:gd name="T43" fmla="*/ 15 h 86"/>
                <a:gd name="T44" fmla="*/ 84 w 91"/>
                <a:gd name="T45" fmla="*/ 15 h 86"/>
                <a:gd name="T46" fmla="*/ 74 w 91"/>
                <a:gd name="T47" fmla="*/ 25 h 86"/>
                <a:gd name="T48" fmla="*/ 53 w 91"/>
                <a:gd name="T49" fmla="*/ 15 h 86"/>
                <a:gd name="T50" fmla="*/ 51 w 91"/>
                <a:gd name="T51" fmla="*/ 15 h 86"/>
                <a:gd name="T52" fmla="*/ 25 w 91"/>
                <a:gd name="T53" fmla="*/ 20 h 86"/>
                <a:gd name="T54" fmla="*/ 23 w 91"/>
                <a:gd name="T55" fmla="*/ 24 h 86"/>
                <a:gd name="T56" fmla="*/ 23 w 91"/>
                <a:gd name="T57" fmla="*/ 41 h 86"/>
                <a:gd name="T58" fmla="*/ 26 w 91"/>
                <a:gd name="T59" fmla="*/ 44 h 86"/>
                <a:gd name="T60" fmla="*/ 29 w 91"/>
                <a:gd name="T61" fmla="*/ 41 h 86"/>
                <a:gd name="T62" fmla="*/ 29 w 91"/>
                <a:gd name="T63" fmla="*/ 27 h 86"/>
                <a:gd name="T64" fmla="*/ 48 w 91"/>
                <a:gd name="T65" fmla="*/ 23 h 86"/>
                <a:gd name="T66" fmla="*/ 31 w 91"/>
                <a:gd name="T67" fmla="*/ 54 h 86"/>
                <a:gd name="T68" fmla="*/ 9 w 91"/>
                <a:gd name="T69" fmla="*/ 52 h 86"/>
                <a:gd name="T70" fmla="*/ 6 w 91"/>
                <a:gd name="T71" fmla="*/ 54 h 86"/>
                <a:gd name="T72" fmla="*/ 1 w 91"/>
                <a:gd name="T73" fmla="*/ 63 h 86"/>
                <a:gd name="T74" fmla="*/ 2 w 91"/>
                <a:gd name="T75" fmla="*/ 68 h 86"/>
                <a:gd name="T76" fmla="*/ 67 w 91"/>
                <a:gd name="T77" fmla="*/ 8 h 86"/>
                <a:gd name="T78" fmla="*/ 59 w 91"/>
                <a:gd name="T79" fmla="*/ 0 h 86"/>
                <a:gd name="T80" fmla="*/ 52 w 91"/>
                <a:gd name="T81" fmla="*/ 8 h 86"/>
                <a:gd name="T82" fmla="*/ 59 w 91"/>
                <a:gd name="T83" fmla="*/ 15 h 86"/>
                <a:gd name="T84" fmla="*/ 67 w 91"/>
                <a:gd name="T85"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86">
                  <a:moveTo>
                    <a:pt x="2" y="68"/>
                  </a:moveTo>
                  <a:cubicBezTo>
                    <a:pt x="3" y="68"/>
                    <a:pt x="3" y="68"/>
                    <a:pt x="4" y="68"/>
                  </a:cubicBezTo>
                  <a:cubicBezTo>
                    <a:pt x="5" y="68"/>
                    <a:pt x="6" y="67"/>
                    <a:pt x="7" y="66"/>
                  </a:cubicBezTo>
                  <a:cubicBezTo>
                    <a:pt x="11" y="59"/>
                    <a:pt x="11" y="59"/>
                    <a:pt x="11" y="59"/>
                  </a:cubicBezTo>
                  <a:cubicBezTo>
                    <a:pt x="17" y="61"/>
                    <a:pt x="25" y="62"/>
                    <a:pt x="32" y="61"/>
                  </a:cubicBezTo>
                  <a:cubicBezTo>
                    <a:pt x="34" y="61"/>
                    <a:pt x="35" y="61"/>
                    <a:pt x="36" y="59"/>
                  </a:cubicBezTo>
                  <a:cubicBezTo>
                    <a:pt x="37" y="57"/>
                    <a:pt x="39" y="55"/>
                    <a:pt x="41" y="53"/>
                  </a:cubicBezTo>
                  <a:cubicBezTo>
                    <a:pt x="44" y="56"/>
                    <a:pt x="47" y="59"/>
                    <a:pt x="52" y="60"/>
                  </a:cubicBezTo>
                  <a:cubicBezTo>
                    <a:pt x="51" y="68"/>
                    <a:pt x="52" y="76"/>
                    <a:pt x="54" y="83"/>
                  </a:cubicBezTo>
                  <a:cubicBezTo>
                    <a:pt x="54" y="85"/>
                    <a:pt x="55" y="86"/>
                    <a:pt x="57" y="86"/>
                  </a:cubicBezTo>
                  <a:cubicBezTo>
                    <a:pt x="67" y="86"/>
                    <a:pt x="67" y="86"/>
                    <a:pt x="67" y="86"/>
                  </a:cubicBezTo>
                  <a:cubicBezTo>
                    <a:pt x="69" y="86"/>
                    <a:pt x="70" y="85"/>
                    <a:pt x="70" y="83"/>
                  </a:cubicBezTo>
                  <a:cubicBezTo>
                    <a:pt x="70" y="81"/>
                    <a:pt x="69" y="79"/>
                    <a:pt x="67" y="79"/>
                  </a:cubicBezTo>
                  <a:cubicBezTo>
                    <a:pt x="60" y="79"/>
                    <a:pt x="60" y="79"/>
                    <a:pt x="60" y="79"/>
                  </a:cubicBezTo>
                  <a:cubicBezTo>
                    <a:pt x="61" y="72"/>
                    <a:pt x="60" y="65"/>
                    <a:pt x="58" y="58"/>
                  </a:cubicBezTo>
                  <a:cubicBezTo>
                    <a:pt x="58" y="57"/>
                    <a:pt x="58" y="57"/>
                    <a:pt x="57" y="56"/>
                  </a:cubicBezTo>
                  <a:cubicBezTo>
                    <a:pt x="55" y="52"/>
                    <a:pt x="52" y="49"/>
                    <a:pt x="48" y="46"/>
                  </a:cubicBezTo>
                  <a:cubicBezTo>
                    <a:pt x="54" y="39"/>
                    <a:pt x="59" y="32"/>
                    <a:pt x="58" y="26"/>
                  </a:cubicBezTo>
                  <a:cubicBezTo>
                    <a:pt x="63" y="29"/>
                    <a:pt x="68" y="31"/>
                    <a:pt x="74" y="32"/>
                  </a:cubicBezTo>
                  <a:cubicBezTo>
                    <a:pt x="75" y="33"/>
                    <a:pt x="77" y="32"/>
                    <a:pt x="78" y="31"/>
                  </a:cubicBezTo>
                  <a:cubicBezTo>
                    <a:pt x="83" y="28"/>
                    <a:pt x="87" y="24"/>
                    <a:pt x="89" y="20"/>
                  </a:cubicBezTo>
                  <a:cubicBezTo>
                    <a:pt x="91" y="18"/>
                    <a:pt x="91" y="16"/>
                    <a:pt x="89" y="15"/>
                  </a:cubicBezTo>
                  <a:cubicBezTo>
                    <a:pt x="88" y="13"/>
                    <a:pt x="86" y="13"/>
                    <a:pt x="84" y="15"/>
                  </a:cubicBezTo>
                  <a:cubicBezTo>
                    <a:pt x="81" y="17"/>
                    <a:pt x="77" y="20"/>
                    <a:pt x="74" y="25"/>
                  </a:cubicBezTo>
                  <a:cubicBezTo>
                    <a:pt x="68" y="21"/>
                    <a:pt x="61" y="18"/>
                    <a:pt x="53" y="15"/>
                  </a:cubicBezTo>
                  <a:cubicBezTo>
                    <a:pt x="52" y="15"/>
                    <a:pt x="51" y="15"/>
                    <a:pt x="51" y="15"/>
                  </a:cubicBezTo>
                  <a:cubicBezTo>
                    <a:pt x="42" y="16"/>
                    <a:pt x="33" y="18"/>
                    <a:pt x="25" y="20"/>
                  </a:cubicBezTo>
                  <a:cubicBezTo>
                    <a:pt x="24" y="21"/>
                    <a:pt x="23" y="22"/>
                    <a:pt x="23" y="24"/>
                  </a:cubicBezTo>
                  <a:cubicBezTo>
                    <a:pt x="22" y="29"/>
                    <a:pt x="22" y="35"/>
                    <a:pt x="23" y="41"/>
                  </a:cubicBezTo>
                  <a:cubicBezTo>
                    <a:pt x="23" y="42"/>
                    <a:pt x="24" y="44"/>
                    <a:pt x="26" y="44"/>
                  </a:cubicBezTo>
                  <a:cubicBezTo>
                    <a:pt x="28" y="44"/>
                    <a:pt x="29" y="42"/>
                    <a:pt x="29" y="41"/>
                  </a:cubicBezTo>
                  <a:cubicBezTo>
                    <a:pt x="31" y="36"/>
                    <a:pt x="30" y="31"/>
                    <a:pt x="29" y="27"/>
                  </a:cubicBezTo>
                  <a:cubicBezTo>
                    <a:pt x="36" y="27"/>
                    <a:pt x="42" y="25"/>
                    <a:pt x="48" y="23"/>
                  </a:cubicBezTo>
                  <a:cubicBezTo>
                    <a:pt x="40" y="33"/>
                    <a:pt x="35" y="43"/>
                    <a:pt x="31" y="54"/>
                  </a:cubicBezTo>
                  <a:cubicBezTo>
                    <a:pt x="24" y="52"/>
                    <a:pt x="17" y="52"/>
                    <a:pt x="9" y="52"/>
                  </a:cubicBezTo>
                  <a:cubicBezTo>
                    <a:pt x="8" y="52"/>
                    <a:pt x="7" y="52"/>
                    <a:pt x="6" y="54"/>
                  </a:cubicBezTo>
                  <a:cubicBezTo>
                    <a:pt x="1" y="63"/>
                    <a:pt x="1" y="63"/>
                    <a:pt x="1" y="63"/>
                  </a:cubicBezTo>
                  <a:cubicBezTo>
                    <a:pt x="0" y="65"/>
                    <a:pt x="0" y="67"/>
                    <a:pt x="2" y="68"/>
                  </a:cubicBezTo>
                  <a:close/>
                  <a:moveTo>
                    <a:pt x="67" y="8"/>
                  </a:moveTo>
                  <a:cubicBezTo>
                    <a:pt x="67" y="4"/>
                    <a:pt x="63" y="0"/>
                    <a:pt x="59" y="0"/>
                  </a:cubicBezTo>
                  <a:cubicBezTo>
                    <a:pt x="55" y="0"/>
                    <a:pt x="52" y="4"/>
                    <a:pt x="52" y="8"/>
                  </a:cubicBezTo>
                  <a:cubicBezTo>
                    <a:pt x="52" y="12"/>
                    <a:pt x="55" y="15"/>
                    <a:pt x="59" y="15"/>
                  </a:cubicBezTo>
                  <a:cubicBezTo>
                    <a:pt x="63" y="15"/>
                    <a:pt x="67" y="12"/>
                    <a:pt x="67" y="8"/>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0" name="Freeform 168">
              <a:extLst>
                <a:ext uri="{FF2B5EF4-FFF2-40B4-BE49-F238E27FC236}">
                  <a16:creationId xmlns:a16="http://schemas.microsoft.com/office/drawing/2014/main" id="{0902A686-368B-441F-B4CC-16D8B358353A}"/>
                </a:ext>
              </a:extLst>
            </p:cNvPr>
            <p:cNvSpPr>
              <a:spLocks noEditPoints="1"/>
            </p:cNvSpPr>
            <p:nvPr/>
          </p:nvSpPr>
          <p:spPr bwMode="auto">
            <a:xfrm>
              <a:off x="6408205" y="4789489"/>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1" name="Freeform 173">
              <a:extLst>
                <a:ext uri="{FF2B5EF4-FFF2-40B4-BE49-F238E27FC236}">
                  <a16:creationId xmlns:a16="http://schemas.microsoft.com/office/drawing/2014/main" id="{AE6F821E-9DAD-4F71-BB26-8B2080475069}"/>
                </a:ext>
              </a:extLst>
            </p:cNvPr>
            <p:cNvSpPr>
              <a:spLocks noEditPoints="1"/>
            </p:cNvSpPr>
            <p:nvPr/>
          </p:nvSpPr>
          <p:spPr bwMode="auto">
            <a:xfrm>
              <a:off x="9590577" y="4764411"/>
              <a:ext cx="101852" cy="190973"/>
            </a:xfrm>
            <a:custGeom>
              <a:avLst/>
              <a:gdLst>
                <a:gd name="T0" fmla="*/ 5 w 53"/>
                <a:gd name="T1" fmla="*/ 7 h 100"/>
                <a:gd name="T2" fmla="*/ 47 w 53"/>
                <a:gd name="T3" fmla="*/ 59 h 100"/>
                <a:gd name="T4" fmla="*/ 47 w 53"/>
                <a:gd name="T5" fmla="*/ 6 h 100"/>
                <a:gd name="T6" fmla="*/ 0 w 53"/>
                <a:gd name="T7" fmla="*/ 3 h 100"/>
                <a:gd name="T8" fmla="*/ 51 w 53"/>
                <a:gd name="T9" fmla="*/ 100 h 100"/>
                <a:gd name="T10" fmla="*/ 51 w 53"/>
                <a:gd name="T11" fmla="*/ 0 h 100"/>
                <a:gd name="T12" fmla="*/ 31 w 53"/>
                <a:gd name="T13" fmla="*/ 3 h 100"/>
                <a:gd name="T14" fmla="*/ 28 w 53"/>
                <a:gd name="T15" fmla="*/ 1 h 100"/>
                <a:gd name="T16" fmla="*/ 27 w 53"/>
                <a:gd name="T17" fmla="*/ 2 h 100"/>
                <a:gd name="T18" fmla="*/ 26 w 53"/>
                <a:gd name="T19" fmla="*/ 2 h 100"/>
                <a:gd name="T20" fmla="*/ 25 w 53"/>
                <a:gd name="T21" fmla="*/ 1 h 100"/>
                <a:gd name="T22" fmla="*/ 23 w 53"/>
                <a:gd name="T23" fmla="*/ 3 h 100"/>
                <a:gd name="T24" fmla="*/ 5 w 53"/>
                <a:gd name="T25" fmla="*/ 64 h 100"/>
                <a:gd name="T26" fmla="*/ 8 w 53"/>
                <a:gd name="T27" fmla="*/ 69 h 100"/>
                <a:gd name="T28" fmla="*/ 19 w 53"/>
                <a:gd name="T29" fmla="*/ 76 h 100"/>
                <a:gd name="T30" fmla="*/ 7 w 53"/>
                <a:gd name="T31" fmla="*/ 76 h 100"/>
                <a:gd name="T32" fmla="*/ 16 w 53"/>
                <a:gd name="T33" fmla="*/ 71 h 100"/>
                <a:gd name="T34" fmla="*/ 9 w 53"/>
                <a:gd name="T35" fmla="*/ 81 h 100"/>
                <a:gd name="T36" fmla="*/ 19 w 53"/>
                <a:gd name="T37" fmla="*/ 85 h 100"/>
                <a:gd name="T38" fmla="*/ 7 w 53"/>
                <a:gd name="T39" fmla="*/ 85 h 100"/>
                <a:gd name="T40" fmla="*/ 17 w 53"/>
                <a:gd name="T41" fmla="*/ 96 h 100"/>
                <a:gd name="T42" fmla="*/ 7 w 53"/>
                <a:gd name="T43" fmla="*/ 92 h 100"/>
                <a:gd name="T44" fmla="*/ 19 w 53"/>
                <a:gd name="T45" fmla="*/ 92 h 100"/>
                <a:gd name="T46" fmla="*/ 30 w 53"/>
                <a:gd name="T47" fmla="*/ 71 h 100"/>
                <a:gd name="T48" fmla="*/ 30 w 53"/>
                <a:gd name="T49" fmla="*/ 78 h 100"/>
                <a:gd name="T50" fmla="*/ 21 w 53"/>
                <a:gd name="T51" fmla="*/ 74 h 100"/>
                <a:gd name="T52" fmla="*/ 21 w 53"/>
                <a:gd name="T53" fmla="*/ 65 h 100"/>
                <a:gd name="T54" fmla="*/ 32 w 53"/>
                <a:gd name="T55" fmla="*/ 65 h 100"/>
                <a:gd name="T56" fmla="*/ 24 w 53"/>
                <a:gd name="T57" fmla="*/ 70 h 100"/>
                <a:gd name="T58" fmla="*/ 30 w 53"/>
                <a:gd name="T59" fmla="*/ 81 h 100"/>
                <a:gd name="T60" fmla="*/ 30 w 53"/>
                <a:gd name="T61" fmla="*/ 87 h 100"/>
                <a:gd name="T62" fmla="*/ 21 w 53"/>
                <a:gd name="T63" fmla="*/ 83 h 100"/>
                <a:gd name="T64" fmla="*/ 30 w 53"/>
                <a:gd name="T65" fmla="*/ 96 h 100"/>
                <a:gd name="T66" fmla="*/ 21 w 53"/>
                <a:gd name="T67" fmla="*/ 92 h 100"/>
                <a:gd name="T68" fmla="*/ 33 w 53"/>
                <a:gd name="T69" fmla="*/ 92 h 100"/>
                <a:gd name="T70" fmla="*/ 44 w 53"/>
                <a:gd name="T71" fmla="*/ 81 h 100"/>
                <a:gd name="T72" fmla="*/ 44 w 53"/>
                <a:gd name="T73" fmla="*/ 87 h 100"/>
                <a:gd name="T74" fmla="*/ 34 w 53"/>
                <a:gd name="T75" fmla="*/ 83 h 100"/>
                <a:gd name="T76" fmla="*/ 34 w 53"/>
                <a:gd name="T77" fmla="*/ 74 h 100"/>
                <a:gd name="T78" fmla="*/ 47 w 53"/>
                <a:gd name="T79" fmla="*/ 74 h 100"/>
                <a:gd name="T80" fmla="*/ 37 w 53"/>
                <a:gd name="T81" fmla="*/ 78 h 100"/>
                <a:gd name="T82" fmla="*/ 44 w 53"/>
                <a:gd name="T83" fmla="*/ 96 h 100"/>
                <a:gd name="T84" fmla="*/ 35 w 53"/>
                <a:gd name="T85" fmla="*/ 92 h 100"/>
                <a:gd name="T86" fmla="*/ 47 w 53"/>
                <a:gd name="T87" fmla="*/ 92 h 100"/>
                <a:gd name="T88" fmla="*/ 37 w 53"/>
                <a:gd name="T89" fmla="*/ 68 h 100"/>
                <a:gd name="T90" fmla="*/ 45 w 53"/>
                <a:gd name="T91" fmla="*/ 69 h 100"/>
                <a:gd name="T92" fmla="*/ 6 w 53"/>
                <a:gd name="T93" fmla="*/ 60 h 100"/>
                <a:gd name="T94" fmla="*/ 6 w 53"/>
                <a:gd name="T95" fmla="*/ 4 h 100"/>
                <a:gd name="T96" fmla="*/ 50 w 53"/>
                <a:gd name="T97" fmla="*/ 5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100">
                  <a:moveTo>
                    <a:pt x="47" y="6"/>
                  </a:moveTo>
                  <a:cubicBezTo>
                    <a:pt x="6" y="6"/>
                    <a:pt x="6" y="6"/>
                    <a:pt x="6" y="6"/>
                  </a:cubicBezTo>
                  <a:cubicBezTo>
                    <a:pt x="5" y="6"/>
                    <a:pt x="5" y="6"/>
                    <a:pt x="5" y="7"/>
                  </a:cubicBezTo>
                  <a:cubicBezTo>
                    <a:pt x="5" y="57"/>
                    <a:pt x="5" y="57"/>
                    <a:pt x="5" y="57"/>
                  </a:cubicBezTo>
                  <a:cubicBezTo>
                    <a:pt x="5" y="58"/>
                    <a:pt x="5" y="59"/>
                    <a:pt x="6" y="59"/>
                  </a:cubicBezTo>
                  <a:cubicBezTo>
                    <a:pt x="47" y="59"/>
                    <a:pt x="47" y="59"/>
                    <a:pt x="47" y="59"/>
                  </a:cubicBezTo>
                  <a:cubicBezTo>
                    <a:pt x="48" y="59"/>
                    <a:pt x="48" y="58"/>
                    <a:pt x="48" y="57"/>
                  </a:cubicBezTo>
                  <a:cubicBezTo>
                    <a:pt x="48" y="7"/>
                    <a:pt x="48" y="7"/>
                    <a:pt x="48" y="7"/>
                  </a:cubicBezTo>
                  <a:cubicBezTo>
                    <a:pt x="48" y="6"/>
                    <a:pt x="48" y="6"/>
                    <a:pt x="47" y="6"/>
                  </a:cubicBezTo>
                  <a:close/>
                  <a:moveTo>
                    <a:pt x="51" y="0"/>
                  </a:moveTo>
                  <a:cubicBezTo>
                    <a:pt x="3" y="0"/>
                    <a:pt x="3" y="0"/>
                    <a:pt x="3" y="0"/>
                  </a:cubicBezTo>
                  <a:cubicBezTo>
                    <a:pt x="1" y="0"/>
                    <a:pt x="0" y="1"/>
                    <a:pt x="0" y="3"/>
                  </a:cubicBezTo>
                  <a:cubicBezTo>
                    <a:pt x="0" y="97"/>
                    <a:pt x="0" y="97"/>
                    <a:pt x="0" y="97"/>
                  </a:cubicBezTo>
                  <a:cubicBezTo>
                    <a:pt x="0" y="99"/>
                    <a:pt x="1" y="100"/>
                    <a:pt x="3" y="100"/>
                  </a:cubicBezTo>
                  <a:cubicBezTo>
                    <a:pt x="51" y="100"/>
                    <a:pt x="51" y="100"/>
                    <a:pt x="51" y="100"/>
                  </a:cubicBezTo>
                  <a:cubicBezTo>
                    <a:pt x="52" y="100"/>
                    <a:pt x="53" y="99"/>
                    <a:pt x="53" y="97"/>
                  </a:cubicBezTo>
                  <a:cubicBezTo>
                    <a:pt x="53" y="3"/>
                    <a:pt x="53" y="3"/>
                    <a:pt x="53" y="3"/>
                  </a:cubicBezTo>
                  <a:cubicBezTo>
                    <a:pt x="53" y="1"/>
                    <a:pt x="52" y="0"/>
                    <a:pt x="51" y="0"/>
                  </a:cubicBezTo>
                  <a:close/>
                  <a:moveTo>
                    <a:pt x="31" y="1"/>
                  </a:moveTo>
                  <a:cubicBezTo>
                    <a:pt x="31" y="1"/>
                    <a:pt x="31" y="1"/>
                    <a:pt x="31" y="2"/>
                  </a:cubicBezTo>
                  <a:cubicBezTo>
                    <a:pt x="31" y="2"/>
                    <a:pt x="31" y="3"/>
                    <a:pt x="31" y="3"/>
                  </a:cubicBezTo>
                  <a:cubicBezTo>
                    <a:pt x="30" y="3"/>
                    <a:pt x="30" y="2"/>
                    <a:pt x="30" y="2"/>
                  </a:cubicBezTo>
                  <a:cubicBezTo>
                    <a:pt x="30" y="1"/>
                    <a:pt x="30" y="1"/>
                    <a:pt x="31" y="1"/>
                  </a:cubicBezTo>
                  <a:close/>
                  <a:moveTo>
                    <a:pt x="28" y="1"/>
                  </a:moveTo>
                  <a:cubicBezTo>
                    <a:pt x="28" y="1"/>
                    <a:pt x="29" y="1"/>
                    <a:pt x="29" y="2"/>
                  </a:cubicBezTo>
                  <a:cubicBezTo>
                    <a:pt x="29" y="2"/>
                    <a:pt x="28" y="3"/>
                    <a:pt x="28" y="3"/>
                  </a:cubicBezTo>
                  <a:cubicBezTo>
                    <a:pt x="27" y="3"/>
                    <a:pt x="27" y="2"/>
                    <a:pt x="27" y="2"/>
                  </a:cubicBezTo>
                  <a:cubicBezTo>
                    <a:pt x="27" y="1"/>
                    <a:pt x="27" y="1"/>
                    <a:pt x="28" y="1"/>
                  </a:cubicBezTo>
                  <a:close/>
                  <a:moveTo>
                    <a:pt x="25" y="1"/>
                  </a:moveTo>
                  <a:cubicBezTo>
                    <a:pt x="26" y="1"/>
                    <a:pt x="26" y="1"/>
                    <a:pt x="26" y="2"/>
                  </a:cubicBezTo>
                  <a:cubicBezTo>
                    <a:pt x="26" y="2"/>
                    <a:pt x="26" y="3"/>
                    <a:pt x="25" y="3"/>
                  </a:cubicBezTo>
                  <a:cubicBezTo>
                    <a:pt x="25" y="3"/>
                    <a:pt x="24" y="2"/>
                    <a:pt x="24" y="2"/>
                  </a:cubicBezTo>
                  <a:cubicBezTo>
                    <a:pt x="24" y="1"/>
                    <a:pt x="25" y="1"/>
                    <a:pt x="25" y="1"/>
                  </a:cubicBezTo>
                  <a:close/>
                  <a:moveTo>
                    <a:pt x="23" y="1"/>
                  </a:moveTo>
                  <a:cubicBezTo>
                    <a:pt x="23" y="1"/>
                    <a:pt x="23" y="1"/>
                    <a:pt x="23" y="2"/>
                  </a:cubicBezTo>
                  <a:cubicBezTo>
                    <a:pt x="23" y="2"/>
                    <a:pt x="23" y="3"/>
                    <a:pt x="23" y="3"/>
                  </a:cubicBezTo>
                  <a:cubicBezTo>
                    <a:pt x="22" y="3"/>
                    <a:pt x="22" y="2"/>
                    <a:pt x="22" y="2"/>
                  </a:cubicBezTo>
                  <a:cubicBezTo>
                    <a:pt x="22" y="1"/>
                    <a:pt x="22" y="1"/>
                    <a:pt x="23" y="1"/>
                  </a:cubicBezTo>
                  <a:close/>
                  <a:moveTo>
                    <a:pt x="5" y="64"/>
                  </a:moveTo>
                  <a:cubicBezTo>
                    <a:pt x="6" y="62"/>
                    <a:pt x="7" y="61"/>
                    <a:pt x="10" y="62"/>
                  </a:cubicBezTo>
                  <a:cubicBezTo>
                    <a:pt x="13" y="63"/>
                    <a:pt x="17" y="66"/>
                    <a:pt x="16" y="68"/>
                  </a:cubicBezTo>
                  <a:cubicBezTo>
                    <a:pt x="16" y="70"/>
                    <a:pt x="11" y="70"/>
                    <a:pt x="8" y="69"/>
                  </a:cubicBezTo>
                  <a:cubicBezTo>
                    <a:pt x="5" y="68"/>
                    <a:pt x="5" y="66"/>
                    <a:pt x="5" y="64"/>
                  </a:cubicBezTo>
                  <a:close/>
                  <a:moveTo>
                    <a:pt x="19" y="74"/>
                  </a:moveTo>
                  <a:cubicBezTo>
                    <a:pt x="19" y="76"/>
                    <a:pt x="19" y="76"/>
                    <a:pt x="19" y="76"/>
                  </a:cubicBezTo>
                  <a:cubicBezTo>
                    <a:pt x="19" y="77"/>
                    <a:pt x="18" y="78"/>
                    <a:pt x="16" y="78"/>
                  </a:cubicBezTo>
                  <a:cubicBezTo>
                    <a:pt x="9" y="78"/>
                    <a:pt x="9" y="78"/>
                    <a:pt x="9" y="78"/>
                  </a:cubicBezTo>
                  <a:cubicBezTo>
                    <a:pt x="8" y="78"/>
                    <a:pt x="7" y="77"/>
                    <a:pt x="7" y="76"/>
                  </a:cubicBezTo>
                  <a:cubicBezTo>
                    <a:pt x="7" y="74"/>
                    <a:pt x="7" y="74"/>
                    <a:pt x="7" y="74"/>
                  </a:cubicBezTo>
                  <a:cubicBezTo>
                    <a:pt x="7" y="73"/>
                    <a:pt x="8" y="71"/>
                    <a:pt x="9" y="71"/>
                  </a:cubicBezTo>
                  <a:cubicBezTo>
                    <a:pt x="16" y="71"/>
                    <a:pt x="16" y="71"/>
                    <a:pt x="16" y="71"/>
                  </a:cubicBezTo>
                  <a:cubicBezTo>
                    <a:pt x="18" y="71"/>
                    <a:pt x="19" y="73"/>
                    <a:pt x="19" y="74"/>
                  </a:cubicBezTo>
                  <a:close/>
                  <a:moveTo>
                    <a:pt x="7" y="83"/>
                  </a:moveTo>
                  <a:cubicBezTo>
                    <a:pt x="7" y="82"/>
                    <a:pt x="8" y="81"/>
                    <a:pt x="9" y="81"/>
                  </a:cubicBezTo>
                  <a:cubicBezTo>
                    <a:pt x="16" y="81"/>
                    <a:pt x="16" y="81"/>
                    <a:pt x="16" y="81"/>
                  </a:cubicBezTo>
                  <a:cubicBezTo>
                    <a:pt x="18" y="81"/>
                    <a:pt x="19" y="82"/>
                    <a:pt x="19" y="83"/>
                  </a:cubicBezTo>
                  <a:cubicBezTo>
                    <a:pt x="19" y="85"/>
                    <a:pt x="19" y="85"/>
                    <a:pt x="19" y="85"/>
                  </a:cubicBezTo>
                  <a:cubicBezTo>
                    <a:pt x="19" y="86"/>
                    <a:pt x="18" y="87"/>
                    <a:pt x="16" y="87"/>
                  </a:cubicBezTo>
                  <a:cubicBezTo>
                    <a:pt x="9" y="87"/>
                    <a:pt x="9" y="87"/>
                    <a:pt x="9" y="87"/>
                  </a:cubicBezTo>
                  <a:cubicBezTo>
                    <a:pt x="8" y="87"/>
                    <a:pt x="7" y="86"/>
                    <a:pt x="7" y="85"/>
                  </a:cubicBezTo>
                  <a:lnTo>
                    <a:pt x="7" y="83"/>
                  </a:lnTo>
                  <a:close/>
                  <a:moveTo>
                    <a:pt x="19" y="94"/>
                  </a:moveTo>
                  <a:cubicBezTo>
                    <a:pt x="19" y="95"/>
                    <a:pt x="18" y="96"/>
                    <a:pt x="17" y="96"/>
                  </a:cubicBezTo>
                  <a:cubicBezTo>
                    <a:pt x="9" y="96"/>
                    <a:pt x="9" y="96"/>
                    <a:pt x="9" y="96"/>
                  </a:cubicBezTo>
                  <a:cubicBezTo>
                    <a:pt x="8" y="96"/>
                    <a:pt x="7" y="95"/>
                    <a:pt x="7" y="94"/>
                  </a:cubicBezTo>
                  <a:cubicBezTo>
                    <a:pt x="7" y="92"/>
                    <a:pt x="7" y="92"/>
                    <a:pt x="7" y="92"/>
                  </a:cubicBezTo>
                  <a:cubicBezTo>
                    <a:pt x="7" y="91"/>
                    <a:pt x="8" y="90"/>
                    <a:pt x="9" y="90"/>
                  </a:cubicBezTo>
                  <a:cubicBezTo>
                    <a:pt x="17" y="90"/>
                    <a:pt x="17" y="90"/>
                    <a:pt x="17" y="90"/>
                  </a:cubicBezTo>
                  <a:cubicBezTo>
                    <a:pt x="18" y="90"/>
                    <a:pt x="19" y="91"/>
                    <a:pt x="19" y="92"/>
                  </a:cubicBezTo>
                  <a:lnTo>
                    <a:pt x="19" y="94"/>
                  </a:lnTo>
                  <a:close/>
                  <a:moveTo>
                    <a:pt x="23" y="71"/>
                  </a:moveTo>
                  <a:cubicBezTo>
                    <a:pt x="30" y="71"/>
                    <a:pt x="30" y="71"/>
                    <a:pt x="30" y="71"/>
                  </a:cubicBezTo>
                  <a:cubicBezTo>
                    <a:pt x="32" y="71"/>
                    <a:pt x="33" y="73"/>
                    <a:pt x="33" y="74"/>
                  </a:cubicBezTo>
                  <a:cubicBezTo>
                    <a:pt x="33" y="76"/>
                    <a:pt x="33" y="76"/>
                    <a:pt x="33" y="76"/>
                  </a:cubicBezTo>
                  <a:cubicBezTo>
                    <a:pt x="33" y="77"/>
                    <a:pt x="32" y="78"/>
                    <a:pt x="30" y="78"/>
                  </a:cubicBezTo>
                  <a:cubicBezTo>
                    <a:pt x="23" y="78"/>
                    <a:pt x="23" y="78"/>
                    <a:pt x="23" y="78"/>
                  </a:cubicBezTo>
                  <a:cubicBezTo>
                    <a:pt x="22" y="78"/>
                    <a:pt x="21" y="77"/>
                    <a:pt x="21" y="76"/>
                  </a:cubicBezTo>
                  <a:cubicBezTo>
                    <a:pt x="21" y="74"/>
                    <a:pt x="21" y="74"/>
                    <a:pt x="21" y="74"/>
                  </a:cubicBezTo>
                  <a:cubicBezTo>
                    <a:pt x="21" y="73"/>
                    <a:pt x="22" y="71"/>
                    <a:pt x="23" y="71"/>
                  </a:cubicBezTo>
                  <a:close/>
                  <a:moveTo>
                    <a:pt x="21" y="67"/>
                  </a:moveTo>
                  <a:cubicBezTo>
                    <a:pt x="21" y="65"/>
                    <a:pt x="21" y="65"/>
                    <a:pt x="21" y="65"/>
                  </a:cubicBezTo>
                  <a:cubicBezTo>
                    <a:pt x="21" y="63"/>
                    <a:pt x="23" y="62"/>
                    <a:pt x="24" y="62"/>
                  </a:cubicBezTo>
                  <a:cubicBezTo>
                    <a:pt x="29" y="62"/>
                    <a:pt x="29" y="62"/>
                    <a:pt x="29" y="62"/>
                  </a:cubicBezTo>
                  <a:cubicBezTo>
                    <a:pt x="30" y="62"/>
                    <a:pt x="32" y="63"/>
                    <a:pt x="32" y="65"/>
                  </a:cubicBezTo>
                  <a:cubicBezTo>
                    <a:pt x="32" y="67"/>
                    <a:pt x="32" y="67"/>
                    <a:pt x="32" y="67"/>
                  </a:cubicBezTo>
                  <a:cubicBezTo>
                    <a:pt x="32" y="69"/>
                    <a:pt x="30" y="70"/>
                    <a:pt x="29" y="70"/>
                  </a:cubicBezTo>
                  <a:cubicBezTo>
                    <a:pt x="24" y="70"/>
                    <a:pt x="24" y="70"/>
                    <a:pt x="24" y="70"/>
                  </a:cubicBezTo>
                  <a:cubicBezTo>
                    <a:pt x="23" y="70"/>
                    <a:pt x="21" y="69"/>
                    <a:pt x="21" y="67"/>
                  </a:cubicBezTo>
                  <a:close/>
                  <a:moveTo>
                    <a:pt x="23" y="81"/>
                  </a:moveTo>
                  <a:cubicBezTo>
                    <a:pt x="30" y="81"/>
                    <a:pt x="30" y="81"/>
                    <a:pt x="30" y="81"/>
                  </a:cubicBezTo>
                  <a:cubicBezTo>
                    <a:pt x="32" y="81"/>
                    <a:pt x="33" y="82"/>
                    <a:pt x="33" y="83"/>
                  </a:cubicBezTo>
                  <a:cubicBezTo>
                    <a:pt x="33" y="85"/>
                    <a:pt x="33" y="85"/>
                    <a:pt x="33" y="85"/>
                  </a:cubicBezTo>
                  <a:cubicBezTo>
                    <a:pt x="33" y="86"/>
                    <a:pt x="32" y="87"/>
                    <a:pt x="30" y="87"/>
                  </a:cubicBezTo>
                  <a:cubicBezTo>
                    <a:pt x="23" y="87"/>
                    <a:pt x="23" y="87"/>
                    <a:pt x="23" y="87"/>
                  </a:cubicBezTo>
                  <a:cubicBezTo>
                    <a:pt x="22" y="87"/>
                    <a:pt x="21" y="86"/>
                    <a:pt x="21" y="85"/>
                  </a:cubicBezTo>
                  <a:cubicBezTo>
                    <a:pt x="21" y="83"/>
                    <a:pt x="21" y="83"/>
                    <a:pt x="21" y="83"/>
                  </a:cubicBezTo>
                  <a:cubicBezTo>
                    <a:pt x="21" y="82"/>
                    <a:pt x="22" y="81"/>
                    <a:pt x="23" y="81"/>
                  </a:cubicBezTo>
                  <a:close/>
                  <a:moveTo>
                    <a:pt x="33" y="94"/>
                  </a:moveTo>
                  <a:cubicBezTo>
                    <a:pt x="33" y="95"/>
                    <a:pt x="32" y="96"/>
                    <a:pt x="30" y="96"/>
                  </a:cubicBezTo>
                  <a:cubicBezTo>
                    <a:pt x="23" y="96"/>
                    <a:pt x="23" y="96"/>
                    <a:pt x="23" y="96"/>
                  </a:cubicBezTo>
                  <a:cubicBezTo>
                    <a:pt x="22" y="96"/>
                    <a:pt x="21" y="95"/>
                    <a:pt x="21" y="94"/>
                  </a:cubicBezTo>
                  <a:cubicBezTo>
                    <a:pt x="21" y="92"/>
                    <a:pt x="21" y="92"/>
                    <a:pt x="21" y="92"/>
                  </a:cubicBezTo>
                  <a:cubicBezTo>
                    <a:pt x="21" y="91"/>
                    <a:pt x="22" y="90"/>
                    <a:pt x="23" y="90"/>
                  </a:cubicBezTo>
                  <a:cubicBezTo>
                    <a:pt x="30" y="90"/>
                    <a:pt x="30" y="90"/>
                    <a:pt x="30" y="90"/>
                  </a:cubicBezTo>
                  <a:cubicBezTo>
                    <a:pt x="32" y="90"/>
                    <a:pt x="33" y="91"/>
                    <a:pt x="33" y="92"/>
                  </a:cubicBezTo>
                  <a:lnTo>
                    <a:pt x="33" y="94"/>
                  </a:lnTo>
                  <a:close/>
                  <a:moveTo>
                    <a:pt x="37" y="81"/>
                  </a:moveTo>
                  <a:cubicBezTo>
                    <a:pt x="44" y="81"/>
                    <a:pt x="44" y="81"/>
                    <a:pt x="44" y="81"/>
                  </a:cubicBezTo>
                  <a:cubicBezTo>
                    <a:pt x="46" y="81"/>
                    <a:pt x="47" y="82"/>
                    <a:pt x="47" y="83"/>
                  </a:cubicBezTo>
                  <a:cubicBezTo>
                    <a:pt x="47" y="85"/>
                    <a:pt x="47" y="85"/>
                    <a:pt x="47" y="85"/>
                  </a:cubicBezTo>
                  <a:cubicBezTo>
                    <a:pt x="47" y="86"/>
                    <a:pt x="46" y="87"/>
                    <a:pt x="44" y="87"/>
                  </a:cubicBezTo>
                  <a:cubicBezTo>
                    <a:pt x="37" y="87"/>
                    <a:pt x="37" y="87"/>
                    <a:pt x="37" y="87"/>
                  </a:cubicBezTo>
                  <a:cubicBezTo>
                    <a:pt x="36" y="87"/>
                    <a:pt x="34" y="86"/>
                    <a:pt x="34" y="85"/>
                  </a:cubicBezTo>
                  <a:cubicBezTo>
                    <a:pt x="34" y="83"/>
                    <a:pt x="34" y="83"/>
                    <a:pt x="34" y="83"/>
                  </a:cubicBezTo>
                  <a:cubicBezTo>
                    <a:pt x="34" y="82"/>
                    <a:pt x="36" y="81"/>
                    <a:pt x="37" y="81"/>
                  </a:cubicBezTo>
                  <a:close/>
                  <a:moveTo>
                    <a:pt x="34" y="76"/>
                  </a:moveTo>
                  <a:cubicBezTo>
                    <a:pt x="34" y="74"/>
                    <a:pt x="34" y="74"/>
                    <a:pt x="34" y="74"/>
                  </a:cubicBezTo>
                  <a:cubicBezTo>
                    <a:pt x="34" y="73"/>
                    <a:pt x="36" y="71"/>
                    <a:pt x="37" y="71"/>
                  </a:cubicBezTo>
                  <a:cubicBezTo>
                    <a:pt x="44" y="71"/>
                    <a:pt x="44" y="71"/>
                    <a:pt x="44" y="71"/>
                  </a:cubicBezTo>
                  <a:cubicBezTo>
                    <a:pt x="46" y="71"/>
                    <a:pt x="47" y="73"/>
                    <a:pt x="47" y="74"/>
                  </a:cubicBezTo>
                  <a:cubicBezTo>
                    <a:pt x="47" y="76"/>
                    <a:pt x="47" y="76"/>
                    <a:pt x="47" y="76"/>
                  </a:cubicBezTo>
                  <a:cubicBezTo>
                    <a:pt x="47" y="77"/>
                    <a:pt x="46" y="78"/>
                    <a:pt x="44" y="78"/>
                  </a:cubicBezTo>
                  <a:cubicBezTo>
                    <a:pt x="37" y="78"/>
                    <a:pt x="37" y="78"/>
                    <a:pt x="37" y="78"/>
                  </a:cubicBezTo>
                  <a:cubicBezTo>
                    <a:pt x="36" y="78"/>
                    <a:pt x="34" y="77"/>
                    <a:pt x="34" y="76"/>
                  </a:cubicBezTo>
                  <a:close/>
                  <a:moveTo>
                    <a:pt x="47" y="94"/>
                  </a:moveTo>
                  <a:cubicBezTo>
                    <a:pt x="47" y="95"/>
                    <a:pt x="46" y="96"/>
                    <a:pt x="44" y="96"/>
                  </a:cubicBezTo>
                  <a:cubicBezTo>
                    <a:pt x="37" y="96"/>
                    <a:pt x="37" y="96"/>
                    <a:pt x="37" y="96"/>
                  </a:cubicBezTo>
                  <a:cubicBezTo>
                    <a:pt x="36" y="96"/>
                    <a:pt x="35" y="95"/>
                    <a:pt x="35" y="94"/>
                  </a:cubicBezTo>
                  <a:cubicBezTo>
                    <a:pt x="35" y="92"/>
                    <a:pt x="35" y="92"/>
                    <a:pt x="35" y="92"/>
                  </a:cubicBezTo>
                  <a:cubicBezTo>
                    <a:pt x="35" y="91"/>
                    <a:pt x="36" y="90"/>
                    <a:pt x="37" y="90"/>
                  </a:cubicBezTo>
                  <a:cubicBezTo>
                    <a:pt x="44" y="90"/>
                    <a:pt x="44" y="90"/>
                    <a:pt x="44" y="90"/>
                  </a:cubicBezTo>
                  <a:cubicBezTo>
                    <a:pt x="46" y="90"/>
                    <a:pt x="47" y="91"/>
                    <a:pt x="47" y="92"/>
                  </a:cubicBezTo>
                  <a:lnTo>
                    <a:pt x="47" y="94"/>
                  </a:lnTo>
                  <a:close/>
                  <a:moveTo>
                    <a:pt x="45" y="69"/>
                  </a:moveTo>
                  <a:cubicBezTo>
                    <a:pt x="42" y="70"/>
                    <a:pt x="38" y="70"/>
                    <a:pt x="37" y="68"/>
                  </a:cubicBezTo>
                  <a:cubicBezTo>
                    <a:pt x="36" y="66"/>
                    <a:pt x="40" y="63"/>
                    <a:pt x="43" y="62"/>
                  </a:cubicBezTo>
                  <a:cubicBezTo>
                    <a:pt x="46" y="61"/>
                    <a:pt x="47" y="62"/>
                    <a:pt x="48" y="64"/>
                  </a:cubicBezTo>
                  <a:cubicBezTo>
                    <a:pt x="49" y="66"/>
                    <a:pt x="48" y="68"/>
                    <a:pt x="45" y="69"/>
                  </a:cubicBezTo>
                  <a:close/>
                  <a:moveTo>
                    <a:pt x="50" y="57"/>
                  </a:moveTo>
                  <a:cubicBezTo>
                    <a:pt x="50" y="59"/>
                    <a:pt x="49" y="60"/>
                    <a:pt x="47" y="60"/>
                  </a:cubicBezTo>
                  <a:cubicBezTo>
                    <a:pt x="6" y="60"/>
                    <a:pt x="6" y="60"/>
                    <a:pt x="6" y="60"/>
                  </a:cubicBezTo>
                  <a:cubicBezTo>
                    <a:pt x="4" y="60"/>
                    <a:pt x="3" y="59"/>
                    <a:pt x="3" y="57"/>
                  </a:cubicBezTo>
                  <a:cubicBezTo>
                    <a:pt x="3" y="7"/>
                    <a:pt x="3" y="7"/>
                    <a:pt x="3" y="7"/>
                  </a:cubicBezTo>
                  <a:cubicBezTo>
                    <a:pt x="3" y="5"/>
                    <a:pt x="4" y="4"/>
                    <a:pt x="6" y="4"/>
                  </a:cubicBezTo>
                  <a:cubicBezTo>
                    <a:pt x="47" y="4"/>
                    <a:pt x="47" y="4"/>
                    <a:pt x="47" y="4"/>
                  </a:cubicBezTo>
                  <a:cubicBezTo>
                    <a:pt x="49" y="4"/>
                    <a:pt x="50" y="5"/>
                    <a:pt x="50" y="7"/>
                  </a:cubicBezTo>
                  <a:lnTo>
                    <a:pt x="50" y="57"/>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2" name="Freeform 306">
              <a:extLst>
                <a:ext uri="{FF2B5EF4-FFF2-40B4-BE49-F238E27FC236}">
                  <a16:creationId xmlns:a16="http://schemas.microsoft.com/office/drawing/2014/main" id="{98FDC14A-7CB8-49CE-90C3-46753E3FD68C}"/>
                </a:ext>
              </a:extLst>
            </p:cNvPr>
            <p:cNvSpPr>
              <a:spLocks noEditPoints="1"/>
            </p:cNvSpPr>
            <p:nvPr/>
          </p:nvSpPr>
          <p:spPr bwMode="auto">
            <a:xfrm>
              <a:off x="9926149" y="4802098"/>
              <a:ext cx="187353" cy="133048"/>
            </a:xfrm>
            <a:custGeom>
              <a:avLst/>
              <a:gdLst>
                <a:gd name="T0" fmla="*/ 58 w 102"/>
                <a:gd name="T1" fmla="*/ 47 h 73"/>
                <a:gd name="T2" fmla="*/ 56 w 102"/>
                <a:gd name="T3" fmla="*/ 46 h 73"/>
                <a:gd name="T4" fmla="*/ 51 w 102"/>
                <a:gd name="T5" fmla="*/ 47 h 73"/>
                <a:gd name="T6" fmla="*/ 51 w 102"/>
                <a:gd name="T7" fmla="*/ 47 h 73"/>
                <a:gd name="T8" fmla="*/ 46 w 102"/>
                <a:gd name="T9" fmla="*/ 46 h 73"/>
                <a:gd name="T10" fmla="*/ 45 w 102"/>
                <a:gd name="T11" fmla="*/ 47 h 73"/>
                <a:gd name="T12" fmla="*/ 6 w 102"/>
                <a:gd name="T13" fmla="*/ 73 h 73"/>
                <a:gd name="T14" fmla="*/ 5 w 102"/>
                <a:gd name="T15" fmla="*/ 73 h 73"/>
                <a:gd name="T16" fmla="*/ 7 w 102"/>
                <a:gd name="T17" fmla="*/ 73 h 73"/>
                <a:gd name="T18" fmla="*/ 95 w 102"/>
                <a:gd name="T19" fmla="*/ 73 h 73"/>
                <a:gd name="T20" fmla="*/ 97 w 102"/>
                <a:gd name="T21" fmla="*/ 73 h 73"/>
                <a:gd name="T22" fmla="*/ 97 w 102"/>
                <a:gd name="T23" fmla="*/ 73 h 73"/>
                <a:gd name="T24" fmla="*/ 58 w 102"/>
                <a:gd name="T25" fmla="*/ 47 h 73"/>
                <a:gd name="T26" fmla="*/ 95 w 102"/>
                <a:gd name="T27" fmla="*/ 0 h 73"/>
                <a:gd name="T28" fmla="*/ 7 w 102"/>
                <a:gd name="T29" fmla="*/ 0 h 73"/>
                <a:gd name="T30" fmla="*/ 0 w 102"/>
                <a:gd name="T31" fmla="*/ 7 h 73"/>
                <a:gd name="T32" fmla="*/ 0 w 102"/>
                <a:gd name="T33" fmla="*/ 66 h 73"/>
                <a:gd name="T34" fmla="*/ 3 w 102"/>
                <a:gd name="T35" fmla="*/ 72 h 73"/>
                <a:gd name="T36" fmla="*/ 4 w 102"/>
                <a:gd name="T37" fmla="*/ 70 h 73"/>
                <a:gd name="T38" fmla="*/ 42 w 102"/>
                <a:gd name="T39" fmla="*/ 44 h 73"/>
                <a:gd name="T40" fmla="*/ 3 w 102"/>
                <a:gd name="T41" fmla="*/ 13 h 73"/>
                <a:gd name="T42" fmla="*/ 3 w 102"/>
                <a:gd name="T43" fmla="*/ 10 h 73"/>
                <a:gd name="T44" fmla="*/ 6 w 102"/>
                <a:gd name="T45" fmla="*/ 10 h 73"/>
                <a:gd name="T46" fmla="*/ 45 w 102"/>
                <a:gd name="T47" fmla="*/ 41 h 73"/>
                <a:gd name="T48" fmla="*/ 46 w 102"/>
                <a:gd name="T49" fmla="*/ 42 h 73"/>
                <a:gd name="T50" fmla="*/ 51 w 102"/>
                <a:gd name="T51" fmla="*/ 43 h 73"/>
                <a:gd name="T52" fmla="*/ 56 w 102"/>
                <a:gd name="T53" fmla="*/ 42 h 73"/>
                <a:gd name="T54" fmla="*/ 57 w 102"/>
                <a:gd name="T55" fmla="*/ 41 h 73"/>
                <a:gd name="T56" fmla="*/ 96 w 102"/>
                <a:gd name="T57" fmla="*/ 10 h 73"/>
                <a:gd name="T58" fmla="*/ 96 w 102"/>
                <a:gd name="T59" fmla="*/ 10 h 73"/>
                <a:gd name="T60" fmla="*/ 99 w 102"/>
                <a:gd name="T61" fmla="*/ 10 h 73"/>
                <a:gd name="T62" fmla="*/ 99 w 102"/>
                <a:gd name="T63" fmla="*/ 13 h 73"/>
                <a:gd name="T64" fmla="*/ 60 w 102"/>
                <a:gd name="T65" fmla="*/ 44 h 73"/>
                <a:gd name="T66" fmla="*/ 99 w 102"/>
                <a:gd name="T67" fmla="*/ 70 h 73"/>
                <a:gd name="T68" fmla="*/ 99 w 102"/>
                <a:gd name="T69" fmla="*/ 70 h 73"/>
                <a:gd name="T70" fmla="*/ 99 w 102"/>
                <a:gd name="T71" fmla="*/ 72 h 73"/>
                <a:gd name="T72" fmla="*/ 102 w 102"/>
                <a:gd name="T73" fmla="*/ 66 h 73"/>
                <a:gd name="T74" fmla="*/ 102 w 102"/>
                <a:gd name="T75" fmla="*/ 7 h 73"/>
                <a:gd name="T76" fmla="*/ 95 w 102"/>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33" name="Freeform 168">
              <a:extLst>
                <a:ext uri="{FF2B5EF4-FFF2-40B4-BE49-F238E27FC236}">
                  <a16:creationId xmlns:a16="http://schemas.microsoft.com/office/drawing/2014/main" id="{C1E9BEEA-4D8D-49B8-8429-5FFBADE39864}"/>
                </a:ext>
              </a:extLst>
            </p:cNvPr>
            <p:cNvSpPr>
              <a:spLocks noEditPoints="1"/>
            </p:cNvSpPr>
            <p:nvPr/>
          </p:nvSpPr>
          <p:spPr bwMode="auto">
            <a:xfrm>
              <a:off x="10297560" y="4803232"/>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6840267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9DC89FF-CF4B-4C82-9B97-5F14164D2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9" name="组合 8">
            <a:extLst>
              <a:ext uri="{FF2B5EF4-FFF2-40B4-BE49-F238E27FC236}">
                <a16:creationId xmlns:a16="http://schemas.microsoft.com/office/drawing/2014/main" id="{A68CCE76-1EF8-45ED-9054-854EC7A6E268}"/>
              </a:ext>
            </a:extLst>
          </p:cNvPr>
          <p:cNvGrpSpPr/>
          <p:nvPr/>
        </p:nvGrpSpPr>
        <p:grpSpPr>
          <a:xfrm>
            <a:off x="3549592" y="2269220"/>
            <a:ext cx="5109091" cy="2284583"/>
            <a:chOff x="176131" y="2540675"/>
            <a:chExt cx="5109091" cy="2284583"/>
          </a:xfrm>
        </p:grpSpPr>
        <p:sp>
          <p:nvSpPr>
            <p:cNvPr id="12" name="文本框 12">
              <a:extLst>
                <a:ext uri="{FF2B5EF4-FFF2-40B4-BE49-F238E27FC236}">
                  <a16:creationId xmlns:a16="http://schemas.microsoft.com/office/drawing/2014/main" id="{260F6BFA-E1A4-4F0D-8AF6-256EC65B4E82}"/>
                </a:ext>
              </a:extLst>
            </p:cNvPr>
            <p:cNvSpPr txBox="1"/>
            <p:nvPr/>
          </p:nvSpPr>
          <p:spPr>
            <a:xfrm>
              <a:off x="176131" y="3315849"/>
              <a:ext cx="5109091" cy="830997"/>
            </a:xfrm>
            <a:prstGeom prst="rect">
              <a:avLst/>
            </a:prstGeom>
            <a:noFill/>
          </p:spPr>
          <p:txBody>
            <a:bodyPr wrap="none" rtlCol="0">
              <a:spAutoFit/>
            </a:bodyPr>
            <a:lstStyle/>
            <a:p>
              <a:pPr algn="ctr"/>
              <a:r>
                <a:rPr lang="zh-CN" altLang="en-US" sz="4800"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点击加入</a:t>
              </a:r>
              <a:r>
                <a:rPr lang="zh-CN" altLang="en-US" sz="4800" b="1" dirty="0">
                  <a:solidFill>
                    <a:schemeClr val="accent1"/>
                  </a:solidFill>
                  <a:latin typeface="微软雅黑" panose="020B0503020204020204" pitchFamily="34" charset="-122"/>
                  <a:ea typeface="微软雅黑" panose="020B0503020204020204" pitchFamily="34" charset="-122"/>
                  <a:cs typeface="Microsoft JhengHei Light" panose="020B0304030504040204" pitchFamily="34" charset="-122"/>
                </a:rPr>
                <a:t>你的标题</a:t>
              </a:r>
            </a:p>
          </p:txBody>
        </p:sp>
        <p:sp>
          <p:nvSpPr>
            <p:cNvPr id="10" name="文本框 2">
              <a:extLst>
                <a:ext uri="{FF2B5EF4-FFF2-40B4-BE49-F238E27FC236}">
                  <a16:creationId xmlns:a16="http://schemas.microsoft.com/office/drawing/2014/main" id="{677CC525-DF34-4716-B508-4A9A99539421}"/>
                </a:ext>
              </a:extLst>
            </p:cNvPr>
            <p:cNvSpPr txBox="1"/>
            <p:nvPr/>
          </p:nvSpPr>
          <p:spPr>
            <a:xfrm>
              <a:off x="1908235" y="2540675"/>
              <a:ext cx="1644884" cy="646331"/>
            </a:xfrm>
            <a:prstGeom prst="rect">
              <a:avLst/>
            </a:prstGeom>
            <a:solidFill>
              <a:srgbClr val="5BA555"/>
            </a:solidFill>
            <a:ln w="19050">
              <a:noFill/>
            </a:ln>
            <a:effectLst/>
          </p:spPr>
          <p:txBody>
            <a:bodyPr wrap="square" rtlCol="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rPr>
                <a:t>FOUR</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18E0A565-D5AF-4596-9E97-4A4209AD1B3F}"/>
                </a:ext>
              </a:extLst>
            </p:cNvPr>
            <p:cNvSpPr txBox="1"/>
            <p:nvPr/>
          </p:nvSpPr>
          <p:spPr>
            <a:xfrm>
              <a:off x="1412817" y="4455926"/>
              <a:ext cx="2635722" cy="369332"/>
            </a:xfrm>
            <a:prstGeom prst="rect">
              <a:avLst/>
            </a:prstGeom>
            <a:noFill/>
          </p:spPr>
          <p:txBody>
            <a:bodyPr wrap="none" rtlCol="0">
              <a:spAutoFit/>
            </a:bodyPr>
            <a:lstStyle/>
            <a:p>
              <a:pPr algn="ctr"/>
              <a:r>
                <a:rPr lang="en-US" altLang="zh-CN"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rPr>
                <a:t>THE Scenery DESIGN</a:t>
              </a:r>
              <a:endParaRPr lang="zh-CN" altLang="en-US" cap="all" dirty="0">
                <a:solidFill>
                  <a:srgbClr val="5BA555"/>
                </a:solidFill>
                <a:latin typeface="微软雅黑" panose="020B0503020204020204" pitchFamily="34" charset="-122"/>
                <a:ea typeface="微软雅黑" panose="020B0503020204020204" pitchFamily="34" charset="-122"/>
                <a:cs typeface="Microsoft JhengHei Light" panose="020B0304030504040204" pitchFamily="34" charset="-122"/>
              </a:endParaRPr>
            </a:p>
          </p:txBody>
        </p:sp>
        <p:sp>
          <p:nvSpPr>
            <p:cNvPr id="13" name="矩形 12">
              <a:extLst>
                <a:ext uri="{FF2B5EF4-FFF2-40B4-BE49-F238E27FC236}">
                  <a16:creationId xmlns:a16="http://schemas.microsoft.com/office/drawing/2014/main" id="{A5CA237B-6A76-4B04-B60B-0CA286C24876}"/>
                </a:ext>
              </a:extLst>
            </p:cNvPr>
            <p:cNvSpPr/>
            <p:nvPr/>
          </p:nvSpPr>
          <p:spPr>
            <a:xfrm>
              <a:off x="1110677" y="4277887"/>
              <a:ext cx="3240000" cy="18000"/>
            </a:xfrm>
            <a:prstGeom prst="rect">
              <a:avLst/>
            </a:prstGeom>
            <a:solidFill>
              <a:srgbClr val="5BA55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1032367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6">
            <a:extLst>
              <a:ext uri="{FF2B5EF4-FFF2-40B4-BE49-F238E27FC236}">
                <a16:creationId xmlns:a16="http://schemas.microsoft.com/office/drawing/2014/main" id="{1005651E-D9A1-4212-AAEA-1242F0CFF6FC}"/>
              </a:ext>
            </a:extLst>
          </p:cNvPr>
          <p:cNvGrpSpPr/>
          <p:nvPr/>
        </p:nvGrpSpPr>
        <p:grpSpPr>
          <a:xfrm>
            <a:off x="1549829" y="1558639"/>
            <a:ext cx="4177728" cy="4362216"/>
            <a:chOff x="4063354" y="1787807"/>
            <a:chExt cx="3796678" cy="3964344"/>
          </a:xfrm>
        </p:grpSpPr>
        <p:sp>
          <p:nvSpPr>
            <p:cNvPr id="10" name="TextBox 34">
              <a:extLst>
                <a:ext uri="{FF2B5EF4-FFF2-40B4-BE49-F238E27FC236}">
                  <a16:creationId xmlns:a16="http://schemas.microsoft.com/office/drawing/2014/main" id="{E0B826F9-B054-4B40-87A1-BE3B8D671A96}"/>
                </a:ext>
              </a:extLst>
            </p:cNvPr>
            <p:cNvSpPr txBox="1"/>
            <p:nvPr/>
          </p:nvSpPr>
          <p:spPr>
            <a:xfrm>
              <a:off x="6724901" y="3453623"/>
              <a:ext cx="950293" cy="656540"/>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文字</a:t>
              </a:r>
              <a:endParaRPr lang="en-US" altLang="zh-CN" sz="200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内容</a:t>
              </a:r>
            </a:p>
          </p:txBody>
        </p:sp>
        <p:sp>
          <p:nvSpPr>
            <p:cNvPr id="11" name="矩形 2">
              <a:extLst>
                <a:ext uri="{FF2B5EF4-FFF2-40B4-BE49-F238E27FC236}">
                  <a16:creationId xmlns:a16="http://schemas.microsoft.com/office/drawing/2014/main" id="{BA167E3C-BB03-4976-A2A6-337B883C96CD}"/>
                </a:ext>
              </a:extLst>
            </p:cNvPr>
            <p:cNvSpPr/>
            <p:nvPr/>
          </p:nvSpPr>
          <p:spPr>
            <a:xfrm rot="2700000">
              <a:off x="5748200" y="2677058"/>
              <a:ext cx="2112072" cy="2111593"/>
            </a:xfrm>
            <a:custGeom>
              <a:avLst/>
              <a:gdLst/>
              <a:ahLst/>
              <a:cxnLst/>
              <a:rect l="l" t="t" r="r" b="b"/>
              <a:pathLst>
                <a:path w="1584176" h="1584176">
                  <a:moveTo>
                    <a:pt x="231381" y="231381"/>
                  </a:moveTo>
                  <a:lnTo>
                    <a:pt x="231381" y="1352795"/>
                  </a:lnTo>
                  <a:lnTo>
                    <a:pt x="1352795" y="1352795"/>
                  </a:lnTo>
                  <a:lnTo>
                    <a:pt x="1352795" y="231381"/>
                  </a:lnTo>
                  <a:close/>
                  <a:moveTo>
                    <a:pt x="0" y="0"/>
                  </a:moveTo>
                  <a:lnTo>
                    <a:pt x="1584176" y="0"/>
                  </a:lnTo>
                  <a:lnTo>
                    <a:pt x="1584176" y="1584176"/>
                  </a:lnTo>
                  <a:lnTo>
                    <a:pt x="0" y="1584176"/>
                  </a:lnTo>
                  <a:close/>
                </a:path>
              </a:pathLst>
            </a:custGeom>
            <a:solidFill>
              <a:schemeClr val="accent1"/>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2" name="矩形 2">
              <a:extLst>
                <a:ext uri="{FF2B5EF4-FFF2-40B4-BE49-F238E27FC236}">
                  <a16:creationId xmlns:a16="http://schemas.microsoft.com/office/drawing/2014/main" id="{FB1DFD1B-FA9C-466F-A9CE-D17620A41BDB}"/>
                </a:ext>
              </a:extLst>
            </p:cNvPr>
            <p:cNvSpPr/>
            <p:nvPr/>
          </p:nvSpPr>
          <p:spPr>
            <a:xfrm rot="2700000">
              <a:off x="4063115" y="2677058"/>
              <a:ext cx="2112072" cy="2111593"/>
            </a:xfrm>
            <a:custGeom>
              <a:avLst/>
              <a:gdLst/>
              <a:ahLst/>
              <a:cxnLst/>
              <a:rect l="l" t="t" r="r" b="b"/>
              <a:pathLst>
                <a:path w="1584176" h="1584176">
                  <a:moveTo>
                    <a:pt x="231381" y="231381"/>
                  </a:moveTo>
                  <a:lnTo>
                    <a:pt x="231381" y="1352795"/>
                  </a:lnTo>
                  <a:lnTo>
                    <a:pt x="1352795" y="1352795"/>
                  </a:lnTo>
                  <a:lnTo>
                    <a:pt x="1352795" y="231381"/>
                  </a:lnTo>
                  <a:close/>
                  <a:moveTo>
                    <a:pt x="0" y="0"/>
                  </a:moveTo>
                  <a:lnTo>
                    <a:pt x="1584176" y="0"/>
                  </a:lnTo>
                  <a:lnTo>
                    <a:pt x="1584176" y="1584176"/>
                  </a:lnTo>
                  <a:lnTo>
                    <a:pt x="0" y="1584176"/>
                  </a:lnTo>
                  <a:close/>
                </a:path>
              </a:pathLst>
            </a:custGeom>
            <a:solidFill>
              <a:srgbClr val="5BA555"/>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3" name="TextBox 37">
              <a:extLst>
                <a:ext uri="{FF2B5EF4-FFF2-40B4-BE49-F238E27FC236}">
                  <a16:creationId xmlns:a16="http://schemas.microsoft.com/office/drawing/2014/main" id="{8DCDA8D0-C503-42C2-8304-7E869186391B}"/>
                </a:ext>
              </a:extLst>
            </p:cNvPr>
            <p:cNvSpPr txBox="1"/>
            <p:nvPr/>
          </p:nvSpPr>
          <p:spPr>
            <a:xfrm>
              <a:off x="4431940" y="3433557"/>
              <a:ext cx="950293" cy="656540"/>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文字</a:t>
              </a:r>
              <a:endParaRPr lang="en-US" altLang="zh-CN" sz="200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内容</a:t>
              </a:r>
            </a:p>
          </p:txBody>
        </p:sp>
        <p:sp>
          <p:nvSpPr>
            <p:cNvPr id="14" name="矩形 13">
              <a:extLst>
                <a:ext uri="{FF2B5EF4-FFF2-40B4-BE49-F238E27FC236}">
                  <a16:creationId xmlns:a16="http://schemas.microsoft.com/office/drawing/2014/main" id="{4024B188-460A-4926-B000-86336529DED5}"/>
                </a:ext>
              </a:extLst>
            </p:cNvPr>
            <p:cNvSpPr/>
            <p:nvPr/>
          </p:nvSpPr>
          <p:spPr>
            <a:xfrm rot="2700000">
              <a:off x="5681996" y="1787870"/>
              <a:ext cx="559394" cy="559267"/>
            </a:xfrm>
            <a:prstGeom prst="rect">
              <a:avLst/>
            </a:prstGeom>
            <a:solidFill>
              <a:srgbClr val="5BA555"/>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5" name="矩形 14">
              <a:extLst>
                <a:ext uri="{FF2B5EF4-FFF2-40B4-BE49-F238E27FC236}">
                  <a16:creationId xmlns:a16="http://schemas.microsoft.com/office/drawing/2014/main" id="{A5834E49-8A83-41FF-B4F2-02B2365A0597}"/>
                </a:ext>
              </a:extLst>
            </p:cNvPr>
            <p:cNvSpPr/>
            <p:nvPr/>
          </p:nvSpPr>
          <p:spPr>
            <a:xfrm rot="2700000">
              <a:off x="5681996" y="5192820"/>
              <a:ext cx="559394" cy="559267"/>
            </a:xfrm>
            <a:prstGeom prst="rect">
              <a:avLst/>
            </a:prstGeom>
            <a:solidFill>
              <a:schemeClr val="accent1"/>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grpSp>
      <p:sp>
        <p:nvSpPr>
          <p:cNvPr id="16" name="TextBox 54">
            <a:extLst>
              <a:ext uri="{FF2B5EF4-FFF2-40B4-BE49-F238E27FC236}">
                <a16:creationId xmlns:a16="http://schemas.microsoft.com/office/drawing/2014/main" id="{3C212C2A-FAFC-44DE-8427-5B283093379C}"/>
              </a:ext>
            </a:extLst>
          </p:cNvPr>
          <p:cNvSpPr txBox="1"/>
          <p:nvPr/>
        </p:nvSpPr>
        <p:spPr>
          <a:xfrm>
            <a:off x="6439019" y="1634536"/>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7" name="Rectangle 19">
            <a:extLst>
              <a:ext uri="{FF2B5EF4-FFF2-40B4-BE49-F238E27FC236}">
                <a16:creationId xmlns:a16="http://schemas.microsoft.com/office/drawing/2014/main" id="{99E80F9F-0CD5-43CC-A832-058ADA4649DF}"/>
              </a:ext>
            </a:extLst>
          </p:cNvPr>
          <p:cNvSpPr/>
          <p:nvPr/>
        </p:nvSpPr>
        <p:spPr>
          <a:xfrm>
            <a:off x="6920108" y="171696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8" name="TextBox 56">
            <a:extLst>
              <a:ext uri="{FF2B5EF4-FFF2-40B4-BE49-F238E27FC236}">
                <a16:creationId xmlns:a16="http://schemas.microsoft.com/office/drawing/2014/main" id="{01EBB8D8-A77C-4D20-B9F1-CC298664E1E1}"/>
              </a:ext>
            </a:extLst>
          </p:cNvPr>
          <p:cNvSpPr txBox="1"/>
          <p:nvPr/>
        </p:nvSpPr>
        <p:spPr>
          <a:xfrm>
            <a:off x="6439019" y="2642127"/>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9" name="Rectangle 19">
            <a:extLst>
              <a:ext uri="{FF2B5EF4-FFF2-40B4-BE49-F238E27FC236}">
                <a16:creationId xmlns:a16="http://schemas.microsoft.com/office/drawing/2014/main" id="{2026FCE9-0E6E-42ED-8CF9-527D544DF61E}"/>
              </a:ext>
            </a:extLst>
          </p:cNvPr>
          <p:cNvSpPr/>
          <p:nvPr/>
        </p:nvSpPr>
        <p:spPr>
          <a:xfrm>
            <a:off x="6920108" y="2724554"/>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20" name="TextBox 58">
            <a:extLst>
              <a:ext uri="{FF2B5EF4-FFF2-40B4-BE49-F238E27FC236}">
                <a16:creationId xmlns:a16="http://schemas.microsoft.com/office/drawing/2014/main" id="{CEED6036-2679-4B31-BF95-8A4B7D4D79F5}"/>
              </a:ext>
            </a:extLst>
          </p:cNvPr>
          <p:cNvSpPr txBox="1"/>
          <p:nvPr/>
        </p:nvSpPr>
        <p:spPr>
          <a:xfrm>
            <a:off x="6439019" y="3739747"/>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21" name="Rectangle 19">
            <a:extLst>
              <a:ext uri="{FF2B5EF4-FFF2-40B4-BE49-F238E27FC236}">
                <a16:creationId xmlns:a16="http://schemas.microsoft.com/office/drawing/2014/main" id="{09ED0FD1-D269-4121-8025-6F3E627FF7F7}"/>
              </a:ext>
            </a:extLst>
          </p:cNvPr>
          <p:cNvSpPr/>
          <p:nvPr/>
        </p:nvSpPr>
        <p:spPr>
          <a:xfrm>
            <a:off x="6920108" y="3822173"/>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22" name="直接连接符 21">
            <a:extLst>
              <a:ext uri="{FF2B5EF4-FFF2-40B4-BE49-F238E27FC236}">
                <a16:creationId xmlns:a16="http://schemas.microsoft.com/office/drawing/2014/main" id="{06A4EA18-D190-47A0-8878-C6ACA5BCDCD7}"/>
              </a:ext>
            </a:extLst>
          </p:cNvPr>
          <p:cNvCxnSpPr/>
          <p:nvPr/>
        </p:nvCxnSpPr>
        <p:spPr>
          <a:xfrm>
            <a:off x="6586399" y="2647416"/>
            <a:ext cx="4258816" cy="0"/>
          </a:xfrm>
          <a:prstGeom prst="line">
            <a:avLst/>
          </a:prstGeom>
          <a:ln>
            <a:solidFill>
              <a:srgbClr val="69C1CD"/>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2D3F3079-7E5C-4139-9E46-AD255D021B0B}"/>
              </a:ext>
            </a:extLst>
          </p:cNvPr>
          <p:cNvCxnSpPr/>
          <p:nvPr/>
        </p:nvCxnSpPr>
        <p:spPr>
          <a:xfrm>
            <a:off x="6586399" y="3680729"/>
            <a:ext cx="4258816" cy="0"/>
          </a:xfrm>
          <a:prstGeom prst="line">
            <a:avLst/>
          </a:prstGeom>
          <a:ln>
            <a:solidFill>
              <a:srgbClr val="69C1CD"/>
            </a:solidFill>
          </a:ln>
        </p:spPr>
        <p:style>
          <a:lnRef idx="1">
            <a:schemeClr val="accent1"/>
          </a:lnRef>
          <a:fillRef idx="0">
            <a:schemeClr val="accent1"/>
          </a:fillRef>
          <a:effectRef idx="0">
            <a:schemeClr val="accent1"/>
          </a:effectRef>
          <a:fontRef idx="minor">
            <a:schemeClr val="tx1"/>
          </a:fontRef>
        </p:style>
      </p:cxnSp>
      <p:sp>
        <p:nvSpPr>
          <p:cNvPr id="24" name="TextBox 58">
            <a:extLst>
              <a:ext uri="{FF2B5EF4-FFF2-40B4-BE49-F238E27FC236}">
                <a16:creationId xmlns:a16="http://schemas.microsoft.com/office/drawing/2014/main" id="{BAFDEFB5-A61F-4182-9A7C-EFAB8DC6ADDC}"/>
              </a:ext>
            </a:extLst>
          </p:cNvPr>
          <p:cNvSpPr txBox="1"/>
          <p:nvPr/>
        </p:nvSpPr>
        <p:spPr>
          <a:xfrm>
            <a:off x="6439019" y="4886338"/>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4.</a:t>
            </a:r>
            <a:endParaRPr lang="id-ID" sz="4300" dirty="0">
              <a:solidFill>
                <a:schemeClr val="bg1">
                  <a:lumMod val="50000"/>
                </a:schemeClr>
              </a:solidFill>
              <a:latin typeface="+mj-lt"/>
            </a:endParaRPr>
          </a:p>
        </p:txBody>
      </p:sp>
      <p:sp>
        <p:nvSpPr>
          <p:cNvPr id="25" name="Rectangle 19">
            <a:extLst>
              <a:ext uri="{FF2B5EF4-FFF2-40B4-BE49-F238E27FC236}">
                <a16:creationId xmlns:a16="http://schemas.microsoft.com/office/drawing/2014/main" id="{4749D2A3-5339-4BD0-9C52-6F8C883643DB}"/>
              </a:ext>
            </a:extLst>
          </p:cNvPr>
          <p:cNvSpPr/>
          <p:nvPr/>
        </p:nvSpPr>
        <p:spPr>
          <a:xfrm>
            <a:off x="6920108" y="499106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26" name="直接连接符 25">
            <a:extLst>
              <a:ext uri="{FF2B5EF4-FFF2-40B4-BE49-F238E27FC236}">
                <a16:creationId xmlns:a16="http://schemas.microsoft.com/office/drawing/2014/main" id="{87AECC03-D250-436C-BC9A-06AD28DAC96E}"/>
              </a:ext>
            </a:extLst>
          </p:cNvPr>
          <p:cNvCxnSpPr/>
          <p:nvPr/>
        </p:nvCxnSpPr>
        <p:spPr>
          <a:xfrm>
            <a:off x="6586399" y="4827320"/>
            <a:ext cx="4258816" cy="0"/>
          </a:xfrm>
          <a:prstGeom prst="line">
            <a:avLst/>
          </a:prstGeom>
          <a:ln>
            <a:solidFill>
              <a:srgbClr val="69C1C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02780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ppt_y</p:attrName>
                                        </p:attrNameLst>
                                      </p:cBhvr>
                                      <p:tavLst>
                                        <p:tav tm="0">
                                          <p:val>
                                            <p:strVal val="#ppt_y+#ppt_h*1.125000"/>
                                          </p:val>
                                        </p:tav>
                                        <p:tav tm="100000">
                                          <p:val>
                                            <p:strVal val="#ppt_y"/>
                                          </p:val>
                                        </p:tav>
                                      </p:tavLst>
                                    </p:anim>
                                    <p:animEffect transition="in" filter="wipe(up)">
                                      <p:cBhvr>
                                        <p:cTn id="22" dur="500"/>
                                        <p:tgtEl>
                                          <p:spTgt spid="17"/>
                                        </p:tgtEl>
                                      </p:cBhvr>
                                    </p:animEffect>
                                  </p:childTnLst>
                                </p:cTn>
                              </p:par>
                            </p:childTnLst>
                          </p:cTn>
                        </p:par>
                        <p:par>
                          <p:cTn id="23" fill="hold">
                            <p:stCondLst>
                              <p:cond delay="2500"/>
                            </p:stCondLst>
                            <p:childTnLst>
                              <p:par>
                                <p:cTn id="24" presetID="12" presetClass="entr" presetSubtype="4"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500"/>
                                        <p:tgtEl>
                                          <p:spTgt spid="18"/>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ppt_y</p:attrName>
                                        </p:attrNameLst>
                                      </p:cBhvr>
                                      <p:tavLst>
                                        <p:tav tm="0">
                                          <p:val>
                                            <p:strVal val="#ppt_y+#ppt_h*1.125000"/>
                                          </p:val>
                                        </p:tav>
                                        <p:tav tm="100000">
                                          <p:val>
                                            <p:strVal val="#ppt_y"/>
                                          </p:val>
                                        </p:tav>
                                      </p:tavLst>
                                    </p:anim>
                                    <p:animEffect transition="in" filter="wipe(up)">
                                      <p:cBhvr>
                                        <p:cTn id="36" dur="500"/>
                                        <p:tgtEl>
                                          <p:spTgt spid="19"/>
                                        </p:tgtEl>
                                      </p:cBhvr>
                                    </p:animEffect>
                                  </p:childTnLst>
                                </p:cTn>
                              </p:par>
                            </p:childTnLst>
                          </p:cTn>
                        </p:par>
                        <p:par>
                          <p:cTn id="37" fill="hold">
                            <p:stCondLst>
                              <p:cond delay="4000"/>
                            </p:stCondLst>
                            <p:childTnLst>
                              <p:par>
                                <p:cTn id="38" presetID="12" presetClass="entr" presetSubtype="4"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p:tgtEl>
                                          <p:spTgt spid="23"/>
                                        </p:tgtEl>
                                        <p:attrNameLst>
                                          <p:attrName>ppt_y</p:attrName>
                                        </p:attrNameLst>
                                      </p:cBhvr>
                                      <p:tavLst>
                                        <p:tav tm="0">
                                          <p:val>
                                            <p:strVal val="#ppt_y+#ppt_h*1.125000"/>
                                          </p:val>
                                        </p:tav>
                                        <p:tav tm="100000">
                                          <p:val>
                                            <p:strVal val="#ppt_y"/>
                                          </p:val>
                                        </p:tav>
                                      </p:tavLst>
                                    </p:anim>
                                    <p:animEffect transition="in" filter="wipe(up)">
                                      <p:cBhvr>
                                        <p:cTn id="41" dur="500"/>
                                        <p:tgtEl>
                                          <p:spTgt spid="23"/>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randombar(horizontal)">
                                      <p:cBhvr>
                                        <p:cTn id="45" dur="500"/>
                                        <p:tgtEl>
                                          <p:spTgt spid="20"/>
                                        </p:tgtEl>
                                      </p:cBhvr>
                                    </p:animEffect>
                                  </p:childTnLst>
                                </p:cTn>
                              </p:par>
                            </p:childTnLst>
                          </p:cTn>
                        </p:par>
                        <p:par>
                          <p:cTn id="46" fill="hold">
                            <p:stCondLst>
                              <p:cond delay="5000"/>
                            </p:stCondLst>
                            <p:childTnLst>
                              <p:par>
                                <p:cTn id="47" presetID="12" presetClass="entr" presetSubtype="4"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p:tgtEl>
                                          <p:spTgt spid="21"/>
                                        </p:tgtEl>
                                        <p:attrNameLst>
                                          <p:attrName>ppt_y</p:attrName>
                                        </p:attrNameLst>
                                      </p:cBhvr>
                                      <p:tavLst>
                                        <p:tav tm="0">
                                          <p:val>
                                            <p:strVal val="#ppt_y+#ppt_h*1.125000"/>
                                          </p:val>
                                        </p:tav>
                                        <p:tav tm="100000">
                                          <p:val>
                                            <p:strVal val="#ppt_y"/>
                                          </p:val>
                                        </p:tav>
                                      </p:tavLst>
                                    </p:anim>
                                    <p:animEffect transition="in" filter="wipe(up)">
                                      <p:cBhvr>
                                        <p:cTn id="50" dur="500"/>
                                        <p:tgtEl>
                                          <p:spTgt spid="21"/>
                                        </p:tgtEl>
                                      </p:cBhvr>
                                    </p:animEffect>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up)">
                                      <p:cBhvr>
                                        <p:cTn id="55" dur="500"/>
                                        <p:tgtEl>
                                          <p:spTgt spid="26"/>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randombar(horizontal)">
                                      <p:cBhvr>
                                        <p:cTn id="59" dur="500"/>
                                        <p:tgtEl>
                                          <p:spTgt spid="24"/>
                                        </p:tgtEl>
                                      </p:cBhvr>
                                    </p:animEffect>
                                  </p:childTnLst>
                                </p:cTn>
                              </p:par>
                            </p:childTnLst>
                          </p:cTn>
                        </p:par>
                        <p:par>
                          <p:cTn id="60" fill="hold">
                            <p:stCondLst>
                              <p:cond delay="6500"/>
                            </p:stCondLst>
                            <p:childTnLst>
                              <p:par>
                                <p:cTn id="61" presetID="12" presetClass="entr" presetSubtype="4"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up)">
                                      <p:cBhvr>
                                        <p:cTn id="6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Subtitle 2">
            <a:extLst>
              <a:ext uri="{FF2B5EF4-FFF2-40B4-BE49-F238E27FC236}">
                <a16:creationId xmlns:a16="http://schemas.microsoft.com/office/drawing/2014/main" id="{FBF8CC96-6076-452D-A534-2625EEE04ECC}"/>
              </a:ext>
            </a:extLst>
          </p:cNvPr>
          <p:cNvSpPr txBox="1">
            <a:spLocks/>
          </p:cNvSpPr>
          <p:nvPr/>
        </p:nvSpPr>
        <p:spPr>
          <a:xfrm>
            <a:off x="2767487" y="4283713"/>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0" name="TextBox 15">
            <a:extLst>
              <a:ext uri="{FF2B5EF4-FFF2-40B4-BE49-F238E27FC236}">
                <a16:creationId xmlns:a16="http://schemas.microsoft.com/office/drawing/2014/main" id="{871AABCB-9BBC-4C7F-88F2-B6FAC1CDA8E3}"/>
              </a:ext>
            </a:extLst>
          </p:cNvPr>
          <p:cNvSpPr txBox="1"/>
          <p:nvPr/>
        </p:nvSpPr>
        <p:spPr>
          <a:xfrm>
            <a:off x="2801598" y="4051877"/>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11" name="Subtitle 2">
            <a:extLst>
              <a:ext uri="{FF2B5EF4-FFF2-40B4-BE49-F238E27FC236}">
                <a16:creationId xmlns:a16="http://schemas.microsoft.com/office/drawing/2014/main" id="{0ABFDEA5-74C7-4D10-988E-00CC1C4082BB}"/>
              </a:ext>
            </a:extLst>
          </p:cNvPr>
          <p:cNvSpPr txBox="1">
            <a:spLocks/>
          </p:cNvSpPr>
          <p:nvPr/>
        </p:nvSpPr>
        <p:spPr>
          <a:xfrm>
            <a:off x="2767487" y="2354198"/>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2" name="TextBox 21">
            <a:extLst>
              <a:ext uri="{FF2B5EF4-FFF2-40B4-BE49-F238E27FC236}">
                <a16:creationId xmlns:a16="http://schemas.microsoft.com/office/drawing/2014/main" id="{519D9015-3AD4-4162-B6A0-0645116560B1}"/>
              </a:ext>
            </a:extLst>
          </p:cNvPr>
          <p:cNvSpPr txBox="1"/>
          <p:nvPr/>
        </p:nvSpPr>
        <p:spPr>
          <a:xfrm>
            <a:off x="2801598" y="2122362"/>
            <a:ext cx="127631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p>
        </p:txBody>
      </p:sp>
      <p:sp>
        <p:nvSpPr>
          <p:cNvPr id="13" name="Subtitle 2">
            <a:extLst>
              <a:ext uri="{FF2B5EF4-FFF2-40B4-BE49-F238E27FC236}">
                <a16:creationId xmlns:a16="http://schemas.microsoft.com/office/drawing/2014/main" id="{5FB0C045-CEAA-49F0-BCA8-F6E74445A0A5}"/>
              </a:ext>
            </a:extLst>
          </p:cNvPr>
          <p:cNvSpPr txBox="1">
            <a:spLocks/>
          </p:cNvSpPr>
          <p:nvPr/>
        </p:nvSpPr>
        <p:spPr>
          <a:xfrm>
            <a:off x="2767487" y="3360594"/>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4" name="TextBox 30">
            <a:extLst>
              <a:ext uri="{FF2B5EF4-FFF2-40B4-BE49-F238E27FC236}">
                <a16:creationId xmlns:a16="http://schemas.microsoft.com/office/drawing/2014/main" id="{253A9B24-CFD2-4E8C-B3A9-282A2201F2C2}"/>
              </a:ext>
            </a:extLst>
          </p:cNvPr>
          <p:cNvSpPr txBox="1"/>
          <p:nvPr/>
        </p:nvSpPr>
        <p:spPr>
          <a:xfrm>
            <a:off x="2801598" y="3128758"/>
            <a:ext cx="105189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p>
        </p:txBody>
      </p:sp>
      <p:sp>
        <p:nvSpPr>
          <p:cNvPr id="15" name="TextBox 42">
            <a:extLst>
              <a:ext uri="{FF2B5EF4-FFF2-40B4-BE49-F238E27FC236}">
                <a16:creationId xmlns:a16="http://schemas.microsoft.com/office/drawing/2014/main" id="{B52A2445-9C48-497C-BBD4-C4A7081365DC}"/>
              </a:ext>
            </a:extLst>
          </p:cNvPr>
          <p:cNvSpPr txBox="1"/>
          <p:nvPr/>
        </p:nvSpPr>
        <p:spPr>
          <a:xfrm>
            <a:off x="1994024" y="2828948"/>
            <a:ext cx="712734" cy="1169551"/>
          </a:xfrm>
          <a:prstGeom prst="rect">
            <a:avLst/>
          </a:prstGeom>
          <a:noFill/>
        </p:spPr>
        <p:txBody>
          <a:bodyPr wrap="square" rtlCol="0">
            <a:spAutoFit/>
          </a:bodyPr>
          <a:lstStyle/>
          <a:p>
            <a:pPr algn="ctr"/>
            <a:r>
              <a:rPr lang="en-US" sz="7000" dirty="0">
                <a:solidFill>
                  <a:schemeClr val="accent1"/>
                </a:solidFill>
                <a:latin typeface="Source Sans Pro" charset="0"/>
                <a:ea typeface="Source Sans Pro" charset="0"/>
                <a:cs typeface="Source Sans Pro" charset="0"/>
              </a:rPr>
              <a:t>2</a:t>
            </a:r>
          </a:p>
        </p:txBody>
      </p:sp>
      <p:sp>
        <p:nvSpPr>
          <p:cNvPr id="16" name="TextBox 43">
            <a:extLst>
              <a:ext uri="{FF2B5EF4-FFF2-40B4-BE49-F238E27FC236}">
                <a16:creationId xmlns:a16="http://schemas.microsoft.com/office/drawing/2014/main" id="{9CD888F6-2361-4E21-AA10-3B03632529AC}"/>
              </a:ext>
            </a:extLst>
          </p:cNvPr>
          <p:cNvSpPr txBox="1"/>
          <p:nvPr/>
        </p:nvSpPr>
        <p:spPr>
          <a:xfrm>
            <a:off x="1994024" y="3777467"/>
            <a:ext cx="712734" cy="1169551"/>
          </a:xfrm>
          <a:prstGeom prst="rect">
            <a:avLst/>
          </a:prstGeom>
          <a:noFill/>
        </p:spPr>
        <p:txBody>
          <a:bodyPr wrap="square" rtlCol="0">
            <a:spAutoFit/>
          </a:bodyPr>
          <a:lstStyle/>
          <a:p>
            <a:pPr algn="ctr"/>
            <a:r>
              <a:rPr lang="en-US" sz="7000" dirty="0">
                <a:solidFill>
                  <a:srgbClr val="5BA555"/>
                </a:solidFill>
                <a:latin typeface="Source Sans Pro" charset="0"/>
                <a:ea typeface="Source Sans Pro" charset="0"/>
                <a:cs typeface="Source Sans Pro" charset="0"/>
              </a:rPr>
              <a:t>3</a:t>
            </a:r>
          </a:p>
        </p:txBody>
      </p:sp>
      <p:sp>
        <p:nvSpPr>
          <p:cNvPr id="17" name="TextBox 44">
            <a:extLst>
              <a:ext uri="{FF2B5EF4-FFF2-40B4-BE49-F238E27FC236}">
                <a16:creationId xmlns:a16="http://schemas.microsoft.com/office/drawing/2014/main" id="{E0E86CDA-4CC9-4564-9CE7-9264B654C0BA}"/>
              </a:ext>
            </a:extLst>
          </p:cNvPr>
          <p:cNvSpPr txBox="1"/>
          <p:nvPr/>
        </p:nvSpPr>
        <p:spPr>
          <a:xfrm>
            <a:off x="1994024" y="1958251"/>
            <a:ext cx="712734" cy="1169551"/>
          </a:xfrm>
          <a:prstGeom prst="rect">
            <a:avLst/>
          </a:prstGeom>
          <a:noFill/>
        </p:spPr>
        <p:txBody>
          <a:bodyPr wrap="square" rtlCol="0">
            <a:spAutoFit/>
          </a:bodyPr>
          <a:lstStyle/>
          <a:p>
            <a:pPr algn="ctr"/>
            <a:r>
              <a:rPr lang="en-US" sz="7000" dirty="0">
                <a:solidFill>
                  <a:srgbClr val="5BA555"/>
                </a:solidFill>
                <a:latin typeface="Source Sans Pro" charset="0"/>
                <a:ea typeface="Source Sans Pro" charset="0"/>
                <a:cs typeface="Source Sans Pro" charset="0"/>
              </a:rPr>
              <a:t>1</a:t>
            </a:r>
          </a:p>
        </p:txBody>
      </p:sp>
      <p:sp>
        <p:nvSpPr>
          <p:cNvPr id="18" name="Subtitle 2">
            <a:extLst>
              <a:ext uri="{FF2B5EF4-FFF2-40B4-BE49-F238E27FC236}">
                <a16:creationId xmlns:a16="http://schemas.microsoft.com/office/drawing/2014/main" id="{7541E412-4140-4DC5-A734-51733BAFA697}"/>
              </a:ext>
            </a:extLst>
          </p:cNvPr>
          <p:cNvSpPr txBox="1">
            <a:spLocks/>
          </p:cNvSpPr>
          <p:nvPr/>
        </p:nvSpPr>
        <p:spPr>
          <a:xfrm>
            <a:off x="2767487" y="5284762"/>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9" name="TextBox 15">
            <a:extLst>
              <a:ext uri="{FF2B5EF4-FFF2-40B4-BE49-F238E27FC236}">
                <a16:creationId xmlns:a16="http://schemas.microsoft.com/office/drawing/2014/main" id="{FC4385EF-7746-4044-8518-3FA91C62A8F0}"/>
              </a:ext>
            </a:extLst>
          </p:cNvPr>
          <p:cNvSpPr txBox="1"/>
          <p:nvPr/>
        </p:nvSpPr>
        <p:spPr>
          <a:xfrm>
            <a:off x="2801598" y="5052926"/>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20" name="TextBox 43">
            <a:extLst>
              <a:ext uri="{FF2B5EF4-FFF2-40B4-BE49-F238E27FC236}">
                <a16:creationId xmlns:a16="http://schemas.microsoft.com/office/drawing/2014/main" id="{1BAB290A-8602-40E3-BE79-C23BAE4699B0}"/>
              </a:ext>
            </a:extLst>
          </p:cNvPr>
          <p:cNvSpPr txBox="1"/>
          <p:nvPr/>
        </p:nvSpPr>
        <p:spPr>
          <a:xfrm>
            <a:off x="1994024" y="4778516"/>
            <a:ext cx="712734" cy="1169551"/>
          </a:xfrm>
          <a:prstGeom prst="rect">
            <a:avLst/>
          </a:prstGeom>
          <a:noFill/>
        </p:spPr>
        <p:txBody>
          <a:bodyPr wrap="square" rtlCol="0">
            <a:spAutoFit/>
          </a:bodyPr>
          <a:lstStyle/>
          <a:p>
            <a:pPr algn="ctr"/>
            <a:r>
              <a:rPr lang="en-US" sz="7000" dirty="0">
                <a:solidFill>
                  <a:schemeClr val="accent1"/>
                </a:solidFill>
                <a:latin typeface="Source Sans Pro" charset="0"/>
                <a:ea typeface="Source Sans Pro" charset="0"/>
                <a:cs typeface="Source Sans Pro" charset="0"/>
              </a:rPr>
              <a:t>4</a:t>
            </a:r>
          </a:p>
        </p:txBody>
      </p:sp>
      <p:grpSp>
        <p:nvGrpSpPr>
          <p:cNvPr id="21" name="Group 3">
            <a:extLst>
              <a:ext uri="{FF2B5EF4-FFF2-40B4-BE49-F238E27FC236}">
                <a16:creationId xmlns:a16="http://schemas.microsoft.com/office/drawing/2014/main" id="{18BA9CA2-7580-49E2-ADA3-36E55ED2F32E}"/>
              </a:ext>
            </a:extLst>
          </p:cNvPr>
          <p:cNvGrpSpPr/>
          <p:nvPr/>
        </p:nvGrpSpPr>
        <p:grpSpPr>
          <a:xfrm>
            <a:off x="7016866" y="1694519"/>
            <a:ext cx="3320934" cy="4342448"/>
            <a:chOff x="4754986" y="2153427"/>
            <a:chExt cx="2697135" cy="3526769"/>
          </a:xfrm>
        </p:grpSpPr>
        <p:sp>
          <p:nvSpPr>
            <p:cNvPr id="22" name="Freeform 78">
              <a:extLst>
                <a:ext uri="{FF2B5EF4-FFF2-40B4-BE49-F238E27FC236}">
                  <a16:creationId xmlns:a16="http://schemas.microsoft.com/office/drawing/2014/main" id="{532DCA3D-7D9B-431A-8AA7-03E6B0EE76FB}"/>
                </a:ext>
              </a:extLst>
            </p:cNvPr>
            <p:cNvSpPr>
              <a:spLocks/>
            </p:cNvSpPr>
            <p:nvPr/>
          </p:nvSpPr>
          <p:spPr bwMode="auto">
            <a:xfrm>
              <a:off x="4807460" y="3896065"/>
              <a:ext cx="1295253" cy="1784131"/>
            </a:xfrm>
            <a:custGeom>
              <a:avLst/>
              <a:gdLst>
                <a:gd name="connsiteX0" fmla="*/ 1295252 w 1295253"/>
                <a:gd name="connsiteY0" fmla="*/ 0 h 1784131"/>
                <a:gd name="connsiteX1" fmla="*/ 1295252 w 1295253"/>
                <a:gd name="connsiteY1" fmla="*/ 3485 h 1784131"/>
                <a:gd name="connsiteX2" fmla="*/ 1295252 w 1295253"/>
                <a:gd name="connsiteY2" fmla="*/ 9020 h 1784131"/>
                <a:gd name="connsiteX3" fmla="*/ 1295253 w 1295253"/>
                <a:gd name="connsiteY3" fmla="*/ 9020 h 1784131"/>
                <a:gd name="connsiteX4" fmla="*/ 1295253 w 1295253"/>
                <a:gd name="connsiteY4" fmla="*/ 1784130 h 1784131"/>
                <a:gd name="connsiteX5" fmla="*/ 1295252 w 1295253"/>
                <a:gd name="connsiteY5" fmla="*/ 1784129 h 1784131"/>
                <a:gd name="connsiteX6" fmla="*/ 1295252 w 1295253"/>
                <a:gd name="connsiteY6" fmla="*/ 1784131 h 1784131"/>
                <a:gd name="connsiteX7" fmla="*/ 1289916 w 1295253"/>
                <a:gd name="connsiteY7" fmla="*/ 1779839 h 1784131"/>
                <a:gd name="connsiteX8" fmla="*/ 1289264 w 1295253"/>
                <a:gd name="connsiteY8" fmla="*/ 1779305 h 1784131"/>
                <a:gd name="connsiteX9" fmla="*/ 1285709 w 1295253"/>
                <a:gd name="connsiteY9" fmla="*/ 1776442 h 1784131"/>
                <a:gd name="connsiteX10" fmla="*/ 1278981 w 1295253"/>
                <a:gd name="connsiteY10" fmla="*/ 1770899 h 1784131"/>
                <a:gd name="connsiteX11" fmla="*/ 1274454 w 1295253"/>
                <a:gd name="connsiteY11" fmla="*/ 1767198 h 1784131"/>
                <a:gd name="connsiteX12" fmla="*/ 1271339 w 1295253"/>
                <a:gd name="connsiteY12" fmla="*/ 1764603 h 1784131"/>
                <a:gd name="connsiteX13" fmla="*/ 1258397 w 1295253"/>
                <a:gd name="connsiteY13" fmla="*/ 1753940 h 1784131"/>
                <a:gd name="connsiteX14" fmla="*/ 924699 w 1295253"/>
                <a:gd name="connsiteY14" fmla="*/ 1448778 h 1784131"/>
                <a:gd name="connsiteX15" fmla="*/ 885343 w 1295253"/>
                <a:gd name="connsiteY15" fmla="*/ 1408842 h 1784131"/>
                <a:gd name="connsiteX16" fmla="*/ 884367 w 1295253"/>
                <a:gd name="connsiteY16" fmla="*/ 1407885 h 1784131"/>
                <a:gd name="connsiteX17" fmla="*/ 883417 w 1295253"/>
                <a:gd name="connsiteY17" fmla="*/ 1406888 h 1784131"/>
                <a:gd name="connsiteX18" fmla="*/ 832405 w 1295253"/>
                <a:gd name="connsiteY18" fmla="*/ 1355125 h 1784131"/>
                <a:gd name="connsiteX19" fmla="*/ 794341 w 1295253"/>
                <a:gd name="connsiteY19" fmla="*/ 1313361 h 1784131"/>
                <a:gd name="connsiteX20" fmla="*/ 742842 w 1295253"/>
                <a:gd name="connsiteY20" fmla="*/ 1259289 h 1784131"/>
                <a:gd name="connsiteX21" fmla="*/ 685733 w 1295253"/>
                <a:gd name="connsiteY21" fmla="*/ 1194198 h 1784131"/>
                <a:gd name="connsiteX22" fmla="*/ 638119 w 1295253"/>
                <a:gd name="connsiteY22" fmla="*/ 1141956 h 1784131"/>
                <a:gd name="connsiteX23" fmla="*/ 619297 w 1295253"/>
                <a:gd name="connsiteY23" fmla="*/ 1118475 h 1784131"/>
                <a:gd name="connsiteX24" fmla="*/ 596804 w 1295253"/>
                <a:gd name="connsiteY24" fmla="*/ 1092837 h 1784131"/>
                <a:gd name="connsiteX25" fmla="*/ 452796 w 1295253"/>
                <a:gd name="connsiteY25" fmla="*/ 911354 h 1784131"/>
                <a:gd name="connsiteX26" fmla="*/ 453050 w 1295253"/>
                <a:gd name="connsiteY26" fmla="*/ 911076 h 1784131"/>
                <a:gd name="connsiteX27" fmla="*/ 444115 w 1295253"/>
                <a:gd name="connsiteY27" fmla="*/ 899929 h 1784131"/>
                <a:gd name="connsiteX28" fmla="*/ 120377 w 1295253"/>
                <a:gd name="connsiteY28" fmla="*/ 356324 h 1784131"/>
                <a:gd name="connsiteX29" fmla="*/ 0 w 1295253"/>
                <a:gd name="connsiteY29" fmla="*/ 9020 h 1784131"/>
                <a:gd name="connsiteX30" fmla="*/ 1286485 w 1295253"/>
                <a:gd name="connsiteY30" fmla="*/ 9020 h 178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95253" h="1784131">
                  <a:moveTo>
                    <a:pt x="1295252" y="0"/>
                  </a:moveTo>
                  <a:cubicBezTo>
                    <a:pt x="1295252" y="0"/>
                    <a:pt x="1295252" y="0"/>
                    <a:pt x="1295252" y="3485"/>
                  </a:cubicBezTo>
                  <a:lnTo>
                    <a:pt x="1295252" y="9020"/>
                  </a:lnTo>
                  <a:lnTo>
                    <a:pt x="1295253" y="9020"/>
                  </a:lnTo>
                  <a:cubicBezTo>
                    <a:pt x="1295253" y="9020"/>
                    <a:pt x="1295253" y="9020"/>
                    <a:pt x="1295253" y="1784130"/>
                  </a:cubicBezTo>
                  <a:lnTo>
                    <a:pt x="1295252" y="1784129"/>
                  </a:lnTo>
                  <a:lnTo>
                    <a:pt x="1295252" y="1784131"/>
                  </a:lnTo>
                  <a:cubicBezTo>
                    <a:pt x="1295252" y="1784131"/>
                    <a:pt x="1293428" y="1782681"/>
                    <a:pt x="1289916" y="1779839"/>
                  </a:cubicBezTo>
                  <a:lnTo>
                    <a:pt x="1289264" y="1779305"/>
                  </a:lnTo>
                  <a:lnTo>
                    <a:pt x="1285709" y="1776442"/>
                  </a:lnTo>
                  <a:lnTo>
                    <a:pt x="1278981" y="1770899"/>
                  </a:lnTo>
                  <a:lnTo>
                    <a:pt x="1274454" y="1767198"/>
                  </a:lnTo>
                  <a:lnTo>
                    <a:pt x="1271339" y="1764603"/>
                  </a:lnTo>
                  <a:lnTo>
                    <a:pt x="1258397" y="1753940"/>
                  </a:lnTo>
                  <a:cubicBezTo>
                    <a:pt x="1199173" y="1704561"/>
                    <a:pt x="1074176" y="1596976"/>
                    <a:pt x="924699" y="1448778"/>
                  </a:cubicBezTo>
                  <a:lnTo>
                    <a:pt x="885343" y="1408842"/>
                  </a:lnTo>
                  <a:lnTo>
                    <a:pt x="884367" y="1407885"/>
                  </a:lnTo>
                  <a:lnTo>
                    <a:pt x="883417" y="1406888"/>
                  </a:lnTo>
                  <a:lnTo>
                    <a:pt x="832405" y="1355125"/>
                  </a:lnTo>
                  <a:lnTo>
                    <a:pt x="794341" y="1313361"/>
                  </a:lnTo>
                  <a:lnTo>
                    <a:pt x="742842" y="1259289"/>
                  </a:lnTo>
                  <a:lnTo>
                    <a:pt x="685733" y="1194198"/>
                  </a:lnTo>
                  <a:lnTo>
                    <a:pt x="638119" y="1141956"/>
                  </a:lnTo>
                  <a:lnTo>
                    <a:pt x="619297" y="1118475"/>
                  </a:lnTo>
                  <a:lnTo>
                    <a:pt x="596804" y="1092837"/>
                  </a:lnTo>
                  <a:cubicBezTo>
                    <a:pt x="548099" y="1034691"/>
                    <a:pt x="499733" y="974039"/>
                    <a:pt x="452796" y="911354"/>
                  </a:cubicBezTo>
                  <a:lnTo>
                    <a:pt x="453050" y="911076"/>
                  </a:lnTo>
                  <a:lnTo>
                    <a:pt x="444115" y="899929"/>
                  </a:lnTo>
                  <a:cubicBezTo>
                    <a:pt x="318397" y="730460"/>
                    <a:pt x="203437" y="546256"/>
                    <a:pt x="120377" y="356324"/>
                  </a:cubicBezTo>
                  <a:cubicBezTo>
                    <a:pt x="67411" y="235733"/>
                    <a:pt x="26483" y="119965"/>
                    <a:pt x="0" y="9020"/>
                  </a:cubicBezTo>
                  <a:lnTo>
                    <a:pt x="1286485" y="9020"/>
                  </a:ln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3" name="Freeform 73">
              <a:extLst>
                <a:ext uri="{FF2B5EF4-FFF2-40B4-BE49-F238E27FC236}">
                  <a16:creationId xmlns:a16="http://schemas.microsoft.com/office/drawing/2014/main" id="{88DB5ECD-F3C0-4EF8-A5FC-876853125B12}"/>
                </a:ext>
              </a:extLst>
            </p:cNvPr>
            <p:cNvSpPr>
              <a:spLocks/>
            </p:cNvSpPr>
            <p:nvPr/>
          </p:nvSpPr>
          <p:spPr bwMode="auto">
            <a:xfrm>
              <a:off x="4754986" y="2153428"/>
              <a:ext cx="1347728" cy="2132297"/>
            </a:xfrm>
            <a:custGeom>
              <a:avLst/>
              <a:gdLst>
                <a:gd name="connsiteX0" fmla="*/ 1345319 w 1347728"/>
                <a:gd name="connsiteY0" fmla="*/ 0 h 2132297"/>
                <a:gd name="connsiteX1" fmla="*/ 1347727 w 1347728"/>
                <a:gd name="connsiteY1" fmla="*/ 0 h 2132297"/>
                <a:gd name="connsiteX2" fmla="*/ 1347728 w 1347728"/>
                <a:gd name="connsiteY2" fmla="*/ 0 h 2132297"/>
                <a:gd name="connsiteX3" fmla="*/ 1347728 w 1347728"/>
                <a:gd name="connsiteY3" fmla="*/ 1730011 h 2132297"/>
                <a:gd name="connsiteX4" fmla="*/ 1347727 w 1347728"/>
                <a:gd name="connsiteY4" fmla="*/ 1730010 h 2132297"/>
                <a:gd name="connsiteX5" fmla="*/ 1347727 w 1347728"/>
                <a:gd name="connsiteY5" fmla="*/ 1751616 h 2132297"/>
                <a:gd name="connsiteX6" fmla="*/ 967215 w 1347728"/>
                <a:gd name="connsiteY6" fmla="*/ 1751616 h 2132297"/>
                <a:gd name="connsiteX7" fmla="*/ 1000931 w 1347728"/>
                <a:gd name="connsiteY7" fmla="*/ 1876903 h 2132297"/>
                <a:gd name="connsiteX8" fmla="*/ 745651 w 1347728"/>
                <a:gd name="connsiteY8" fmla="*/ 2132297 h 2132297"/>
                <a:gd name="connsiteX9" fmla="*/ 487962 w 1347728"/>
                <a:gd name="connsiteY9" fmla="*/ 1876903 h 2132297"/>
                <a:gd name="connsiteX10" fmla="*/ 521679 w 1347728"/>
                <a:gd name="connsiteY10" fmla="*/ 1751616 h 2132297"/>
                <a:gd name="connsiteX11" fmla="*/ 52059 w 1347728"/>
                <a:gd name="connsiteY11" fmla="*/ 1751616 h 2132297"/>
                <a:gd name="connsiteX12" fmla="*/ 112996 w 1347728"/>
                <a:gd name="connsiteY12" fmla="*/ 800807 h 2132297"/>
                <a:gd name="connsiteX13" fmla="*/ 157046 w 1347728"/>
                <a:gd name="connsiteY13" fmla="*/ 714666 h 2132297"/>
                <a:gd name="connsiteX14" fmla="*/ 155301 w 1347728"/>
                <a:gd name="connsiteY14" fmla="*/ 713208 h 2132297"/>
                <a:gd name="connsiteX15" fmla="*/ 169790 w 1347728"/>
                <a:gd name="connsiteY15" fmla="*/ 689745 h 2132297"/>
                <a:gd name="connsiteX16" fmla="*/ 190574 w 1347728"/>
                <a:gd name="connsiteY16" fmla="*/ 649101 h 2132297"/>
                <a:gd name="connsiteX17" fmla="*/ 244285 w 1347728"/>
                <a:gd name="connsiteY17" fmla="*/ 569107 h 2132297"/>
                <a:gd name="connsiteX18" fmla="*/ 256477 w 1347728"/>
                <a:gd name="connsiteY18" fmla="*/ 549363 h 2132297"/>
                <a:gd name="connsiteX19" fmla="*/ 262751 w 1347728"/>
                <a:gd name="connsiteY19" fmla="*/ 541603 h 2132297"/>
                <a:gd name="connsiteX20" fmla="*/ 283562 w 1347728"/>
                <a:gd name="connsiteY20" fmla="*/ 510609 h 2132297"/>
                <a:gd name="connsiteX21" fmla="*/ 383607 w 1347728"/>
                <a:gd name="connsiteY21" fmla="*/ 392148 h 2132297"/>
                <a:gd name="connsiteX22" fmla="*/ 388969 w 1347728"/>
                <a:gd name="connsiteY22" fmla="*/ 385518 h 2132297"/>
                <a:gd name="connsiteX23" fmla="*/ 1345319 w 1347728"/>
                <a:gd name="connsiteY23" fmla="*/ 0 h 213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7728" h="2132297">
                  <a:moveTo>
                    <a:pt x="1345319" y="0"/>
                  </a:moveTo>
                  <a:cubicBezTo>
                    <a:pt x="1345319" y="0"/>
                    <a:pt x="1345319" y="0"/>
                    <a:pt x="1347727" y="0"/>
                  </a:cubicBezTo>
                  <a:lnTo>
                    <a:pt x="1347728" y="0"/>
                  </a:lnTo>
                  <a:cubicBezTo>
                    <a:pt x="1347728" y="0"/>
                    <a:pt x="1347728" y="0"/>
                    <a:pt x="1347728" y="1730011"/>
                  </a:cubicBezTo>
                  <a:lnTo>
                    <a:pt x="1347727" y="1730010"/>
                  </a:lnTo>
                  <a:lnTo>
                    <a:pt x="1347727" y="1751616"/>
                  </a:lnTo>
                  <a:cubicBezTo>
                    <a:pt x="1347727" y="1751616"/>
                    <a:pt x="1347727" y="1751616"/>
                    <a:pt x="967215" y="1751616"/>
                  </a:cubicBezTo>
                  <a:cubicBezTo>
                    <a:pt x="988890" y="1790166"/>
                    <a:pt x="1000931" y="1831125"/>
                    <a:pt x="1000931" y="1876903"/>
                  </a:cubicBezTo>
                  <a:cubicBezTo>
                    <a:pt x="1000931" y="2019057"/>
                    <a:pt x="885333" y="2132297"/>
                    <a:pt x="745651" y="2132297"/>
                  </a:cubicBezTo>
                  <a:cubicBezTo>
                    <a:pt x="603561" y="2132297"/>
                    <a:pt x="487962" y="2019057"/>
                    <a:pt x="487962" y="1876903"/>
                  </a:cubicBezTo>
                  <a:cubicBezTo>
                    <a:pt x="487962" y="1831125"/>
                    <a:pt x="500004" y="1790166"/>
                    <a:pt x="521679" y="1751616"/>
                  </a:cubicBezTo>
                  <a:cubicBezTo>
                    <a:pt x="521679" y="1751616"/>
                    <a:pt x="521679" y="1751616"/>
                    <a:pt x="52059" y="1751616"/>
                  </a:cubicBezTo>
                  <a:cubicBezTo>
                    <a:pt x="-41263" y="1382680"/>
                    <a:pt x="-1940" y="1064568"/>
                    <a:pt x="112996" y="800807"/>
                  </a:cubicBezTo>
                  <a:lnTo>
                    <a:pt x="157046" y="714666"/>
                  </a:lnTo>
                  <a:lnTo>
                    <a:pt x="155301" y="713208"/>
                  </a:lnTo>
                  <a:lnTo>
                    <a:pt x="169790" y="689745"/>
                  </a:lnTo>
                  <a:lnTo>
                    <a:pt x="190574" y="649101"/>
                  </a:lnTo>
                  <a:lnTo>
                    <a:pt x="244285" y="569107"/>
                  </a:lnTo>
                  <a:lnTo>
                    <a:pt x="256477" y="549363"/>
                  </a:lnTo>
                  <a:lnTo>
                    <a:pt x="262751" y="541603"/>
                  </a:lnTo>
                  <a:lnTo>
                    <a:pt x="283562" y="510609"/>
                  </a:lnTo>
                  <a:lnTo>
                    <a:pt x="383607" y="392148"/>
                  </a:lnTo>
                  <a:lnTo>
                    <a:pt x="388969" y="385518"/>
                  </a:lnTo>
                  <a:cubicBezTo>
                    <a:pt x="728630" y="26504"/>
                    <a:pt x="1212827" y="0"/>
                    <a:pt x="1345319" y="0"/>
                  </a:cubicBezTo>
                  <a:close/>
                </a:path>
              </a:pathLst>
            </a:custGeom>
            <a:solidFill>
              <a:srgbClr val="5BA555"/>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4" name="Freeform 74">
              <a:extLst>
                <a:ext uri="{FF2B5EF4-FFF2-40B4-BE49-F238E27FC236}">
                  <a16:creationId xmlns:a16="http://schemas.microsoft.com/office/drawing/2014/main" id="{1EE446A7-CA97-45A5-BE2D-FA47B5CE15FF}"/>
                </a:ext>
              </a:extLst>
            </p:cNvPr>
            <p:cNvSpPr>
              <a:spLocks/>
            </p:cNvSpPr>
            <p:nvPr/>
          </p:nvSpPr>
          <p:spPr bwMode="auto">
            <a:xfrm>
              <a:off x="5718466" y="2153427"/>
              <a:ext cx="1733655" cy="1751659"/>
            </a:xfrm>
            <a:custGeom>
              <a:avLst/>
              <a:gdLst>
                <a:gd name="connsiteX0" fmla="*/ 384247 w 1733655"/>
                <a:gd name="connsiteY0" fmla="*/ 0 h 1751659"/>
                <a:gd name="connsiteX1" fmla="*/ 386659 w 1733655"/>
                <a:gd name="connsiteY1" fmla="*/ 0 h 1751659"/>
                <a:gd name="connsiteX2" fmla="*/ 1343949 w 1733655"/>
                <a:gd name="connsiteY2" fmla="*/ 385510 h 1751659"/>
                <a:gd name="connsiteX3" fmla="*/ 1733564 w 1733655"/>
                <a:gd name="connsiteY3" fmla="*/ 1333547 h 1751659"/>
                <a:gd name="connsiteX4" fmla="*/ 1733559 w 1733655"/>
                <a:gd name="connsiteY4" fmla="*/ 1333647 h 1751659"/>
                <a:gd name="connsiteX5" fmla="*/ 1733564 w 1733655"/>
                <a:gd name="connsiteY5" fmla="*/ 1333718 h 1751659"/>
                <a:gd name="connsiteX6" fmla="*/ 1681533 w 1733655"/>
                <a:gd name="connsiteY6" fmla="*/ 1751659 h 1751659"/>
                <a:gd name="connsiteX7" fmla="*/ 1678999 w 1733655"/>
                <a:gd name="connsiteY7" fmla="*/ 1751659 h 1751659"/>
                <a:gd name="connsiteX8" fmla="*/ 1672981 w 1733655"/>
                <a:gd name="connsiteY8" fmla="*/ 1751659 h 1751659"/>
                <a:gd name="connsiteX9" fmla="*/ 1661263 w 1733655"/>
                <a:gd name="connsiteY9" fmla="*/ 1751659 h 1751659"/>
                <a:gd name="connsiteX10" fmla="*/ 1641943 w 1733655"/>
                <a:gd name="connsiteY10" fmla="*/ 1751659 h 1751659"/>
                <a:gd name="connsiteX11" fmla="*/ 1613121 w 1733655"/>
                <a:gd name="connsiteY11" fmla="*/ 1751659 h 1751659"/>
                <a:gd name="connsiteX12" fmla="*/ 1572898 w 1733655"/>
                <a:gd name="connsiteY12" fmla="*/ 1751659 h 1751659"/>
                <a:gd name="connsiteX13" fmla="*/ 1519372 w 1733655"/>
                <a:gd name="connsiteY13" fmla="*/ 1751659 h 1751659"/>
                <a:gd name="connsiteX14" fmla="*/ 1450644 w 1733655"/>
                <a:gd name="connsiteY14" fmla="*/ 1751659 h 1751659"/>
                <a:gd name="connsiteX15" fmla="*/ 1364813 w 1733655"/>
                <a:gd name="connsiteY15" fmla="*/ 1751659 h 1751659"/>
                <a:gd name="connsiteX16" fmla="*/ 1259978 w 1733655"/>
                <a:gd name="connsiteY16" fmla="*/ 1751659 h 1751659"/>
                <a:gd name="connsiteX17" fmla="*/ 1134240 w 1733655"/>
                <a:gd name="connsiteY17" fmla="*/ 1751659 h 1751659"/>
                <a:gd name="connsiteX18" fmla="*/ 985699 w 1733655"/>
                <a:gd name="connsiteY18" fmla="*/ 1751659 h 1751659"/>
                <a:gd name="connsiteX19" fmla="*/ 812453 w 1733655"/>
                <a:gd name="connsiteY19" fmla="*/ 1751659 h 1751659"/>
                <a:gd name="connsiteX20" fmla="*/ 612602 w 1733655"/>
                <a:gd name="connsiteY20" fmla="*/ 1751659 h 1751659"/>
                <a:gd name="connsiteX21" fmla="*/ 502107 w 1733655"/>
                <a:gd name="connsiteY21" fmla="*/ 1751659 h 1751659"/>
                <a:gd name="connsiteX22" fmla="*/ 384247 w 1733655"/>
                <a:gd name="connsiteY22" fmla="*/ 1751659 h 1751659"/>
                <a:gd name="connsiteX23" fmla="*/ 384247 w 1733655"/>
                <a:gd name="connsiteY23" fmla="*/ 1101255 h 1751659"/>
                <a:gd name="connsiteX24" fmla="*/ 384247 w 1733655"/>
                <a:gd name="connsiteY24" fmla="*/ 1031687 h 1751659"/>
                <a:gd name="connsiteX25" fmla="*/ 354623 w 1733655"/>
                <a:gd name="connsiteY25" fmla="*/ 1047823 h 1751659"/>
                <a:gd name="connsiteX26" fmla="*/ 255263 w 1733655"/>
                <a:gd name="connsiteY26" fmla="*/ 1067954 h 1751659"/>
                <a:gd name="connsiteX27" fmla="*/ 0 w 1733655"/>
                <a:gd name="connsiteY27" fmla="*/ 811789 h 1751659"/>
                <a:gd name="connsiteX28" fmla="*/ 255263 w 1733655"/>
                <a:gd name="connsiteY28" fmla="*/ 555624 h 1751659"/>
                <a:gd name="connsiteX29" fmla="*/ 354623 w 1733655"/>
                <a:gd name="connsiteY29" fmla="*/ 575755 h 1751659"/>
                <a:gd name="connsiteX30" fmla="*/ 384247 w 1733655"/>
                <a:gd name="connsiteY30" fmla="*/ 591891 h 1751659"/>
                <a:gd name="connsiteX31" fmla="*/ 384247 w 1733655"/>
                <a:gd name="connsiteY31" fmla="*/ 578184 h 1751659"/>
                <a:gd name="connsiteX32" fmla="*/ 384247 w 1733655"/>
                <a:gd name="connsiteY32" fmla="*/ 0 h 1751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33655" h="1751659">
                  <a:moveTo>
                    <a:pt x="384247" y="0"/>
                  </a:moveTo>
                  <a:cubicBezTo>
                    <a:pt x="384247" y="0"/>
                    <a:pt x="384247" y="0"/>
                    <a:pt x="386659" y="0"/>
                  </a:cubicBezTo>
                  <a:cubicBezTo>
                    <a:pt x="519281" y="0"/>
                    <a:pt x="1003954" y="26504"/>
                    <a:pt x="1343949" y="385510"/>
                  </a:cubicBezTo>
                  <a:cubicBezTo>
                    <a:pt x="1566393" y="622237"/>
                    <a:pt x="1729156" y="940282"/>
                    <a:pt x="1733564" y="1333547"/>
                  </a:cubicBezTo>
                  <a:lnTo>
                    <a:pt x="1733559" y="1333647"/>
                  </a:lnTo>
                  <a:lnTo>
                    <a:pt x="1733564" y="1333718"/>
                  </a:lnTo>
                  <a:cubicBezTo>
                    <a:pt x="1735034" y="1464753"/>
                    <a:pt x="1718908" y="1604142"/>
                    <a:pt x="1681533" y="1751659"/>
                  </a:cubicBezTo>
                  <a:lnTo>
                    <a:pt x="1678999" y="1751659"/>
                  </a:lnTo>
                  <a:lnTo>
                    <a:pt x="1672981" y="1751659"/>
                  </a:lnTo>
                  <a:lnTo>
                    <a:pt x="1661263" y="1751659"/>
                  </a:lnTo>
                  <a:lnTo>
                    <a:pt x="1641943" y="1751659"/>
                  </a:lnTo>
                  <a:lnTo>
                    <a:pt x="1613121" y="1751659"/>
                  </a:lnTo>
                  <a:lnTo>
                    <a:pt x="1572898" y="1751659"/>
                  </a:lnTo>
                  <a:lnTo>
                    <a:pt x="1519372" y="1751659"/>
                  </a:lnTo>
                  <a:lnTo>
                    <a:pt x="1450644" y="1751659"/>
                  </a:lnTo>
                  <a:lnTo>
                    <a:pt x="1364813" y="1751659"/>
                  </a:lnTo>
                  <a:lnTo>
                    <a:pt x="1259978" y="1751659"/>
                  </a:lnTo>
                  <a:lnTo>
                    <a:pt x="1134240" y="1751659"/>
                  </a:lnTo>
                  <a:lnTo>
                    <a:pt x="985699" y="1751659"/>
                  </a:lnTo>
                  <a:lnTo>
                    <a:pt x="812453" y="1751659"/>
                  </a:lnTo>
                  <a:lnTo>
                    <a:pt x="612602" y="1751659"/>
                  </a:lnTo>
                  <a:lnTo>
                    <a:pt x="502107" y="1751659"/>
                  </a:lnTo>
                  <a:lnTo>
                    <a:pt x="384247" y="1751659"/>
                  </a:lnTo>
                  <a:cubicBezTo>
                    <a:pt x="384247" y="1751659"/>
                    <a:pt x="384247" y="1751659"/>
                    <a:pt x="384247" y="1101255"/>
                  </a:cubicBezTo>
                  <a:lnTo>
                    <a:pt x="384247" y="1031687"/>
                  </a:lnTo>
                  <a:lnTo>
                    <a:pt x="354623" y="1047823"/>
                  </a:lnTo>
                  <a:cubicBezTo>
                    <a:pt x="324083" y="1060786"/>
                    <a:pt x="290507" y="1067954"/>
                    <a:pt x="255263" y="1067954"/>
                  </a:cubicBezTo>
                  <a:cubicBezTo>
                    <a:pt x="114285" y="1067954"/>
                    <a:pt x="0" y="953265"/>
                    <a:pt x="0" y="811789"/>
                  </a:cubicBezTo>
                  <a:cubicBezTo>
                    <a:pt x="0" y="670313"/>
                    <a:pt x="114285" y="555624"/>
                    <a:pt x="255263" y="555624"/>
                  </a:cubicBezTo>
                  <a:cubicBezTo>
                    <a:pt x="290507" y="555624"/>
                    <a:pt x="324083" y="562792"/>
                    <a:pt x="354623" y="575755"/>
                  </a:cubicBezTo>
                  <a:lnTo>
                    <a:pt x="384247" y="591891"/>
                  </a:lnTo>
                  <a:lnTo>
                    <a:pt x="384247" y="578184"/>
                  </a:lnTo>
                  <a:cubicBezTo>
                    <a:pt x="384247" y="410545"/>
                    <a:pt x="384247" y="218958"/>
                    <a:pt x="384247"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5" name="Freeform 76">
              <a:extLst>
                <a:ext uri="{FF2B5EF4-FFF2-40B4-BE49-F238E27FC236}">
                  <a16:creationId xmlns:a16="http://schemas.microsoft.com/office/drawing/2014/main" id="{A79A188B-FBB1-494F-9311-A0466EA2C7D3}"/>
                </a:ext>
              </a:extLst>
            </p:cNvPr>
            <p:cNvSpPr>
              <a:spLocks noChangeArrowheads="1"/>
            </p:cNvSpPr>
            <p:nvPr/>
          </p:nvSpPr>
          <p:spPr bwMode="auto">
            <a:xfrm>
              <a:off x="6102713" y="3524446"/>
              <a:ext cx="1297057" cy="2155748"/>
            </a:xfrm>
            <a:custGeom>
              <a:avLst/>
              <a:gdLst>
                <a:gd name="connsiteX0" fmla="*/ 718884 w 1297057"/>
                <a:gd name="connsiteY0" fmla="*/ 0 h 2155748"/>
                <a:gd name="connsiteX1" fmla="*/ 974147 w 1297057"/>
                <a:gd name="connsiteY1" fmla="*/ 257067 h 2155748"/>
                <a:gd name="connsiteX2" fmla="*/ 954087 w 1297057"/>
                <a:gd name="connsiteY2" fmla="*/ 357129 h 2155748"/>
                <a:gd name="connsiteX3" fmla="*/ 941417 w 1297057"/>
                <a:gd name="connsiteY3" fmla="*/ 380638 h 2155748"/>
                <a:gd name="connsiteX4" fmla="*/ 1297057 w 1297057"/>
                <a:gd name="connsiteY4" fmla="*/ 380638 h 2155748"/>
                <a:gd name="connsiteX5" fmla="*/ 1176513 w 1297057"/>
                <a:gd name="connsiteY5" fmla="*/ 727942 h 2155748"/>
                <a:gd name="connsiteX6" fmla="*/ 949971 w 1297057"/>
                <a:gd name="connsiteY6" fmla="*/ 1133281 h 2155748"/>
                <a:gd name="connsiteX7" fmla="*/ 899582 w 1297057"/>
                <a:gd name="connsiteY7" fmla="*/ 1204736 h 2155748"/>
                <a:gd name="connsiteX8" fmla="*/ 900183 w 1297057"/>
                <a:gd name="connsiteY8" fmla="*/ 1205486 h 2155748"/>
                <a:gd name="connsiteX9" fmla="*/ 888296 w 1297057"/>
                <a:gd name="connsiteY9" fmla="*/ 1220740 h 2155748"/>
                <a:gd name="connsiteX10" fmla="*/ 860122 w 1297057"/>
                <a:gd name="connsiteY10" fmla="*/ 1260694 h 2155748"/>
                <a:gd name="connsiteX11" fmla="*/ 0 w 1297057"/>
                <a:gd name="connsiteY11" fmla="*/ 2155748 h 2155748"/>
                <a:gd name="connsiteX12" fmla="*/ 0 w 1297057"/>
                <a:gd name="connsiteY12" fmla="*/ 380638 h 2155748"/>
                <a:gd name="connsiteX13" fmla="*/ 496352 w 1297057"/>
                <a:gd name="connsiteY13" fmla="*/ 380638 h 2155748"/>
                <a:gd name="connsiteX14" fmla="*/ 483681 w 1297057"/>
                <a:gd name="connsiteY14" fmla="*/ 357129 h 2155748"/>
                <a:gd name="connsiteX15" fmla="*/ 463621 w 1297057"/>
                <a:gd name="connsiteY15" fmla="*/ 257067 h 2155748"/>
                <a:gd name="connsiteX16" fmla="*/ 718884 w 1297057"/>
                <a:gd name="connsiteY16" fmla="*/ 0 h 215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7057" h="2155748">
                  <a:moveTo>
                    <a:pt x="718884" y="0"/>
                  </a:moveTo>
                  <a:cubicBezTo>
                    <a:pt x="859862" y="0"/>
                    <a:pt x="974147" y="115093"/>
                    <a:pt x="974147" y="257067"/>
                  </a:cubicBezTo>
                  <a:cubicBezTo>
                    <a:pt x="974147" y="292561"/>
                    <a:pt x="967004" y="326374"/>
                    <a:pt x="954087" y="357129"/>
                  </a:cubicBezTo>
                  <a:lnTo>
                    <a:pt x="941417" y="380638"/>
                  </a:lnTo>
                  <a:lnTo>
                    <a:pt x="1297057" y="380638"/>
                  </a:lnTo>
                  <a:cubicBezTo>
                    <a:pt x="1270537" y="491583"/>
                    <a:pt x="1229552" y="607351"/>
                    <a:pt x="1176513" y="727942"/>
                  </a:cubicBezTo>
                  <a:cubicBezTo>
                    <a:pt x="1115487" y="867226"/>
                    <a:pt x="1037171" y="1003541"/>
                    <a:pt x="949971" y="1133281"/>
                  </a:cubicBezTo>
                  <a:lnTo>
                    <a:pt x="899582" y="1204736"/>
                  </a:lnTo>
                  <a:lnTo>
                    <a:pt x="900183" y="1205486"/>
                  </a:lnTo>
                  <a:lnTo>
                    <a:pt x="888296" y="1220740"/>
                  </a:lnTo>
                  <a:lnTo>
                    <a:pt x="860122" y="1260694"/>
                  </a:lnTo>
                  <a:cubicBezTo>
                    <a:pt x="491369" y="1760509"/>
                    <a:pt x="25314" y="2135851"/>
                    <a:pt x="0" y="2155748"/>
                  </a:cubicBezTo>
                  <a:cubicBezTo>
                    <a:pt x="0" y="2155748"/>
                    <a:pt x="0" y="2155748"/>
                    <a:pt x="0" y="380638"/>
                  </a:cubicBezTo>
                  <a:lnTo>
                    <a:pt x="496352" y="380638"/>
                  </a:lnTo>
                  <a:lnTo>
                    <a:pt x="483681" y="357129"/>
                  </a:lnTo>
                  <a:cubicBezTo>
                    <a:pt x="470764" y="326374"/>
                    <a:pt x="463621" y="292561"/>
                    <a:pt x="463621" y="257067"/>
                  </a:cubicBezTo>
                  <a:cubicBezTo>
                    <a:pt x="463621" y="115093"/>
                    <a:pt x="577906" y="0"/>
                    <a:pt x="718884" y="0"/>
                  </a:cubicBezTo>
                  <a:close/>
                </a:path>
              </a:pathLst>
            </a:custGeom>
            <a:solidFill>
              <a:srgbClr val="5BA555"/>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6" name="Oval 6838">
              <a:extLst>
                <a:ext uri="{FF2B5EF4-FFF2-40B4-BE49-F238E27FC236}">
                  <a16:creationId xmlns:a16="http://schemas.microsoft.com/office/drawing/2014/main" id="{7E7E1737-C64A-4DBF-9A9A-7562562AF1C8}"/>
                </a:ext>
              </a:extLst>
            </p:cNvPr>
            <p:cNvSpPr>
              <a:spLocks noChangeArrowheads="1"/>
            </p:cNvSpPr>
            <p:nvPr/>
          </p:nvSpPr>
          <p:spPr bwMode="auto">
            <a:xfrm>
              <a:off x="5952983" y="4577968"/>
              <a:ext cx="512329" cy="51413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79">
              <a:extLst>
                <a:ext uri="{FF2B5EF4-FFF2-40B4-BE49-F238E27FC236}">
                  <a16:creationId xmlns:a16="http://schemas.microsoft.com/office/drawing/2014/main" id="{B356EB1D-7BB8-495C-A16E-5CC1EBA6715A}"/>
                </a:ext>
              </a:extLst>
            </p:cNvPr>
            <p:cNvSpPr>
              <a:spLocks noEditPoints="1"/>
            </p:cNvSpPr>
            <p:nvPr/>
          </p:nvSpPr>
          <p:spPr bwMode="auto">
            <a:xfrm>
              <a:off x="5189646" y="3032562"/>
              <a:ext cx="374026" cy="374026"/>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Freeform 80">
              <a:extLst>
                <a:ext uri="{FF2B5EF4-FFF2-40B4-BE49-F238E27FC236}">
                  <a16:creationId xmlns:a16="http://schemas.microsoft.com/office/drawing/2014/main" id="{0D52654C-C2D1-4C3A-AA09-B6CE6D560129}"/>
                </a:ext>
              </a:extLst>
            </p:cNvPr>
            <p:cNvSpPr>
              <a:spLocks noEditPoints="1"/>
            </p:cNvSpPr>
            <p:nvPr/>
          </p:nvSpPr>
          <p:spPr bwMode="auto">
            <a:xfrm>
              <a:off x="5504021" y="4532891"/>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9" name="Freeform 81">
              <a:extLst>
                <a:ext uri="{FF2B5EF4-FFF2-40B4-BE49-F238E27FC236}">
                  <a16:creationId xmlns:a16="http://schemas.microsoft.com/office/drawing/2014/main" id="{2BB65D66-43D1-4FFE-8E50-AD97E139468C}"/>
                </a:ext>
              </a:extLst>
            </p:cNvPr>
            <p:cNvSpPr>
              <a:spLocks noEditPoints="1"/>
            </p:cNvSpPr>
            <p:nvPr/>
          </p:nvSpPr>
          <p:spPr bwMode="auto">
            <a:xfrm>
              <a:off x="6537374" y="2781232"/>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30" name="Freeform 82">
              <a:extLst>
                <a:ext uri="{FF2B5EF4-FFF2-40B4-BE49-F238E27FC236}">
                  <a16:creationId xmlns:a16="http://schemas.microsoft.com/office/drawing/2014/main" id="{AC1369CC-B588-4C06-9BF7-AC4682B22E49}"/>
                </a:ext>
              </a:extLst>
            </p:cNvPr>
            <p:cNvSpPr>
              <a:spLocks noEditPoints="1"/>
            </p:cNvSpPr>
            <p:nvPr/>
          </p:nvSpPr>
          <p:spPr bwMode="auto">
            <a:xfrm>
              <a:off x="6557549" y="4147415"/>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Tree>
    <p:extLst>
      <p:ext uri="{BB962C8B-B14F-4D97-AF65-F5344CB8AC3E}">
        <p14:creationId xmlns:p14="http://schemas.microsoft.com/office/powerpoint/2010/main" val="248186407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50" fill="hold"/>
                                        <p:tgtEl>
                                          <p:spTgt spid="7"/>
                                        </p:tgtEl>
                                        <p:attrNameLst>
                                          <p:attrName>ppt_x</p:attrName>
                                        </p:attrNameLst>
                                      </p:cBhvr>
                                      <p:tavLst>
                                        <p:tav tm="0">
                                          <p:val>
                                            <p:strVal val="#ppt_x"/>
                                          </p:val>
                                        </p:tav>
                                        <p:tav tm="100000">
                                          <p:val>
                                            <p:strVal val="#ppt_x"/>
                                          </p:val>
                                        </p:tav>
                                      </p:tavLst>
                                    </p:anim>
                                    <p:anim calcmode="lin" valueType="num">
                                      <p:cBhvr additive="base">
                                        <p:cTn id="12" dur="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250" fill="hold"/>
                                        <p:tgtEl>
                                          <p:spTgt spid="10"/>
                                        </p:tgtEl>
                                        <p:attrNameLst>
                                          <p:attrName>ppt_x</p:attrName>
                                        </p:attrNameLst>
                                      </p:cBhvr>
                                      <p:tavLst>
                                        <p:tav tm="0">
                                          <p:val>
                                            <p:strVal val="#ppt_x"/>
                                          </p:val>
                                        </p:tav>
                                        <p:tav tm="100000">
                                          <p:val>
                                            <p:strVal val="#ppt_x"/>
                                          </p:val>
                                        </p:tav>
                                      </p:tavLst>
                                    </p:anim>
                                    <p:anim calcmode="lin" valueType="num">
                                      <p:cBhvr additive="base">
                                        <p:cTn id="17" dur="25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250" fill="hold"/>
                                        <p:tgtEl>
                                          <p:spTgt spid="11"/>
                                        </p:tgtEl>
                                        <p:attrNameLst>
                                          <p:attrName>ppt_x</p:attrName>
                                        </p:attrNameLst>
                                      </p:cBhvr>
                                      <p:tavLst>
                                        <p:tav tm="0">
                                          <p:val>
                                            <p:strVal val="#ppt_x"/>
                                          </p:val>
                                        </p:tav>
                                        <p:tav tm="100000">
                                          <p:val>
                                            <p:strVal val="#ppt_x"/>
                                          </p:val>
                                        </p:tav>
                                      </p:tavLst>
                                    </p:anim>
                                    <p:anim calcmode="lin" valueType="num">
                                      <p:cBhvr additive="base">
                                        <p:cTn id="22" dur="25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250" fill="hold"/>
                                        <p:tgtEl>
                                          <p:spTgt spid="12"/>
                                        </p:tgtEl>
                                        <p:attrNameLst>
                                          <p:attrName>ppt_x</p:attrName>
                                        </p:attrNameLst>
                                      </p:cBhvr>
                                      <p:tavLst>
                                        <p:tav tm="0">
                                          <p:val>
                                            <p:strVal val="#ppt_x"/>
                                          </p:val>
                                        </p:tav>
                                        <p:tav tm="100000">
                                          <p:val>
                                            <p:strVal val="#ppt_x"/>
                                          </p:val>
                                        </p:tav>
                                      </p:tavLst>
                                    </p:anim>
                                    <p:anim calcmode="lin" valueType="num">
                                      <p:cBhvr additive="base">
                                        <p:cTn id="27" dur="250" fill="hold"/>
                                        <p:tgtEl>
                                          <p:spTgt spid="12"/>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250" fill="hold"/>
                                        <p:tgtEl>
                                          <p:spTgt spid="13"/>
                                        </p:tgtEl>
                                        <p:attrNameLst>
                                          <p:attrName>ppt_x</p:attrName>
                                        </p:attrNameLst>
                                      </p:cBhvr>
                                      <p:tavLst>
                                        <p:tav tm="0">
                                          <p:val>
                                            <p:strVal val="#ppt_x"/>
                                          </p:val>
                                        </p:tav>
                                        <p:tav tm="100000">
                                          <p:val>
                                            <p:strVal val="#ppt_x"/>
                                          </p:val>
                                        </p:tav>
                                      </p:tavLst>
                                    </p:anim>
                                    <p:anim calcmode="lin" valueType="num">
                                      <p:cBhvr additive="base">
                                        <p:cTn id="32" dur="250" fill="hold"/>
                                        <p:tgtEl>
                                          <p:spTgt spid="13"/>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250" fill="hold"/>
                                        <p:tgtEl>
                                          <p:spTgt spid="14"/>
                                        </p:tgtEl>
                                        <p:attrNameLst>
                                          <p:attrName>ppt_x</p:attrName>
                                        </p:attrNameLst>
                                      </p:cBhvr>
                                      <p:tavLst>
                                        <p:tav tm="0">
                                          <p:val>
                                            <p:strVal val="#ppt_x"/>
                                          </p:val>
                                        </p:tav>
                                        <p:tav tm="100000">
                                          <p:val>
                                            <p:strVal val="#ppt_x"/>
                                          </p:val>
                                        </p:tav>
                                      </p:tavLst>
                                    </p:anim>
                                    <p:anim calcmode="lin" valueType="num">
                                      <p:cBhvr additive="base">
                                        <p:cTn id="37" dur="25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250" fill="hold"/>
                                        <p:tgtEl>
                                          <p:spTgt spid="15"/>
                                        </p:tgtEl>
                                        <p:attrNameLst>
                                          <p:attrName>ppt_x</p:attrName>
                                        </p:attrNameLst>
                                      </p:cBhvr>
                                      <p:tavLst>
                                        <p:tav tm="0">
                                          <p:val>
                                            <p:strVal val="#ppt_x"/>
                                          </p:val>
                                        </p:tav>
                                        <p:tav tm="100000">
                                          <p:val>
                                            <p:strVal val="#ppt_x"/>
                                          </p:val>
                                        </p:tav>
                                      </p:tavLst>
                                    </p:anim>
                                    <p:anim calcmode="lin" valueType="num">
                                      <p:cBhvr additive="base">
                                        <p:cTn id="42" dur="250" fill="hold"/>
                                        <p:tgtEl>
                                          <p:spTgt spid="15"/>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250" fill="hold"/>
                                        <p:tgtEl>
                                          <p:spTgt spid="16"/>
                                        </p:tgtEl>
                                        <p:attrNameLst>
                                          <p:attrName>ppt_x</p:attrName>
                                        </p:attrNameLst>
                                      </p:cBhvr>
                                      <p:tavLst>
                                        <p:tav tm="0">
                                          <p:val>
                                            <p:strVal val="#ppt_x"/>
                                          </p:val>
                                        </p:tav>
                                        <p:tav tm="100000">
                                          <p:val>
                                            <p:strVal val="#ppt_x"/>
                                          </p:val>
                                        </p:tav>
                                      </p:tavLst>
                                    </p:anim>
                                    <p:anim calcmode="lin" valueType="num">
                                      <p:cBhvr additive="base">
                                        <p:cTn id="47" dur="250" fill="hold"/>
                                        <p:tgtEl>
                                          <p:spTgt spid="16"/>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 presetClass="entr" presetSubtype="4"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250" fill="hold"/>
                                        <p:tgtEl>
                                          <p:spTgt spid="17"/>
                                        </p:tgtEl>
                                        <p:attrNameLst>
                                          <p:attrName>ppt_x</p:attrName>
                                        </p:attrNameLst>
                                      </p:cBhvr>
                                      <p:tavLst>
                                        <p:tav tm="0">
                                          <p:val>
                                            <p:strVal val="#ppt_x"/>
                                          </p:val>
                                        </p:tav>
                                        <p:tav tm="100000">
                                          <p:val>
                                            <p:strVal val="#ppt_x"/>
                                          </p:val>
                                        </p:tav>
                                      </p:tavLst>
                                    </p:anim>
                                    <p:anim calcmode="lin" valueType="num">
                                      <p:cBhvr additive="base">
                                        <p:cTn id="52" dur="250" fill="hold"/>
                                        <p:tgtEl>
                                          <p:spTgt spid="17"/>
                                        </p:tgtEl>
                                        <p:attrNameLst>
                                          <p:attrName>ppt_y</p:attrName>
                                        </p:attrNameLst>
                                      </p:cBhvr>
                                      <p:tavLst>
                                        <p:tav tm="0">
                                          <p:val>
                                            <p:strVal val="1+#ppt_h/2"/>
                                          </p:val>
                                        </p:tav>
                                        <p:tav tm="100000">
                                          <p:val>
                                            <p:strVal val="#ppt_y"/>
                                          </p:val>
                                        </p:tav>
                                      </p:tavLst>
                                    </p:anim>
                                  </p:childTnLst>
                                </p:cTn>
                              </p:par>
                            </p:childTnLst>
                          </p:cTn>
                        </p:par>
                        <p:par>
                          <p:cTn id="53" fill="hold">
                            <p:stCondLst>
                              <p:cond delay="2750"/>
                            </p:stCondLst>
                            <p:childTnLst>
                              <p:par>
                                <p:cTn id="54" presetID="2" presetClass="entr" presetSubtype="4"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250" fill="hold"/>
                                        <p:tgtEl>
                                          <p:spTgt spid="18"/>
                                        </p:tgtEl>
                                        <p:attrNameLst>
                                          <p:attrName>ppt_x</p:attrName>
                                        </p:attrNameLst>
                                      </p:cBhvr>
                                      <p:tavLst>
                                        <p:tav tm="0">
                                          <p:val>
                                            <p:strVal val="#ppt_x"/>
                                          </p:val>
                                        </p:tav>
                                        <p:tav tm="100000">
                                          <p:val>
                                            <p:strVal val="#ppt_x"/>
                                          </p:val>
                                        </p:tav>
                                      </p:tavLst>
                                    </p:anim>
                                    <p:anim calcmode="lin" valueType="num">
                                      <p:cBhvr additive="base">
                                        <p:cTn id="57" dur="250" fill="hold"/>
                                        <p:tgtEl>
                                          <p:spTgt spid="18"/>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250" fill="hold"/>
                                        <p:tgtEl>
                                          <p:spTgt spid="19"/>
                                        </p:tgtEl>
                                        <p:attrNameLst>
                                          <p:attrName>ppt_x</p:attrName>
                                        </p:attrNameLst>
                                      </p:cBhvr>
                                      <p:tavLst>
                                        <p:tav tm="0">
                                          <p:val>
                                            <p:strVal val="#ppt_x"/>
                                          </p:val>
                                        </p:tav>
                                        <p:tav tm="100000">
                                          <p:val>
                                            <p:strVal val="#ppt_x"/>
                                          </p:val>
                                        </p:tav>
                                      </p:tavLst>
                                    </p:anim>
                                    <p:anim calcmode="lin" valueType="num">
                                      <p:cBhvr additive="base">
                                        <p:cTn id="62" dur="250" fill="hold"/>
                                        <p:tgtEl>
                                          <p:spTgt spid="19"/>
                                        </p:tgtEl>
                                        <p:attrNameLst>
                                          <p:attrName>ppt_y</p:attrName>
                                        </p:attrNameLst>
                                      </p:cBhvr>
                                      <p:tavLst>
                                        <p:tav tm="0">
                                          <p:val>
                                            <p:strVal val="1+#ppt_h/2"/>
                                          </p:val>
                                        </p:tav>
                                        <p:tav tm="100000">
                                          <p:val>
                                            <p:strVal val="#ppt_y"/>
                                          </p:val>
                                        </p:tav>
                                      </p:tavLst>
                                    </p:anim>
                                  </p:childTnLst>
                                </p:cTn>
                              </p:par>
                            </p:childTnLst>
                          </p:cTn>
                        </p:par>
                        <p:par>
                          <p:cTn id="63" fill="hold">
                            <p:stCondLst>
                              <p:cond delay="3250"/>
                            </p:stCondLst>
                            <p:childTnLst>
                              <p:par>
                                <p:cTn id="64" presetID="2" presetClass="entr" presetSubtype="4"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250" fill="hold"/>
                                        <p:tgtEl>
                                          <p:spTgt spid="20"/>
                                        </p:tgtEl>
                                        <p:attrNameLst>
                                          <p:attrName>ppt_x</p:attrName>
                                        </p:attrNameLst>
                                      </p:cBhvr>
                                      <p:tavLst>
                                        <p:tav tm="0">
                                          <p:val>
                                            <p:strVal val="#ppt_x"/>
                                          </p:val>
                                        </p:tav>
                                        <p:tav tm="100000">
                                          <p:val>
                                            <p:strVal val="#ppt_x"/>
                                          </p:val>
                                        </p:tav>
                                      </p:tavLst>
                                    </p:anim>
                                    <p:anim calcmode="lin" valueType="num">
                                      <p:cBhvr additive="base">
                                        <p:cTn id="67" dur="250" fill="hold"/>
                                        <p:tgtEl>
                                          <p:spTgt spid="20"/>
                                        </p:tgtEl>
                                        <p:attrNameLst>
                                          <p:attrName>ppt_y</p:attrName>
                                        </p:attrNameLst>
                                      </p:cBhvr>
                                      <p:tavLst>
                                        <p:tav tm="0">
                                          <p:val>
                                            <p:strVal val="1+#ppt_h/2"/>
                                          </p:val>
                                        </p:tav>
                                        <p:tav tm="100000">
                                          <p:val>
                                            <p:strVal val="#ppt_y"/>
                                          </p:val>
                                        </p:tav>
                                      </p:tavLst>
                                    </p:anim>
                                  </p:childTnLst>
                                </p:cTn>
                              </p:par>
                            </p:childTnLst>
                          </p:cTn>
                        </p:par>
                        <p:par>
                          <p:cTn id="68" fill="hold">
                            <p:stCondLst>
                              <p:cond delay="3500"/>
                            </p:stCondLst>
                            <p:childTnLst>
                              <p:par>
                                <p:cTn id="69" presetID="42" presetClass="entr" presetSubtype="0"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P spid="13" grpId="0"/>
      <p:bldP spid="14" grpId="0"/>
      <p:bldP spid="15" grpId="0"/>
      <p:bldP spid="16" grpId="0"/>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7" name="矩形 6">
            <a:extLst>
              <a:ext uri="{FF2B5EF4-FFF2-40B4-BE49-F238E27FC236}">
                <a16:creationId xmlns:a16="http://schemas.microsoft.com/office/drawing/2014/main" id="{65744A04-40F0-4A4E-A96B-411CDBE3CFD3}"/>
              </a:ext>
            </a:extLst>
          </p:cNvPr>
          <p:cNvSpPr/>
          <p:nvPr/>
        </p:nvSpPr>
        <p:spPr>
          <a:xfrm flipH="1">
            <a:off x="6586560" y="1795018"/>
            <a:ext cx="3951343" cy="3949145"/>
          </a:xfrm>
          <a:prstGeom prst="rect">
            <a:avLst/>
          </a:prstGeom>
          <a:noFill/>
          <a:ln>
            <a:solidFill>
              <a:srgbClr val="5BA55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sp>
        <p:nvSpPr>
          <p:cNvPr id="10" name="矩形 7">
            <a:extLst>
              <a:ext uri="{FF2B5EF4-FFF2-40B4-BE49-F238E27FC236}">
                <a16:creationId xmlns:a16="http://schemas.microsoft.com/office/drawing/2014/main" id="{031D9756-11DE-4830-845B-F4066231727F}"/>
              </a:ext>
            </a:extLst>
          </p:cNvPr>
          <p:cNvSpPr>
            <a:spLocks noChangeArrowheads="1"/>
          </p:cNvSpPr>
          <p:nvPr/>
        </p:nvSpPr>
        <p:spPr bwMode="auto">
          <a:xfrm flipH="1">
            <a:off x="6870500" y="3303924"/>
            <a:ext cx="348456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字以内此处添加详细文本描述，建议与标题相关并符合整体语言风格，语言描述尽量简洁生动。尽量将每页幻灯片的字数控制在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字以内此处添加详细文本描述，建议与标题相关并符合整体语言风格，语言描述尽量简洁生动。</a:t>
            </a:r>
          </a:p>
        </p:txBody>
      </p:sp>
      <p:sp>
        <p:nvSpPr>
          <p:cNvPr id="11" name="矩形 8">
            <a:extLst>
              <a:ext uri="{FF2B5EF4-FFF2-40B4-BE49-F238E27FC236}">
                <a16:creationId xmlns:a16="http://schemas.microsoft.com/office/drawing/2014/main" id="{8EEEC325-612C-43DE-BD71-E9065E2CB42F}"/>
              </a:ext>
            </a:extLst>
          </p:cNvPr>
          <p:cNvSpPr>
            <a:spLocks noChangeArrowheads="1"/>
          </p:cNvSpPr>
          <p:nvPr/>
        </p:nvSpPr>
        <p:spPr bwMode="auto">
          <a:xfrm flipH="1">
            <a:off x="6883201" y="2200959"/>
            <a:ext cx="3686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VEHICULANULLA QUIS LOREM UT LIBERO MALESUADA FEUGIATMALESUADA FEUGIAT</a:t>
            </a:r>
          </a:p>
          <a:p>
            <a:pPr eaLnBrk="1" hangingPunct="1"/>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2" name="组合 11">
            <a:extLst>
              <a:ext uri="{FF2B5EF4-FFF2-40B4-BE49-F238E27FC236}">
                <a16:creationId xmlns:a16="http://schemas.microsoft.com/office/drawing/2014/main" id="{CBA11789-99A1-40A1-95AB-FC1218375B12}"/>
              </a:ext>
            </a:extLst>
          </p:cNvPr>
          <p:cNvGrpSpPr/>
          <p:nvPr/>
        </p:nvGrpSpPr>
        <p:grpSpPr>
          <a:xfrm>
            <a:off x="1862484" y="1893569"/>
            <a:ext cx="3834410" cy="3850594"/>
            <a:chOff x="6190885" y="2061934"/>
            <a:chExt cx="4007216" cy="4024128"/>
          </a:xfrm>
        </p:grpSpPr>
        <p:grpSp>
          <p:nvGrpSpPr>
            <p:cNvPr id="13" name="Group 4">
              <a:extLst>
                <a:ext uri="{FF2B5EF4-FFF2-40B4-BE49-F238E27FC236}">
                  <a16:creationId xmlns:a16="http://schemas.microsoft.com/office/drawing/2014/main" id="{05F2BD83-800E-4385-A7B5-8D2260623ACC}"/>
                </a:ext>
              </a:extLst>
            </p:cNvPr>
            <p:cNvGrpSpPr/>
            <p:nvPr/>
          </p:nvGrpSpPr>
          <p:grpSpPr>
            <a:xfrm>
              <a:off x="6190885" y="2061934"/>
              <a:ext cx="4007216" cy="4024128"/>
              <a:chOff x="6978323" y="3209657"/>
              <a:chExt cx="10462184" cy="10506343"/>
            </a:xfrm>
          </p:grpSpPr>
          <p:sp>
            <p:nvSpPr>
              <p:cNvPr id="18" name="Oval 123">
                <a:extLst>
                  <a:ext uri="{FF2B5EF4-FFF2-40B4-BE49-F238E27FC236}">
                    <a16:creationId xmlns:a16="http://schemas.microsoft.com/office/drawing/2014/main" id="{40D31C67-6BF1-4F11-8383-30E3B24BD5FB}"/>
                  </a:ext>
                </a:extLst>
              </p:cNvPr>
              <p:cNvSpPr/>
              <p:nvPr/>
            </p:nvSpPr>
            <p:spPr>
              <a:xfrm>
                <a:off x="6978323" y="3209657"/>
                <a:ext cx="10462184" cy="10462184"/>
              </a:xfrm>
              <a:prstGeom prst="ellipse">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19" name="Oval 133">
                <a:extLst>
                  <a:ext uri="{FF2B5EF4-FFF2-40B4-BE49-F238E27FC236}">
                    <a16:creationId xmlns:a16="http://schemas.microsoft.com/office/drawing/2014/main" id="{9C26C0DB-C4BA-42BB-A2B6-4E4F2FB1F738}"/>
                  </a:ext>
                </a:extLst>
              </p:cNvPr>
              <p:cNvSpPr/>
              <p:nvPr/>
            </p:nvSpPr>
            <p:spPr>
              <a:xfrm>
                <a:off x="8038419" y="5374005"/>
                <a:ext cx="8341995" cy="83419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20" name="Oval 134">
                <a:extLst>
                  <a:ext uri="{FF2B5EF4-FFF2-40B4-BE49-F238E27FC236}">
                    <a16:creationId xmlns:a16="http://schemas.microsoft.com/office/drawing/2014/main" id="{0AC071CE-F47F-467C-BD2E-721781B00E2D}"/>
                  </a:ext>
                </a:extLst>
              </p:cNvPr>
              <p:cNvSpPr/>
              <p:nvPr/>
            </p:nvSpPr>
            <p:spPr>
              <a:xfrm>
                <a:off x="9255512" y="7808194"/>
                <a:ext cx="5907806" cy="5907806"/>
              </a:xfrm>
              <a:prstGeom prst="ellipse">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21" name="Oval 3">
                <a:extLst>
                  <a:ext uri="{FF2B5EF4-FFF2-40B4-BE49-F238E27FC236}">
                    <a16:creationId xmlns:a16="http://schemas.microsoft.com/office/drawing/2014/main" id="{B6569A34-47D2-4FEC-BEA3-D5E464A2215E}"/>
                  </a:ext>
                </a:extLst>
              </p:cNvPr>
              <p:cNvSpPr/>
              <p:nvPr/>
            </p:nvSpPr>
            <p:spPr>
              <a:xfrm>
                <a:off x="10566337" y="10470200"/>
                <a:ext cx="3244978" cy="3244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grpSp>
        <p:sp>
          <p:nvSpPr>
            <p:cNvPr id="14" name="TextBox 135">
              <a:extLst>
                <a:ext uri="{FF2B5EF4-FFF2-40B4-BE49-F238E27FC236}">
                  <a16:creationId xmlns:a16="http://schemas.microsoft.com/office/drawing/2014/main" id="{0E849B43-2656-43C8-8BF2-2014BE4870B0}"/>
                </a:ext>
              </a:extLst>
            </p:cNvPr>
            <p:cNvSpPr txBox="1"/>
            <p:nvPr/>
          </p:nvSpPr>
          <p:spPr>
            <a:xfrm>
              <a:off x="7589967" y="4343017"/>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$4 BILLIONS</a:t>
              </a:r>
            </a:p>
          </p:txBody>
        </p:sp>
        <p:sp>
          <p:nvSpPr>
            <p:cNvPr id="15" name="TextBox 137">
              <a:extLst>
                <a:ext uri="{FF2B5EF4-FFF2-40B4-BE49-F238E27FC236}">
                  <a16:creationId xmlns:a16="http://schemas.microsoft.com/office/drawing/2014/main" id="{40A9B137-F726-46C6-A86B-71CC9E3C7DCF}"/>
                </a:ext>
              </a:extLst>
            </p:cNvPr>
            <p:cNvSpPr txBox="1"/>
            <p:nvPr/>
          </p:nvSpPr>
          <p:spPr>
            <a:xfrm>
              <a:off x="7589967" y="2256735"/>
              <a:ext cx="1210768" cy="2436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 BILLIONS</a:t>
              </a:r>
            </a:p>
          </p:txBody>
        </p:sp>
        <p:sp>
          <p:nvSpPr>
            <p:cNvPr id="16" name="TextBox 138">
              <a:extLst>
                <a:ext uri="{FF2B5EF4-FFF2-40B4-BE49-F238E27FC236}">
                  <a16:creationId xmlns:a16="http://schemas.microsoft.com/office/drawing/2014/main" id="{821AA571-3CF7-4284-A4E2-B4CC4562EF77}"/>
                </a:ext>
              </a:extLst>
            </p:cNvPr>
            <p:cNvSpPr txBox="1"/>
            <p:nvPr/>
          </p:nvSpPr>
          <p:spPr>
            <a:xfrm>
              <a:off x="7749356" y="5497193"/>
              <a:ext cx="89198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$900,000</a:t>
              </a:r>
            </a:p>
          </p:txBody>
        </p:sp>
        <p:sp>
          <p:nvSpPr>
            <p:cNvPr id="17" name="TextBox 139">
              <a:extLst>
                <a:ext uri="{FF2B5EF4-FFF2-40B4-BE49-F238E27FC236}">
                  <a16:creationId xmlns:a16="http://schemas.microsoft.com/office/drawing/2014/main" id="{12B3D776-9D0C-437B-A846-9412235F2C1E}"/>
                </a:ext>
              </a:extLst>
            </p:cNvPr>
            <p:cNvSpPr txBox="1"/>
            <p:nvPr/>
          </p:nvSpPr>
          <p:spPr>
            <a:xfrm>
              <a:off x="7589967" y="3240235"/>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$6 BILLIONS</a:t>
              </a:r>
            </a:p>
          </p:txBody>
        </p:sp>
      </p:grpSp>
    </p:spTree>
    <p:extLst>
      <p:ext uri="{BB962C8B-B14F-4D97-AF65-F5344CB8AC3E}">
        <p14:creationId xmlns:p14="http://schemas.microsoft.com/office/powerpoint/2010/main" val="180574697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50"/>
                                        <p:tgtEl>
                                          <p:spTgt spid="10"/>
                                        </p:tgtEl>
                                      </p:cBhvr>
                                    </p:animEffect>
                                    <p:anim calcmode="lin" valueType="num">
                                      <p:cBhvr>
                                        <p:cTn id="18" dur="250" fill="hold"/>
                                        <p:tgtEl>
                                          <p:spTgt spid="10"/>
                                        </p:tgtEl>
                                        <p:attrNameLst>
                                          <p:attrName>ppt_x</p:attrName>
                                        </p:attrNameLst>
                                      </p:cBhvr>
                                      <p:tavLst>
                                        <p:tav tm="0">
                                          <p:val>
                                            <p:strVal val="#ppt_x"/>
                                          </p:val>
                                        </p:tav>
                                        <p:tav tm="100000">
                                          <p:val>
                                            <p:strVal val="#ppt_x"/>
                                          </p:val>
                                        </p:tav>
                                      </p:tavLst>
                                    </p:anim>
                                    <p:anim calcmode="lin" valueType="num">
                                      <p:cBhvr>
                                        <p:cTn id="19" dur="25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50"/>
                                        <p:tgtEl>
                                          <p:spTgt spid="11"/>
                                        </p:tgtEl>
                                      </p:cBhvr>
                                    </p:animEffect>
                                    <p:anim calcmode="lin" valueType="num">
                                      <p:cBhvr>
                                        <p:cTn id="24" dur="250" fill="hold"/>
                                        <p:tgtEl>
                                          <p:spTgt spid="11"/>
                                        </p:tgtEl>
                                        <p:attrNameLst>
                                          <p:attrName>ppt_x</p:attrName>
                                        </p:attrNameLst>
                                      </p:cBhvr>
                                      <p:tavLst>
                                        <p:tav tm="0">
                                          <p:val>
                                            <p:strVal val="#ppt_x"/>
                                          </p:val>
                                        </p:tav>
                                        <p:tav tm="100000">
                                          <p:val>
                                            <p:strVal val="#ppt_x"/>
                                          </p:val>
                                        </p:tav>
                                      </p:tavLst>
                                    </p:anim>
                                    <p:anim calcmode="lin" valueType="num">
                                      <p:cBhvr>
                                        <p:cTn id="25" dur="25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2"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A0EE9F58-DCFE-48CD-B493-40A7FA1A323B}"/>
              </a:ext>
            </a:extLst>
          </p:cNvPr>
          <p:cNvGrpSpPr/>
          <p:nvPr/>
        </p:nvGrpSpPr>
        <p:grpSpPr>
          <a:xfrm>
            <a:off x="0" y="0"/>
            <a:ext cx="12190413" cy="1041400"/>
            <a:chOff x="0" y="0"/>
            <a:chExt cx="12190413" cy="1041400"/>
          </a:xfrm>
        </p:grpSpPr>
        <p:sp>
          <p:nvSpPr>
            <p:cNvPr id="2" name="矩形 1">
              <a:extLst>
                <a:ext uri="{FF2B5EF4-FFF2-40B4-BE49-F238E27FC236}">
                  <a16:creationId xmlns:a16="http://schemas.microsoft.com/office/drawing/2014/main" id="{9FE9669B-7E44-4DDF-8319-D83C5B0E4F50}"/>
                </a:ext>
              </a:extLst>
            </p:cNvPr>
            <p:cNvSpPr/>
            <p:nvPr/>
          </p:nvSpPr>
          <p:spPr>
            <a:xfrm>
              <a:off x="0" y="0"/>
              <a:ext cx="12190413" cy="1041400"/>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23332AD-27C5-42BD-9670-BB4781A73F2C}"/>
                </a:ext>
              </a:extLst>
            </p:cNvPr>
            <p:cNvGrpSpPr/>
            <p:nvPr/>
          </p:nvGrpSpPr>
          <p:grpSpPr>
            <a:xfrm>
              <a:off x="4467543" y="196562"/>
              <a:ext cx="3255325" cy="648276"/>
              <a:chOff x="4797734" y="1140282"/>
              <a:chExt cx="2311401" cy="648276"/>
            </a:xfrm>
          </p:grpSpPr>
          <p:sp>
            <p:nvSpPr>
              <p:cNvPr id="8" name="TextBox 8">
                <a:extLst>
                  <a:ext uri="{FF2B5EF4-FFF2-40B4-BE49-F238E27FC236}">
                    <a16:creationId xmlns:a16="http://schemas.microsoft.com/office/drawing/2014/main"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7" name="组合 48">
            <a:extLst>
              <a:ext uri="{FF2B5EF4-FFF2-40B4-BE49-F238E27FC236}">
                <a16:creationId xmlns:a16="http://schemas.microsoft.com/office/drawing/2014/main" id="{65C592C5-93CF-4952-AFBF-C5A0302CB7DA}"/>
              </a:ext>
            </a:extLst>
          </p:cNvPr>
          <p:cNvGrpSpPr/>
          <p:nvPr/>
        </p:nvGrpSpPr>
        <p:grpSpPr>
          <a:xfrm>
            <a:off x="2439083" y="3926967"/>
            <a:ext cx="2228850" cy="2232025"/>
            <a:chOff x="0" y="0"/>
            <a:chExt cx="2227424" cy="2232424"/>
          </a:xfrm>
        </p:grpSpPr>
        <p:grpSp>
          <p:nvGrpSpPr>
            <p:cNvPr id="10" name="组合 49">
              <a:extLst>
                <a:ext uri="{FF2B5EF4-FFF2-40B4-BE49-F238E27FC236}">
                  <a16:creationId xmlns:a16="http://schemas.microsoft.com/office/drawing/2014/main" id="{F526C8FE-F809-432F-909D-66F56AECAA80}"/>
                </a:ext>
              </a:extLst>
            </p:cNvPr>
            <p:cNvGrpSpPr/>
            <p:nvPr/>
          </p:nvGrpSpPr>
          <p:grpSpPr>
            <a:xfrm>
              <a:off x="0" y="0"/>
              <a:ext cx="2227424" cy="2232424"/>
              <a:chOff x="0" y="0"/>
              <a:chExt cx="2373418" cy="2378746"/>
            </a:xfrm>
          </p:grpSpPr>
          <p:sp>
            <p:nvSpPr>
              <p:cNvPr id="13" name="椭圆 53">
                <a:extLst>
                  <a:ext uri="{FF2B5EF4-FFF2-40B4-BE49-F238E27FC236}">
                    <a16:creationId xmlns:a16="http://schemas.microsoft.com/office/drawing/2014/main" id="{FF8DF50A-23B2-48C5-BC06-0CAF140995F0}"/>
                  </a:ext>
                </a:extLst>
              </p:cNvPr>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4" name="椭圆 1">
                <a:extLst>
                  <a:ext uri="{FF2B5EF4-FFF2-40B4-BE49-F238E27FC236}">
                    <a16:creationId xmlns:a16="http://schemas.microsoft.com/office/drawing/2014/main" id="{A64B78B2-A522-40C7-9689-382A3CD695CD}"/>
                  </a:ext>
                </a:extLst>
              </p:cNvPr>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5BA555"/>
              </a:solidFill>
              <a:ln w="9525">
                <a:noFill/>
              </a:ln>
            </p:spPr>
            <p:txBody>
              <a:bodyPr/>
              <a:lstStyle/>
              <a:p>
                <a:endParaRPr lang="zh-CN" altLang="en-US">
                  <a:solidFill>
                    <a:schemeClr val="bg1">
                      <a:lumMod val="50000"/>
                    </a:schemeClr>
                  </a:solidFill>
                </a:endParaRPr>
              </a:p>
            </p:txBody>
          </p:sp>
        </p:grpSp>
        <p:sp>
          <p:nvSpPr>
            <p:cNvPr id="11" name="TextBox 50">
              <a:extLst>
                <a:ext uri="{FF2B5EF4-FFF2-40B4-BE49-F238E27FC236}">
                  <a16:creationId xmlns:a16="http://schemas.microsoft.com/office/drawing/2014/main" id="{FC486CB4-817B-4C69-B9EA-ADF5D86C60F7}"/>
                </a:ext>
              </a:extLst>
            </p:cNvPr>
            <p:cNvSpPr/>
            <p:nvPr/>
          </p:nvSpPr>
          <p:spPr>
            <a:xfrm>
              <a:off x="783728" y="6681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76%</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2" name="TextBox 51">
              <a:extLst>
                <a:ext uri="{FF2B5EF4-FFF2-40B4-BE49-F238E27FC236}">
                  <a16:creationId xmlns:a16="http://schemas.microsoft.com/office/drawing/2014/main" id="{60E95B85-A6C5-43BD-B168-59DA29AF3C5D}"/>
                </a:ext>
              </a:extLst>
            </p:cNvPr>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5" name="组合 57">
            <a:extLst>
              <a:ext uri="{FF2B5EF4-FFF2-40B4-BE49-F238E27FC236}">
                <a16:creationId xmlns:a16="http://schemas.microsoft.com/office/drawing/2014/main" id="{E51485CC-B886-4E9D-98F2-A83554504C40}"/>
              </a:ext>
            </a:extLst>
          </p:cNvPr>
          <p:cNvGrpSpPr/>
          <p:nvPr/>
        </p:nvGrpSpPr>
        <p:grpSpPr>
          <a:xfrm>
            <a:off x="5179108" y="3926967"/>
            <a:ext cx="2127250" cy="2128838"/>
            <a:chOff x="0" y="0"/>
            <a:chExt cx="2126625" cy="2129124"/>
          </a:xfrm>
        </p:grpSpPr>
        <p:sp>
          <p:nvSpPr>
            <p:cNvPr id="16" name="椭圆 58">
              <a:extLst>
                <a:ext uri="{FF2B5EF4-FFF2-40B4-BE49-F238E27FC236}">
                  <a16:creationId xmlns:a16="http://schemas.microsoft.com/office/drawing/2014/main" id="{308F27DC-BC9A-43CD-9D15-466F3916F190}"/>
                </a:ext>
              </a:extLst>
            </p:cNvPr>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7" name="椭圆 1">
              <a:extLst>
                <a:ext uri="{FF2B5EF4-FFF2-40B4-BE49-F238E27FC236}">
                  <a16:creationId xmlns:a16="http://schemas.microsoft.com/office/drawing/2014/main" id="{EE1EE504-2C94-4CBA-96DA-42A873E03AF2}"/>
                </a:ext>
              </a:extLst>
            </p:cNvPr>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1"/>
            </a:solidFill>
            <a:ln w="9525">
              <a:noFill/>
            </a:ln>
          </p:spPr>
          <p:txBody>
            <a:bodyPr/>
            <a:lstStyle/>
            <a:p>
              <a:endParaRPr lang="zh-CN" altLang="en-US">
                <a:solidFill>
                  <a:schemeClr val="bg1">
                    <a:lumMod val="50000"/>
                  </a:schemeClr>
                </a:solidFill>
              </a:endParaRPr>
            </a:p>
          </p:txBody>
        </p:sp>
        <p:sp>
          <p:nvSpPr>
            <p:cNvPr id="18" name="TextBox 60">
              <a:extLst>
                <a:ext uri="{FF2B5EF4-FFF2-40B4-BE49-F238E27FC236}">
                  <a16:creationId xmlns:a16="http://schemas.microsoft.com/office/drawing/2014/main" id="{53FEEE67-FF2A-4B98-956D-EFCEF94A3A24}"/>
                </a:ext>
              </a:extLst>
            </p:cNvPr>
            <p:cNvSpPr/>
            <p:nvPr/>
          </p:nvSpPr>
          <p:spPr>
            <a:xfrm>
              <a:off x="682928"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48%</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9" name="TextBox 61">
              <a:extLst>
                <a:ext uri="{FF2B5EF4-FFF2-40B4-BE49-F238E27FC236}">
                  <a16:creationId xmlns:a16="http://schemas.microsoft.com/office/drawing/2014/main" id="{FA16BB63-C932-4638-9921-923A46FC913C}"/>
                </a:ext>
              </a:extLst>
            </p:cNvPr>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20" name="组合 65">
            <a:extLst>
              <a:ext uri="{FF2B5EF4-FFF2-40B4-BE49-F238E27FC236}">
                <a16:creationId xmlns:a16="http://schemas.microsoft.com/office/drawing/2014/main" id="{A8A4691B-AED4-443B-9527-BDDDEFF5CC97}"/>
              </a:ext>
            </a:extLst>
          </p:cNvPr>
          <p:cNvGrpSpPr/>
          <p:nvPr/>
        </p:nvGrpSpPr>
        <p:grpSpPr>
          <a:xfrm>
            <a:off x="7817533" y="3926967"/>
            <a:ext cx="2122488" cy="2128838"/>
            <a:chOff x="0" y="0"/>
            <a:chExt cx="2122208" cy="2129124"/>
          </a:xfrm>
        </p:grpSpPr>
        <p:sp>
          <p:nvSpPr>
            <p:cNvPr id="21" name="椭圆 67">
              <a:extLst>
                <a:ext uri="{FF2B5EF4-FFF2-40B4-BE49-F238E27FC236}">
                  <a16:creationId xmlns:a16="http://schemas.microsoft.com/office/drawing/2014/main" id="{51C53A2C-08B2-4C08-815B-621B3D0A3070}"/>
                </a:ext>
              </a:extLst>
            </p:cNvPr>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22" name="TextBox 68">
              <a:extLst>
                <a:ext uri="{FF2B5EF4-FFF2-40B4-BE49-F238E27FC236}">
                  <a16:creationId xmlns:a16="http://schemas.microsoft.com/office/drawing/2014/main" id="{0D56707F-A297-429E-B7E3-152A4CEC482E}"/>
                </a:ext>
              </a:extLst>
            </p:cNvPr>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23" name="TextBox 69">
              <a:extLst>
                <a:ext uri="{FF2B5EF4-FFF2-40B4-BE49-F238E27FC236}">
                  <a16:creationId xmlns:a16="http://schemas.microsoft.com/office/drawing/2014/main" id="{95A33EC9-7876-4807-AFA9-522EADE24707}"/>
                </a:ext>
              </a:extLst>
            </p:cNvPr>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4" name="椭圆 1">
              <a:extLst>
                <a:ext uri="{FF2B5EF4-FFF2-40B4-BE49-F238E27FC236}">
                  <a16:creationId xmlns:a16="http://schemas.microsoft.com/office/drawing/2014/main" id="{9687C900-9893-4178-8FC3-1535922EC448}"/>
                </a:ext>
              </a:extLst>
            </p:cNvPr>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5BA555"/>
            </a:solidFill>
            <a:ln w="9525">
              <a:noFill/>
            </a:ln>
          </p:spPr>
          <p:txBody>
            <a:bodyPr/>
            <a:lstStyle/>
            <a:p>
              <a:endParaRPr lang="zh-CN" altLang="en-US">
                <a:solidFill>
                  <a:schemeClr val="bg1">
                    <a:lumMod val="50000"/>
                  </a:schemeClr>
                </a:solidFill>
              </a:endParaRPr>
            </a:p>
          </p:txBody>
        </p:sp>
      </p:grpSp>
      <p:sp>
        <p:nvSpPr>
          <p:cNvPr id="30" name="圆角矩形 30">
            <a:extLst>
              <a:ext uri="{FF2B5EF4-FFF2-40B4-BE49-F238E27FC236}">
                <a16:creationId xmlns:a16="http://schemas.microsoft.com/office/drawing/2014/main" id="{6FA82033-0F89-47D5-8757-32D7668B1069}"/>
              </a:ext>
            </a:extLst>
          </p:cNvPr>
          <p:cNvSpPr/>
          <p:nvPr/>
        </p:nvSpPr>
        <p:spPr>
          <a:xfrm>
            <a:off x="2565348" y="1609299"/>
            <a:ext cx="1800665" cy="2232342"/>
          </a:xfrm>
          <a:prstGeom prst="roundRect">
            <a:avLst>
              <a:gd name="adj" fmla="val 18094"/>
            </a:avLst>
          </a:prstGeom>
          <a:noFill/>
          <a:ln>
            <a:solidFill>
              <a:srgbClr val="5BA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1" name="圆角矩形 32">
            <a:extLst>
              <a:ext uri="{FF2B5EF4-FFF2-40B4-BE49-F238E27FC236}">
                <a16:creationId xmlns:a16="http://schemas.microsoft.com/office/drawing/2014/main" id="{122053AF-90FF-4622-BA95-1243578A67BE}"/>
              </a:ext>
            </a:extLst>
          </p:cNvPr>
          <p:cNvSpPr/>
          <p:nvPr/>
        </p:nvSpPr>
        <p:spPr>
          <a:xfrm>
            <a:off x="5219556" y="1609299"/>
            <a:ext cx="1800665" cy="2232342"/>
          </a:xfrm>
          <a:prstGeom prst="roundRect">
            <a:avLst>
              <a:gd name="adj" fmla="val 18094"/>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2" name="圆角矩形 34">
            <a:extLst>
              <a:ext uri="{FF2B5EF4-FFF2-40B4-BE49-F238E27FC236}">
                <a16:creationId xmlns:a16="http://schemas.microsoft.com/office/drawing/2014/main" id="{165B8517-9D2B-4D2A-B758-435C887886CD}"/>
              </a:ext>
            </a:extLst>
          </p:cNvPr>
          <p:cNvSpPr/>
          <p:nvPr/>
        </p:nvSpPr>
        <p:spPr>
          <a:xfrm>
            <a:off x="7985277" y="1609299"/>
            <a:ext cx="1800665" cy="2232342"/>
          </a:xfrm>
          <a:prstGeom prst="roundRect">
            <a:avLst>
              <a:gd name="adj" fmla="val 18094"/>
            </a:avLst>
          </a:prstGeom>
          <a:noFill/>
          <a:ln>
            <a:solidFill>
              <a:srgbClr val="5BA5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4" name="文本框 21">
            <a:extLst>
              <a:ext uri="{FF2B5EF4-FFF2-40B4-BE49-F238E27FC236}">
                <a16:creationId xmlns:a16="http://schemas.microsoft.com/office/drawing/2014/main" id="{A534F4AF-9FC5-4089-A793-1DA1246B3051}"/>
              </a:ext>
            </a:extLst>
          </p:cNvPr>
          <p:cNvSpPr txBox="1"/>
          <p:nvPr/>
        </p:nvSpPr>
        <p:spPr>
          <a:xfrm>
            <a:off x="2704837" y="1811996"/>
            <a:ext cx="1527982" cy="2062103"/>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35" name="文本框 22">
            <a:extLst>
              <a:ext uri="{FF2B5EF4-FFF2-40B4-BE49-F238E27FC236}">
                <a16:creationId xmlns:a16="http://schemas.microsoft.com/office/drawing/2014/main" id="{20971C42-164E-44DC-A423-B17CEAE23887}"/>
              </a:ext>
            </a:extLst>
          </p:cNvPr>
          <p:cNvSpPr txBox="1"/>
          <p:nvPr/>
        </p:nvSpPr>
        <p:spPr>
          <a:xfrm>
            <a:off x="8122742" y="1811996"/>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36" name="文本框 23">
            <a:extLst>
              <a:ext uri="{FF2B5EF4-FFF2-40B4-BE49-F238E27FC236}">
                <a16:creationId xmlns:a16="http://schemas.microsoft.com/office/drawing/2014/main" id="{66169DFC-8B6C-44EE-B855-20CC5DBE095C}"/>
              </a:ext>
            </a:extLst>
          </p:cNvPr>
          <p:cNvSpPr txBox="1"/>
          <p:nvPr/>
        </p:nvSpPr>
        <p:spPr>
          <a:xfrm>
            <a:off x="5333120" y="1811996"/>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val="8637322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 calcmode="lin" valueType="num">
                                      <p:cBhvr>
                                        <p:cTn id="13" dur="1000" fill="hold"/>
                                        <p:tgtEl>
                                          <p:spTgt spid="7"/>
                                        </p:tgtEl>
                                        <p:attrNameLst>
                                          <p:attrName>style.rotation</p:attrName>
                                        </p:attrNameLst>
                                      </p:cBhvr>
                                      <p:tavLst>
                                        <p:tav tm="0">
                                          <p:val>
                                            <p:fltVal val="360"/>
                                          </p:val>
                                        </p:tav>
                                        <p:tav tm="100000">
                                          <p:val>
                                            <p:fltVal val="0"/>
                                          </p:val>
                                        </p:tav>
                                      </p:tavLst>
                                    </p:anim>
                                    <p:animEffect filter="fade">
                                      <p:cBhvr>
                                        <p:cTn id="14" dur="1000"/>
                                        <p:tgtEl>
                                          <p:spTgt spid="7"/>
                                        </p:tgtEl>
                                      </p:cBhvr>
                                    </p:animEffect>
                                  </p:childTnLst>
                                </p:cTn>
                              </p:par>
                              <p:par>
                                <p:cTn id="15" presetID="49" presetClass="entr" presetSubtype="0" decel="100000"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fltVal val="0"/>
                                          </p:val>
                                        </p:tav>
                                        <p:tav tm="100000">
                                          <p:val>
                                            <p:strVal val="#ppt_w"/>
                                          </p:val>
                                        </p:tav>
                                      </p:tavLst>
                                    </p:anim>
                                    <p:anim calcmode="lin" valueType="num">
                                      <p:cBhvr>
                                        <p:cTn id="18" dur="1000" fill="hold"/>
                                        <p:tgtEl>
                                          <p:spTgt spid="15"/>
                                        </p:tgtEl>
                                        <p:attrNameLst>
                                          <p:attrName>ppt_h</p:attrName>
                                        </p:attrNameLst>
                                      </p:cBhvr>
                                      <p:tavLst>
                                        <p:tav tm="0">
                                          <p:val>
                                            <p:fltVal val="0"/>
                                          </p:val>
                                        </p:tav>
                                        <p:tav tm="100000">
                                          <p:val>
                                            <p:strVal val="#ppt_h"/>
                                          </p:val>
                                        </p:tav>
                                      </p:tavLst>
                                    </p:anim>
                                    <p:anim calcmode="lin" valueType="num">
                                      <p:cBhvr>
                                        <p:cTn id="19" dur="1000" fill="hold"/>
                                        <p:tgtEl>
                                          <p:spTgt spid="15"/>
                                        </p:tgtEl>
                                        <p:attrNameLst>
                                          <p:attrName>style.rotation</p:attrName>
                                        </p:attrNameLst>
                                      </p:cBhvr>
                                      <p:tavLst>
                                        <p:tav tm="0">
                                          <p:val>
                                            <p:fltVal val="360"/>
                                          </p:val>
                                        </p:tav>
                                        <p:tav tm="100000">
                                          <p:val>
                                            <p:fltVal val="0"/>
                                          </p:val>
                                        </p:tav>
                                      </p:tavLst>
                                    </p:anim>
                                    <p:animEffect filter="fade">
                                      <p:cBhvr>
                                        <p:cTn id="20" dur="1000"/>
                                        <p:tgtEl>
                                          <p:spTgt spid="15"/>
                                        </p:tgtEl>
                                      </p:cBhvr>
                                    </p:animEffect>
                                  </p:childTnLst>
                                </p:cTn>
                              </p:par>
                              <p:par>
                                <p:cTn id="21" presetID="49" presetClass="entr" presetSubtype="0" decel="100000" fill="hold" nodeType="withEffect">
                                  <p:stCondLst>
                                    <p:cond delay="150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style.rotation</p:attrName>
                                        </p:attrNameLst>
                                      </p:cBhvr>
                                      <p:tavLst>
                                        <p:tav tm="0">
                                          <p:val>
                                            <p:fltVal val="360"/>
                                          </p:val>
                                        </p:tav>
                                        <p:tav tm="100000">
                                          <p:val>
                                            <p:fltVal val="0"/>
                                          </p:val>
                                        </p:tav>
                                      </p:tavLst>
                                    </p:anim>
                                    <p:animEffect filter="fade">
                                      <p:cBhvr>
                                        <p:cTn id="26" dur="1000"/>
                                        <p:tgtEl>
                                          <p:spTgt spid="20"/>
                                        </p:tgtEl>
                                      </p:cBhvr>
                                    </p:animEffect>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250"/>
                                        <p:tgtEl>
                                          <p:spTgt spid="30"/>
                                        </p:tgtEl>
                                      </p:cBhvr>
                                    </p:animEffect>
                                    <p:anim calcmode="lin" valueType="num">
                                      <p:cBhvr>
                                        <p:cTn id="31" dur="250" fill="hold"/>
                                        <p:tgtEl>
                                          <p:spTgt spid="30"/>
                                        </p:tgtEl>
                                        <p:attrNameLst>
                                          <p:attrName>ppt_x</p:attrName>
                                        </p:attrNameLst>
                                      </p:cBhvr>
                                      <p:tavLst>
                                        <p:tav tm="0">
                                          <p:val>
                                            <p:strVal val="#ppt_x"/>
                                          </p:val>
                                        </p:tav>
                                        <p:tav tm="100000">
                                          <p:val>
                                            <p:strVal val="#ppt_x"/>
                                          </p:val>
                                        </p:tav>
                                      </p:tavLst>
                                    </p:anim>
                                    <p:anim calcmode="lin" valueType="num">
                                      <p:cBhvr>
                                        <p:cTn id="32" dur="250" fill="hold"/>
                                        <p:tgtEl>
                                          <p:spTgt spid="30"/>
                                        </p:tgtEl>
                                        <p:attrNameLst>
                                          <p:attrName>ppt_y</p:attrName>
                                        </p:attrNameLst>
                                      </p:cBhvr>
                                      <p:tavLst>
                                        <p:tav tm="0">
                                          <p:val>
                                            <p:strVal val="#ppt_y+.1"/>
                                          </p:val>
                                        </p:tav>
                                        <p:tav tm="100000">
                                          <p:val>
                                            <p:strVal val="#ppt_y"/>
                                          </p:val>
                                        </p:tav>
                                      </p:tavLst>
                                    </p:anim>
                                  </p:childTnLst>
                                </p:cTn>
                              </p:par>
                            </p:childTnLst>
                          </p:cTn>
                        </p:par>
                        <p:par>
                          <p:cTn id="33" fill="hold">
                            <p:stCondLst>
                              <p:cond delay="3250"/>
                            </p:stCondLst>
                            <p:childTnLst>
                              <p:par>
                                <p:cTn id="34" presetID="42"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250"/>
                                        <p:tgtEl>
                                          <p:spTgt spid="31"/>
                                        </p:tgtEl>
                                      </p:cBhvr>
                                    </p:animEffect>
                                    <p:anim calcmode="lin" valueType="num">
                                      <p:cBhvr>
                                        <p:cTn id="37" dur="250" fill="hold"/>
                                        <p:tgtEl>
                                          <p:spTgt spid="31"/>
                                        </p:tgtEl>
                                        <p:attrNameLst>
                                          <p:attrName>ppt_x</p:attrName>
                                        </p:attrNameLst>
                                      </p:cBhvr>
                                      <p:tavLst>
                                        <p:tav tm="0">
                                          <p:val>
                                            <p:strVal val="#ppt_x"/>
                                          </p:val>
                                        </p:tav>
                                        <p:tav tm="100000">
                                          <p:val>
                                            <p:strVal val="#ppt_x"/>
                                          </p:val>
                                        </p:tav>
                                      </p:tavLst>
                                    </p:anim>
                                    <p:anim calcmode="lin" valueType="num">
                                      <p:cBhvr>
                                        <p:cTn id="38" dur="250" fill="hold"/>
                                        <p:tgtEl>
                                          <p:spTgt spid="31"/>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250"/>
                                        <p:tgtEl>
                                          <p:spTgt spid="32"/>
                                        </p:tgtEl>
                                      </p:cBhvr>
                                    </p:animEffect>
                                    <p:anim calcmode="lin" valueType="num">
                                      <p:cBhvr>
                                        <p:cTn id="43" dur="250" fill="hold"/>
                                        <p:tgtEl>
                                          <p:spTgt spid="32"/>
                                        </p:tgtEl>
                                        <p:attrNameLst>
                                          <p:attrName>ppt_x</p:attrName>
                                        </p:attrNameLst>
                                      </p:cBhvr>
                                      <p:tavLst>
                                        <p:tav tm="0">
                                          <p:val>
                                            <p:strVal val="#ppt_x"/>
                                          </p:val>
                                        </p:tav>
                                        <p:tav tm="100000">
                                          <p:val>
                                            <p:strVal val="#ppt_x"/>
                                          </p:val>
                                        </p:tav>
                                      </p:tavLst>
                                    </p:anim>
                                    <p:anim calcmode="lin" valueType="num">
                                      <p:cBhvr>
                                        <p:cTn id="44" dur="250" fill="hold"/>
                                        <p:tgtEl>
                                          <p:spTgt spid="32"/>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42"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250"/>
                                        <p:tgtEl>
                                          <p:spTgt spid="34"/>
                                        </p:tgtEl>
                                      </p:cBhvr>
                                    </p:animEffect>
                                    <p:anim calcmode="lin" valueType="num">
                                      <p:cBhvr>
                                        <p:cTn id="49" dur="250" fill="hold"/>
                                        <p:tgtEl>
                                          <p:spTgt spid="34"/>
                                        </p:tgtEl>
                                        <p:attrNameLst>
                                          <p:attrName>ppt_x</p:attrName>
                                        </p:attrNameLst>
                                      </p:cBhvr>
                                      <p:tavLst>
                                        <p:tav tm="0">
                                          <p:val>
                                            <p:strVal val="#ppt_x"/>
                                          </p:val>
                                        </p:tav>
                                        <p:tav tm="100000">
                                          <p:val>
                                            <p:strVal val="#ppt_x"/>
                                          </p:val>
                                        </p:tav>
                                      </p:tavLst>
                                    </p:anim>
                                    <p:anim calcmode="lin" valueType="num">
                                      <p:cBhvr>
                                        <p:cTn id="50" dur="250" fill="hold"/>
                                        <p:tgtEl>
                                          <p:spTgt spid="34"/>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250"/>
                                        <p:tgtEl>
                                          <p:spTgt spid="35"/>
                                        </p:tgtEl>
                                      </p:cBhvr>
                                    </p:animEffect>
                                    <p:anim calcmode="lin" valueType="num">
                                      <p:cBhvr>
                                        <p:cTn id="55" dur="250" fill="hold"/>
                                        <p:tgtEl>
                                          <p:spTgt spid="35"/>
                                        </p:tgtEl>
                                        <p:attrNameLst>
                                          <p:attrName>ppt_x</p:attrName>
                                        </p:attrNameLst>
                                      </p:cBhvr>
                                      <p:tavLst>
                                        <p:tav tm="0">
                                          <p:val>
                                            <p:strVal val="#ppt_x"/>
                                          </p:val>
                                        </p:tav>
                                        <p:tav tm="100000">
                                          <p:val>
                                            <p:strVal val="#ppt_x"/>
                                          </p:val>
                                        </p:tav>
                                      </p:tavLst>
                                    </p:anim>
                                    <p:anim calcmode="lin" valueType="num">
                                      <p:cBhvr>
                                        <p:cTn id="56" dur="250" fill="hold"/>
                                        <p:tgtEl>
                                          <p:spTgt spid="35"/>
                                        </p:tgtEl>
                                        <p:attrNameLst>
                                          <p:attrName>ppt_y</p:attrName>
                                        </p:attrNameLst>
                                      </p:cBhvr>
                                      <p:tavLst>
                                        <p:tav tm="0">
                                          <p:val>
                                            <p:strVal val="#ppt_y+.1"/>
                                          </p:val>
                                        </p:tav>
                                        <p:tav tm="100000">
                                          <p:val>
                                            <p:strVal val="#ppt_y"/>
                                          </p:val>
                                        </p:tav>
                                      </p:tavLst>
                                    </p:anim>
                                  </p:childTnLst>
                                </p:cTn>
                              </p:par>
                            </p:childTnLst>
                          </p:cTn>
                        </p:par>
                        <p:par>
                          <p:cTn id="57" fill="hold">
                            <p:stCondLst>
                              <p:cond delay="4250"/>
                            </p:stCondLst>
                            <p:childTnLst>
                              <p:par>
                                <p:cTn id="58" presetID="42"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250"/>
                                        <p:tgtEl>
                                          <p:spTgt spid="36"/>
                                        </p:tgtEl>
                                      </p:cBhvr>
                                    </p:animEffect>
                                    <p:anim calcmode="lin" valueType="num">
                                      <p:cBhvr>
                                        <p:cTn id="61" dur="250" fill="hold"/>
                                        <p:tgtEl>
                                          <p:spTgt spid="36"/>
                                        </p:tgtEl>
                                        <p:attrNameLst>
                                          <p:attrName>ppt_x</p:attrName>
                                        </p:attrNameLst>
                                      </p:cBhvr>
                                      <p:tavLst>
                                        <p:tav tm="0">
                                          <p:val>
                                            <p:strVal val="#ppt_x"/>
                                          </p:val>
                                        </p:tav>
                                        <p:tav tm="100000">
                                          <p:val>
                                            <p:strVal val="#ppt_x"/>
                                          </p:val>
                                        </p:tav>
                                      </p:tavLst>
                                    </p:anim>
                                    <p:anim calcmode="lin" valueType="num">
                                      <p:cBhvr>
                                        <p:cTn id="62"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6306E721-7533-49B1-881E-A2004493D7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7" name="文本框 7">
            <a:extLst>
              <a:ext uri="{FF2B5EF4-FFF2-40B4-BE49-F238E27FC236}">
                <a16:creationId xmlns:a16="http://schemas.microsoft.com/office/drawing/2014/main" id="{6964871C-00ED-4155-A941-8FF5644DFB0E}"/>
              </a:ext>
            </a:extLst>
          </p:cNvPr>
          <p:cNvSpPr txBox="1">
            <a:spLocks noChangeArrowheads="1"/>
          </p:cNvSpPr>
          <p:nvPr/>
        </p:nvSpPr>
        <p:spPr bwMode="auto">
          <a:xfrm>
            <a:off x="2800780" y="2163068"/>
            <a:ext cx="66078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6000" b="1" dirty="0">
                <a:solidFill>
                  <a:srgbClr val="5BA555"/>
                </a:solidFill>
                <a:latin typeface="微软雅黑" panose="020B0503020204020204" pitchFamily="34" charset="-122"/>
                <a:ea typeface="微软雅黑" panose="020B0503020204020204" pitchFamily="34" charset="-122"/>
              </a:rPr>
              <a:t>谢谢您的</a:t>
            </a:r>
            <a:r>
              <a:rPr lang="zh-CN" altLang="en-US" sz="6000" b="1" dirty="0">
                <a:solidFill>
                  <a:schemeClr val="accent1"/>
                </a:solidFill>
                <a:latin typeface="微软雅黑" panose="020B0503020204020204" pitchFamily="34" charset="-122"/>
                <a:ea typeface="微软雅黑" panose="020B0503020204020204" pitchFamily="34" charset="-122"/>
              </a:rPr>
              <a:t>观看指导</a:t>
            </a:r>
            <a:r>
              <a:rPr lang="en-US" altLang="zh-CN" sz="6000" b="1" dirty="0">
                <a:solidFill>
                  <a:schemeClr val="accent1"/>
                </a:solidFill>
                <a:latin typeface="微软雅黑" panose="020B0503020204020204" pitchFamily="34" charset="-122"/>
                <a:ea typeface="微软雅黑" panose="020B0503020204020204" pitchFamily="34" charset="-122"/>
              </a:rPr>
              <a:t>!</a:t>
            </a:r>
            <a:endParaRPr lang="en-US" altLang="zh-CN" sz="6000" dirty="0">
              <a:solidFill>
                <a:srgbClr val="5BA555"/>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5F5383B2-8904-4908-AF62-7EBD078D21C2}"/>
              </a:ext>
            </a:extLst>
          </p:cNvPr>
          <p:cNvSpPr/>
          <p:nvPr/>
        </p:nvSpPr>
        <p:spPr>
          <a:xfrm>
            <a:off x="2722562" y="3850910"/>
            <a:ext cx="6764338" cy="507831"/>
          </a:xfrm>
          <a:prstGeom prst="rect">
            <a:avLst/>
          </a:prstGeom>
        </p:spPr>
        <p:txBody>
          <a:bodyPr wrap="square">
            <a:spAutoFit/>
          </a:bodyPr>
          <a:lstStyle/>
          <a:p>
            <a:pPr algn="ctr">
              <a:lnSpc>
                <a:spcPct val="150000"/>
              </a:lnSpc>
              <a:defRPr/>
            </a:pPr>
            <a:r>
              <a:rPr lang="en-US" altLang="zh-CN" sz="900" kern="0" dirty="0">
                <a:solidFill>
                  <a:srgbClr val="5BA555"/>
                </a:solidFill>
                <a:latin typeface="Calibri Light"/>
                <a:ea typeface="微软雅黑 Light"/>
                <a:cs typeface="Arial" panose="020B0604020202020204" pitchFamily="34" charset="0"/>
              </a:rPr>
              <a:t>Lorem ipsum dolor sit </a:t>
            </a:r>
            <a:r>
              <a:rPr lang="en-US" altLang="zh-CN" sz="900" kern="0" dirty="0" err="1">
                <a:solidFill>
                  <a:srgbClr val="5BA555"/>
                </a:solidFill>
                <a:latin typeface="Calibri Light"/>
                <a:ea typeface="微软雅黑 Light"/>
                <a:cs typeface="Arial" panose="020B0604020202020204" pitchFamily="34" charset="0"/>
              </a:rPr>
              <a:t>amet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consectetuer</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adipiscing</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elit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Aenean</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commodo</a:t>
            </a:r>
            <a:r>
              <a:rPr lang="en-US" altLang="zh-CN" sz="900" kern="0" dirty="0">
                <a:solidFill>
                  <a:srgbClr val="5BA555"/>
                </a:solidFill>
                <a:latin typeface="Calibri Light"/>
                <a:ea typeface="微软雅黑 Light"/>
                <a:cs typeface="Arial" panose="020B0604020202020204" pitchFamily="34" charset="0"/>
              </a:rPr>
              <a:t> ligula </a:t>
            </a:r>
            <a:r>
              <a:rPr lang="en-US" altLang="zh-CN" sz="900" kern="0" dirty="0" err="1">
                <a:solidFill>
                  <a:srgbClr val="5BA555"/>
                </a:solidFill>
                <a:latin typeface="Calibri Light"/>
                <a:ea typeface="微软雅黑 Light"/>
                <a:cs typeface="Arial" panose="020B0604020202020204" pitchFamily="34" charset="0"/>
              </a:rPr>
              <a:t>eget</a:t>
            </a:r>
            <a:r>
              <a:rPr lang="en-US" altLang="zh-CN" sz="900" kern="0" dirty="0">
                <a:solidFill>
                  <a:srgbClr val="5BA555"/>
                </a:solidFill>
                <a:latin typeface="Calibri Light"/>
                <a:ea typeface="微软雅黑 Light"/>
                <a:cs typeface="Arial" panose="020B0604020202020204" pitchFamily="34" charset="0"/>
              </a:rPr>
              <a:t> dolor</a:t>
            </a:r>
            <a:r>
              <a:rPr lang="zh-CN" altLang="en-US" sz="900" kern="0" dirty="0">
                <a:solidFill>
                  <a:srgbClr val="5BA555"/>
                </a:solidFill>
                <a:latin typeface="Calibri Light"/>
                <a:ea typeface="微软雅黑 Light"/>
                <a:cs typeface="Arial" panose="020B0604020202020204" pitchFamily="34" charset="0"/>
              </a:rPr>
              <a:t>；</a:t>
            </a:r>
            <a:r>
              <a:rPr lang="en-US" altLang="zh-CN" sz="900" kern="0" dirty="0">
                <a:solidFill>
                  <a:srgbClr val="5BA555"/>
                </a:solidFill>
                <a:latin typeface="Calibri Light"/>
                <a:ea typeface="微软雅黑 Light"/>
                <a:cs typeface="Arial" panose="020B0604020202020204" pitchFamily="34" charset="0"/>
              </a:rPr>
              <a:t>Lorem ipsum dolor sit </a:t>
            </a:r>
            <a:r>
              <a:rPr lang="en-US" altLang="zh-CN" sz="900" kern="0" dirty="0" err="1">
                <a:solidFill>
                  <a:srgbClr val="5BA555"/>
                </a:solidFill>
                <a:latin typeface="Calibri Light"/>
                <a:ea typeface="微软雅黑 Light"/>
                <a:cs typeface="Arial" panose="020B0604020202020204" pitchFamily="34" charset="0"/>
              </a:rPr>
              <a:t>amet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consectetuer</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adipiscing</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elit</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Aenean</a:t>
            </a:r>
            <a:r>
              <a:rPr lang="en-US" altLang="zh-CN" sz="900" kern="0" dirty="0">
                <a:solidFill>
                  <a:srgbClr val="5BA555"/>
                </a:solidFill>
                <a:latin typeface="Calibri Light"/>
                <a:ea typeface="微软雅黑 Light"/>
                <a:cs typeface="Arial" panose="020B0604020202020204" pitchFamily="34" charset="0"/>
              </a:rPr>
              <a:t> </a:t>
            </a:r>
            <a:r>
              <a:rPr lang="en-US" altLang="zh-CN" sz="900" kern="0" dirty="0" err="1">
                <a:solidFill>
                  <a:srgbClr val="5BA555"/>
                </a:solidFill>
                <a:latin typeface="Calibri Light"/>
                <a:ea typeface="微软雅黑 Light"/>
                <a:cs typeface="Arial" panose="020B0604020202020204" pitchFamily="34" charset="0"/>
              </a:rPr>
              <a:t>commodo</a:t>
            </a:r>
            <a:r>
              <a:rPr lang="en-US" altLang="zh-CN" sz="900" kern="0" dirty="0">
                <a:solidFill>
                  <a:srgbClr val="5BA555"/>
                </a:solidFill>
                <a:latin typeface="Calibri Light"/>
                <a:ea typeface="微软雅黑 Light"/>
                <a:cs typeface="Arial" panose="020B0604020202020204" pitchFamily="34" charset="0"/>
              </a:rPr>
              <a:t> ligula </a:t>
            </a:r>
            <a:r>
              <a:rPr lang="en-US" altLang="zh-CN" sz="900" kern="0" dirty="0" err="1">
                <a:solidFill>
                  <a:srgbClr val="5BA555"/>
                </a:solidFill>
                <a:latin typeface="Calibri Light"/>
                <a:ea typeface="微软雅黑 Light"/>
                <a:cs typeface="Arial" panose="020B0604020202020204" pitchFamily="34" charset="0"/>
              </a:rPr>
              <a:t>eget</a:t>
            </a:r>
            <a:r>
              <a:rPr lang="en-US" altLang="zh-CN" sz="900" kern="0" dirty="0">
                <a:solidFill>
                  <a:srgbClr val="5BA555"/>
                </a:solidFill>
                <a:latin typeface="Calibri Light"/>
                <a:ea typeface="微软雅黑 Light"/>
                <a:cs typeface="Arial" panose="020B0604020202020204" pitchFamily="34" charset="0"/>
              </a:rPr>
              <a:t> dolor</a:t>
            </a:r>
            <a:endParaRPr lang="zh-CN" altLang="en-US" sz="900" kern="0" dirty="0">
              <a:solidFill>
                <a:srgbClr val="5BA555"/>
              </a:solidFill>
              <a:latin typeface="Calibri Light"/>
              <a:ea typeface="微软雅黑 Light"/>
            </a:endParaRPr>
          </a:p>
        </p:txBody>
      </p:sp>
      <p:sp>
        <p:nvSpPr>
          <p:cNvPr id="19" name="矩形 18">
            <a:extLst>
              <a:ext uri="{FF2B5EF4-FFF2-40B4-BE49-F238E27FC236}">
                <a16:creationId xmlns:a16="http://schemas.microsoft.com/office/drawing/2014/main" id="{79E130BC-5584-4B39-81CF-5F1CD7345D97}"/>
              </a:ext>
            </a:extLst>
          </p:cNvPr>
          <p:cNvSpPr/>
          <p:nvPr/>
        </p:nvSpPr>
        <p:spPr>
          <a:xfrm>
            <a:off x="4048672" y="3334543"/>
            <a:ext cx="4093068" cy="349644"/>
          </a:xfrm>
          <a:prstGeom prst="rect">
            <a:avLst/>
          </a:prstGeom>
          <a:solidFill>
            <a:srgbClr val="5BA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2"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000" fill="hold"/>
                                        <p:tgtEl>
                                          <p:spTgt spid="18"/>
                                        </p:tgtEl>
                                        <p:attrNameLst>
                                          <p:attrName>ppt_x</p:attrName>
                                        </p:attrNameLst>
                                      </p:cBhvr>
                                      <p:tavLst>
                                        <p:tav tm="0">
                                          <p:val>
                                            <p:strVal val="1+#ppt_w/2"/>
                                          </p:val>
                                        </p:tav>
                                        <p:tav tm="100000">
                                          <p:val>
                                            <p:strVal val="#ppt_x"/>
                                          </p:val>
                                        </p:tav>
                                      </p:tavLst>
                                    </p:anim>
                                    <p:anim calcmode="lin" valueType="num">
                                      <p:cBhvr additive="base">
                                        <p:cTn id="17" dur="1000" fill="hold"/>
                                        <p:tgtEl>
                                          <p:spTgt spid="18"/>
                                        </p:tgtEl>
                                        <p:attrNameLst>
                                          <p:attrName>ppt_y</p:attrName>
                                        </p:attrNameLst>
                                      </p:cBhvr>
                                      <p:tavLst>
                                        <p:tav tm="0">
                                          <p:val>
                                            <p:strVal val="#ppt_y"/>
                                          </p:val>
                                        </p:tav>
                                        <p:tav tm="100000">
                                          <p:val>
                                            <p:strVal val="#ppt_y"/>
                                          </p:val>
                                        </p:tav>
                                      </p:tavLst>
                                    </p:anim>
                                  </p:childTnLst>
                                </p:cTn>
                              </p:par>
                              <p:par>
                                <p:cTn id="18" presetID="1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750"/>
                                        <p:tgtEl>
                                          <p:spTgt spid="19"/>
                                        </p:tgtEl>
                                        <p:attrNameLst>
                                          <p:attrName>ppt_x</p:attrName>
                                        </p:attrNameLst>
                                      </p:cBhvr>
                                      <p:tavLst>
                                        <p:tav tm="0">
                                          <p:val>
                                            <p:strVal val="#ppt_x-#ppt_w*1.125000"/>
                                          </p:val>
                                        </p:tav>
                                        <p:tav tm="100000">
                                          <p:val>
                                            <p:strVal val="#ppt_x"/>
                                          </p:val>
                                        </p:tav>
                                      </p:tavLst>
                                    </p:anim>
                                    <p:animEffect transition="in" filter="wipe(right)">
                                      <p:cBhvr>
                                        <p:cTn id="21"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6241</TotalTime>
  <Words>2536</Words>
  <Application>Microsoft Office PowerPoint</Application>
  <PresentationFormat>自定义</PresentationFormat>
  <Paragraphs>300</Paragraphs>
  <Slides>25</Slides>
  <Notes>25</Notes>
  <HiddenSlides>0</HiddenSlides>
  <MMClips>1</MMClips>
  <ScaleCrop>false</ScaleCrop>
  <HeadingPairs>
    <vt:vector size="6" baseType="variant">
      <vt:variant>
        <vt:lpstr>已用的字体</vt:lpstr>
      </vt:variant>
      <vt:variant>
        <vt:i4>33</vt:i4>
      </vt:variant>
      <vt:variant>
        <vt:lpstr>主题</vt:lpstr>
      </vt:variant>
      <vt:variant>
        <vt:i4>10</vt:i4>
      </vt:variant>
      <vt:variant>
        <vt:lpstr>幻灯片标题</vt:lpstr>
      </vt:variant>
      <vt:variant>
        <vt:i4>25</vt:i4>
      </vt:variant>
    </vt:vector>
  </HeadingPairs>
  <TitlesOfParts>
    <vt:vector size="68" baseType="lpstr">
      <vt:lpstr>Aharoni</vt:lpstr>
      <vt:lpstr>Gill Sans</vt:lpstr>
      <vt:lpstr>Helvetica Neue</vt:lpstr>
      <vt:lpstr>ITC Avant Garde Std Bk</vt:lpstr>
      <vt:lpstr>Lato Bold</vt:lpstr>
      <vt:lpstr>Lato Light</vt:lpstr>
      <vt:lpstr>Lato Regular</vt:lpstr>
      <vt:lpstr>LiHei Pro</vt:lpstr>
      <vt:lpstr>Microsoft JhengHei Light</vt:lpstr>
      <vt:lpstr>Montserrat</vt:lpstr>
      <vt:lpstr>Open Sans</vt:lpstr>
      <vt:lpstr>Open Sans Extrabold</vt:lpstr>
      <vt:lpstr>Signika</vt:lpstr>
      <vt:lpstr>Source Sans Pro</vt:lpstr>
      <vt:lpstr>等线</vt:lpstr>
      <vt:lpstr>等线 Light</vt:lpstr>
      <vt:lpstr>方正大黑简体</vt:lpstr>
      <vt:lpstr>方正姚体</vt:lpstr>
      <vt:lpstr>方正姚体</vt:lpstr>
      <vt:lpstr>华文细黑</vt:lpstr>
      <vt:lpstr>华文新魏</vt:lpstr>
      <vt:lpstr>迷你简汉真广标</vt:lpstr>
      <vt:lpstr>宋体</vt:lpstr>
      <vt:lpstr>微软雅黑</vt:lpstr>
      <vt:lpstr>微软雅黑 Light</vt:lpstr>
      <vt:lpstr>造字工房尚雅体演示版常规体</vt:lpstr>
      <vt:lpstr>Agency FB</vt:lpstr>
      <vt:lpstr>Arial</vt:lpstr>
      <vt:lpstr>Calibri</vt:lpstr>
      <vt:lpstr>Calibri Light</vt:lpstr>
      <vt:lpstr>Helvetica</vt:lpstr>
      <vt:lpstr>Impact</vt:lpstr>
      <vt:lpstr>Levenim MT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Administrator</cp:lastModifiedBy>
  <cp:revision>3491</cp:revision>
  <dcterms:created xsi:type="dcterms:W3CDTF">2015-12-01T09:06:39Z</dcterms:created>
  <dcterms:modified xsi:type="dcterms:W3CDTF">2017-07-06T05:38:19Z</dcterms:modified>
</cp:coreProperties>
</file>