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61" r:id="rId4"/>
    <p:sldId id="262" r:id="rId5"/>
    <p:sldId id="307" r:id="rId6"/>
    <p:sldId id="310" r:id="rId7"/>
    <p:sldId id="320" r:id="rId8"/>
    <p:sldId id="321" r:id="rId9"/>
    <p:sldId id="322" r:id="rId10"/>
    <p:sldId id="311" r:id="rId11"/>
    <p:sldId id="323" r:id="rId12"/>
    <p:sldId id="324" r:id="rId13"/>
    <p:sldId id="306" r:id="rId14"/>
    <p:sldId id="326" r:id="rId15"/>
    <p:sldId id="325" r:id="rId16"/>
    <p:sldId id="327" r:id="rId17"/>
    <p:sldId id="328" r:id="rId18"/>
    <p:sldId id="308" r:id="rId19"/>
    <p:sldId id="309" r:id="rId20"/>
    <p:sldId id="329" r:id="rId21"/>
    <p:sldId id="33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FF"/>
    <a:srgbClr val="FFD731"/>
    <a:srgbClr val="FECE01"/>
    <a:srgbClr val="FAF7F8"/>
    <a:srgbClr val="000000"/>
    <a:srgbClr val="FBF8F9"/>
    <a:srgbClr val="FED113"/>
    <a:srgbClr val="EDC001"/>
    <a:srgbClr val="F8FCF8"/>
    <a:srgbClr val="FF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16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1814" y="1042"/>
      </p:cViewPr>
      <p:guideLst>
        <p:guide orient="horz" pos="2160"/>
        <p:guide pos="474"/>
        <p:guide pos="7229"/>
        <p:guide orient="horz" pos="665"/>
        <p:guide orient="horz" pos="3711"/>
        <p:guide pos="1148"/>
        <p:guide pos="6549"/>
        <p:guide pos="4264"/>
        <p:guide orient="horz" pos="3892"/>
        <p:guide orient="horz" pos="433"/>
        <p:guide pos="3262"/>
        <p:guide pos="3840"/>
        <p:guide pos="936"/>
        <p:guide pos="6762"/>
        <p:guide pos="6624"/>
        <p:guide pos="70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</a:fld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</a:fld>
            <a:endParaRPr 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</a:fld>
            <a:endParaRPr 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</a:fld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</a:fld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D79AE-9A63-4FB3-BF69-FBB2C11AD72A}" type="datetimeFigureOut">
              <a:rPr lang="en-US" smtClean="0"/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43FCF-4A11-4794-8DC6-FECAD38AD8F6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cd39474a0c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290" y="0"/>
            <a:ext cx="12226290" cy="6858000"/>
          </a:xfrm>
          <a:prstGeom prst="rect">
            <a:avLst/>
          </a:prstGeom>
        </p:spPr>
      </p:pic>
      <p:sp>
        <p:nvSpPr>
          <p:cNvPr id="20" name="圆角矩形 21"/>
          <p:cNvSpPr/>
          <p:nvPr/>
        </p:nvSpPr>
        <p:spPr>
          <a:xfrm>
            <a:off x="4295551" y="4687698"/>
            <a:ext cx="3844738" cy="403994"/>
          </a:xfrm>
          <a:prstGeom prst="roundRect">
            <a:avLst>
              <a:gd name="adj" fmla="val 50000"/>
            </a:avLst>
          </a:prstGeom>
          <a:solidFill>
            <a:srgbClr val="F8FCF8"/>
          </a:solidFill>
          <a:ln>
            <a:noFill/>
          </a:ln>
          <a:effectLst>
            <a:outerShdw blurRad="203200" dist="38100" dir="4380000" sx="104000" sy="104000" algn="t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4495893" y="4705029"/>
            <a:ext cx="344405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XXXX</a:t>
            </a:r>
            <a:r>
              <a:rPr lang="zh-CN" altLang="en-US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班级</a:t>
            </a:r>
            <a:r>
              <a:rPr lang="en-US" altLang="zh-CN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XX</a:t>
            </a:r>
            <a:r>
              <a:rPr lang="zh-CN" altLang="en-US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班号</a:t>
            </a:r>
            <a:r>
              <a:rPr lang="en-US" altLang="zh-CN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     </a:t>
            </a:r>
            <a:r>
              <a:rPr lang="en-US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XXX</a:t>
            </a:r>
            <a:endParaRPr lang="en-US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40793" y="3846613"/>
            <a:ext cx="6474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——Life </a:t>
            </a:r>
            <a:r>
              <a:rPr lang="en-US" altLang="zh-CN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is like a sea, only the strong-willed can </a:t>
            </a:r>
            <a:r>
              <a:rPr lang="en-US" altLang="zh-CN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reach the</a:t>
            </a:r>
            <a:endParaRPr lang="en-US" altLang="zh-CN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14879" y="2723875"/>
            <a:ext cx="84124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毕业论文答辩复试通用模板</a:t>
            </a:r>
            <a:endParaRPr lang="zh-CN" altLang="en-US" sz="5400" b="1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51070" y="1402341"/>
            <a:ext cx="268986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b="1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2020</a:t>
            </a:r>
            <a:endParaRPr lang="en-US" sz="8000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" name="图片 2" descr="5cd39474a0c64"/>
          <p:cNvPicPr>
            <a:picLocks noChangeAspect="1"/>
          </p:cNvPicPr>
          <p:nvPr/>
        </p:nvPicPr>
        <p:blipFill>
          <a:blip r:embed="rId2"/>
          <a:srcRect r="53041"/>
          <a:stretch>
            <a:fillRect/>
          </a:stretch>
        </p:blipFill>
        <p:spPr>
          <a:xfrm>
            <a:off x="-1502410" y="-647700"/>
            <a:ext cx="7691755" cy="3190240"/>
          </a:xfrm>
          <a:prstGeom prst="rect">
            <a:avLst/>
          </a:prstGeom>
        </p:spPr>
      </p:pic>
      <p:pic>
        <p:nvPicPr>
          <p:cNvPr id="7" name="图片 6" descr="5cd39474a0c64"/>
          <p:cNvPicPr>
            <a:picLocks noChangeAspect="1"/>
          </p:cNvPicPr>
          <p:nvPr/>
        </p:nvPicPr>
        <p:blipFill>
          <a:blip r:embed="rId2"/>
          <a:srcRect r="53041"/>
          <a:stretch>
            <a:fillRect/>
          </a:stretch>
        </p:blipFill>
        <p:spPr>
          <a:xfrm flipH="1">
            <a:off x="6336665" y="-647700"/>
            <a:ext cx="7115175" cy="31902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53" t="39950" r="63951" b="39950"/>
          <a:stretch>
            <a:fillRect/>
          </a:stretch>
        </p:blipFill>
        <p:spPr>
          <a:xfrm>
            <a:off x="10234023" y="4323213"/>
            <a:ext cx="1944546" cy="13784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0" t="85293" r="24124" b="92"/>
          <a:stretch>
            <a:fillRect/>
          </a:stretch>
        </p:blipFill>
        <p:spPr>
          <a:xfrm>
            <a:off x="1670417" y="5586230"/>
            <a:ext cx="1076445" cy="100226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6" t="85293" r="2838" b="92"/>
          <a:stretch>
            <a:fillRect/>
          </a:stretch>
        </p:blipFill>
        <p:spPr>
          <a:xfrm>
            <a:off x="0" y="3846830"/>
            <a:ext cx="2504440" cy="23317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6" t="85293" r="2838" b="92"/>
          <a:stretch>
            <a:fillRect/>
          </a:stretch>
        </p:blipFill>
        <p:spPr>
          <a:xfrm>
            <a:off x="8757285" y="4921250"/>
            <a:ext cx="2504440" cy="2331720"/>
          </a:xfrm>
          <a:prstGeom prst="rect">
            <a:avLst/>
          </a:prstGeom>
        </p:spPr>
      </p:pic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6990" y="0"/>
            <a:ext cx="1971675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-1090295" y="-1121410"/>
            <a:ext cx="14344015" cy="312039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椭圆 26"/>
          <p:cNvSpPr/>
          <p:nvPr/>
        </p:nvSpPr>
        <p:spPr>
          <a:xfrm>
            <a:off x="9935936" y="3902095"/>
            <a:ext cx="4136531" cy="4136531"/>
          </a:xfrm>
          <a:prstGeom prst="ellipse">
            <a:avLst/>
          </a:prstGeom>
          <a:solidFill>
            <a:srgbClr val="FFD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椭圆 27"/>
          <p:cNvSpPr/>
          <p:nvPr/>
        </p:nvSpPr>
        <p:spPr>
          <a:xfrm>
            <a:off x="-535164" y="5052209"/>
            <a:ext cx="2215857" cy="2215857"/>
          </a:xfrm>
          <a:prstGeom prst="ellipse">
            <a:avLst/>
          </a:prstGeom>
          <a:solidFill>
            <a:srgbClr val="FFD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文本框 49"/>
          <p:cNvSpPr txBox="1"/>
          <p:nvPr/>
        </p:nvSpPr>
        <p:spPr>
          <a:xfrm>
            <a:off x="5141209" y="762341"/>
            <a:ext cx="190946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Regular" panose="020B0302020203020207" pitchFamily="34" charset="-128"/>
              </a:rPr>
              <a:t>目录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Regular" panose="020B0302020203020207" pitchFamily="34" charset="-128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4203367" y="2316555"/>
            <a:ext cx="1157376" cy="1157376"/>
          </a:xfrm>
          <a:prstGeom prst="ellipse">
            <a:avLst/>
          </a:prstGeom>
          <a:solidFill>
            <a:srgbClr val="FFD73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6910365" y="2311629"/>
            <a:ext cx="1157376" cy="1157376"/>
          </a:xfrm>
          <a:prstGeom prst="ellipse">
            <a:avLst/>
          </a:prstGeom>
          <a:solidFill>
            <a:srgbClr val="FFD73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566171" y="2648670"/>
            <a:ext cx="446379" cy="593834"/>
            <a:chOff x="7976594" y="2279040"/>
            <a:chExt cx="528116" cy="702571"/>
          </a:xfrm>
          <a:solidFill>
            <a:schemeClr val="bg1"/>
          </a:solidFill>
        </p:grpSpPr>
        <p:sp>
          <p:nvSpPr>
            <p:cNvPr id="54" name="Freeform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Freeform 24"/>
            <p:cNvSpPr/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6" name="椭圆 55"/>
          <p:cNvSpPr/>
          <p:nvPr/>
        </p:nvSpPr>
        <p:spPr>
          <a:xfrm>
            <a:off x="1450820" y="2305110"/>
            <a:ext cx="1190226" cy="1157376"/>
          </a:xfrm>
          <a:prstGeom prst="ellipse">
            <a:avLst/>
          </a:prstGeom>
          <a:solidFill>
            <a:srgbClr val="FFFEFF"/>
          </a:solidFill>
          <a:ln w="76200">
            <a:solidFill>
              <a:srgbClr val="FFD7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808835" y="2527907"/>
            <a:ext cx="545260" cy="625768"/>
            <a:chOff x="2733098" y="4187405"/>
            <a:chExt cx="484675" cy="556238"/>
          </a:xfrm>
          <a:solidFill>
            <a:srgbClr val="FFD731"/>
          </a:solidFill>
        </p:grpSpPr>
        <p:sp>
          <p:nvSpPr>
            <p:cNvPr id="58" name="Oval 302"/>
            <p:cNvSpPr>
              <a:spLocks noChangeArrowheads="1"/>
            </p:cNvSpPr>
            <p:nvPr/>
          </p:nvSpPr>
          <p:spPr bwMode="auto">
            <a:xfrm>
              <a:off x="2849117" y="4187405"/>
              <a:ext cx="84574" cy="1073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2733098" y="4304508"/>
              <a:ext cx="310105" cy="439135"/>
            </a:xfrm>
            <a:custGeom>
              <a:avLst/>
              <a:gdLst>
                <a:gd name="T0" fmla="*/ 121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6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8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3 w 121"/>
                <a:gd name="T33" fmla="*/ 36 h 171"/>
                <a:gd name="T34" fmla="*/ 1 w 121"/>
                <a:gd name="T35" fmla="*/ 48 h 171"/>
                <a:gd name="T36" fmla="*/ 2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5 h 171"/>
                <a:gd name="T44" fmla="*/ 33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4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1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1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5" y="1"/>
                    <a:pt x="42" y="1"/>
                    <a:pt x="39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36" y="2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4" y="82"/>
                    <a:pt x="29" y="80"/>
                    <a:pt x="33" y="78"/>
                  </a:cubicBezTo>
                  <a:cubicBezTo>
                    <a:pt x="33" y="82"/>
                    <a:pt x="33" y="86"/>
                    <a:pt x="33" y="90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1" y="161"/>
                    <a:pt x="61" y="148"/>
                    <a:pt x="61" y="134"/>
                  </a:cubicBezTo>
                  <a:cubicBezTo>
                    <a:pt x="58" y="127"/>
                    <a:pt x="56" y="118"/>
                    <a:pt x="56" y="110"/>
                  </a:cubicBezTo>
                  <a:cubicBezTo>
                    <a:pt x="56" y="74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4" y="42"/>
                    <a:pt x="74" y="42"/>
                    <a:pt x="74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Freeform 304"/>
            <p:cNvSpPr/>
            <p:nvPr/>
          </p:nvSpPr>
          <p:spPr bwMode="auto">
            <a:xfrm>
              <a:off x="2897909" y="4668827"/>
              <a:ext cx="60720" cy="74816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Freeform 305"/>
            <p:cNvSpPr/>
            <p:nvPr/>
          </p:nvSpPr>
          <p:spPr bwMode="auto">
            <a:xfrm>
              <a:off x="3035614" y="4422694"/>
              <a:ext cx="54214" cy="41203"/>
            </a:xfrm>
            <a:custGeom>
              <a:avLst/>
              <a:gdLst>
                <a:gd name="T0" fmla="*/ 43 w 50"/>
                <a:gd name="T1" fmla="*/ 0 h 38"/>
                <a:gd name="T2" fmla="*/ 36 w 50"/>
                <a:gd name="T3" fmla="*/ 0 h 38"/>
                <a:gd name="T4" fmla="*/ 14 w 50"/>
                <a:gd name="T5" fmla="*/ 0 h 38"/>
                <a:gd name="T6" fmla="*/ 7 w 50"/>
                <a:gd name="T7" fmla="*/ 0 h 38"/>
                <a:gd name="T8" fmla="*/ 0 w 50"/>
                <a:gd name="T9" fmla="*/ 38 h 38"/>
                <a:gd name="T10" fmla="*/ 14 w 50"/>
                <a:gd name="T11" fmla="*/ 38 h 38"/>
                <a:gd name="T12" fmla="*/ 36 w 50"/>
                <a:gd name="T13" fmla="*/ 38 h 38"/>
                <a:gd name="T14" fmla="*/ 50 w 50"/>
                <a:gd name="T15" fmla="*/ 38 h 38"/>
                <a:gd name="T16" fmla="*/ 43 w 50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8">
                  <a:moveTo>
                    <a:pt x="43" y="0"/>
                  </a:moveTo>
                  <a:lnTo>
                    <a:pt x="36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0" y="38"/>
                  </a:lnTo>
                  <a:lnTo>
                    <a:pt x="14" y="38"/>
                  </a:lnTo>
                  <a:lnTo>
                    <a:pt x="36" y="38"/>
                  </a:lnTo>
                  <a:lnTo>
                    <a:pt x="50" y="38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Freeform 306"/>
            <p:cNvSpPr/>
            <p:nvPr/>
          </p:nvSpPr>
          <p:spPr bwMode="auto">
            <a:xfrm>
              <a:off x="2964051" y="4430285"/>
              <a:ext cx="61805" cy="59636"/>
            </a:xfrm>
            <a:custGeom>
              <a:avLst/>
              <a:gdLst>
                <a:gd name="T0" fmla="*/ 33 w 57"/>
                <a:gd name="T1" fmla="*/ 0 h 55"/>
                <a:gd name="T2" fmla="*/ 26 w 57"/>
                <a:gd name="T3" fmla="*/ 5 h 55"/>
                <a:gd name="T4" fmla="*/ 7 w 57"/>
                <a:gd name="T5" fmla="*/ 14 h 55"/>
                <a:gd name="T6" fmla="*/ 0 w 57"/>
                <a:gd name="T7" fmla="*/ 19 h 55"/>
                <a:gd name="T8" fmla="*/ 14 w 57"/>
                <a:gd name="T9" fmla="*/ 55 h 55"/>
                <a:gd name="T10" fmla="*/ 28 w 57"/>
                <a:gd name="T11" fmla="*/ 47 h 55"/>
                <a:gd name="T12" fmla="*/ 45 w 57"/>
                <a:gd name="T13" fmla="*/ 38 h 55"/>
                <a:gd name="T14" fmla="*/ 57 w 57"/>
                <a:gd name="T15" fmla="*/ 31 h 55"/>
                <a:gd name="T16" fmla="*/ 33 w 57"/>
                <a:gd name="T1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5">
                  <a:moveTo>
                    <a:pt x="33" y="0"/>
                  </a:moveTo>
                  <a:lnTo>
                    <a:pt x="26" y="5"/>
                  </a:lnTo>
                  <a:lnTo>
                    <a:pt x="7" y="14"/>
                  </a:lnTo>
                  <a:lnTo>
                    <a:pt x="0" y="19"/>
                  </a:lnTo>
                  <a:lnTo>
                    <a:pt x="14" y="55"/>
                  </a:lnTo>
                  <a:lnTo>
                    <a:pt x="28" y="47"/>
                  </a:lnTo>
                  <a:lnTo>
                    <a:pt x="45" y="38"/>
                  </a:lnTo>
                  <a:lnTo>
                    <a:pt x="57" y="31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Freeform 307"/>
            <p:cNvSpPr/>
            <p:nvPr/>
          </p:nvSpPr>
          <p:spPr bwMode="auto">
            <a:xfrm>
              <a:off x="2909837" y="4479077"/>
              <a:ext cx="61805" cy="61805"/>
            </a:xfrm>
            <a:custGeom>
              <a:avLst/>
              <a:gdLst>
                <a:gd name="T0" fmla="*/ 19 w 57"/>
                <a:gd name="T1" fmla="*/ 0 h 57"/>
                <a:gd name="T2" fmla="*/ 15 w 57"/>
                <a:gd name="T3" fmla="*/ 7 h 57"/>
                <a:gd name="T4" fmla="*/ 5 w 57"/>
                <a:gd name="T5" fmla="*/ 26 h 57"/>
                <a:gd name="T6" fmla="*/ 0 w 57"/>
                <a:gd name="T7" fmla="*/ 33 h 57"/>
                <a:gd name="T8" fmla="*/ 31 w 57"/>
                <a:gd name="T9" fmla="*/ 57 h 57"/>
                <a:gd name="T10" fmla="*/ 38 w 57"/>
                <a:gd name="T11" fmla="*/ 45 h 57"/>
                <a:gd name="T12" fmla="*/ 50 w 57"/>
                <a:gd name="T13" fmla="*/ 26 h 57"/>
                <a:gd name="T14" fmla="*/ 57 w 57"/>
                <a:gd name="T15" fmla="*/ 14 h 57"/>
                <a:gd name="T16" fmla="*/ 19 w 57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19" y="0"/>
                  </a:moveTo>
                  <a:lnTo>
                    <a:pt x="15" y="7"/>
                  </a:lnTo>
                  <a:lnTo>
                    <a:pt x="5" y="26"/>
                  </a:lnTo>
                  <a:lnTo>
                    <a:pt x="0" y="33"/>
                  </a:lnTo>
                  <a:lnTo>
                    <a:pt x="31" y="57"/>
                  </a:lnTo>
                  <a:lnTo>
                    <a:pt x="38" y="45"/>
                  </a:lnTo>
                  <a:lnTo>
                    <a:pt x="50" y="26"/>
                  </a:lnTo>
                  <a:lnTo>
                    <a:pt x="57" y="1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Freeform 308"/>
            <p:cNvSpPr/>
            <p:nvPr/>
          </p:nvSpPr>
          <p:spPr bwMode="auto">
            <a:xfrm>
              <a:off x="2897909" y="4550640"/>
              <a:ext cx="40119" cy="52046"/>
            </a:xfrm>
            <a:custGeom>
              <a:avLst/>
              <a:gdLst>
                <a:gd name="T0" fmla="*/ 0 w 37"/>
                <a:gd name="T1" fmla="*/ 5 h 48"/>
                <a:gd name="T2" fmla="*/ 0 w 37"/>
                <a:gd name="T3" fmla="*/ 14 h 48"/>
                <a:gd name="T4" fmla="*/ 0 w 37"/>
                <a:gd name="T5" fmla="*/ 33 h 48"/>
                <a:gd name="T6" fmla="*/ 0 w 37"/>
                <a:gd name="T7" fmla="*/ 43 h 48"/>
                <a:gd name="T8" fmla="*/ 37 w 37"/>
                <a:gd name="T9" fmla="*/ 48 h 48"/>
                <a:gd name="T10" fmla="*/ 37 w 37"/>
                <a:gd name="T11" fmla="*/ 33 h 48"/>
                <a:gd name="T12" fmla="*/ 37 w 37"/>
                <a:gd name="T13" fmla="*/ 14 h 48"/>
                <a:gd name="T14" fmla="*/ 37 w 37"/>
                <a:gd name="T15" fmla="*/ 0 h 48"/>
                <a:gd name="T16" fmla="*/ 0 w 37"/>
                <a:gd name="T17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48">
                  <a:moveTo>
                    <a:pt x="0" y="5"/>
                  </a:moveTo>
                  <a:lnTo>
                    <a:pt x="0" y="14"/>
                  </a:lnTo>
                  <a:lnTo>
                    <a:pt x="0" y="33"/>
                  </a:lnTo>
                  <a:lnTo>
                    <a:pt x="0" y="43"/>
                  </a:lnTo>
                  <a:lnTo>
                    <a:pt x="37" y="48"/>
                  </a:lnTo>
                  <a:lnTo>
                    <a:pt x="37" y="33"/>
                  </a:lnTo>
                  <a:lnTo>
                    <a:pt x="37" y="14"/>
                  </a:lnTo>
                  <a:lnTo>
                    <a:pt x="37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Freeform 309"/>
            <p:cNvSpPr/>
            <p:nvPr/>
          </p:nvSpPr>
          <p:spPr bwMode="auto">
            <a:xfrm>
              <a:off x="2905500" y="4612444"/>
              <a:ext cx="58551" cy="61805"/>
            </a:xfrm>
            <a:custGeom>
              <a:avLst/>
              <a:gdLst>
                <a:gd name="T0" fmla="*/ 0 w 54"/>
                <a:gd name="T1" fmla="*/ 26 h 57"/>
                <a:gd name="T2" fmla="*/ 4 w 54"/>
                <a:gd name="T3" fmla="*/ 33 h 57"/>
                <a:gd name="T4" fmla="*/ 14 w 54"/>
                <a:gd name="T5" fmla="*/ 50 h 57"/>
                <a:gd name="T6" fmla="*/ 19 w 54"/>
                <a:gd name="T7" fmla="*/ 57 h 57"/>
                <a:gd name="T8" fmla="*/ 54 w 54"/>
                <a:gd name="T9" fmla="*/ 43 h 57"/>
                <a:gd name="T10" fmla="*/ 47 w 54"/>
                <a:gd name="T11" fmla="*/ 31 h 57"/>
                <a:gd name="T12" fmla="*/ 37 w 54"/>
                <a:gd name="T13" fmla="*/ 14 h 57"/>
                <a:gd name="T14" fmla="*/ 30 w 54"/>
                <a:gd name="T15" fmla="*/ 0 h 57"/>
                <a:gd name="T16" fmla="*/ 0 w 54"/>
                <a:gd name="T17" fmla="*/ 2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7">
                  <a:moveTo>
                    <a:pt x="0" y="26"/>
                  </a:moveTo>
                  <a:lnTo>
                    <a:pt x="4" y="33"/>
                  </a:lnTo>
                  <a:lnTo>
                    <a:pt x="14" y="50"/>
                  </a:lnTo>
                  <a:lnTo>
                    <a:pt x="19" y="57"/>
                  </a:lnTo>
                  <a:lnTo>
                    <a:pt x="54" y="43"/>
                  </a:lnTo>
                  <a:lnTo>
                    <a:pt x="47" y="31"/>
                  </a:lnTo>
                  <a:lnTo>
                    <a:pt x="37" y="14"/>
                  </a:lnTo>
                  <a:lnTo>
                    <a:pt x="30" y="0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Freeform 310"/>
            <p:cNvSpPr/>
            <p:nvPr/>
          </p:nvSpPr>
          <p:spPr bwMode="auto">
            <a:xfrm>
              <a:off x="2954292" y="4668827"/>
              <a:ext cx="60720" cy="58551"/>
            </a:xfrm>
            <a:custGeom>
              <a:avLst/>
              <a:gdLst>
                <a:gd name="T0" fmla="*/ 0 w 56"/>
                <a:gd name="T1" fmla="*/ 35 h 54"/>
                <a:gd name="T2" fmla="*/ 7 w 56"/>
                <a:gd name="T3" fmla="*/ 40 h 54"/>
                <a:gd name="T4" fmla="*/ 26 w 56"/>
                <a:gd name="T5" fmla="*/ 50 h 54"/>
                <a:gd name="T6" fmla="*/ 30 w 56"/>
                <a:gd name="T7" fmla="*/ 54 h 54"/>
                <a:gd name="T8" fmla="*/ 56 w 56"/>
                <a:gd name="T9" fmla="*/ 24 h 54"/>
                <a:gd name="T10" fmla="*/ 45 w 56"/>
                <a:gd name="T11" fmla="*/ 17 h 54"/>
                <a:gd name="T12" fmla="*/ 26 w 56"/>
                <a:gd name="T13" fmla="*/ 7 h 54"/>
                <a:gd name="T14" fmla="*/ 14 w 56"/>
                <a:gd name="T15" fmla="*/ 0 h 54"/>
                <a:gd name="T16" fmla="*/ 0 w 56"/>
                <a:gd name="T1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4">
                  <a:moveTo>
                    <a:pt x="0" y="35"/>
                  </a:moveTo>
                  <a:lnTo>
                    <a:pt x="7" y="40"/>
                  </a:lnTo>
                  <a:lnTo>
                    <a:pt x="26" y="50"/>
                  </a:lnTo>
                  <a:lnTo>
                    <a:pt x="30" y="54"/>
                  </a:lnTo>
                  <a:lnTo>
                    <a:pt x="56" y="24"/>
                  </a:lnTo>
                  <a:lnTo>
                    <a:pt x="45" y="17"/>
                  </a:lnTo>
                  <a:lnTo>
                    <a:pt x="26" y="7"/>
                  </a:lnTo>
                  <a:lnTo>
                    <a:pt x="14" y="0"/>
                  </a:ln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Freeform 311"/>
            <p:cNvSpPr/>
            <p:nvPr/>
          </p:nvSpPr>
          <p:spPr bwMode="auto">
            <a:xfrm>
              <a:off x="3022602" y="4699187"/>
              <a:ext cx="54214" cy="44456"/>
            </a:xfrm>
            <a:custGeom>
              <a:avLst/>
              <a:gdLst>
                <a:gd name="T0" fmla="*/ 8 w 50"/>
                <a:gd name="T1" fmla="*/ 41 h 41"/>
                <a:gd name="T2" fmla="*/ 15 w 50"/>
                <a:gd name="T3" fmla="*/ 41 h 41"/>
                <a:gd name="T4" fmla="*/ 36 w 50"/>
                <a:gd name="T5" fmla="*/ 41 h 41"/>
                <a:gd name="T6" fmla="*/ 43 w 50"/>
                <a:gd name="T7" fmla="*/ 41 h 41"/>
                <a:gd name="T8" fmla="*/ 50 w 50"/>
                <a:gd name="T9" fmla="*/ 0 h 41"/>
                <a:gd name="T10" fmla="*/ 36 w 50"/>
                <a:gd name="T11" fmla="*/ 0 h 41"/>
                <a:gd name="T12" fmla="*/ 15 w 50"/>
                <a:gd name="T13" fmla="*/ 0 h 41"/>
                <a:gd name="T14" fmla="*/ 0 w 50"/>
                <a:gd name="T15" fmla="*/ 0 h 41"/>
                <a:gd name="T16" fmla="*/ 8 w 50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1">
                  <a:moveTo>
                    <a:pt x="8" y="41"/>
                  </a:moveTo>
                  <a:lnTo>
                    <a:pt x="15" y="41"/>
                  </a:lnTo>
                  <a:lnTo>
                    <a:pt x="36" y="41"/>
                  </a:lnTo>
                  <a:lnTo>
                    <a:pt x="43" y="41"/>
                  </a:lnTo>
                  <a:lnTo>
                    <a:pt x="50" y="0"/>
                  </a:lnTo>
                  <a:lnTo>
                    <a:pt x="36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8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Freeform 312"/>
            <p:cNvSpPr/>
            <p:nvPr/>
          </p:nvSpPr>
          <p:spPr bwMode="auto">
            <a:xfrm>
              <a:off x="3087659" y="4674248"/>
              <a:ext cx="60720" cy="58551"/>
            </a:xfrm>
            <a:custGeom>
              <a:avLst/>
              <a:gdLst>
                <a:gd name="T0" fmla="*/ 26 w 56"/>
                <a:gd name="T1" fmla="*/ 54 h 54"/>
                <a:gd name="T2" fmla="*/ 30 w 56"/>
                <a:gd name="T3" fmla="*/ 52 h 54"/>
                <a:gd name="T4" fmla="*/ 49 w 56"/>
                <a:gd name="T5" fmla="*/ 40 h 54"/>
                <a:gd name="T6" fmla="*/ 56 w 56"/>
                <a:gd name="T7" fmla="*/ 38 h 54"/>
                <a:gd name="T8" fmla="*/ 42 w 56"/>
                <a:gd name="T9" fmla="*/ 0 h 54"/>
                <a:gd name="T10" fmla="*/ 30 w 56"/>
                <a:gd name="T11" fmla="*/ 7 h 54"/>
                <a:gd name="T12" fmla="*/ 11 w 56"/>
                <a:gd name="T13" fmla="*/ 19 h 54"/>
                <a:gd name="T14" fmla="*/ 0 w 56"/>
                <a:gd name="T15" fmla="*/ 26 h 54"/>
                <a:gd name="T16" fmla="*/ 26 w 56"/>
                <a:gd name="T1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4">
                  <a:moveTo>
                    <a:pt x="26" y="54"/>
                  </a:moveTo>
                  <a:lnTo>
                    <a:pt x="30" y="52"/>
                  </a:lnTo>
                  <a:lnTo>
                    <a:pt x="49" y="40"/>
                  </a:lnTo>
                  <a:lnTo>
                    <a:pt x="56" y="38"/>
                  </a:lnTo>
                  <a:lnTo>
                    <a:pt x="42" y="0"/>
                  </a:lnTo>
                  <a:lnTo>
                    <a:pt x="30" y="7"/>
                  </a:lnTo>
                  <a:lnTo>
                    <a:pt x="11" y="19"/>
                  </a:lnTo>
                  <a:lnTo>
                    <a:pt x="0" y="26"/>
                  </a:lnTo>
                  <a:lnTo>
                    <a:pt x="2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Freeform 313"/>
            <p:cNvSpPr/>
            <p:nvPr/>
          </p:nvSpPr>
          <p:spPr bwMode="auto">
            <a:xfrm>
              <a:off x="3144042" y="4625456"/>
              <a:ext cx="58551" cy="58551"/>
            </a:xfrm>
            <a:custGeom>
              <a:avLst/>
              <a:gdLst>
                <a:gd name="T0" fmla="*/ 35 w 54"/>
                <a:gd name="T1" fmla="*/ 54 h 54"/>
                <a:gd name="T2" fmla="*/ 40 w 54"/>
                <a:gd name="T3" fmla="*/ 47 h 54"/>
                <a:gd name="T4" fmla="*/ 49 w 54"/>
                <a:gd name="T5" fmla="*/ 31 h 54"/>
                <a:gd name="T6" fmla="*/ 54 w 54"/>
                <a:gd name="T7" fmla="*/ 23 h 54"/>
                <a:gd name="T8" fmla="*/ 23 w 54"/>
                <a:gd name="T9" fmla="*/ 0 h 54"/>
                <a:gd name="T10" fmla="*/ 16 w 54"/>
                <a:gd name="T11" fmla="*/ 12 h 54"/>
                <a:gd name="T12" fmla="*/ 7 w 54"/>
                <a:gd name="T13" fmla="*/ 28 h 54"/>
                <a:gd name="T14" fmla="*/ 0 w 54"/>
                <a:gd name="T15" fmla="*/ 40 h 54"/>
                <a:gd name="T16" fmla="*/ 35 w 54"/>
                <a:gd name="T1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35" y="54"/>
                  </a:moveTo>
                  <a:lnTo>
                    <a:pt x="40" y="47"/>
                  </a:lnTo>
                  <a:lnTo>
                    <a:pt x="49" y="31"/>
                  </a:lnTo>
                  <a:lnTo>
                    <a:pt x="54" y="23"/>
                  </a:lnTo>
                  <a:lnTo>
                    <a:pt x="23" y="0"/>
                  </a:lnTo>
                  <a:lnTo>
                    <a:pt x="16" y="12"/>
                  </a:lnTo>
                  <a:lnTo>
                    <a:pt x="7" y="28"/>
                  </a:lnTo>
                  <a:lnTo>
                    <a:pt x="0" y="40"/>
                  </a:lnTo>
                  <a:lnTo>
                    <a:pt x="35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Freeform 314"/>
            <p:cNvSpPr/>
            <p:nvPr/>
          </p:nvSpPr>
          <p:spPr bwMode="auto">
            <a:xfrm>
              <a:off x="3174402" y="4563651"/>
              <a:ext cx="43371" cy="50962"/>
            </a:xfrm>
            <a:custGeom>
              <a:avLst/>
              <a:gdLst>
                <a:gd name="T0" fmla="*/ 40 w 40"/>
                <a:gd name="T1" fmla="*/ 43 h 47"/>
                <a:gd name="T2" fmla="*/ 40 w 40"/>
                <a:gd name="T3" fmla="*/ 33 h 47"/>
                <a:gd name="T4" fmla="*/ 40 w 40"/>
                <a:gd name="T5" fmla="*/ 14 h 47"/>
                <a:gd name="T6" fmla="*/ 40 w 40"/>
                <a:gd name="T7" fmla="*/ 5 h 47"/>
                <a:gd name="T8" fmla="*/ 0 w 40"/>
                <a:gd name="T9" fmla="*/ 0 h 47"/>
                <a:gd name="T10" fmla="*/ 0 w 40"/>
                <a:gd name="T11" fmla="*/ 14 h 47"/>
                <a:gd name="T12" fmla="*/ 0 w 40"/>
                <a:gd name="T13" fmla="*/ 33 h 47"/>
                <a:gd name="T14" fmla="*/ 0 w 40"/>
                <a:gd name="T15" fmla="*/ 47 h 47"/>
                <a:gd name="T16" fmla="*/ 40 w 40"/>
                <a:gd name="T17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7">
                  <a:moveTo>
                    <a:pt x="40" y="43"/>
                  </a:moveTo>
                  <a:lnTo>
                    <a:pt x="40" y="33"/>
                  </a:lnTo>
                  <a:lnTo>
                    <a:pt x="40" y="14"/>
                  </a:lnTo>
                  <a:lnTo>
                    <a:pt x="40" y="5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33"/>
                  </a:lnTo>
                  <a:lnTo>
                    <a:pt x="0" y="47"/>
                  </a:lnTo>
                  <a:lnTo>
                    <a:pt x="4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1" name="Freeform 315"/>
            <p:cNvSpPr/>
            <p:nvPr/>
          </p:nvSpPr>
          <p:spPr bwMode="auto">
            <a:xfrm>
              <a:off x="3148379" y="4492088"/>
              <a:ext cx="59636" cy="58551"/>
            </a:xfrm>
            <a:custGeom>
              <a:avLst/>
              <a:gdLst>
                <a:gd name="T0" fmla="*/ 55 w 55"/>
                <a:gd name="T1" fmla="*/ 31 h 54"/>
                <a:gd name="T2" fmla="*/ 52 w 55"/>
                <a:gd name="T3" fmla="*/ 24 h 54"/>
                <a:gd name="T4" fmla="*/ 40 w 55"/>
                <a:gd name="T5" fmla="*/ 7 h 54"/>
                <a:gd name="T6" fmla="*/ 38 w 55"/>
                <a:gd name="T7" fmla="*/ 0 h 54"/>
                <a:gd name="T8" fmla="*/ 0 w 55"/>
                <a:gd name="T9" fmla="*/ 14 h 54"/>
                <a:gd name="T10" fmla="*/ 7 w 55"/>
                <a:gd name="T11" fmla="*/ 26 h 54"/>
                <a:gd name="T12" fmla="*/ 17 w 55"/>
                <a:gd name="T13" fmla="*/ 42 h 54"/>
                <a:gd name="T14" fmla="*/ 24 w 55"/>
                <a:gd name="T15" fmla="*/ 54 h 54"/>
                <a:gd name="T16" fmla="*/ 55 w 55"/>
                <a:gd name="T1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4">
                  <a:moveTo>
                    <a:pt x="55" y="31"/>
                  </a:moveTo>
                  <a:lnTo>
                    <a:pt x="52" y="24"/>
                  </a:lnTo>
                  <a:lnTo>
                    <a:pt x="40" y="7"/>
                  </a:lnTo>
                  <a:lnTo>
                    <a:pt x="38" y="0"/>
                  </a:lnTo>
                  <a:lnTo>
                    <a:pt x="0" y="14"/>
                  </a:lnTo>
                  <a:lnTo>
                    <a:pt x="7" y="26"/>
                  </a:lnTo>
                  <a:lnTo>
                    <a:pt x="17" y="42"/>
                  </a:lnTo>
                  <a:lnTo>
                    <a:pt x="24" y="54"/>
                  </a:lnTo>
                  <a:lnTo>
                    <a:pt x="55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2" name="Freeform 316"/>
            <p:cNvSpPr/>
            <p:nvPr/>
          </p:nvSpPr>
          <p:spPr bwMode="auto">
            <a:xfrm>
              <a:off x="3097418" y="4437874"/>
              <a:ext cx="61805" cy="59636"/>
            </a:xfrm>
            <a:custGeom>
              <a:avLst/>
              <a:gdLst>
                <a:gd name="T0" fmla="*/ 57 w 57"/>
                <a:gd name="T1" fmla="*/ 17 h 55"/>
                <a:gd name="T2" fmla="*/ 50 w 57"/>
                <a:gd name="T3" fmla="*/ 14 h 55"/>
                <a:gd name="T4" fmla="*/ 33 w 57"/>
                <a:gd name="T5" fmla="*/ 3 h 55"/>
                <a:gd name="T6" fmla="*/ 26 w 57"/>
                <a:gd name="T7" fmla="*/ 0 h 55"/>
                <a:gd name="T8" fmla="*/ 0 w 57"/>
                <a:gd name="T9" fmla="*/ 31 h 55"/>
                <a:gd name="T10" fmla="*/ 14 w 57"/>
                <a:gd name="T11" fmla="*/ 38 h 55"/>
                <a:gd name="T12" fmla="*/ 31 w 57"/>
                <a:gd name="T13" fmla="*/ 48 h 55"/>
                <a:gd name="T14" fmla="*/ 43 w 57"/>
                <a:gd name="T15" fmla="*/ 55 h 55"/>
                <a:gd name="T16" fmla="*/ 57 w 57"/>
                <a:gd name="T17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5">
                  <a:moveTo>
                    <a:pt x="57" y="17"/>
                  </a:moveTo>
                  <a:lnTo>
                    <a:pt x="50" y="14"/>
                  </a:lnTo>
                  <a:lnTo>
                    <a:pt x="33" y="3"/>
                  </a:lnTo>
                  <a:lnTo>
                    <a:pt x="26" y="0"/>
                  </a:lnTo>
                  <a:lnTo>
                    <a:pt x="0" y="31"/>
                  </a:lnTo>
                  <a:lnTo>
                    <a:pt x="14" y="38"/>
                  </a:lnTo>
                  <a:lnTo>
                    <a:pt x="31" y="48"/>
                  </a:lnTo>
                  <a:lnTo>
                    <a:pt x="43" y="55"/>
                  </a:lnTo>
                  <a:lnTo>
                    <a:pt x="57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3" name="Freeform 317"/>
            <p:cNvSpPr>
              <a:spLocks noEditPoints="1"/>
            </p:cNvSpPr>
            <p:nvPr/>
          </p:nvSpPr>
          <p:spPr bwMode="auto">
            <a:xfrm>
              <a:off x="2926101" y="4448717"/>
              <a:ext cx="263481" cy="266734"/>
            </a:xfrm>
            <a:custGeom>
              <a:avLst/>
              <a:gdLst>
                <a:gd name="T0" fmla="*/ 51 w 103"/>
                <a:gd name="T1" fmla="*/ 104 h 104"/>
                <a:gd name="T2" fmla="*/ 0 w 103"/>
                <a:gd name="T3" fmla="*/ 52 h 104"/>
                <a:gd name="T4" fmla="*/ 51 w 103"/>
                <a:gd name="T5" fmla="*/ 0 h 104"/>
                <a:gd name="T6" fmla="*/ 103 w 103"/>
                <a:gd name="T7" fmla="*/ 52 h 104"/>
                <a:gd name="T8" fmla="*/ 51 w 103"/>
                <a:gd name="T9" fmla="*/ 104 h 104"/>
                <a:gd name="T10" fmla="*/ 51 w 103"/>
                <a:gd name="T11" fmla="*/ 16 h 104"/>
                <a:gd name="T12" fmla="*/ 15 w 103"/>
                <a:gd name="T13" fmla="*/ 52 h 104"/>
                <a:gd name="T14" fmla="*/ 51 w 103"/>
                <a:gd name="T15" fmla="*/ 89 h 104"/>
                <a:gd name="T16" fmla="*/ 87 w 103"/>
                <a:gd name="T17" fmla="*/ 52 h 104"/>
                <a:gd name="T18" fmla="*/ 51 w 103"/>
                <a:gd name="T19" fmla="*/ 1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" h="104">
                  <a:moveTo>
                    <a:pt x="51" y="104"/>
                  </a:moveTo>
                  <a:cubicBezTo>
                    <a:pt x="23" y="104"/>
                    <a:pt x="0" y="81"/>
                    <a:pt x="0" y="52"/>
                  </a:cubicBezTo>
                  <a:cubicBezTo>
                    <a:pt x="0" y="24"/>
                    <a:pt x="23" y="0"/>
                    <a:pt x="51" y="0"/>
                  </a:cubicBezTo>
                  <a:cubicBezTo>
                    <a:pt x="80" y="0"/>
                    <a:pt x="103" y="24"/>
                    <a:pt x="103" y="52"/>
                  </a:cubicBezTo>
                  <a:cubicBezTo>
                    <a:pt x="103" y="81"/>
                    <a:pt x="80" y="104"/>
                    <a:pt x="51" y="104"/>
                  </a:cubicBezTo>
                  <a:close/>
                  <a:moveTo>
                    <a:pt x="51" y="16"/>
                  </a:moveTo>
                  <a:cubicBezTo>
                    <a:pt x="31" y="16"/>
                    <a:pt x="15" y="32"/>
                    <a:pt x="15" y="52"/>
                  </a:cubicBezTo>
                  <a:cubicBezTo>
                    <a:pt x="15" y="73"/>
                    <a:pt x="31" y="89"/>
                    <a:pt x="51" y="89"/>
                  </a:cubicBezTo>
                  <a:cubicBezTo>
                    <a:pt x="71" y="89"/>
                    <a:pt x="87" y="73"/>
                    <a:pt x="87" y="52"/>
                  </a:cubicBezTo>
                  <a:cubicBezTo>
                    <a:pt x="87" y="32"/>
                    <a:pt x="71" y="16"/>
                    <a:pt x="5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4" name="Oval 318"/>
            <p:cNvSpPr>
              <a:spLocks noChangeArrowheads="1"/>
            </p:cNvSpPr>
            <p:nvPr/>
          </p:nvSpPr>
          <p:spPr bwMode="auto">
            <a:xfrm>
              <a:off x="2999832" y="4525702"/>
              <a:ext cx="112766" cy="1127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5" name="椭圆 74"/>
          <p:cNvSpPr/>
          <p:nvPr/>
        </p:nvSpPr>
        <p:spPr>
          <a:xfrm>
            <a:off x="9605334" y="2305111"/>
            <a:ext cx="1157376" cy="1157376"/>
          </a:xfrm>
          <a:prstGeom prst="ellipse">
            <a:avLst/>
          </a:prstGeom>
          <a:solidFill>
            <a:srgbClr val="FFFEFF"/>
          </a:solidFill>
          <a:ln w="76200">
            <a:solidFill>
              <a:srgbClr val="FFD7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Freeform 226"/>
          <p:cNvSpPr>
            <a:spLocks noChangeArrowheads="1"/>
          </p:cNvSpPr>
          <p:nvPr/>
        </p:nvSpPr>
        <p:spPr bwMode="auto">
          <a:xfrm>
            <a:off x="7358194" y="2525721"/>
            <a:ext cx="283509" cy="768727"/>
          </a:xfrm>
          <a:custGeom>
            <a:avLst/>
            <a:gdLst>
              <a:gd name="T0" fmla="*/ 2147483647 w 310"/>
              <a:gd name="T1" fmla="*/ 2147483647 h 910"/>
              <a:gd name="T2" fmla="*/ 2147483647 w 310"/>
              <a:gd name="T3" fmla="*/ 2147483647 h 910"/>
              <a:gd name="T4" fmla="*/ 2147483647 w 310"/>
              <a:gd name="T5" fmla="*/ 1982650977 h 910"/>
              <a:gd name="T6" fmla="*/ 968907584 w 310"/>
              <a:gd name="T7" fmla="*/ 1982650977 h 910"/>
              <a:gd name="T8" fmla="*/ 326599730 w 310"/>
              <a:gd name="T9" fmla="*/ 2147483647 h 910"/>
              <a:gd name="T10" fmla="*/ 0 w 310"/>
              <a:gd name="T11" fmla="*/ 2147483647 h 910"/>
              <a:gd name="T12" fmla="*/ 0 w 310"/>
              <a:gd name="T13" fmla="*/ 2147483647 h 910"/>
              <a:gd name="T14" fmla="*/ 293938108 w 310"/>
              <a:gd name="T15" fmla="*/ 2147483647 h 910"/>
              <a:gd name="T16" fmla="*/ 566102900 w 310"/>
              <a:gd name="T17" fmla="*/ 2147483647 h 910"/>
              <a:gd name="T18" fmla="*/ 566102900 w 310"/>
              <a:gd name="T19" fmla="*/ 2147483647 h 910"/>
              <a:gd name="T20" fmla="*/ 707631099 w 310"/>
              <a:gd name="T21" fmla="*/ 2147483647 h 910"/>
              <a:gd name="T22" fmla="*/ 762062738 w 310"/>
              <a:gd name="T23" fmla="*/ 2147483647 h 910"/>
              <a:gd name="T24" fmla="*/ 762062738 w 310"/>
              <a:gd name="T25" fmla="*/ 2147483647 h 910"/>
              <a:gd name="T26" fmla="*/ 1121320791 w 310"/>
              <a:gd name="T27" fmla="*/ 2147483647 h 910"/>
              <a:gd name="T28" fmla="*/ 1480578845 w 310"/>
              <a:gd name="T29" fmla="*/ 2147483647 h 910"/>
              <a:gd name="T30" fmla="*/ 1480578845 w 310"/>
              <a:gd name="T31" fmla="*/ 2147483647 h 910"/>
              <a:gd name="T32" fmla="*/ 1883383529 w 310"/>
              <a:gd name="T33" fmla="*/ 2147483647 h 910"/>
              <a:gd name="T34" fmla="*/ 1883383529 w 310"/>
              <a:gd name="T35" fmla="*/ 2147483647 h 910"/>
              <a:gd name="T36" fmla="*/ 2147483647 w 310"/>
              <a:gd name="T37" fmla="*/ 2147483647 h 910"/>
              <a:gd name="T38" fmla="*/ 2147483647 w 310"/>
              <a:gd name="T39" fmla="*/ 2147483647 h 910"/>
              <a:gd name="T40" fmla="*/ 2147483647 w 310"/>
              <a:gd name="T41" fmla="*/ 2147483647 h 910"/>
              <a:gd name="T42" fmla="*/ 2147483647 w 310"/>
              <a:gd name="T43" fmla="*/ 2147483647 h 910"/>
              <a:gd name="T44" fmla="*/ 2147483647 w 310"/>
              <a:gd name="T45" fmla="*/ 2147483647 h 910"/>
              <a:gd name="T46" fmla="*/ 2147483647 w 310"/>
              <a:gd name="T47" fmla="*/ 2147483647 h 910"/>
              <a:gd name="T48" fmla="*/ 2147483647 w 310"/>
              <a:gd name="T49" fmla="*/ 2147483647 h 910"/>
              <a:gd name="T50" fmla="*/ 2147483647 w 310"/>
              <a:gd name="T51" fmla="*/ 2147483647 h 910"/>
              <a:gd name="T52" fmla="*/ 2147483647 w 310"/>
              <a:gd name="T53" fmla="*/ 2147483647 h 910"/>
              <a:gd name="T54" fmla="*/ 2147483647 w 310"/>
              <a:gd name="T55" fmla="*/ 2147483647 h 910"/>
              <a:gd name="T56" fmla="*/ 1676538683 w 310"/>
              <a:gd name="T57" fmla="*/ 1650363159 h 910"/>
              <a:gd name="T58" fmla="*/ 1676538683 w 310"/>
              <a:gd name="T59" fmla="*/ 1650363159 h 910"/>
              <a:gd name="T60" fmla="*/ 2147483647 w 310"/>
              <a:gd name="T61" fmla="*/ 808569352 h 910"/>
              <a:gd name="T62" fmla="*/ 1676538683 w 310"/>
              <a:gd name="T63" fmla="*/ 0 h 910"/>
              <a:gd name="T64" fmla="*/ 968907584 w 310"/>
              <a:gd name="T65" fmla="*/ 808569352 h 910"/>
              <a:gd name="T66" fmla="*/ 1676538683 w 310"/>
              <a:gd name="T67" fmla="*/ 1650363159 h 91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10" h="910">
                <a:moveTo>
                  <a:pt x="279" y="203"/>
                </a:moveTo>
                <a:lnTo>
                  <a:pt x="279" y="203"/>
                </a:lnTo>
                <a:cubicBezTo>
                  <a:pt x="255" y="179"/>
                  <a:pt x="225" y="179"/>
                  <a:pt x="217" y="179"/>
                </a:cubicBezTo>
                <a:cubicBezTo>
                  <a:pt x="89" y="179"/>
                  <a:pt x="89" y="179"/>
                  <a:pt x="89" y="179"/>
                </a:cubicBezTo>
                <a:cubicBezTo>
                  <a:pt x="84" y="179"/>
                  <a:pt x="54" y="179"/>
                  <a:pt x="30" y="203"/>
                </a:cubicBezTo>
                <a:cubicBezTo>
                  <a:pt x="11" y="219"/>
                  <a:pt x="0" y="246"/>
                  <a:pt x="0" y="279"/>
                </a:cubicBezTo>
                <a:cubicBezTo>
                  <a:pt x="0" y="490"/>
                  <a:pt x="0" y="490"/>
                  <a:pt x="0" y="490"/>
                </a:cubicBezTo>
                <a:cubicBezTo>
                  <a:pt x="0" y="503"/>
                  <a:pt x="11" y="517"/>
                  <a:pt x="27" y="517"/>
                </a:cubicBezTo>
                <a:cubicBezTo>
                  <a:pt x="41" y="517"/>
                  <a:pt x="52" y="503"/>
                  <a:pt x="52" y="490"/>
                </a:cubicBezTo>
                <a:cubicBezTo>
                  <a:pt x="52" y="279"/>
                  <a:pt x="52" y="279"/>
                  <a:pt x="52" y="279"/>
                </a:cubicBezTo>
                <a:cubicBezTo>
                  <a:pt x="52" y="259"/>
                  <a:pt x="57" y="246"/>
                  <a:pt x="65" y="241"/>
                </a:cubicBezTo>
                <a:cubicBezTo>
                  <a:pt x="68" y="238"/>
                  <a:pt x="68" y="236"/>
                  <a:pt x="70" y="236"/>
                </a:cubicBezTo>
                <a:cubicBezTo>
                  <a:pt x="70" y="877"/>
                  <a:pt x="70" y="877"/>
                  <a:pt x="70" y="877"/>
                </a:cubicBezTo>
                <a:cubicBezTo>
                  <a:pt x="70" y="896"/>
                  <a:pt x="87" y="909"/>
                  <a:pt x="103" y="909"/>
                </a:cubicBezTo>
                <a:cubicBezTo>
                  <a:pt x="122" y="909"/>
                  <a:pt x="136" y="896"/>
                  <a:pt x="136" y="877"/>
                </a:cubicBezTo>
                <a:cubicBezTo>
                  <a:pt x="136" y="560"/>
                  <a:pt x="136" y="560"/>
                  <a:pt x="136" y="560"/>
                </a:cubicBezTo>
                <a:cubicBezTo>
                  <a:pt x="173" y="560"/>
                  <a:pt x="173" y="560"/>
                  <a:pt x="173" y="560"/>
                </a:cubicBezTo>
                <a:cubicBezTo>
                  <a:pt x="173" y="877"/>
                  <a:pt x="173" y="877"/>
                  <a:pt x="173" y="877"/>
                </a:cubicBezTo>
                <a:cubicBezTo>
                  <a:pt x="173" y="896"/>
                  <a:pt x="187" y="909"/>
                  <a:pt x="206" y="909"/>
                </a:cubicBezTo>
                <a:cubicBezTo>
                  <a:pt x="222" y="909"/>
                  <a:pt x="238" y="896"/>
                  <a:pt x="238" y="877"/>
                </a:cubicBezTo>
                <a:cubicBezTo>
                  <a:pt x="238" y="236"/>
                  <a:pt x="238" y="236"/>
                  <a:pt x="238" y="236"/>
                </a:cubicBezTo>
                <a:cubicBezTo>
                  <a:pt x="238" y="236"/>
                  <a:pt x="241" y="238"/>
                  <a:pt x="244" y="238"/>
                </a:cubicBezTo>
                <a:cubicBezTo>
                  <a:pt x="252" y="246"/>
                  <a:pt x="255" y="259"/>
                  <a:pt x="255" y="279"/>
                </a:cubicBezTo>
                <a:cubicBezTo>
                  <a:pt x="255" y="490"/>
                  <a:pt x="255" y="490"/>
                  <a:pt x="255" y="490"/>
                </a:cubicBezTo>
                <a:cubicBezTo>
                  <a:pt x="255" y="503"/>
                  <a:pt x="268" y="517"/>
                  <a:pt x="282" y="517"/>
                </a:cubicBezTo>
                <a:cubicBezTo>
                  <a:pt x="295" y="517"/>
                  <a:pt x="309" y="503"/>
                  <a:pt x="309" y="490"/>
                </a:cubicBezTo>
                <a:cubicBezTo>
                  <a:pt x="309" y="279"/>
                  <a:pt x="309" y="279"/>
                  <a:pt x="309" y="279"/>
                </a:cubicBezTo>
                <a:cubicBezTo>
                  <a:pt x="309" y="246"/>
                  <a:pt x="298" y="219"/>
                  <a:pt x="279" y="203"/>
                </a:cubicBezTo>
                <a:close/>
                <a:moveTo>
                  <a:pt x="154" y="149"/>
                </a:moveTo>
                <a:lnTo>
                  <a:pt x="154" y="149"/>
                </a:lnTo>
                <a:cubicBezTo>
                  <a:pt x="190" y="149"/>
                  <a:pt x="220" y="113"/>
                  <a:pt x="220" y="73"/>
                </a:cubicBezTo>
                <a:cubicBezTo>
                  <a:pt x="220" y="35"/>
                  <a:pt x="190" y="0"/>
                  <a:pt x="154" y="0"/>
                </a:cubicBezTo>
                <a:cubicBezTo>
                  <a:pt x="119" y="0"/>
                  <a:pt x="89" y="35"/>
                  <a:pt x="89" y="73"/>
                </a:cubicBezTo>
                <a:cubicBezTo>
                  <a:pt x="89" y="113"/>
                  <a:pt x="119" y="149"/>
                  <a:pt x="15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lIns="121885" tIns="60943" rIns="121885" bIns="60943" anchor="ctr"/>
          <a:p>
            <a:endParaRPr lang="zh-CN" altLang="en-US" sz="1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9936140" y="2506603"/>
            <a:ext cx="560507" cy="615353"/>
            <a:chOff x="4970876" y="2131050"/>
            <a:chExt cx="774752" cy="850562"/>
          </a:xfrm>
          <a:solidFill>
            <a:srgbClr val="FFD731"/>
          </a:solidFill>
        </p:grpSpPr>
        <p:sp>
          <p:nvSpPr>
            <p:cNvPr id="78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9" name="Freeform 13"/>
            <p:cNvSpPr>
              <a:spLocks noEditPoints="1"/>
            </p:cNvSpPr>
            <p:nvPr/>
          </p:nvSpPr>
          <p:spPr bwMode="auto">
            <a:xfrm>
              <a:off x="4970876" y="2131050"/>
              <a:ext cx="674862" cy="836232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80" name="矩形 79"/>
          <p:cNvSpPr/>
          <p:nvPr/>
        </p:nvSpPr>
        <p:spPr>
          <a:xfrm>
            <a:off x="937272" y="3902322"/>
            <a:ext cx="2286792" cy="159956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20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输入标题内容</a:t>
            </a:r>
            <a:endParaRPr lang="zh-CN" altLang="en-US" sz="20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  <a:spcAft>
                <a:spcPts val="600"/>
              </a:spcAft>
            </a:pPr>
            <a:r>
              <a:rPr lang="en-US" altLang="zh-CN" sz="14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222430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624241" y="3902322"/>
            <a:ext cx="2286792" cy="159956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20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输入标题内容</a:t>
            </a:r>
            <a:endParaRPr lang="zh-CN" altLang="en-US" sz="20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  <a:spcAft>
                <a:spcPts val="600"/>
              </a:spcAft>
            </a:pPr>
            <a:r>
              <a:rPr lang="en-US" altLang="zh-CN" sz="14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222430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311210" y="3891695"/>
            <a:ext cx="2286792" cy="159956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20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输入标题内容</a:t>
            </a:r>
            <a:endParaRPr lang="zh-CN" altLang="en-US" sz="20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  <a:spcAft>
                <a:spcPts val="600"/>
              </a:spcAft>
            </a:pPr>
            <a:r>
              <a:rPr lang="en-US" altLang="zh-CN" sz="14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222430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998179" y="3891695"/>
            <a:ext cx="2286792" cy="159956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20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输入标题内容</a:t>
            </a:r>
            <a:endParaRPr lang="zh-CN" altLang="en-US" sz="20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  <a:spcAft>
                <a:spcPts val="600"/>
              </a:spcAft>
            </a:pPr>
            <a:r>
              <a:rPr lang="en-US" altLang="zh-CN" sz="14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222430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cxnSp>
        <p:nvCxnSpPr>
          <p:cNvPr id="84" name="直接连接符 83"/>
          <p:cNvCxnSpPr/>
          <p:nvPr/>
        </p:nvCxnSpPr>
        <p:spPr>
          <a:xfrm>
            <a:off x="5821045" y="1598198"/>
            <a:ext cx="521593" cy="0"/>
          </a:xfrm>
          <a:prstGeom prst="line">
            <a:avLst/>
          </a:prstGeom>
          <a:ln w="19050">
            <a:solidFill>
              <a:srgbClr val="475F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cd39474a0c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290" y="0"/>
            <a:ext cx="12226290" cy="6858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481354" y="2251743"/>
            <a:ext cx="323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输入标题内容</a:t>
            </a:r>
            <a:endParaRPr lang="zh-CN" altLang="en-US" sz="40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45949" y="2958532"/>
            <a:ext cx="4500102" cy="104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2000"/>
              </a:lnSpc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096000" y="4008974"/>
            <a:ext cx="0" cy="252000"/>
          </a:xfrm>
          <a:prstGeom prst="line">
            <a:avLst/>
          </a:prstGeom>
          <a:ln w="19050">
            <a:solidFill>
              <a:srgbClr val="2224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5373330" y="4473805"/>
            <a:ext cx="1445341" cy="422458"/>
          </a:xfrm>
          <a:prstGeom prst="roundRect">
            <a:avLst>
              <a:gd name="adj" fmla="val 50000"/>
            </a:avLst>
          </a:prstGeom>
          <a:solidFill>
            <a:srgbClr val="FFD731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5599838" y="4515757"/>
            <a:ext cx="992323" cy="338554"/>
          </a:xfrm>
          <a:prstGeom prst="rect">
            <a:avLst/>
          </a:prstGeom>
          <a:solidFill>
            <a:srgbClr val="FFD73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2224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01</a:t>
            </a:r>
            <a:endParaRPr lang="en-US" altLang="zh-CN" sz="1600" dirty="0">
              <a:solidFill>
                <a:srgbClr val="2224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/>
          <p:cNvSpPr/>
          <p:nvPr/>
        </p:nvSpPr>
        <p:spPr>
          <a:xfrm>
            <a:off x="217170" y="190500"/>
            <a:ext cx="11757660" cy="6477000"/>
          </a:xfrm>
          <a:prstGeom prst="roundRect">
            <a:avLst>
              <a:gd name="adj" fmla="val 4765"/>
            </a:avLst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78639" y="254090"/>
            <a:ext cx="2286792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Normal" panose="020B0202020203020207" pitchFamily="34" charset="-128"/>
              </a:rPr>
              <a:t>输入标题内容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5854700" y="1055847"/>
            <a:ext cx="521593" cy="0"/>
          </a:xfrm>
          <a:prstGeom prst="line">
            <a:avLst/>
          </a:prstGeom>
          <a:ln w="19050">
            <a:solidFill>
              <a:srgbClr val="FFD7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3560392" y="687658"/>
            <a:ext cx="53383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This Set Of Templates Is A High-quality Professional</a:t>
            </a:r>
            <a:endParaRPr kumimoji="0" lang="zh-CN" altLang="zh-CN" sz="12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93553" y="1927220"/>
            <a:ext cx="3217524" cy="3895656"/>
            <a:chOff x="1346379" y="1927220"/>
            <a:chExt cx="3217524" cy="3895656"/>
          </a:xfrm>
          <a:solidFill>
            <a:srgbClr val="FFD731"/>
          </a:solidFill>
        </p:grpSpPr>
        <p:sp>
          <p:nvSpPr>
            <p:cNvPr id="2" name="Rectangle 5"/>
            <p:cNvSpPr>
              <a:spLocks noChangeArrowheads="1"/>
            </p:cNvSpPr>
            <p:nvPr/>
          </p:nvSpPr>
          <p:spPr bwMode="auto">
            <a:xfrm>
              <a:off x="2916665" y="2073908"/>
              <a:ext cx="1209577" cy="11182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2916665" y="2232620"/>
              <a:ext cx="1209577" cy="37754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Rectangle 7"/>
            <p:cNvSpPr>
              <a:spLocks noChangeArrowheads="1"/>
            </p:cNvSpPr>
            <p:nvPr/>
          </p:nvSpPr>
          <p:spPr bwMode="auto">
            <a:xfrm>
              <a:off x="2916665" y="2659459"/>
              <a:ext cx="769512" cy="86690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Rectangle 8"/>
            <p:cNvSpPr>
              <a:spLocks noChangeArrowheads="1"/>
            </p:cNvSpPr>
            <p:nvPr/>
          </p:nvSpPr>
          <p:spPr bwMode="auto">
            <a:xfrm>
              <a:off x="3743891" y="2659459"/>
              <a:ext cx="382352" cy="86690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2767572" y="1927220"/>
              <a:ext cx="1508965" cy="2858017"/>
            </a:xfrm>
            <a:custGeom>
              <a:avLst/>
              <a:gdLst>
                <a:gd name="T0" fmla="*/ 1255 w 1255"/>
                <a:gd name="T1" fmla="*/ 0 h 2377"/>
                <a:gd name="T2" fmla="*/ 0 w 1255"/>
                <a:gd name="T3" fmla="*/ 0 h 2377"/>
                <a:gd name="T4" fmla="*/ 0 w 1255"/>
                <a:gd name="T5" fmla="*/ 1450 h 2377"/>
                <a:gd name="T6" fmla="*/ 473 w 1255"/>
                <a:gd name="T7" fmla="*/ 1450 h 2377"/>
                <a:gd name="T8" fmla="*/ 169 w 1255"/>
                <a:gd name="T9" fmla="*/ 2358 h 2377"/>
                <a:gd name="T10" fmla="*/ 228 w 1255"/>
                <a:gd name="T11" fmla="*/ 2377 h 2377"/>
                <a:gd name="T12" fmla="*/ 369 w 1255"/>
                <a:gd name="T13" fmla="*/ 1955 h 2377"/>
                <a:gd name="T14" fmla="*/ 596 w 1255"/>
                <a:gd name="T15" fmla="*/ 1955 h 2377"/>
                <a:gd name="T16" fmla="*/ 596 w 1255"/>
                <a:gd name="T17" fmla="*/ 2176 h 2377"/>
                <a:gd name="T18" fmla="*/ 596 w 1255"/>
                <a:gd name="T19" fmla="*/ 2176 h 2377"/>
                <a:gd name="T20" fmla="*/ 596 w 1255"/>
                <a:gd name="T21" fmla="*/ 2182 h 2377"/>
                <a:gd name="T22" fmla="*/ 598 w 1255"/>
                <a:gd name="T23" fmla="*/ 2187 h 2377"/>
                <a:gd name="T24" fmla="*/ 602 w 1255"/>
                <a:gd name="T25" fmla="*/ 2193 h 2377"/>
                <a:gd name="T26" fmla="*/ 605 w 1255"/>
                <a:gd name="T27" fmla="*/ 2198 h 2377"/>
                <a:gd name="T28" fmla="*/ 610 w 1255"/>
                <a:gd name="T29" fmla="*/ 2202 h 2377"/>
                <a:gd name="T30" fmla="*/ 615 w 1255"/>
                <a:gd name="T31" fmla="*/ 2204 h 2377"/>
                <a:gd name="T32" fmla="*/ 621 w 1255"/>
                <a:gd name="T33" fmla="*/ 2207 h 2377"/>
                <a:gd name="T34" fmla="*/ 626 w 1255"/>
                <a:gd name="T35" fmla="*/ 2207 h 2377"/>
                <a:gd name="T36" fmla="*/ 626 w 1255"/>
                <a:gd name="T37" fmla="*/ 2207 h 2377"/>
                <a:gd name="T38" fmla="*/ 633 w 1255"/>
                <a:gd name="T39" fmla="*/ 2207 h 2377"/>
                <a:gd name="T40" fmla="*/ 639 w 1255"/>
                <a:gd name="T41" fmla="*/ 2204 h 2377"/>
                <a:gd name="T42" fmla="*/ 645 w 1255"/>
                <a:gd name="T43" fmla="*/ 2202 h 2377"/>
                <a:gd name="T44" fmla="*/ 649 w 1255"/>
                <a:gd name="T45" fmla="*/ 2198 h 2377"/>
                <a:gd name="T46" fmla="*/ 652 w 1255"/>
                <a:gd name="T47" fmla="*/ 2193 h 2377"/>
                <a:gd name="T48" fmla="*/ 656 w 1255"/>
                <a:gd name="T49" fmla="*/ 2187 h 2377"/>
                <a:gd name="T50" fmla="*/ 657 w 1255"/>
                <a:gd name="T51" fmla="*/ 2182 h 2377"/>
                <a:gd name="T52" fmla="*/ 658 w 1255"/>
                <a:gd name="T53" fmla="*/ 2176 h 2377"/>
                <a:gd name="T54" fmla="*/ 658 w 1255"/>
                <a:gd name="T55" fmla="*/ 1955 h 2377"/>
                <a:gd name="T56" fmla="*/ 891 w 1255"/>
                <a:gd name="T57" fmla="*/ 1955 h 2377"/>
                <a:gd name="T58" fmla="*/ 1033 w 1255"/>
                <a:gd name="T59" fmla="*/ 2377 h 2377"/>
                <a:gd name="T60" fmla="*/ 1092 w 1255"/>
                <a:gd name="T61" fmla="*/ 2358 h 2377"/>
                <a:gd name="T62" fmla="*/ 788 w 1255"/>
                <a:gd name="T63" fmla="*/ 1450 h 2377"/>
                <a:gd name="T64" fmla="*/ 1255 w 1255"/>
                <a:gd name="T65" fmla="*/ 1450 h 2377"/>
                <a:gd name="T66" fmla="*/ 1255 w 1255"/>
                <a:gd name="T67" fmla="*/ 0 h 2377"/>
                <a:gd name="T68" fmla="*/ 390 w 1255"/>
                <a:gd name="T69" fmla="*/ 1893 h 2377"/>
                <a:gd name="T70" fmla="*/ 538 w 1255"/>
                <a:gd name="T71" fmla="*/ 1450 h 2377"/>
                <a:gd name="T72" fmla="*/ 596 w 1255"/>
                <a:gd name="T73" fmla="*/ 1450 h 2377"/>
                <a:gd name="T74" fmla="*/ 596 w 1255"/>
                <a:gd name="T75" fmla="*/ 1893 h 2377"/>
                <a:gd name="T76" fmla="*/ 390 w 1255"/>
                <a:gd name="T77" fmla="*/ 1893 h 2377"/>
                <a:gd name="T78" fmla="*/ 870 w 1255"/>
                <a:gd name="T79" fmla="*/ 1893 h 2377"/>
                <a:gd name="T80" fmla="*/ 658 w 1255"/>
                <a:gd name="T81" fmla="*/ 1893 h 2377"/>
                <a:gd name="T82" fmla="*/ 658 w 1255"/>
                <a:gd name="T83" fmla="*/ 1450 h 2377"/>
                <a:gd name="T84" fmla="*/ 722 w 1255"/>
                <a:gd name="T85" fmla="*/ 1450 h 2377"/>
                <a:gd name="T86" fmla="*/ 870 w 1255"/>
                <a:gd name="T87" fmla="*/ 1893 h 2377"/>
                <a:gd name="T88" fmla="*/ 1182 w 1255"/>
                <a:gd name="T89" fmla="*/ 1377 h 2377"/>
                <a:gd name="T90" fmla="*/ 72 w 1255"/>
                <a:gd name="T91" fmla="*/ 1377 h 2377"/>
                <a:gd name="T92" fmla="*/ 72 w 1255"/>
                <a:gd name="T93" fmla="*/ 72 h 2377"/>
                <a:gd name="T94" fmla="*/ 1182 w 1255"/>
                <a:gd name="T95" fmla="*/ 72 h 2377"/>
                <a:gd name="T96" fmla="*/ 1182 w 1255"/>
                <a:gd name="T97" fmla="*/ 1377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5" h="2377">
                  <a:moveTo>
                    <a:pt x="1255" y="0"/>
                  </a:moveTo>
                  <a:lnTo>
                    <a:pt x="0" y="0"/>
                  </a:lnTo>
                  <a:lnTo>
                    <a:pt x="0" y="1450"/>
                  </a:lnTo>
                  <a:lnTo>
                    <a:pt x="473" y="1450"/>
                  </a:lnTo>
                  <a:lnTo>
                    <a:pt x="169" y="2358"/>
                  </a:lnTo>
                  <a:lnTo>
                    <a:pt x="228" y="2377"/>
                  </a:lnTo>
                  <a:lnTo>
                    <a:pt x="369" y="1955"/>
                  </a:lnTo>
                  <a:lnTo>
                    <a:pt x="596" y="1955"/>
                  </a:lnTo>
                  <a:lnTo>
                    <a:pt x="596" y="2176"/>
                  </a:lnTo>
                  <a:lnTo>
                    <a:pt x="596" y="2176"/>
                  </a:lnTo>
                  <a:lnTo>
                    <a:pt x="596" y="2182"/>
                  </a:lnTo>
                  <a:lnTo>
                    <a:pt x="598" y="2187"/>
                  </a:lnTo>
                  <a:lnTo>
                    <a:pt x="602" y="2193"/>
                  </a:lnTo>
                  <a:lnTo>
                    <a:pt x="605" y="2198"/>
                  </a:lnTo>
                  <a:lnTo>
                    <a:pt x="610" y="2202"/>
                  </a:lnTo>
                  <a:lnTo>
                    <a:pt x="615" y="2204"/>
                  </a:lnTo>
                  <a:lnTo>
                    <a:pt x="621" y="2207"/>
                  </a:lnTo>
                  <a:lnTo>
                    <a:pt x="626" y="2207"/>
                  </a:lnTo>
                  <a:lnTo>
                    <a:pt x="626" y="2207"/>
                  </a:lnTo>
                  <a:lnTo>
                    <a:pt x="633" y="2207"/>
                  </a:lnTo>
                  <a:lnTo>
                    <a:pt x="639" y="2204"/>
                  </a:lnTo>
                  <a:lnTo>
                    <a:pt x="645" y="2202"/>
                  </a:lnTo>
                  <a:lnTo>
                    <a:pt x="649" y="2198"/>
                  </a:lnTo>
                  <a:lnTo>
                    <a:pt x="652" y="2193"/>
                  </a:lnTo>
                  <a:lnTo>
                    <a:pt x="656" y="2187"/>
                  </a:lnTo>
                  <a:lnTo>
                    <a:pt x="657" y="2182"/>
                  </a:lnTo>
                  <a:lnTo>
                    <a:pt x="658" y="2176"/>
                  </a:lnTo>
                  <a:lnTo>
                    <a:pt x="658" y="1955"/>
                  </a:lnTo>
                  <a:lnTo>
                    <a:pt x="891" y="1955"/>
                  </a:lnTo>
                  <a:lnTo>
                    <a:pt x="1033" y="2377"/>
                  </a:lnTo>
                  <a:lnTo>
                    <a:pt x="1092" y="2358"/>
                  </a:lnTo>
                  <a:lnTo>
                    <a:pt x="788" y="1450"/>
                  </a:lnTo>
                  <a:lnTo>
                    <a:pt x="1255" y="1450"/>
                  </a:lnTo>
                  <a:lnTo>
                    <a:pt x="1255" y="0"/>
                  </a:lnTo>
                  <a:close/>
                  <a:moveTo>
                    <a:pt x="390" y="1893"/>
                  </a:moveTo>
                  <a:lnTo>
                    <a:pt x="538" y="1450"/>
                  </a:lnTo>
                  <a:lnTo>
                    <a:pt x="596" y="1450"/>
                  </a:lnTo>
                  <a:lnTo>
                    <a:pt x="596" y="1893"/>
                  </a:lnTo>
                  <a:lnTo>
                    <a:pt x="390" y="1893"/>
                  </a:lnTo>
                  <a:close/>
                  <a:moveTo>
                    <a:pt x="870" y="1893"/>
                  </a:moveTo>
                  <a:lnTo>
                    <a:pt x="658" y="1893"/>
                  </a:lnTo>
                  <a:lnTo>
                    <a:pt x="658" y="1450"/>
                  </a:lnTo>
                  <a:lnTo>
                    <a:pt x="722" y="1450"/>
                  </a:lnTo>
                  <a:lnTo>
                    <a:pt x="870" y="1893"/>
                  </a:lnTo>
                  <a:close/>
                  <a:moveTo>
                    <a:pt x="1182" y="1377"/>
                  </a:moveTo>
                  <a:lnTo>
                    <a:pt x="72" y="1377"/>
                  </a:lnTo>
                  <a:lnTo>
                    <a:pt x="72" y="72"/>
                  </a:lnTo>
                  <a:lnTo>
                    <a:pt x="1182" y="72"/>
                  </a:lnTo>
                  <a:lnTo>
                    <a:pt x="1182" y="13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Freeform 10"/>
            <p:cNvSpPr/>
            <p:nvPr/>
          </p:nvSpPr>
          <p:spPr bwMode="auto">
            <a:xfrm>
              <a:off x="1496674" y="4690250"/>
              <a:ext cx="2916933" cy="393173"/>
            </a:xfrm>
            <a:custGeom>
              <a:avLst/>
              <a:gdLst>
                <a:gd name="T0" fmla="*/ 2354 w 2426"/>
                <a:gd name="T1" fmla="*/ 327 h 327"/>
                <a:gd name="T2" fmla="*/ 72 w 2426"/>
                <a:gd name="T3" fmla="*/ 327 h 327"/>
                <a:gd name="T4" fmla="*/ 72 w 2426"/>
                <a:gd name="T5" fmla="*/ 327 h 327"/>
                <a:gd name="T6" fmla="*/ 64 w 2426"/>
                <a:gd name="T7" fmla="*/ 327 h 327"/>
                <a:gd name="T8" fmla="*/ 57 w 2426"/>
                <a:gd name="T9" fmla="*/ 325 h 327"/>
                <a:gd name="T10" fmla="*/ 50 w 2426"/>
                <a:gd name="T11" fmla="*/ 323 h 327"/>
                <a:gd name="T12" fmla="*/ 43 w 2426"/>
                <a:gd name="T13" fmla="*/ 321 h 327"/>
                <a:gd name="T14" fmla="*/ 32 w 2426"/>
                <a:gd name="T15" fmla="*/ 314 h 327"/>
                <a:gd name="T16" fmla="*/ 21 w 2426"/>
                <a:gd name="T17" fmla="*/ 306 h 327"/>
                <a:gd name="T18" fmla="*/ 12 w 2426"/>
                <a:gd name="T19" fmla="*/ 295 h 327"/>
                <a:gd name="T20" fmla="*/ 6 w 2426"/>
                <a:gd name="T21" fmla="*/ 284 h 327"/>
                <a:gd name="T22" fmla="*/ 4 w 2426"/>
                <a:gd name="T23" fmla="*/ 277 h 327"/>
                <a:gd name="T24" fmla="*/ 2 w 2426"/>
                <a:gd name="T25" fmla="*/ 270 h 327"/>
                <a:gd name="T26" fmla="*/ 0 w 2426"/>
                <a:gd name="T27" fmla="*/ 263 h 327"/>
                <a:gd name="T28" fmla="*/ 0 w 2426"/>
                <a:gd name="T29" fmla="*/ 255 h 327"/>
                <a:gd name="T30" fmla="*/ 0 w 2426"/>
                <a:gd name="T31" fmla="*/ 71 h 327"/>
                <a:gd name="T32" fmla="*/ 0 w 2426"/>
                <a:gd name="T33" fmla="*/ 71 h 327"/>
                <a:gd name="T34" fmla="*/ 0 w 2426"/>
                <a:gd name="T35" fmla="*/ 63 h 327"/>
                <a:gd name="T36" fmla="*/ 2 w 2426"/>
                <a:gd name="T37" fmla="*/ 57 h 327"/>
                <a:gd name="T38" fmla="*/ 4 w 2426"/>
                <a:gd name="T39" fmla="*/ 50 h 327"/>
                <a:gd name="T40" fmla="*/ 6 w 2426"/>
                <a:gd name="T41" fmla="*/ 43 h 327"/>
                <a:gd name="T42" fmla="*/ 12 w 2426"/>
                <a:gd name="T43" fmla="*/ 31 h 327"/>
                <a:gd name="T44" fmla="*/ 21 w 2426"/>
                <a:gd name="T45" fmla="*/ 20 h 327"/>
                <a:gd name="T46" fmla="*/ 32 w 2426"/>
                <a:gd name="T47" fmla="*/ 11 h 327"/>
                <a:gd name="T48" fmla="*/ 43 w 2426"/>
                <a:gd name="T49" fmla="*/ 6 h 327"/>
                <a:gd name="T50" fmla="*/ 50 w 2426"/>
                <a:gd name="T51" fmla="*/ 4 h 327"/>
                <a:gd name="T52" fmla="*/ 57 w 2426"/>
                <a:gd name="T53" fmla="*/ 1 h 327"/>
                <a:gd name="T54" fmla="*/ 64 w 2426"/>
                <a:gd name="T55" fmla="*/ 0 h 327"/>
                <a:gd name="T56" fmla="*/ 72 w 2426"/>
                <a:gd name="T57" fmla="*/ 0 h 327"/>
                <a:gd name="T58" fmla="*/ 2354 w 2426"/>
                <a:gd name="T59" fmla="*/ 0 h 327"/>
                <a:gd name="T60" fmla="*/ 2354 w 2426"/>
                <a:gd name="T61" fmla="*/ 0 h 327"/>
                <a:gd name="T62" fmla="*/ 2362 w 2426"/>
                <a:gd name="T63" fmla="*/ 0 h 327"/>
                <a:gd name="T64" fmla="*/ 2369 w 2426"/>
                <a:gd name="T65" fmla="*/ 1 h 327"/>
                <a:gd name="T66" fmla="*/ 2376 w 2426"/>
                <a:gd name="T67" fmla="*/ 4 h 327"/>
                <a:gd name="T68" fmla="*/ 2383 w 2426"/>
                <a:gd name="T69" fmla="*/ 6 h 327"/>
                <a:gd name="T70" fmla="*/ 2394 w 2426"/>
                <a:gd name="T71" fmla="*/ 11 h 327"/>
                <a:gd name="T72" fmla="*/ 2405 w 2426"/>
                <a:gd name="T73" fmla="*/ 20 h 327"/>
                <a:gd name="T74" fmla="*/ 2413 w 2426"/>
                <a:gd name="T75" fmla="*/ 31 h 327"/>
                <a:gd name="T76" fmla="*/ 2420 w 2426"/>
                <a:gd name="T77" fmla="*/ 43 h 327"/>
                <a:gd name="T78" fmla="*/ 2422 w 2426"/>
                <a:gd name="T79" fmla="*/ 50 h 327"/>
                <a:gd name="T80" fmla="*/ 2424 w 2426"/>
                <a:gd name="T81" fmla="*/ 57 h 327"/>
                <a:gd name="T82" fmla="*/ 2426 w 2426"/>
                <a:gd name="T83" fmla="*/ 63 h 327"/>
                <a:gd name="T84" fmla="*/ 2426 w 2426"/>
                <a:gd name="T85" fmla="*/ 71 h 327"/>
                <a:gd name="T86" fmla="*/ 2426 w 2426"/>
                <a:gd name="T87" fmla="*/ 255 h 327"/>
                <a:gd name="T88" fmla="*/ 2426 w 2426"/>
                <a:gd name="T89" fmla="*/ 255 h 327"/>
                <a:gd name="T90" fmla="*/ 2426 w 2426"/>
                <a:gd name="T91" fmla="*/ 263 h 327"/>
                <a:gd name="T92" fmla="*/ 2424 w 2426"/>
                <a:gd name="T93" fmla="*/ 270 h 327"/>
                <a:gd name="T94" fmla="*/ 2422 w 2426"/>
                <a:gd name="T95" fmla="*/ 277 h 327"/>
                <a:gd name="T96" fmla="*/ 2420 w 2426"/>
                <a:gd name="T97" fmla="*/ 284 h 327"/>
                <a:gd name="T98" fmla="*/ 2413 w 2426"/>
                <a:gd name="T99" fmla="*/ 295 h 327"/>
                <a:gd name="T100" fmla="*/ 2405 w 2426"/>
                <a:gd name="T101" fmla="*/ 306 h 327"/>
                <a:gd name="T102" fmla="*/ 2394 w 2426"/>
                <a:gd name="T103" fmla="*/ 314 h 327"/>
                <a:gd name="T104" fmla="*/ 2383 w 2426"/>
                <a:gd name="T105" fmla="*/ 321 h 327"/>
                <a:gd name="T106" fmla="*/ 2376 w 2426"/>
                <a:gd name="T107" fmla="*/ 323 h 327"/>
                <a:gd name="T108" fmla="*/ 2369 w 2426"/>
                <a:gd name="T109" fmla="*/ 325 h 327"/>
                <a:gd name="T110" fmla="*/ 2362 w 2426"/>
                <a:gd name="T111" fmla="*/ 327 h 327"/>
                <a:gd name="T112" fmla="*/ 2354 w 2426"/>
                <a:gd name="T113" fmla="*/ 327 h 327"/>
                <a:gd name="T114" fmla="*/ 2354 w 2426"/>
                <a:gd name="T115" fmla="*/ 32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26" h="327">
                  <a:moveTo>
                    <a:pt x="2354" y="327"/>
                  </a:moveTo>
                  <a:lnTo>
                    <a:pt x="72" y="327"/>
                  </a:lnTo>
                  <a:lnTo>
                    <a:pt x="72" y="327"/>
                  </a:lnTo>
                  <a:lnTo>
                    <a:pt x="64" y="327"/>
                  </a:lnTo>
                  <a:lnTo>
                    <a:pt x="57" y="325"/>
                  </a:lnTo>
                  <a:lnTo>
                    <a:pt x="50" y="323"/>
                  </a:lnTo>
                  <a:lnTo>
                    <a:pt x="43" y="321"/>
                  </a:lnTo>
                  <a:lnTo>
                    <a:pt x="32" y="314"/>
                  </a:lnTo>
                  <a:lnTo>
                    <a:pt x="21" y="306"/>
                  </a:lnTo>
                  <a:lnTo>
                    <a:pt x="12" y="295"/>
                  </a:lnTo>
                  <a:lnTo>
                    <a:pt x="6" y="284"/>
                  </a:lnTo>
                  <a:lnTo>
                    <a:pt x="4" y="277"/>
                  </a:lnTo>
                  <a:lnTo>
                    <a:pt x="2" y="270"/>
                  </a:lnTo>
                  <a:lnTo>
                    <a:pt x="0" y="263"/>
                  </a:lnTo>
                  <a:lnTo>
                    <a:pt x="0" y="255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3"/>
                  </a:lnTo>
                  <a:lnTo>
                    <a:pt x="2" y="57"/>
                  </a:lnTo>
                  <a:lnTo>
                    <a:pt x="4" y="50"/>
                  </a:lnTo>
                  <a:lnTo>
                    <a:pt x="6" y="43"/>
                  </a:lnTo>
                  <a:lnTo>
                    <a:pt x="12" y="31"/>
                  </a:lnTo>
                  <a:lnTo>
                    <a:pt x="21" y="20"/>
                  </a:lnTo>
                  <a:lnTo>
                    <a:pt x="32" y="11"/>
                  </a:lnTo>
                  <a:lnTo>
                    <a:pt x="43" y="6"/>
                  </a:lnTo>
                  <a:lnTo>
                    <a:pt x="50" y="4"/>
                  </a:lnTo>
                  <a:lnTo>
                    <a:pt x="57" y="1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2354" y="0"/>
                  </a:lnTo>
                  <a:lnTo>
                    <a:pt x="2354" y="0"/>
                  </a:lnTo>
                  <a:lnTo>
                    <a:pt x="2362" y="0"/>
                  </a:lnTo>
                  <a:lnTo>
                    <a:pt x="2369" y="1"/>
                  </a:lnTo>
                  <a:lnTo>
                    <a:pt x="2376" y="4"/>
                  </a:lnTo>
                  <a:lnTo>
                    <a:pt x="2383" y="6"/>
                  </a:lnTo>
                  <a:lnTo>
                    <a:pt x="2394" y="11"/>
                  </a:lnTo>
                  <a:lnTo>
                    <a:pt x="2405" y="20"/>
                  </a:lnTo>
                  <a:lnTo>
                    <a:pt x="2413" y="31"/>
                  </a:lnTo>
                  <a:lnTo>
                    <a:pt x="2420" y="43"/>
                  </a:lnTo>
                  <a:lnTo>
                    <a:pt x="2422" y="50"/>
                  </a:lnTo>
                  <a:lnTo>
                    <a:pt x="2424" y="57"/>
                  </a:lnTo>
                  <a:lnTo>
                    <a:pt x="2426" y="63"/>
                  </a:lnTo>
                  <a:lnTo>
                    <a:pt x="2426" y="71"/>
                  </a:lnTo>
                  <a:lnTo>
                    <a:pt x="2426" y="255"/>
                  </a:lnTo>
                  <a:lnTo>
                    <a:pt x="2426" y="255"/>
                  </a:lnTo>
                  <a:lnTo>
                    <a:pt x="2426" y="263"/>
                  </a:lnTo>
                  <a:lnTo>
                    <a:pt x="2424" y="270"/>
                  </a:lnTo>
                  <a:lnTo>
                    <a:pt x="2422" y="277"/>
                  </a:lnTo>
                  <a:lnTo>
                    <a:pt x="2420" y="284"/>
                  </a:lnTo>
                  <a:lnTo>
                    <a:pt x="2413" y="295"/>
                  </a:lnTo>
                  <a:lnTo>
                    <a:pt x="2405" y="306"/>
                  </a:lnTo>
                  <a:lnTo>
                    <a:pt x="2394" y="314"/>
                  </a:lnTo>
                  <a:lnTo>
                    <a:pt x="2383" y="321"/>
                  </a:lnTo>
                  <a:lnTo>
                    <a:pt x="2376" y="323"/>
                  </a:lnTo>
                  <a:lnTo>
                    <a:pt x="2369" y="325"/>
                  </a:lnTo>
                  <a:lnTo>
                    <a:pt x="2362" y="327"/>
                  </a:lnTo>
                  <a:lnTo>
                    <a:pt x="2354" y="327"/>
                  </a:lnTo>
                  <a:lnTo>
                    <a:pt x="2354" y="3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596471" y="2164086"/>
              <a:ext cx="1594333" cy="2759421"/>
              <a:chOff x="902196" y="1482218"/>
              <a:chExt cx="1197356" cy="2072346"/>
            </a:xfrm>
            <a:grpFill/>
          </p:grpSpPr>
          <p:sp>
            <p:nvSpPr>
              <p:cNvPr id="42" name="Freeform 11"/>
              <p:cNvSpPr/>
              <p:nvPr/>
            </p:nvSpPr>
            <p:spPr bwMode="auto">
              <a:xfrm>
                <a:off x="1146904" y="1482218"/>
                <a:ext cx="325074" cy="325074"/>
              </a:xfrm>
              <a:custGeom>
                <a:avLst/>
                <a:gdLst>
                  <a:gd name="T0" fmla="*/ 360 w 360"/>
                  <a:gd name="T1" fmla="*/ 180 h 360"/>
                  <a:gd name="T2" fmla="*/ 357 w 360"/>
                  <a:gd name="T3" fmla="*/ 216 h 360"/>
                  <a:gd name="T4" fmla="*/ 346 w 360"/>
                  <a:gd name="T5" fmla="*/ 250 h 360"/>
                  <a:gd name="T6" fmla="*/ 330 w 360"/>
                  <a:gd name="T7" fmla="*/ 281 h 360"/>
                  <a:gd name="T8" fmla="*/ 307 w 360"/>
                  <a:gd name="T9" fmla="*/ 308 h 360"/>
                  <a:gd name="T10" fmla="*/ 281 w 360"/>
                  <a:gd name="T11" fmla="*/ 329 h 360"/>
                  <a:gd name="T12" fmla="*/ 251 w 360"/>
                  <a:gd name="T13" fmla="*/ 346 h 360"/>
                  <a:gd name="T14" fmla="*/ 217 w 360"/>
                  <a:gd name="T15" fmla="*/ 356 h 360"/>
                  <a:gd name="T16" fmla="*/ 180 w 360"/>
                  <a:gd name="T17" fmla="*/ 360 h 360"/>
                  <a:gd name="T18" fmla="*/ 161 w 360"/>
                  <a:gd name="T19" fmla="*/ 360 h 360"/>
                  <a:gd name="T20" fmla="*/ 126 w 360"/>
                  <a:gd name="T21" fmla="*/ 352 h 360"/>
                  <a:gd name="T22" fmla="*/ 94 w 360"/>
                  <a:gd name="T23" fmla="*/ 338 h 360"/>
                  <a:gd name="T24" fmla="*/ 65 w 360"/>
                  <a:gd name="T25" fmla="*/ 319 h 360"/>
                  <a:gd name="T26" fmla="*/ 41 w 360"/>
                  <a:gd name="T27" fmla="*/ 294 h 360"/>
                  <a:gd name="T28" fmla="*/ 21 w 360"/>
                  <a:gd name="T29" fmla="*/ 266 h 360"/>
                  <a:gd name="T30" fmla="*/ 8 w 360"/>
                  <a:gd name="T31" fmla="*/ 233 h 360"/>
                  <a:gd name="T32" fmla="*/ 1 w 360"/>
                  <a:gd name="T33" fmla="*/ 198 h 360"/>
                  <a:gd name="T34" fmla="*/ 0 w 360"/>
                  <a:gd name="T35" fmla="*/ 180 h 360"/>
                  <a:gd name="T36" fmla="*/ 3 w 360"/>
                  <a:gd name="T37" fmla="*/ 144 h 360"/>
                  <a:gd name="T38" fmla="*/ 14 w 360"/>
                  <a:gd name="T39" fmla="*/ 110 h 360"/>
                  <a:gd name="T40" fmla="*/ 30 w 360"/>
                  <a:gd name="T41" fmla="*/ 80 h 360"/>
                  <a:gd name="T42" fmla="*/ 52 w 360"/>
                  <a:gd name="T43" fmla="*/ 53 h 360"/>
                  <a:gd name="T44" fmla="*/ 79 w 360"/>
                  <a:gd name="T45" fmla="*/ 30 h 360"/>
                  <a:gd name="T46" fmla="*/ 110 w 360"/>
                  <a:gd name="T47" fmla="*/ 14 h 360"/>
                  <a:gd name="T48" fmla="*/ 143 w 360"/>
                  <a:gd name="T49" fmla="*/ 3 h 360"/>
                  <a:gd name="T50" fmla="*/ 180 w 360"/>
                  <a:gd name="T51" fmla="*/ 0 h 360"/>
                  <a:gd name="T52" fmla="*/ 199 w 360"/>
                  <a:gd name="T53" fmla="*/ 1 h 360"/>
                  <a:gd name="T54" fmla="*/ 234 w 360"/>
                  <a:gd name="T55" fmla="*/ 7 h 360"/>
                  <a:gd name="T56" fmla="*/ 265 w 360"/>
                  <a:gd name="T57" fmla="*/ 21 h 360"/>
                  <a:gd name="T58" fmla="*/ 295 w 360"/>
                  <a:gd name="T59" fmla="*/ 41 h 360"/>
                  <a:gd name="T60" fmla="*/ 320 w 360"/>
                  <a:gd name="T61" fmla="*/ 65 h 360"/>
                  <a:gd name="T62" fmla="*/ 339 w 360"/>
                  <a:gd name="T63" fmla="*/ 94 h 360"/>
                  <a:gd name="T64" fmla="*/ 352 w 360"/>
                  <a:gd name="T65" fmla="*/ 126 h 360"/>
                  <a:gd name="T66" fmla="*/ 359 w 360"/>
                  <a:gd name="T67" fmla="*/ 161 h 360"/>
                  <a:gd name="T68" fmla="*/ 360 w 360"/>
                  <a:gd name="T69" fmla="*/ 18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360">
                    <a:moveTo>
                      <a:pt x="360" y="180"/>
                    </a:moveTo>
                    <a:lnTo>
                      <a:pt x="360" y="180"/>
                    </a:lnTo>
                    <a:lnTo>
                      <a:pt x="359" y="198"/>
                    </a:lnTo>
                    <a:lnTo>
                      <a:pt x="357" y="216"/>
                    </a:lnTo>
                    <a:lnTo>
                      <a:pt x="352" y="233"/>
                    </a:lnTo>
                    <a:lnTo>
                      <a:pt x="346" y="250"/>
                    </a:lnTo>
                    <a:lnTo>
                      <a:pt x="339" y="266"/>
                    </a:lnTo>
                    <a:lnTo>
                      <a:pt x="330" y="281"/>
                    </a:lnTo>
                    <a:lnTo>
                      <a:pt x="320" y="294"/>
                    </a:lnTo>
                    <a:lnTo>
                      <a:pt x="307" y="308"/>
                    </a:lnTo>
                    <a:lnTo>
                      <a:pt x="295" y="319"/>
                    </a:lnTo>
                    <a:lnTo>
                      <a:pt x="281" y="329"/>
                    </a:lnTo>
                    <a:lnTo>
                      <a:pt x="265" y="338"/>
                    </a:lnTo>
                    <a:lnTo>
                      <a:pt x="251" y="346"/>
                    </a:lnTo>
                    <a:lnTo>
                      <a:pt x="234" y="352"/>
                    </a:lnTo>
                    <a:lnTo>
                      <a:pt x="217" y="356"/>
                    </a:lnTo>
                    <a:lnTo>
                      <a:pt x="199" y="360"/>
                    </a:lnTo>
                    <a:lnTo>
                      <a:pt x="180" y="360"/>
                    </a:lnTo>
                    <a:lnTo>
                      <a:pt x="180" y="360"/>
                    </a:lnTo>
                    <a:lnTo>
                      <a:pt x="161" y="360"/>
                    </a:lnTo>
                    <a:lnTo>
                      <a:pt x="143" y="356"/>
                    </a:lnTo>
                    <a:lnTo>
                      <a:pt x="126" y="352"/>
                    </a:lnTo>
                    <a:lnTo>
                      <a:pt x="110" y="346"/>
                    </a:lnTo>
                    <a:lnTo>
                      <a:pt x="94" y="338"/>
                    </a:lnTo>
                    <a:lnTo>
                      <a:pt x="79" y="329"/>
                    </a:lnTo>
                    <a:lnTo>
                      <a:pt x="65" y="319"/>
                    </a:lnTo>
                    <a:lnTo>
                      <a:pt x="52" y="308"/>
                    </a:lnTo>
                    <a:lnTo>
                      <a:pt x="41" y="294"/>
                    </a:lnTo>
                    <a:lnTo>
                      <a:pt x="30" y="281"/>
                    </a:lnTo>
                    <a:lnTo>
                      <a:pt x="21" y="266"/>
                    </a:lnTo>
                    <a:lnTo>
                      <a:pt x="14" y="250"/>
                    </a:lnTo>
                    <a:lnTo>
                      <a:pt x="8" y="233"/>
                    </a:lnTo>
                    <a:lnTo>
                      <a:pt x="3" y="216"/>
                    </a:lnTo>
                    <a:lnTo>
                      <a:pt x="1" y="198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1" y="161"/>
                    </a:lnTo>
                    <a:lnTo>
                      <a:pt x="3" y="144"/>
                    </a:lnTo>
                    <a:lnTo>
                      <a:pt x="8" y="126"/>
                    </a:lnTo>
                    <a:lnTo>
                      <a:pt x="14" y="110"/>
                    </a:lnTo>
                    <a:lnTo>
                      <a:pt x="21" y="94"/>
                    </a:lnTo>
                    <a:lnTo>
                      <a:pt x="30" y="80"/>
                    </a:lnTo>
                    <a:lnTo>
                      <a:pt x="41" y="65"/>
                    </a:lnTo>
                    <a:lnTo>
                      <a:pt x="52" y="53"/>
                    </a:lnTo>
                    <a:lnTo>
                      <a:pt x="65" y="41"/>
                    </a:lnTo>
                    <a:lnTo>
                      <a:pt x="79" y="30"/>
                    </a:lnTo>
                    <a:lnTo>
                      <a:pt x="94" y="21"/>
                    </a:lnTo>
                    <a:lnTo>
                      <a:pt x="110" y="14"/>
                    </a:lnTo>
                    <a:lnTo>
                      <a:pt x="126" y="7"/>
                    </a:lnTo>
                    <a:lnTo>
                      <a:pt x="143" y="3"/>
                    </a:lnTo>
                    <a:lnTo>
                      <a:pt x="161" y="1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99" y="1"/>
                    </a:lnTo>
                    <a:lnTo>
                      <a:pt x="217" y="3"/>
                    </a:lnTo>
                    <a:lnTo>
                      <a:pt x="234" y="7"/>
                    </a:lnTo>
                    <a:lnTo>
                      <a:pt x="251" y="14"/>
                    </a:lnTo>
                    <a:lnTo>
                      <a:pt x="265" y="21"/>
                    </a:lnTo>
                    <a:lnTo>
                      <a:pt x="281" y="30"/>
                    </a:lnTo>
                    <a:lnTo>
                      <a:pt x="295" y="41"/>
                    </a:lnTo>
                    <a:lnTo>
                      <a:pt x="307" y="53"/>
                    </a:lnTo>
                    <a:lnTo>
                      <a:pt x="320" y="65"/>
                    </a:lnTo>
                    <a:lnTo>
                      <a:pt x="330" y="80"/>
                    </a:lnTo>
                    <a:lnTo>
                      <a:pt x="339" y="94"/>
                    </a:lnTo>
                    <a:lnTo>
                      <a:pt x="346" y="110"/>
                    </a:lnTo>
                    <a:lnTo>
                      <a:pt x="352" y="126"/>
                    </a:lnTo>
                    <a:lnTo>
                      <a:pt x="357" y="144"/>
                    </a:lnTo>
                    <a:lnTo>
                      <a:pt x="359" y="161"/>
                    </a:lnTo>
                    <a:lnTo>
                      <a:pt x="360" y="180"/>
                    </a:lnTo>
                    <a:lnTo>
                      <a:pt x="360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p>
                <a:endPara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3" name="Freeform 12"/>
              <p:cNvSpPr/>
              <p:nvPr/>
            </p:nvSpPr>
            <p:spPr bwMode="auto">
              <a:xfrm>
                <a:off x="902196" y="1833478"/>
                <a:ext cx="1197356" cy="1721086"/>
              </a:xfrm>
              <a:custGeom>
                <a:avLst/>
                <a:gdLst>
                  <a:gd name="T0" fmla="*/ 573 w 1326"/>
                  <a:gd name="T1" fmla="*/ 39 h 1906"/>
                  <a:gd name="T2" fmla="*/ 551 w 1326"/>
                  <a:gd name="T3" fmla="*/ 177 h 1906"/>
                  <a:gd name="T4" fmla="*/ 523 w 1326"/>
                  <a:gd name="T5" fmla="*/ 270 h 1906"/>
                  <a:gd name="T6" fmla="*/ 509 w 1326"/>
                  <a:gd name="T7" fmla="*/ 263 h 1906"/>
                  <a:gd name="T8" fmla="*/ 478 w 1326"/>
                  <a:gd name="T9" fmla="*/ 162 h 1906"/>
                  <a:gd name="T10" fmla="*/ 449 w 1326"/>
                  <a:gd name="T11" fmla="*/ 32 h 1906"/>
                  <a:gd name="T12" fmla="*/ 427 w 1326"/>
                  <a:gd name="T13" fmla="*/ 145 h 1906"/>
                  <a:gd name="T14" fmla="*/ 395 w 1326"/>
                  <a:gd name="T15" fmla="*/ 235 h 1906"/>
                  <a:gd name="T16" fmla="*/ 385 w 1326"/>
                  <a:gd name="T17" fmla="*/ 291 h 1906"/>
                  <a:gd name="T18" fmla="*/ 352 w 1326"/>
                  <a:gd name="T19" fmla="*/ 201 h 1906"/>
                  <a:gd name="T20" fmla="*/ 329 w 1326"/>
                  <a:gd name="T21" fmla="*/ 72 h 1906"/>
                  <a:gd name="T22" fmla="*/ 208 w 1326"/>
                  <a:gd name="T23" fmla="*/ 0 h 1906"/>
                  <a:gd name="T24" fmla="*/ 126 w 1326"/>
                  <a:gd name="T25" fmla="*/ 16 h 1906"/>
                  <a:gd name="T26" fmla="*/ 61 w 1326"/>
                  <a:gd name="T27" fmla="*/ 61 h 1906"/>
                  <a:gd name="T28" fmla="*/ 17 w 1326"/>
                  <a:gd name="T29" fmla="*/ 127 h 1906"/>
                  <a:gd name="T30" fmla="*/ 0 w 1326"/>
                  <a:gd name="T31" fmla="*/ 207 h 1906"/>
                  <a:gd name="T32" fmla="*/ 2 w 1326"/>
                  <a:gd name="T33" fmla="*/ 862 h 1906"/>
                  <a:gd name="T34" fmla="*/ 13 w 1326"/>
                  <a:gd name="T35" fmla="*/ 890 h 1906"/>
                  <a:gd name="T36" fmla="*/ 34 w 1326"/>
                  <a:gd name="T37" fmla="*/ 910 h 1906"/>
                  <a:gd name="T38" fmla="*/ 61 w 1326"/>
                  <a:gd name="T39" fmla="*/ 922 h 1906"/>
                  <a:gd name="T40" fmla="*/ 85 w 1326"/>
                  <a:gd name="T41" fmla="*/ 923 h 1906"/>
                  <a:gd name="T42" fmla="*/ 113 w 1326"/>
                  <a:gd name="T43" fmla="*/ 914 h 1906"/>
                  <a:gd name="T44" fmla="*/ 135 w 1326"/>
                  <a:gd name="T45" fmla="*/ 896 h 1906"/>
                  <a:gd name="T46" fmla="*/ 150 w 1326"/>
                  <a:gd name="T47" fmla="*/ 870 h 1906"/>
                  <a:gd name="T48" fmla="*/ 153 w 1326"/>
                  <a:gd name="T49" fmla="*/ 290 h 1906"/>
                  <a:gd name="T50" fmla="*/ 221 w 1326"/>
                  <a:gd name="T51" fmla="*/ 1821 h 1906"/>
                  <a:gd name="T52" fmla="*/ 233 w 1326"/>
                  <a:gd name="T53" fmla="*/ 1856 h 1906"/>
                  <a:gd name="T54" fmla="*/ 255 w 1326"/>
                  <a:gd name="T55" fmla="*/ 1885 h 1906"/>
                  <a:gd name="T56" fmla="*/ 288 w 1326"/>
                  <a:gd name="T57" fmla="*/ 1902 h 1906"/>
                  <a:gd name="T58" fmla="*/ 316 w 1326"/>
                  <a:gd name="T59" fmla="*/ 1906 h 1906"/>
                  <a:gd name="T60" fmla="*/ 355 w 1326"/>
                  <a:gd name="T61" fmla="*/ 1898 h 1906"/>
                  <a:gd name="T62" fmla="*/ 385 w 1326"/>
                  <a:gd name="T63" fmla="*/ 1878 h 1906"/>
                  <a:gd name="T64" fmla="*/ 405 w 1326"/>
                  <a:gd name="T65" fmla="*/ 1848 h 1906"/>
                  <a:gd name="T66" fmla="*/ 412 w 1326"/>
                  <a:gd name="T67" fmla="*/ 1810 h 1906"/>
                  <a:gd name="T68" fmla="*/ 486 w 1326"/>
                  <a:gd name="T69" fmla="*/ 1810 h 1906"/>
                  <a:gd name="T70" fmla="*/ 492 w 1326"/>
                  <a:gd name="T71" fmla="*/ 1848 h 1906"/>
                  <a:gd name="T72" fmla="*/ 514 w 1326"/>
                  <a:gd name="T73" fmla="*/ 1878 h 1906"/>
                  <a:gd name="T74" fmla="*/ 544 w 1326"/>
                  <a:gd name="T75" fmla="*/ 1898 h 1906"/>
                  <a:gd name="T76" fmla="*/ 582 w 1326"/>
                  <a:gd name="T77" fmla="*/ 1906 h 1906"/>
                  <a:gd name="T78" fmla="*/ 610 w 1326"/>
                  <a:gd name="T79" fmla="*/ 1902 h 1906"/>
                  <a:gd name="T80" fmla="*/ 643 w 1326"/>
                  <a:gd name="T81" fmla="*/ 1885 h 1906"/>
                  <a:gd name="T82" fmla="*/ 665 w 1326"/>
                  <a:gd name="T83" fmla="*/ 1856 h 1906"/>
                  <a:gd name="T84" fmla="*/ 676 w 1326"/>
                  <a:gd name="T85" fmla="*/ 1821 h 1906"/>
                  <a:gd name="T86" fmla="*/ 1254 w 1326"/>
                  <a:gd name="T87" fmla="*/ 145 h 1906"/>
                  <a:gd name="T88" fmla="*/ 1282 w 1326"/>
                  <a:gd name="T89" fmla="*/ 139 h 1906"/>
                  <a:gd name="T90" fmla="*/ 1314 w 1326"/>
                  <a:gd name="T91" fmla="*/ 113 h 1906"/>
                  <a:gd name="T92" fmla="*/ 1325 w 1326"/>
                  <a:gd name="T93" fmla="*/ 87 h 1906"/>
                  <a:gd name="T94" fmla="*/ 1326 w 1326"/>
                  <a:gd name="T95" fmla="*/ 64 h 1906"/>
                  <a:gd name="T96" fmla="*/ 1317 w 1326"/>
                  <a:gd name="T97" fmla="*/ 37 h 1906"/>
                  <a:gd name="T98" fmla="*/ 1288 w 1326"/>
                  <a:gd name="T99" fmla="*/ 8 h 1906"/>
                  <a:gd name="T100" fmla="*/ 1260 w 1326"/>
                  <a:gd name="T101" fmla="*/ 0 h 1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26" h="1906">
                    <a:moveTo>
                      <a:pt x="1254" y="0"/>
                    </a:moveTo>
                    <a:lnTo>
                      <a:pt x="575" y="0"/>
                    </a:lnTo>
                    <a:lnTo>
                      <a:pt x="575" y="0"/>
                    </a:lnTo>
                    <a:lnTo>
                      <a:pt x="573" y="39"/>
                    </a:lnTo>
                    <a:lnTo>
                      <a:pt x="569" y="72"/>
                    </a:lnTo>
                    <a:lnTo>
                      <a:pt x="564" y="112"/>
                    </a:lnTo>
                    <a:lnTo>
                      <a:pt x="557" y="155"/>
                    </a:lnTo>
                    <a:lnTo>
                      <a:pt x="551" y="177"/>
                    </a:lnTo>
                    <a:lnTo>
                      <a:pt x="545" y="201"/>
                    </a:lnTo>
                    <a:lnTo>
                      <a:pt x="539" y="224"/>
                    </a:lnTo>
                    <a:lnTo>
                      <a:pt x="532" y="247"/>
                    </a:lnTo>
                    <a:lnTo>
                      <a:pt x="523" y="270"/>
                    </a:lnTo>
                    <a:lnTo>
                      <a:pt x="514" y="291"/>
                    </a:lnTo>
                    <a:lnTo>
                      <a:pt x="514" y="291"/>
                    </a:lnTo>
                    <a:lnTo>
                      <a:pt x="512" y="278"/>
                    </a:lnTo>
                    <a:lnTo>
                      <a:pt x="509" y="263"/>
                    </a:lnTo>
                    <a:lnTo>
                      <a:pt x="504" y="235"/>
                    </a:lnTo>
                    <a:lnTo>
                      <a:pt x="496" y="208"/>
                    </a:lnTo>
                    <a:lnTo>
                      <a:pt x="487" y="183"/>
                    </a:lnTo>
                    <a:lnTo>
                      <a:pt x="478" y="162"/>
                    </a:lnTo>
                    <a:lnTo>
                      <a:pt x="471" y="145"/>
                    </a:lnTo>
                    <a:lnTo>
                      <a:pt x="464" y="129"/>
                    </a:lnTo>
                    <a:lnTo>
                      <a:pt x="505" y="88"/>
                    </a:lnTo>
                    <a:lnTo>
                      <a:pt x="449" y="32"/>
                    </a:lnTo>
                    <a:lnTo>
                      <a:pt x="393" y="88"/>
                    </a:lnTo>
                    <a:lnTo>
                      <a:pt x="435" y="129"/>
                    </a:lnTo>
                    <a:lnTo>
                      <a:pt x="435" y="129"/>
                    </a:lnTo>
                    <a:lnTo>
                      <a:pt x="427" y="145"/>
                    </a:lnTo>
                    <a:lnTo>
                      <a:pt x="420" y="162"/>
                    </a:lnTo>
                    <a:lnTo>
                      <a:pt x="411" y="183"/>
                    </a:lnTo>
                    <a:lnTo>
                      <a:pt x="403" y="208"/>
                    </a:lnTo>
                    <a:lnTo>
                      <a:pt x="395" y="235"/>
                    </a:lnTo>
                    <a:lnTo>
                      <a:pt x="388" y="263"/>
                    </a:lnTo>
                    <a:lnTo>
                      <a:pt x="386" y="278"/>
                    </a:lnTo>
                    <a:lnTo>
                      <a:pt x="385" y="291"/>
                    </a:lnTo>
                    <a:lnTo>
                      <a:pt x="385" y="291"/>
                    </a:lnTo>
                    <a:lnTo>
                      <a:pt x="375" y="270"/>
                    </a:lnTo>
                    <a:lnTo>
                      <a:pt x="367" y="247"/>
                    </a:lnTo>
                    <a:lnTo>
                      <a:pt x="359" y="224"/>
                    </a:lnTo>
                    <a:lnTo>
                      <a:pt x="352" y="201"/>
                    </a:lnTo>
                    <a:lnTo>
                      <a:pt x="347" y="177"/>
                    </a:lnTo>
                    <a:lnTo>
                      <a:pt x="342" y="155"/>
                    </a:lnTo>
                    <a:lnTo>
                      <a:pt x="334" y="112"/>
                    </a:lnTo>
                    <a:lnTo>
                      <a:pt x="329" y="72"/>
                    </a:lnTo>
                    <a:lnTo>
                      <a:pt x="326" y="39"/>
                    </a:lnTo>
                    <a:lnTo>
                      <a:pt x="324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186" y="1"/>
                    </a:lnTo>
                    <a:lnTo>
                      <a:pt x="166" y="4"/>
                    </a:lnTo>
                    <a:lnTo>
                      <a:pt x="146" y="9"/>
                    </a:lnTo>
                    <a:lnTo>
                      <a:pt x="126" y="16"/>
                    </a:lnTo>
                    <a:lnTo>
                      <a:pt x="108" y="25"/>
                    </a:lnTo>
                    <a:lnTo>
                      <a:pt x="91" y="35"/>
                    </a:lnTo>
                    <a:lnTo>
                      <a:pt x="76" y="48"/>
                    </a:lnTo>
                    <a:lnTo>
                      <a:pt x="61" y="61"/>
                    </a:lnTo>
                    <a:lnTo>
                      <a:pt x="47" y="76"/>
                    </a:lnTo>
                    <a:lnTo>
                      <a:pt x="36" y="92"/>
                    </a:lnTo>
                    <a:lnTo>
                      <a:pt x="25" y="109"/>
                    </a:lnTo>
                    <a:lnTo>
                      <a:pt x="17" y="127"/>
                    </a:lnTo>
                    <a:lnTo>
                      <a:pt x="9" y="146"/>
                    </a:lnTo>
                    <a:lnTo>
                      <a:pt x="4" y="165"/>
                    </a:lnTo>
                    <a:lnTo>
                      <a:pt x="1" y="186"/>
                    </a:lnTo>
                    <a:lnTo>
                      <a:pt x="0" y="207"/>
                    </a:lnTo>
                    <a:lnTo>
                      <a:pt x="0" y="847"/>
                    </a:lnTo>
                    <a:lnTo>
                      <a:pt x="0" y="847"/>
                    </a:lnTo>
                    <a:lnTo>
                      <a:pt x="1" y="855"/>
                    </a:lnTo>
                    <a:lnTo>
                      <a:pt x="2" y="862"/>
                    </a:lnTo>
                    <a:lnTo>
                      <a:pt x="3" y="870"/>
                    </a:lnTo>
                    <a:lnTo>
                      <a:pt x="7" y="876"/>
                    </a:lnTo>
                    <a:lnTo>
                      <a:pt x="9" y="883"/>
                    </a:lnTo>
                    <a:lnTo>
                      <a:pt x="13" y="890"/>
                    </a:lnTo>
                    <a:lnTo>
                      <a:pt x="18" y="896"/>
                    </a:lnTo>
                    <a:lnTo>
                      <a:pt x="22" y="901"/>
                    </a:lnTo>
                    <a:lnTo>
                      <a:pt x="28" y="906"/>
                    </a:lnTo>
                    <a:lnTo>
                      <a:pt x="34" y="910"/>
                    </a:lnTo>
                    <a:lnTo>
                      <a:pt x="41" y="914"/>
                    </a:lnTo>
                    <a:lnTo>
                      <a:pt x="47" y="917"/>
                    </a:lnTo>
                    <a:lnTo>
                      <a:pt x="54" y="919"/>
                    </a:lnTo>
                    <a:lnTo>
                      <a:pt x="61" y="922"/>
                    </a:lnTo>
                    <a:lnTo>
                      <a:pt x="69" y="923"/>
                    </a:lnTo>
                    <a:lnTo>
                      <a:pt x="77" y="923"/>
                    </a:lnTo>
                    <a:lnTo>
                      <a:pt x="77" y="923"/>
                    </a:lnTo>
                    <a:lnTo>
                      <a:pt x="85" y="923"/>
                    </a:lnTo>
                    <a:lnTo>
                      <a:pt x="92" y="922"/>
                    </a:lnTo>
                    <a:lnTo>
                      <a:pt x="99" y="919"/>
                    </a:lnTo>
                    <a:lnTo>
                      <a:pt x="106" y="917"/>
                    </a:lnTo>
                    <a:lnTo>
                      <a:pt x="113" y="914"/>
                    </a:lnTo>
                    <a:lnTo>
                      <a:pt x="120" y="910"/>
                    </a:lnTo>
                    <a:lnTo>
                      <a:pt x="125" y="906"/>
                    </a:lnTo>
                    <a:lnTo>
                      <a:pt x="131" y="901"/>
                    </a:lnTo>
                    <a:lnTo>
                      <a:pt x="135" y="896"/>
                    </a:lnTo>
                    <a:lnTo>
                      <a:pt x="140" y="890"/>
                    </a:lnTo>
                    <a:lnTo>
                      <a:pt x="144" y="883"/>
                    </a:lnTo>
                    <a:lnTo>
                      <a:pt x="147" y="876"/>
                    </a:lnTo>
                    <a:lnTo>
                      <a:pt x="150" y="870"/>
                    </a:lnTo>
                    <a:lnTo>
                      <a:pt x="151" y="862"/>
                    </a:lnTo>
                    <a:lnTo>
                      <a:pt x="152" y="855"/>
                    </a:lnTo>
                    <a:lnTo>
                      <a:pt x="153" y="847"/>
                    </a:lnTo>
                    <a:lnTo>
                      <a:pt x="153" y="290"/>
                    </a:lnTo>
                    <a:lnTo>
                      <a:pt x="220" y="290"/>
                    </a:lnTo>
                    <a:lnTo>
                      <a:pt x="220" y="1810"/>
                    </a:lnTo>
                    <a:lnTo>
                      <a:pt x="220" y="1810"/>
                    </a:lnTo>
                    <a:lnTo>
                      <a:pt x="221" y="1821"/>
                    </a:lnTo>
                    <a:lnTo>
                      <a:pt x="222" y="1830"/>
                    </a:lnTo>
                    <a:lnTo>
                      <a:pt x="225" y="1839"/>
                    </a:lnTo>
                    <a:lnTo>
                      <a:pt x="228" y="1848"/>
                    </a:lnTo>
                    <a:lnTo>
                      <a:pt x="233" y="1856"/>
                    </a:lnTo>
                    <a:lnTo>
                      <a:pt x="237" y="1865"/>
                    </a:lnTo>
                    <a:lnTo>
                      <a:pt x="243" y="1871"/>
                    </a:lnTo>
                    <a:lnTo>
                      <a:pt x="248" y="1878"/>
                    </a:lnTo>
                    <a:lnTo>
                      <a:pt x="255" y="1885"/>
                    </a:lnTo>
                    <a:lnTo>
                      <a:pt x="263" y="1889"/>
                    </a:lnTo>
                    <a:lnTo>
                      <a:pt x="271" y="1895"/>
                    </a:lnTo>
                    <a:lnTo>
                      <a:pt x="279" y="1898"/>
                    </a:lnTo>
                    <a:lnTo>
                      <a:pt x="288" y="1902"/>
                    </a:lnTo>
                    <a:lnTo>
                      <a:pt x="297" y="1904"/>
                    </a:lnTo>
                    <a:lnTo>
                      <a:pt x="307" y="1906"/>
                    </a:lnTo>
                    <a:lnTo>
                      <a:pt x="316" y="1906"/>
                    </a:lnTo>
                    <a:lnTo>
                      <a:pt x="316" y="1906"/>
                    </a:lnTo>
                    <a:lnTo>
                      <a:pt x="326" y="1906"/>
                    </a:lnTo>
                    <a:lnTo>
                      <a:pt x="336" y="1904"/>
                    </a:lnTo>
                    <a:lnTo>
                      <a:pt x="345" y="1902"/>
                    </a:lnTo>
                    <a:lnTo>
                      <a:pt x="355" y="1898"/>
                    </a:lnTo>
                    <a:lnTo>
                      <a:pt x="362" y="1895"/>
                    </a:lnTo>
                    <a:lnTo>
                      <a:pt x="370" y="1889"/>
                    </a:lnTo>
                    <a:lnTo>
                      <a:pt x="378" y="1885"/>
                    </a:lnTo>
                    <a:lnTo>
                      <a:pt x="385" y="1878"/>
                    </a:lnTo>
                    <a:lnTo>
                      <a:pt x="391" y="1871"/>
                    </a:lnTo>
                    <a:lnTo>
                      <a:pt x="396" y="1865"/>
                    </a:lnTo>
                    <a:lnTo>
                      <a:pt x="401" y="1856"/>
                    </a:lnTo>
                    <a:lnTo>
                      <a:pt x="405" y="1848"/>
                    </a:lnTo>
                    <a:lnTo>
                      <a:pt x="409" y="1839"/>
                    </a:lnTo>
                    <a:lnTo>
                      <a:pt x="411" y="1830"/>
                    </a:lnTo>
                    <a:lnTo>
                      <a:pt x="412" y="1821"/>
                    </a:lnTo>
                    <a:lnTo>
                      <a:pt x="412" y="1810"/>
                    </a:lnTo>
                    <a:lnTo>
                      <a:pt x="412" y="905"/>
                    </a:lnTo>
                    <a:lnTo>
                      <a:pt x="486" y="905"/>
                    </a:lnTo>
                    <a:lnTo>
                      <a:pt x="486" y="1810"/>
                    </a:lnTo>
                    <a:lnTo>
                      <a:pt x="486" y="1810"/>
                    </a:lnTo>
                    <a:lnTo>
                      <a:pt x="486" y="1821"/>
                    </a:lnTo>
                    <a:lnTo>
                      <a:pt x="487" y="1830"/>
                    </a:lnTo>
                    <a:lnTo>
                      <a:pt x="490" y="1839"/>
                    </a:lnTo>
                    <a:lnTo>
                      <a:pt x="492" y="1848"/>
                    </a:lnTo>
                    <a:lnTo>
                      <a:pt x="497" y="1856"/>
                    </a:lnTo>
                    <a:lnTo>
                      <a:pt x="501" y="1865"/>
                    </a:lnTo>
                    <a:lnTo>
                      <a:pt x="507" y="1871"/>
                    </a:lnTo>
                    <a:lnTo>
                      <a:pt x="514" y="1878"/>
                    </a:lnTo>
                    <a:lnTo>
                      <a:pt x="521" y="1885"/>
                    </a:lnTo>
                    <a:lnTo>
                      <a:pt x="527" y="1889"/>
                    </a:lnTo>
                    <a:lnTo>
                      <a:pt x="535" y="1895"/>
                    </a:lnTo>
                    <a:lnTo>
                      <a:pt x="544" y="1898"/>
                    </a:lnTo>
                    <a:lnTo>
                      <a:pt x="552" y="1902"/>
                    </a:lnTo>
                    <a:lnTo>
                      <a:pt x="562" y="1904"/>
                    </a:lnTo>
                    <a:lnTo>
                      <a:pt x="571" y="1906"/>
                    </a:lnTo>
                    <a:lnTo>
                      <a:pt x="582" y="1906"/>
                    </a:lnTo>
                    <a:lnTo>
                      <a:pt x="582" y="1906"/>
                    </a:lnTo>
                    <a:lnTo>
                      <a:pt x="591" y="1906"/>
                    </a:lnTo>
                    <a:lnTo>
                      <a:pt x="601" y="1904"/>
                    </a:lnTo>
                    <a:lnTo>
                      <a:pt x="610" y="1902"/>
                    </a:lnTo>
                    <a:lnTo>
                      <a:pt x="619" y="1898"/>
                    </a:lnTo>
                    <a:lnTo>
                      <a:pt x="627" y="1895"/>
                    </a:lnTo>
                    <a:lnTo>
                      <a:pt x="635" y="1889"/>
                    </a:lnTo>
                    <a:lnTo>
                      <a:pt x="643" y="1885"/>
                    </a:lnTo>
                    <a:lnTo>
                      <a:pt x="649" y="1878"/>
                    </a:lnTo>
                    <a:lnTo>
                      <a:pt x="655" y="1871"/>
                    </a:lnTo>
                    <a:lnTo>
                      <a:pt x="661" y="1865"/>
                    </a:lnTo>
                    <a:lnTo>
                      <a:pt x="665" y="1856"/>
                    </a:lnTo>
                    <a:lnTo>
                      <a:pt x="670" y="1848"/>
                    </a:lnTo>
                    <a:lnTo>
                      <a:pt x="673" y="1839"/>
                    </a:lnTo>
                    <a:lnTo>
                      <a:pt x="675" y="1830"/>
                    </a:lnTo>
                    <a:lnTo>
                      <a:pt x="676" y="1821"/>
                    </a:lnTo>
                    <a:lnTo>
                      <a:pt x="678" y="1810"/>
                    </a:lnTo>
                    <a:lnTo>
                      <a:pt x="678" y="145"/>
                    </a:lnTo>
                    <a:lnTo>
                      <a:pt x="1254" y="145"/>
                    </a:lnTo>
                    <a:lnTo>
                      <a:pt x="1254" y="145"/>
                    </a:lnTo>
                    <a:lnTo>
                      <a:pt x="1260" y="145"/>
                    </a:lnTo>
                    <a:lnTo>
                      <a:pt x="1268" y="144"/>
                    </a:lnTo>
                    <a:lnTo>
                      <a:pt x="1275" y="141"/>
                    </a:lnTo>
                    <a:lnTo>
                      <a:pt x="1282" y="139"/>
                    </a:lnTo>
                    <a:lnTo>
                      <a:pt x="1288" y="137"/>
                    </a:lnTo>
                    <a:lnTo>
                      <a:pt x="1294" y="132"/>
                    </a:lnTo>
                    <a:lnTo>
                      <a:pt x="1305" y="123"/>
                    </a:lnTo>
                    <a:lnTo>
                      <a:pt x="1314" y="113"/>
                    </a:lnTo>
                    <a:lnTo>
                      <a:pt x="1317" y="107"/>
                    </a:lnTo>
                    <a:lnTo>
                      <a:pt x="1320" y="101"/>
                    </a:lnTo>
                    <a:lnTo>
                      <a:pt x="1323" y="94"/>
                    </a:lnTo>
                    <a:lnTo>
                      <a:pt x="1325" y="87"/>
                    </a:lnTo>
                    <a:lnTo>
                      <a:pt x="1326" y="80"/>
                    </a:lnTo>
                    <a:lnTo>
                      <a:pt x="1326" y="72"/>
                    </a:lnTo>
                    <a:lnTo>
                      <a:pt x="1326" y="72"/>
                    </a:lnTo>
                    <a:lnTo>
                      <a:pt x="1326" y="64"/>
                    </a:lnTo>
                    <a:lnTo>
                      <a:pt x="1325" y="58"/>
                    </a:lnTo>
                    <a:lnTo>
                      <a:pt x="1323" y="51"/>
                    </a:lnTo>
                    <a:lnTo>
                      <a:pt x="1320" y="44"/>
                    </a:lnTo>
                    <a:lnTo>
                      <a:pt x="1317" y="37"/>
                    </a:lnTo>
                    <a:lnTo>
                      <a:pt x="1314" y="32"/>
                    </a:lnTo>
                    <a:lnTo>
                      <a:pt x="1305" y="22"/>
                    </a:lnTo>
                    <a:lnTo>
                      <a:pt x="1294" y="13"/>
                    </a:lnTo>
                    <a:lnTo>
                      <a:pt x="1288" y="8"/>
                    </a:lnTo>
                    <a:lnTo>
                      <a:pt x="1282" y="6"/>
                    </a:lnTo>
                    <a:lnTo>
                      <a:pt x="1275" y="4"/>
                    </a:lnTo>
                    <a:lnTo>
                      <a:pt x="1268" y="1"/>
                    </a:lnTo>
                    <a:lnTo>
                      <a:pt x="1260" y="0"/>
                    </a:lnTo>
                    <a:lnTo>
                      <a:pt x="1254" y="0"/>
                    </a:lnTo>
                    <a:lnTo>
                      <a:pt x="12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p>
                <a:endPara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1346379" y="4934330"/>
              <a:ext cx="3217524" cy="888546"/>
              <a:chOff x="714375" y="3562692"/>
              <a:chExt cx="2416384" cy="667305"/>
            </a:xfrm>
            <a:grpFill/>
          </p:grpSpPr>
          <p:sp>
            <p:nvSpPr>
              <p:cNvPr id="34" name="Freeform 13"/>
              <p:cNvSpPr/>
              <p:nvPr/>
            </p:nvSpPr>
            <p:spPr bwMode="auto">
              <a:xfrm>
                <a:off x="861562" y="3562692"/>
                <a:ext cx="252835" cy="252835"/>
              </a:xfrm>
              <a:custGeom>
                <a:avLst/>
                <a:gdLst>
                  <a:gd name="T0" fmla="*/ 280 w 280"/>
                  <a:gd name="T1" fmla="*/ 140 h 280"/>
                  <a:gd name="T2" fmla="*/ 276 w 280"/>
                  <a:gd name="T3" fmla="*/ 169 h 280"/>
                  <a:gd name="T4" fmla="*/ 269 w 280"/>
                  <a:gd name="T5" fmla="*/ 195 h 280"/>
                  <a:gd name="T6" fmla="*/ 256 w 280"/>
                  <a:gd name="T7" fmla="*/ 218 h 280"/>
                  <a:gd name="T8" fmla="*/ 238 w 280"/>
                  <a:gd name="T9" fmla="*/ 239 h 280"/>
                  <a:gd name="T10" fmla="*/ 218 w 280"/>
                  <a:gd name="T11" fmla="*/ 257 h 280"/>
                  <a:gd name="T12" fmla="*/ 194 w 280"/>
                  <a:gd name="T13" fmla="*/ 269 h 280"/>
                  <a:gd name="T14" fmla="*/ 168 w 280"/>
                  <a:gd name="T15" fmla="*/ 277 h 280"/>
                  <a:gd name="T16" fmla="*/ 140 w 280"/>
                  <a:gd name="T17" fmla="*/ 280 h 280"/>
                  <a:gd name="T18" fmla="*/ 125 w 280"/>
                  <a:gd name="T19" fmla="*/ 279 h 280"/>
                  <a:gd name="T20" fmla="*/ 98 w 280"/>
                  <a:gd name="T21" fmla="*/ 274 h 280"/>
                  <a:gd name="T22" fmla="*/ 73 w 280"/>
                  <a:gd name="T23" fmla="*/ 264 h 280"/>
                  <a:gd name="T24" fmla="*/ 50 w 280"/>
                  <a:gd name="T25" fmla="*/ 248 h 280"/>
                  <a:gd name="T26" fmla="*/ 31 w 280"/>
                  <a:gd name="T27" fmla="*/ 230 h 280"/>
                  <a:gd name="T28" fmla="*/ 17 w 280"/>
                  <a:gd name="T29" fmla="*/ 207 h 280"/>
                  <a:gd name="T30" fmla="*/ 5 w 280"/>
                  <a:gd name="T31" fmla="*/ 182 h 280"/>
                  <a:gd name="T32" fmla="*/ 0 w 280"/>
                  <a:gd name="T33" fmla="*/ 154 h 280"/>
                  <a:gd name="T34" fmla="*/ 0 w 280"/>
                  <a:gd name="T35" fmla="*/ 140 h 280"/>
                  <a:gd name="T36" fmla="*/ 2 w 280"/>
                  <a:gd name="T37" fmla="*/ 112 h 280"/>
                  <a:gd name="T38" fmla="*/ 10 w 280"/>
                  <a:gd name="T39" fmla="*/ 85 h 280"/>
                  <a:gd name="T40" fmla="*/ 23 w 280"/>
                  <a:gd name="T41" fmla="*/ 61 h 280"/>
                  <a:gd name="T42" fmla="*/ 40 w 280"/>
                  <a:gd name="T43" fmla="*/ 41 h 280"/>
                  <a:gd name="T44" fmla="*/ 61 w 280"/>
                  <a:gd name="T45" fmla="*/ 24 h 280"/>
                  <a:gd name="T46" fmla="*/ 84 w 280"/>
                  <a:gd name="T47" fmla="*/ 11 h 280"/>
                  <a:gd name="T48" fmla="*/ 111 w 280"/>
                  <a:gd name="T49" fmla="*/ 3 h 280"/>
                  <a:gd name="T50" fmla="*/ 140 w 280"/>
                  <a:gd name="T51" fmla="*/ 0 h 280"/>
                  <a:gd name="T52" fmla="*/ 153 w 280"/>
                  <a:gd name="T53" fmla="*/ 0 h 280"/>
                  <a:gd name="T54" fmla="*/ 182 w 280"/>
                  <a:gd name="T55" fmla="*/ 6 h 280"/>
                  <a:gd name="T56" fmla="*/ 206 w 280"/>
                  <a:gd name="T57" fmla="*/ 17 h 280"/>
                  <a:gd name="T58" fmla="*/ 229 w 280"/>
                  <a:gd name="T59" fmla="*/ 32 h 280"/>
                  <a:gd name="T60" fmla="*/ 247 w 280"/>
                  <a:gd name="T61" fmla="*/ 51 h 280"/>
                  <a:gd name="T62" fmla="*/ 263 w 280"/>
                  <a:gd name="T63" fmla="*/ 74 h 280"/>
                  <a:gd name="T64" fmla="*/ 273 w 280"/>
                  <a:gd name="T65" fmla="*/ 99 h 280"/>
                  <a:gd name="T66" fmla="*/ 279 w 280"/>
                  <a:gd name="T67" fmla="*/ 126 h 280"/>
                  <a:gd name="T68" fmla="*/ 280 w 280"/>
                  <a:gd name="T69" fmla="*/ 14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0" h="280">
                    <a:moveTo>
                      <a:pt x="280" y="140"/>
                    </a:moveTo>
                    <a:lnTo>
                      <a:pt x="280" y="140"/>
                    </a:lnTo>
                    <a:lnTo>
                      <a:pt x="279" y="154"/>
                    </a:lnTo>
                    <a:lnTo>
                      <a:pt x="276" y="169"/>
                    </a:lnTo>
                    <a:lnTo>
                      <a:pt x="273" y="182"/>
                    </a:lnTo>
                    <a:lnTo>
                      <a:pt x="269" y="195"/>
                    </a:lnTo>
                    <a:lnTo>
                      <a:pt x="263" y="207"/>
                    </a:lnTo>
                    <a:lnTo>
                      <a:pt x="256" y="218"/>
                    </a:lnTo>
                    <a:lnTo>
                      <a:pt x="247" y="230"/>
                    </a:lnTo>
                    <a:lnTo>
                      <a:pt x="238" y="239"/>
                    </a:lnTo>
                    <a:lnTo>
                      <a:pt x="229" y="248"/>
                    </a:lnTo>
                    <a:lnTo>
                      <a:pt x="218" y="257"/>
                    </a:lnTo>
                    <a:lnTo>
                      <a:pt x="206" y="264"/>
                    </a:lnTo>
                    <a:lnTo>
                      <a:pt x="194" y="269"/>
                    </a:lnTo>
                    <a:lnTo>
                      <a:pt x="182" y="274"/>
                    </a:lnTo>
                    <a:lnTo>
                      <a:pt x="168" y="277"/>
                    </a:lnTo>
                    <a:lnTo>
                      <a:pt x="153" y="279"/>
                    </a:lnTo>
                    <a:lnTo>
                      <a:pt x="140" y="280"/>
                    </a:lnTo>
                    <a:lnTo>
                      <a:pt x="140" y="280"/>
                    </a:lnTo>
                    <a:lnTo>
                      <a:pt x="125" y="279"/>
                    </a:lnTo>
                    <a:lnTo>
                      <a:pt x="111" y="277"/>
                    </a:lnTo>
                    <a:lnTo>
                      <a:pt x="98" y="274"/>
                    </a:lnTo>
                    <a:lnTo>
                      <a:pt x="84" y="269"/>
                    </a:lnTo>
                    <a:lnTo>
                      <a:pt x="73" y="264"/>
                    </a:lnTo>
                    <a:lnTo>
                      <a:pt x="61" y="257"/>
                    </a:lnTo>
                    <a:lnTo>
                      <a:pt x="50" y="248"/>
                    </a:lnTo>
                    <a:lnTo>
                      <a:pt x="40" y="239"/>
                    </a:lnTo>
                    <a:lnTo>
                      <a:pt x="31" y="230"/>
                    </a:lnTo>
                    <a:lnTo>
                      <a:pt x="23" y="218"/>
                    </a:lnTo>
                    <a:lnTo>
                      <a:pt x="17" y="207"/>
                    </a:lnTo>
                    <a:lnTo>
                      <a:pt x="10" y="195"/>
                    </a:lnTo>
                    <a:lnTo>
                      <a:pt x="5" y="182"/>
                    </a:lnTo>
                    <a:lnTo>
                      <a:pt x="2" y="169"/>
                    </a:lnTo>
                    <a:lnTo>
                      <a:pt x="0" y="154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0" y="126"/>
                    </a:lnTo>
                    <a:lnTo>
                      <a:pt x="2" y="112"/>
                    </a:lnTo>
                    <a:lnTo>
                      <a:pt x="5" y="99"/>
                    </a:lnTo>
                    <a:lnTo>
                      <a:pt x="10" y="85"/>
                    </a:lnTo>
                    <a:lnTo>
                      <a:pt x="17" y="74"/>
                    </a:lnTo>
                    <a:lnTo>
                      <a:pt x="23" y="61"/>
                    </a:lnTo>
                    <a:lnTo>
                      <a:pt x="31" y="51"/>
                    </a:lnTo>
                    <a:lnTo>
                      <a:pt x="40" y="41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3" y="17"/>
                    </a:lnTo>
                    <a:lnTo>
                      <a:pt x="84" y="11"/>
                    </a:lnTo>
                    <a:lnTo>
                      <a:pt x="98" y="6"/>
                    </a:lnTo>
                    <a:lnTo>
                      <a:pt x="111" y="3"/>
                    </a:lnTo>
                    <a:lnTo>
                      <a:pt x="125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53" y="0"/>
                    </a:lnTo>
                    <a:lnTo>
                      <a:pt x="168" y="3"/>
                    </a:lnTo>
                    <a:lnTo>
                      <a:pt x="182" y="6"/>
                    </a:lnTo>
                    <a:lnTo>
                      <a:pt x="194" y="11"/>
                    </a:lnTo>
                    <a:lnTo>
                      <a:pt x="206" y="17"/>
                    </a:lnTo>
                    <a:lnTo>
                      <a:pt x="218" y="24"/>
                    </a:lnTo>
                    <a:lnTo>
                      <a:pt x="229" y="32"/>
                    </a:lnTo>
                    <a:lnTo>
                      <a:pt x="238" y="41"/>
                    </a:lnTo>
                    <a:lnTo>
                      <a:pt x="247" y="51"/>
                    </a:lnTo>
                    <a:lnTo>
                      <a:pt x="256" y="61"/>
                    </a:lnTo>
                    <a:lnTo>
                      <a:pt x="263" y="74"/>
                    </a:lnTo>
                    <a:lnTo>
                      <a:pt x="269" y="85"/>
                    </a:lnTo>
                    <a:lnTo>
                      <a:pt x="273" y="99"/>
                    </a:lnTo>
                    <a:lnTo>
                      <a:pt x="276" y="112"/>
                    </a:lnTo>
                    <a:lnTo>
                      <a:pt x="279" y="126"/>
                    </a:lnTo>
                    <a:lnTo>
                      <a:pt x="280" y="140"/>
                    </a:lnTo>
                    <a:lnTo>
                      <a:pt x="280" y="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5" name="Freeform 14"/>
              <p:cNvSpPr/>
              <p:nvPr/>
            </p:nvSpPr>
            <p:spPr bwMode="auto">
              <a:xfrm>
                <a:off x="714375" y="3846229"/>
                <a:ext cx="546305" cy="383768"/>
              </a:xfrm>
              <a:custGeom>
                <a:avLst/>
                <a:gdLst>
                  <a:gd name="T0" fmla="*/ 482 w 605"/>
                  <a:gd name="T1" fmla="*/ 27 h 425"/>
                  <a:gd name="T2" fmla="*/ 482 w 605"/>
                  <a:gd name="T3" fmla="*/ 27 h 425"/>
                  <a:gd name="T4" fmla="*/ 482 w 605"/>
                  <a:gd name="T5" fmla="*/ 27 h 425"/>
                  <a:gd name="T6" fmla="*/ 460 w 605"/>
                  <a:gd name="T7" fmla="*/ 21 h 425"/>
                  <a:gd name="T8" fmla="*/ 438 w 605"/>
                  <a:gd name="T9" fmla="*/ 16 h 425"/>
                  <a:gd name="T10" fmla="*/ 416 w 605"/>
                  <a:gd name="T11" fmla="*/ 12 h 425"/>
                  <a:gd name="T12" fmla="*/ 393 w 605"/>
                  <a:gd name="T13" fmla="*/ 7 h 425"/>
                  <a:gd name="T14" fmla="*/ 371 w 605"/>
                  <a:gd name="T15" fmla="*/ 5 h 425"/>
                  <a:gd name="T16" fmla="*/ 348 w 605"/>
                  <a:gd name="T17" fmla="*/ 3 h 425"/>
                  <a:gd name="T18" fmla="*/ 325 w 605"/>
                  <a:gd name="T19" fmla="*/ 2 h 425"/>
                  <a:gd name="T20" fmla="*/ 303 w 605"/>
                  <a:gd name="T21" fmla="*/ 0 h 425"/>
                  <a:gd name="T22" fmla="*/ 280 w 605"/>
                  <a:gd name="T23" fmla="*/ 2 h 425"/>
                  <a:gd name="T24" fmla="*/ 258 w 605"/>
                  <a:gd name="T25" fmla="*/ 3 h 425"/>
                  <a:gd name="T26" fmla="*/ 234 w 605"/>
                  <a:gd name="T27" fmla="*/ 5 h 425"/>
                  <a:gd name="T28" fmla="*/ 211 w 605"/>
                  <a:gd name="T29" fmla="*/ 7 h 425"/>
                  <a:gd name="T30" fmla="*/ 190 w 605"/>
                  <a:gd name="T31" fmla="*/ 12 h 425"/>
                  <a:gd name="T32" fmla="*/ 167 w 605"/>
                  <a:gd name="T33" fmla="*/ 16 h 425"/>
                  <a:gd name="T34" fmla="*/ 145 w 605"/>
                  <a:gd name="T35" fmla="*/ 21 h 425"/>
                  <a:gd name="T36" fmla="*/ 122 w 605"/>
                  <a:gd name="T37" fmla="*/ 27 h 425"/>
                  <a:gd name="T38" fmla="*/ 122 w 605"/>
                  <a:gd name="T39" fmla="*/ 27 h 425"/>
                  <a:gd name="T40" fmla="*/ 122 w 605"/>
                  <a:gd name="T41" fmla="*/ 27 h 425"/>
                  <a:gd name="T42" fmla="*/ 110 w 605"/>
                  <a:gd name="T43" fmla="*/ 32 h 425"/>
                  <a:gd name="T44" fmla="*/ 96 w 605"/>
                  <a:gd name="T45" fmla="*/ 38 h 425"/>
                  <a:gd name="T46" fmla="*/ 84 w 605"/>
                  <a:gd name="T47" fmla="*/ 44 h 425"/>
                  <a:gd name="T48" fmla="*/ 72 w 605"/>
                  <a:gd name="T49" fmla="*/ 52 h 425"/>
                  <a:gd name="T50" fmla="*/ 62 w 605"/>
                  <a:gd name="T51" fmla="*/ 61 h 425"/>
                  <a:gd name="T52" fmla="*/ 52 w 605"/>
                  <a:gd name="T53" fmla="*/ 70 h 425"/>
                  <a:gd name="T54" fmla="*/ 42 w 605"/>
                  <a:gd name="T55" fmla="*/ 81 h 425"/>
                  <a:gd name="T56" fmla="*/ 34 w 605"/>
                  <a:gd name="T57" fmla="*/ 92 h 425"/>
                  <a:gd name="T58" fmla="*/ 26 w 605"/>
                  <a:gd name="T59" fmla="*/ 103 h 425"/>
                  <a:gd name="T60" fmla="*/ 19 w 605"/>
                  <a:gd name="T61" fmla="*/ 116 h 425"/>
                  <a:gd name="T62" fmla="*/ 14 w 605"/>
                  <a:gd name="T63" fmla="*/ 128 h 425"/>
                  <a:gd name="T64" fmla="*/ 9 w 605"/>
                  <a:gd name="T65" fmla="*/ 142 h 425"/>
                  <a:gd name="T66" fmla="*/ 5 w 605"/>
                  <a:gd name="T67" fmla="*/ 155 h 425"/>
                  <a:gd name="T68" fmla="*/ 2 w 605"/>
                  <a:gd name="T69" fmla="*/ 170 h 425"/>
                  <a:gd name="T70" fmla="*/ 0 w 605"/>
                  <a:gd name="T71" fmla="*/ 183 h 425"/>
                  <a:gd name="T72" fmla="*/ 0 w 605"/>
                  <a:gd name="T73" fmla="*/ 199 h 425"/>
                  <a:gd name="T74" fmla="*/ 0 w 605"/>
                  <a:gd name="T75" fmla="*/ 199 h 425"/>
                  <a:gd name="T76" fmla="*/ 0 w 605"/>
                  <a:gd name="T77" fmla="*/ 425 h 425"/>
                  <a:gd name="T78" fmla="*/ 303 w 605"/>
                  <a:gd name="T79" fmla="*/ 425 h 425"/>
                  <a:gd name="T80" fmla="*/ 605 w 605"/>
                  <a:gd name="T81" fmla="*/ 425 h 425"/>
                  <a:gd name="T82" fmla="*/ 605 w 605"/>
                  <a:gd name="T83" fmla="*/ 199 h 425"/>
                  <a:gd name="T84" fmla="*/ 605 w 605"/>
                  <a:gd name="T85" fmla="*/ 199 h 425"/>
                  <a:gd name="T86" fmla="*/ 605 w 605"/>
                  <a:gd name="T87" fmla="*/ 199 h 425"/>
                  <a:gd name="T88" fmla="*/ 604 w 605"/>
                  <a:gd name="T89" fmla="*/ 183 h 425"/>
                  <a:gd name="T90" fmla="*/ 603 w 605"/>
                  <a:gd name="T91" fmla="*/ 170 h 425"/>
                  <a:gd name="T92" fmla="*/ 600 w 605"/>
                  <a:gd name="T93" fmla="*/ 155 h 425"/>
                  <a:gd name="T94" fmla="*/ 596 w 605"/>
                  <a:gd name="T95" fmla="*/ 142 h 425"/>
                  <a:gd name="T96" fmla="*/ 591 w 605"/>
                  <a:gd name="T97" fmla="*/ 128 h 425"/>
                  <a:gd name="T98" fmla="*/ 585 w 605"/>
                  <a:gd name="T99" fmla="*/ 116 h 425"/>
                  <a:gd name="T100" fmla="*/ 578 w 605"/>
                  <a:gd name="T101" fmla="*/ 103 h 425"/>
                  <a:gd name="T102" fmla="*/ 570 w 605"/>
                  <a:gd name="T103" fmla="*/ 92 h 425"/>
                  <a:gd name="T104" fmla="*/ 563 w 605"/>
                  <a:gd name="T105" fmla="*/ 81 h 425"/>
                  <a:gd name="T106" fmla="*/ 553 w 605"/>
                  <a:gd name="T107" fmla="*/ 70 h 425"/>
                  <a:gd name="T108" fmla="*/ 543 w 605"/>
                  <a:gd name="T109" fmla="*/ 61 h 425"/>
                  <a:gd name="T110" fmla="*/ 532 w 605"/>
                  <a:gd name="T111" fmla="*/ 52 h 425"/>
                  <a:gd name="T112" fmla="*/ 521 w 605"/>
                  <a:gd name="T113" fmla="*/ 44 h 425"/>
                  <a:gd name="T114" fmla="*/ 508 w 605"/>
                  <a:gd name="T115" fmla="*/ 38 h 425"/>
                  <a:gd name="T116" fmla="*/ 496 w 605"/>
                  <a:gd name="T117" fmla="*/ 32 h 425"/>
                  <a:gd name="T118" fmla="*/ 482 w 605"/>
                  <a:gd name="T119" fmla="*/ 27 h 425"/>
                  <a:gd name="T120" fmla="*/ 482 w 605"/>
                  <a:gd name="T121" fmla="*/ 27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05" h="425">
                    <a:moveTo>
                      <a:pt x="482" y="27"/>
                    </a:moveTo>
                    <a:lnTo>
                      <a:pt x="482" y="27"/>
                    </a:lnTo>
                    <a:lnTo>
                      <a:pt x="482" y="27"/>
                    </a:lnTo>
                    <a:lnTo>
                      <a:pt x="460" y="21"/>
                    </a:lnTo>
                    <a:lnTo>
                      <a:pt x="438" y="16"/>
                    </a:lnTo>
                    <a:lnTo>
                      <a:pt x="416" y="12"/>
                    </a:lnTo>
                    <a:lnTo>
                      <a:pt x="393" y="7"/>
                    </a:lnTo>
                    <a:lnTo>
                      <a:pt x="371" y="5"/>
                    </a:lnTo>
                    <a:lnTo>
                      <a:pt x="348" y="3"/>
                    </a:lnTo>
                    <a:lnTo>
                      <a:pt x="325" y="2"/>
                    </a:lnTo>
                    <a:lnTo>
                      <a:pt x="303" y="0"/>
                    </a:lnTo>
                    <a:lnTo>
                      <a:pt x="280" y="2"/>
                    </a:lnTo>
                    <a:lnTo>
                      <a:pt x="258" y="3"/>
                    </a:lnTo>
                    <a:lnTo>
                      <a:pt x="234" y="5"/>
                    </a:lnTo>
                    <a:lnTo>
                      <a:pt x="211" y="7"/>
                    </a:lnTo>
                    <a:lnTo>
                      <a:pt x="190" y="12"/>
                    </a:lnTo>
                    <a:lnTo>
                      <a:pt x="167" y="16"/>
                    </a:lnTo>
                    <a:lnTo>
                      <a:pt x="145" y="21"/>
                    </a:lnTo>
                    <a:lnTo>
                      <a:pt x="122" y="27"/>
                    </a:lnTo>
                    <a:lnTo>
                      <a:pt x="122" y="27"/>
                    </a:lnTo>
                    <a:lnTo>
                      <a:pt x="122" y="27"/>
                    </a:lnTo>
                    <a:lnTo>
                      <a:pt x="110" y="32"/>
                    </a:lnTo>
                    <a:lnTo>
                      <a:pt x="96" y="38"/>
                    </a:lnTo>
                    <a:lnTo>
                      <a:pt x="84" y="44"/>
                    </a:lnTo>
                    <a:lnTo>
                      <a:pt x="72" y="52"/>
                    </a:lnTo>
                    <a:lnTo>
                      <a:pt x="62" y="61"/>
                    </a:lnTo>
                    <a:lnTo>
                      <a:pt x="52" y="70"/>
                    </a:lnTo>
                    <a:lnTo>
                      <a:pt x="42" y="81"/>
                    </a:lnTo>
                    <a:lnTo>
                      <a:pt x="34" y="92"/>
                    </a:lnTo>
                    <a:lnTo>
                      <a:pt x="26" y="103"/>
                    </a:lnTo>
                    <a:lnTo>
                      <a:pt x="19" y="116"/>
                    </a:lnTo>
                    <a:lnTo>
                      <a:pt x="14" y="128"/>
                    </a:lnTo>
                    <a:lnTo>
                      <a:pt x="9" y="142"/>
                    </a:lnTo>
                    <a:lnTo>
                      <a:pt x="5" y="155"/>
                    </a:lnTo>
                    <a:lnTo>
                      <a:pt x="2" y="170"/>
                    </a:lnTo>
                    <a:lnTo>
                      <a:pt x="0" y="183"/>
                    </a:lnTo>
                    <a:lnTo>
                      <a:pt x="0" y="199"/>
                    </a:lnTo>
                    <a:lnTo>
                      <a:pt x="0" y="199"/>
                    </a:lnTo>
                    <a:lnTo>
                      <a:pt x="0" y="425"/>
                    </a:lnTo>
                    <a:lnTo>
                      <a:pt x="303" y="425"/>
                    </a:lnTo>
                    <a:lnTo>
                      <a:pt x="605" y="425"/>
                    </a:lnTo>
                    <a:lnTo>
                      <a:pt x="605" y="199"/>
                    </a:lnTo>
                    <a:lnTo>
                      <a:pt x="605" y="199"/>
                    </a:lnTo>
                    <a:lnTo>
                      <a:pt x="605" y="199"/>
                    </a:lnTo>
                    <a:lnTo>
                      <a:pt x="604" y="183"/>
                    </a:lnTo>
                    <a:lnTo>
                      <a:pt x="603" y="170"/>
                    </a:lnTo>
                    <a:lnTo>
                      <a:pt x="600" y="155"/>
                    </a:lnTo>
                    <a:lnTo>
                      <a:pt x="596" y="142"/>
                    </a:lnTo>
                    <a:lnTo>
                      <a:pt x="591" y="128"/>
                    </a:lnTo>
                    <a:lnTo>
                      <a:pt x="585" y="116"/>
                    </a:lnTo>
                    <a:lnTo>
                      <a:pt x="578" y="103"/>
                    </a:lnTo>
                    <a:lnTo>
                      <a:pt x="570" y="92"/>
                    </a:lnTo>
                    <a:lnTo>
                      <a:pt x="563" y="81"/>
                    </a:lnTo>
                    <a:lnTo>
                      <a:pt x="553" y="70"/>
                    </a:lnTo>
                    <a:lnTo>
                      <a:pt x="543" y="61"/>
                    </a:lnTo>
                    <a:lnTo>
                      <a:pt x="532" y="52"/>
                    </a:lnTo>
                    <a:lnTo>
                      <a:pt x="521" y="44"/>
                    </a:lnTo>
                    <a:lnTo>
                      <a:pt x="508" y="38"/>
                    </a:lnTo>
                    <a:lnTo>
                      <a:pt x="496" y="32"/>
                    </a:lnTo>
                    <a:lnTo>
                      <a:pt x="482" y="27"/>
                    </a:lnTo>
                    <a:lnTo>
                      <a:pt x="482" y="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6" name="Freeform 15"/>
              <p:cNvSpPr/>
              <p:nvPr/>
            </p:nvSpPr>
            <p:spPr bwMode="auto">
              <a:xfrm>
                <a:off x="1484620" y="3562692"/>
                <a:ext cx="252835" cy="252835"/>
              </a:xfrm>
              <a:custGeom>
                <a:avLst/>
                <a:gdLst>
                  <a:gd name="T0" fmla="*/ 280 w 280"/>
                  <a:gd name="T1" fmla="*/ 140 h 280"/>
                  <a:gd name="T2" fmla="*/ 277 w 280"/>
                  <a:gd name="T3" fmla="*/ 169 h 280"/>
                  <a:gd name="T4" fmla="*/ 269 w 280"/>
                  <a:gd name="T5" fmla="*/ 195 h 280"/>
                  <a:gd name="T6" fmla="*/ 256 w 280"/>
                  <a:gd name="T7" fmla="*/ 218 h 280"/>
                  <a:gd name="T8" fmla="*/ 239 w 280"/>
                  <a:gd name="T9" fmla="*/ 239 h 280"/>
                  <a:gd name="T10" fmla="*/ 218 w 280"/>
                  <a:gd name="T11" fmla="*/ 257 h 280"/>
                  <a:gd name="T12" fmla="*/ 194 w 280"/>
                  <a:gd name="T13" fmla="*/ 269 h 280"/>
                  <a:gd name="T14" fmla="*/ 168 w 280"/>
                  <a:gd name="T15" fmla="*/ 277 h 280"/>
                  <a:gd name="T16" fmla="*/ 140 w 280"/>
                  <a:gd name="T17" fmla="*/ 280 h 280"/>
                  <a:gd name="T18" fmla="*/ 125 w 280"/>
                  <a:gd name="T19" fmla="*/ 279 h 280"/>
                  <a:gd name="T20" fmla="*/ 98 w 280"/>
                  <a:gd name="T21" fmla="*/ 274 h 280"/>
                  <a:gd name="T22" fmla="*/ 73 w 280"/>
                  <a:gd name="T23" fmla="*/ 264 h 280"/>
                  <a:gd name="T24" fmla="*/ 51 w 280"/>
                  <a:gd name="T25" fmla="*/ 248 h 280"/>
                  <a:gd name="T26" fmla="*/ 31 w 280"/>
                  <a:gd name="T27" fmla="*/ 230 h 280"/>
                  <a:gd name="T28" fmla="*/ 17 w 280"/>
                  <a:gd name="T29" fmla="*/ 207 h 280"/>
                  <a:gd name="T30" fmla="*/ 5 w 280"/>
                  <a:gd name="T31" fmla="*/ 182 h 280"/>
                  <a:gd name="T32" fmla="*/ 0 w 280"/>
                  <a:gd name="T33" fmla="*/ 154 h 280"/>
                  <a:gd name="T34" fmla="*/ 0 w 280"/>
                  <a:gd name="T35" fmla="*/ 140 h 280"/>
                  <a:gd name="T36" fmla="*/ 2 w 280"/>
                  <a:gd name="T37" fmla="*/ 112 h 280"/>
                  <a:gd name="T38" fmla="*/ 11 w 280"/>
                  <a:gd name="T39" fmla="*/ 85 h 280"/>
                  <a:gd name="T40" fmla="*/ 24 w 280"/>
                  <a:gd name="T41" fmla="*/ 61 h 280"/>
                  <a:gd name="T42" fmla="*/ 41 w 280"/>
                  <a:gd name="T43" fmla="*/ 41 h 280"/>
                  <a:gd name="T44" fmla="*/ 61 w 280"/>
                  <a:gd name="T45" fmla="*/ 24 h 280"/>
                  <a:gd name="T46" fmla="*/ 86 w 280"/>
                  <a:gd name="T47" fmla="*/ 11 h 280"/>
                  <a:gd name="T48" fmla="*/ 112 w 280"/>
                  <a:gd name="T49" fmla="*/ 3 h 280"/>
                  <a:gd name="T50" fmla="*/ 140 w 280"/>
                  <a:gd name="T51" fmla="*/ 0 h 280"/>
                  <a:gd name="T52" fmla="*/ 155 w 280"/>
                  <a:gd name="T53" fmla="*/ 0 h 280"/>
                  <a:gd name="T54" fmla="*/ 182 w 280"/>
                  <a:gd name="T55" fmla="*/ 6 h 280"/>
                  <a:gd name="T56" fmla="*/ 207 w 280"/>
                  <a:gd name="T57" fmla="*/ 17 h 280"/>
                  <a:gd name="T58" fmla="*/ 229 w 280"/>
                  <a:gd name="T59" fmla="*/ 32 h 280"/>
                  <a:gd name="T60" fmla="*/ 248 w 280"/>
                  <a:gd name="T61" fmla="*/ 51 h 280"/>
                  <a:gd name="T62" fmla="*/ 263 w 280"/>
                  <a:gd name="T63" fmla="*/ 74 h 280"/>
                  <a:gd name="T64" fmla="*/ 273 w 280"/>
                  <a:gd name="T65" fmla="*/ 99 h 280"/>
                  <a:gd name="T66" fmla="*/ 279 w 280"/>
                  <a:gd name="T67" fmla="*/ 126 h 280"/>
                  <a:gd name="T68" fmla="*/ 280 w 280"/>
                  <a:gd name="T69" fmla="*/ 14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0" h="280">
                    <a:moveTo>
                      <a:pt x="280" y="140"/>
                    </a:moveTo>
                    <a:lnTo>
                      <a:pt x="280" y="140"/>
                    </a:lnTo>
                    <a:lnTo>
                      <a:pt x="279" y="154"/>
                    </a:lnTo>
                    <a:lnTo>
                      <a:pt x="277" y="169"/>
                    </a:lnTo>
                    <a:lnTo>
                      <a:pt x="273" y="182"/>
                    </a:lnTo>
                    <a:lnTo>
                      <a:pt x="269" y="195"/>
                    </a:lnTo>
                    <a:lnTo>
                      <a:pt x="263" y="207"/>
                    </a:lnTo>
                    <a:lnTo>
                      <a:pt x="256" y="218"/>
                    </a:lnTo>
                    <a:lnTo>
                      <a:pt x="248" y="230"/>
                    </a:lnTo>
                    <a:lnTo>
                      <a:pt x="239" y="239"/>
                    </a:lnTo>
                    <a:lnTo>
                      <a:pt x="229" y="248"/>
                    </a:lnTo>
                    <a:lnTo>
                      <a:pt x="218" y="257"/>
                    </a:lnTo>
                    <a:lnTo>
                      <a:pt x="207" y="264"/>
                    </a:lnTo>
                    <a:lnTo>
                      <a:pt x="194" y="269"/>
                    </a:lnTo>
                    <a:lnTo>
                      <a:pt x="182" y="274"/>
                    </a:lnTo>
                    <a:lnTo>
                      <a:pt x="168" y="277"/>
                    </a:lnTo>
                    <a:lnTo>
                      <a:pt x="155" y="279"/>
                    </a:lnTo>
                    <a:lnTo>
                      <a:pt x="140" y="280"/>
                    </a:lnTo>
                    <a:lnTo>
                      <a:pt x="140" y="280"/>
                    </a:lnTo>
                    <a:lnTo>
                      <a:pt x="125" y="279"/>
                    </a:lnTo>
                    <a:lnTo>
                      <a:pt x="112" y="277"/>
                    </a:lnTo>
                    <a:lnTo>
                      <a:pt x="98" y="274"/>
                    </a:lnTo>
                    <a:lnTo>
                      <a:pt x="86" y="269"/>
                    </a:lnTo>
                    <a:lnTo>
                      <a:pt x="73" y="264"/>
                    </a:lnTo>
                    <a:lnTo>
                      <a:pt x="61" y="257"/>
                    </a:lnTo>
                    <a:lnTo>
                      <a:pt x="51" y="248"/>
                    </a:lnTo>
                    <a:lnTo>
                      <a:pt x="41" y="239"/>
                    </a:lnTo>
                    <a:lnTo>
                      <a:pt x="31" y="230"/>
                    </a:lnTo>
                    <a:lnTo>
                      <a:pt x="24" y="218"/>
                    </a:lnTo>
                    <a:lnTo>
                      <a:pt x="17" y="207"/>
                    </a:lnTo>
                    <a:lnTo>
                      <a:pt x="11" y="195"/>
                    </a:lnTo>
                    <a:lnTo>
                      <a:pt x="5" y="182"/>
                    </a:lnTo>
                    <a:lnTo>
                      <a:pt x="2" y="169"/>
                    </a:lnTo>
                    <a:lnTo>
                      <a:pt x="0" y="154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0" y="126"/>
                    </a:lnTo>
                    <a:lnTo>
                      <a:pt x="2" y="112"/>
                    </a:lnTo>
                    <a:lnTo>
                      <a:pt x="5" y="99"/>
                    </a:lnTo>
                    <a:lnTo>
                      <a:pt x="11" y="85"/>
                    </a:lnTo>
                    <a:lnTo>
                      <a:pt x="17" y="74"/>
                    </a:lnTo>
                    <a:lnTo>
                      <a:pt x="24" y="61"/>
                    </a:lnTo>
                    <a:lnTo>
                      <a:pt x="31" y="51"/>
                    </a:lnTo>
                    <a:lnTo>
                      <a:pt x="41" y="41"/>
                    </a:lnTo>
                    <a:lnTo>
                      <a:pt x="51" y="32"/>
                    </a:lnTo>
                    <a:lnTo>
                      <a:pt x="61" y="24"/>
                    </a:lnTo>
                    <a:lnTo>
                      <a:pt x="73" y="17"/>
                    </a:lnTo>
                    <a:lnTo>
                      <a:pt x="86" y="11"/>
                    </a:lnTo>
                    <a:lnTo>
                      <a:pt x="98" y="6"/>
                    </a:lnTo>
                    <a:lnTo>
                      <a:pt x="112" y="3"/>
                    </a:lnTo>
                    <a:lnTo>
                      <a:pt x="125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55" y="0"/>
                    </a:lnTo>
                    <a:lnTo>
                      <a:pt x="168" y="3"/>
                    </a:lnTo>
                    <a:lnTo>
                      <a:pt x="182" y="6"/>
                    </a:lnTo>
                    <a:lnTo>
                      <a:pt x="194" y="11"/>
                    </a:lnTo>
                    <a:lnTo>
                      <a:pt x="207" y="17"/>
                    </a:lnTo>
                    <a:lnTo>
                      <a:pt x="218" y="24"/>
                    </a:lnTo>
                    <a:lnTo>
                      <a:pt x="229" y="32"/>
                    </a:lnTo>
                    <a:lnTo>
                      <a:pt x="239" y="41"/>
                    </a:lnTo>
                    <a:lnTo>
                      <a:pt x="248" y="51"/>
                    </a:lnTo>
                    <a:lnTo>
                      <a:pt x="256" y="61"/>
                    </a:lnTo>
                    <a:lnTo>
                      <a:pt x="263" y="74"/>
                    </a:lnTo>
                    <a:lnTo>
                      <a:pt x="269" y="85"/>
                    </a:lnTo>
                    <a:lnTo>
                      <a:pt x="273" y="99"/>
                    </a:lnTo>
                    <a:lnTo>
                      <a:pt x="277" y="112"/>
                    </a:lnTo>
                    <a:lnTo>
                      <a:pt x="279" y="126"/>
                    </a:lnTo>
                    <a:lnTo>
                      <a:pt x="280" y="140"/>
                    </a:lnTo>
                    <a:lnTo>
                      <a:pt x="280" y="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Freeform 16"/>
              <p:cNvSpPr/>
              <p:nvPr/>
            </p:nvSpPr>
            <p:spPr bwMode="auto">
              <a:xfrm>
                <a:off x="1337434" y="3846229"/>
                <a:ext cx="547208" cy="383768"/>
              </a:xfrm>
              <a:custGeom>
                <a:avLst/>
                <a:gdLst>
                  <a:gd name="T0" fmla="*/ 483 w 606"/>
                  <a:gd name="T1" fmla="*/ 27 h 425"/>
                  <a:gd name="T2" fmla="*/ 483 w 606"/>
                  <a:gd name="T3" fmla="*/ 27 h 425"/>
                  <a:gd name="T4" fmla="*/ 483 w 606"/>
                  <a:gd name="T5" fmla="*/ 27 h 425"/>
                  <a:gd name="T6" fmla="*/ 460 w 606"/>
                  <a:gd name="T7" fmla="*/ 21 h 425"/>
                  <a:gd name="T8" fmla="*/ 438 w 606"/>
                  <a:gd name="T9" fmla="*/ 16 h 425"/>
                  <a:gd name="T10" fmla="*/ 416 w 606"/>
                  <a:gd name="T11" fmla="*/ 12 h 425"/>
                  <a:gd name="T12" fmla="*/ 393 w 606"/>
                  <a:gd name="T13" fmla="*/ 7 h 425"/>
                  <a:gd name="T14" fmla="*/ 371 w 606"/>
                  <a:gd name="T15" fmla="*/ 5 h 425"/>
                  <a:gd name="T16" fmla="*/ 348 w 606"/>
                  <a:gd name="T17" fmla="*/ 3 h 425"/>
                  <a:gd name="T18" fmla="*/ 326 w 606"/>
                  <a:gd name="T19" fmla="*/ 2 h 425"/>
                  <a:gd name="T20" fmla="*/ 303 w 606"/>
                  <a:gd name="T21" fmla="*/ 0 h 425"/>
                  <a:gd name="T22" fmla="*/ 280 w 606"/>
                  <a:gd name="T23" fmla="*/ 2 h 425"/>
                  <a:gd name="T24" fmla="*/ 258 w 606"/>
                  <a:gd name="T25" fmla="*/ 3 h 425"/>
                  <a:gd name="T26" fmla="*/ 235 w 606"/>
                  <a:gd name="T27" fmla="*/ 5 h 425"/>
                  <a:gd name="T28" fmla="*/ 213 w 606"/>
                  <a:gd name="T29" fmla="*/ 7 h 425"/>
                  <a:gd name="T30" fmla="*/ 190 w 606"/>
                  <a:gd name="T31" fmla="*/ 12 h 425"/>
                  <a:gd name="T32" fmla="*/ 167 w 606"/>
                  <a:gd name="T33" fmla="*/ 16 h 425"/>
                  <a:gd name="T34" fmla="*/ 145 w 606"/>
                  <a:gd name="T35" fmla="*/ 21 h 425"/>
                  <a:gd name="T36" fmla="*/ 123 w 606"/>
                  <a:gd name="T37" fmla="*/ 27 h 425"/>
                  <a:gd name="T38" fmla="*/ 123 w 606"/>
                  <a:gd name="T39" fmla="*/ 27 h 425"/>
                  <a:gd name="T40" fmla="*/ 123 w 606"/>
                  <a:gd name="T41" fmla="*/ 27 h 425"/>
                  <a:gd name="T42" fmla="*/ 110 w 606"/>
                  <a:gd name="T43" fmla="*/ 32 h 425"/>
                  <a:gd name="T44" fmla="*/ 96 w 606"/>
                  <a:gd name="T45" fmla="*/ 38 h 425"/>
                  <a:gd name="T46" fmla="*/ 85 w 606"/>
                  <a:gd name="T47" fmla="*/ 44 h 425"/>
                  <a:gd name="T48" fmla="*/ 72 w 606"/>
                  <a:gd name="T49" fmla="*/ 52 h 425"/>
                  <a:gd name="T50" fmla="*/ 62 w 606"/>
                  <a:gd name="T51" fmla="*/ 61 h 425"/>
                  <a:gd name="T52" fmla="*/ 52 w 606"/>
                  <a:gd name="T53" fmla="*/ 70 h 425"/>
                  <a:gd name="T54" fmla="*/ 43 w 606"/>
                  <a:gd name="T55" fmla="*/ 81 h 425"/>
                  <a:gd name="T56" fmla="*/ 34 w 606"/>
                  <a:gd name="T57" fmla="*/ 92 h 425"/>
                  <a:gd name="T58" fmla="*/ 26 w 606"/>
                  <a:gd name="T59" fmla="*/ 103 h 425"/>
                  <a:gd name="T60" fmla="*/ 19 w 606"/>
                  <a:gd name="T61" fmla="*/ 116 h 425"/>
                  <a:gd name="T62" fmla="*/ 14 w 606"/>
                  <a:gd name="T63" fmla="*/ 128 h 425"/>
                  <a:gd name="T64" fmla="*/ 9 w 606"/>
                  <a:gd name="T65" fmla="*/ 142 h 425"/>
                  <a:gd name="T66" fmla="*/ 5 w 606"/>
                  <a:gd name="T67" fmla="*/ 155 h 425"/>
                  <a:gd name="T68" fmla="*/ 2 w 606"/>
                  <a:gd name="T69" fmla="*/ 170 h 425"/>
                  <a:gd name="T70" fmla="*/ 0 w 606"/>
                  <a:gd name="T71" fmla="*/ 183 h 425"/>
                  <a:gd name="T72" fmla="*/ 0 w 606"/>
                  <a:gd name="T73" fmla="*/ 199 h 425"/>
                  <a:gd name="T74" fmla="*/ 0 w 606"/>
                  <a:gd name="T75" fmla="*/ 199 h 425"/>
                  <a:gd name="T76" fmla="*/ 0 w 606"/>
                  <a:gd name="T77" fmla="*/ 425 h 425"/>
                  <a:gd name="T78" fmla="*/ 303 w 606"/>
                  <a:gd name="T79" fmla="*/ 425 h 425"/>
                  <a:gd name="T80" fmla="*/ 606 w 606"/>
                  <a:gd name="T81" fmla="*/ 425 h 425"/>
                  <a:gd name="T82" fmla="*/ 606 w 606"/>
                  <a:gd name="T83" fmla="*/ 199 h 425"/>
                  <a:gd name="T84" fmla="*/ 606 w 606"/>
                  <a:gd name="T85" fmla="*/ 199 h 425"/>
                  <a:gd name="T86" fmla="*/ 606 w 606"/>
                  <a:gd name="T87" fmla="*/ 199 h 425"/>
                  <a:gd name="T88" fmla="*/ 605 w 606"/>
                  <a:gd name="T89" fmla="*/ 183 h 425"/>
                  <a:gd name="T90" fmla="*/ 603 w 606"/>
                  <a:gd name="T91" fmla="*/ 170 h 425"/>
                  <a:gd name="T92" fmla="*/ 600 w 606"/>
                  <a:gd name="T93" fmla="*/ 155 h 425"/>
                  <a:gd name="T94" fmla="*/ 597 w 606"/>
                  <a:gd name="T95" fmla="*/ 142 h 425"/>
                  <a:gd name="T96" fmla="*/ 592 w 606"/>
                  <a:gd name="T97" fmla="*/ 128 h 425"/>
                  <a:gd name="T98" fmla="*/ 585 w 606"/>
                  <a:gd name="T99" fmla="*/ 116 h 425"/>
                  <a:gd name="T100" fmla="*/ 579 w 606"/>
                  <a:gd name="T101" fmla="*/ 103 h 425"/>
                  <a:gd name="T102" fmla="*/ 572 w 606"/>
                  <a:gd name="T103" fmla="*/ 92 h 425"/>
                  <a:gd name="T104" fmla="*/ 563 w 606"/>
                  <a:gd name="T105" fmla="*/ 81 h 425"/>
                  <a:gd name="T106" fmla="*/ 554 w 606"/>
                  <a:gd name="T107" fmla="*/ 70 h 425"/>
                  <a:gd name="T108" fmla="*/ 544 w 606"/>
                  <a:gd name="T109" fmla="*/ 61 h 425"/>
                  <a:gd name="T110" fmla="*/ 532 w 606"/>
                  <a:gd name="T111" fmla="*/ 52 h 425"/>
                  <a:gd name="T112" fmla="*/ 521 w 606"/>
                  <a:gd name="T113" fmla="*/ 44 h 425"/>
                  <a:gd name="T114" fmla="*/ 508 w 606"/>
                  <a:gd name="T115" fmla="*/ 38 h 425"/>
                  <a:gd name="T116" fmla="*/ 496 w 606"/>
                  <a:gd name="T117" fmla="*/ 32 h 425"/>
                  <a:gd name="T118" fmla="*/ 483 w 606"/>
                  <a:gd name="T119" fmla="*/ 27 h 425"/>
                  <a:gd name="T120" fmla="*/ 483 w 606"/>
                  <a:gd name="T121" fmla="*/ 27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06" h="425">
                    <a:moveTo>
                      <a:pt x="483" y="27"/>
                    </a:moveTo>
                    <a:lnTo>
                      <a:pt x="483" y="27"/>
                    </a:lnTo>
                    <a:lnTo>
                      <a:pt x="483" y="27"/>
                    </a:lnTo>
                    <a:lnTo>
                      <a:pt x="460" y="21"/>
                    </a:lnTo>
                    <a:lnTo>
                      <a:pt x="438" y="16"/>
                    </a:lnTo>
                    <a:lnTo>
                      <a:pt x="416" y="12"/>
                    </a:lnTo>
                    <a:lnTo>
                      <a:pt x="393" y="7"/>
                    </a:lnTo>
                    <a:lnTo>
                      <a:pt x="371" y="5"/>
                    </a:lnTo>
                    <a:lnTo>
                      <a:pt x="348" y="3"/>
                    </a:lnTo>
                    <a:lnTo>
                      <a:pt x="326" y="2"/>
                    </a:lnTo>
                    <a:lnTo>
                      <a:pt x="303" y="0"/>
                    </a:lnTo>
                    <a:lnTo>
                      <a:pt x="280" y="2"/>
                    </a:lnTo>
                    <a:lnTo>
                      <a:pt x="258" y="3"/>
                    </a:lnTo>
                    <a:lnTo>
                      <a:pt x="235" y="5"/>
                    </a:lnTo>
                    <a:lnTo>
                      <a:pt x="213" y="7"/>
                    </a:lnTo>
                    <a:lnTo>
                      <a:pt x="190" y="12"/>
                    </a:lnTo>
                    <a:lnTo>
                      <a:pt x="167" y="16"/>
                    </a:lnTo>
                    <a:lnTo>
                      <a:pt x="145" y="21"/>
                    </a:lnTo>
                    <a:lnTo>
                      <a:pt x="123" y="27"/>
                    </a:lnTo>
                    <a:lnTo>
                      <a:pt x="123" y="27"/>
                    </a:lnTo>
                    <a:lnTo>
                      <a:pt x="123" y="27"/>
                    </a:lnTo>
                    <a:lnTo>
                      <a:pt x="110" y="32"/>
                    </a:lnTo>
                    <a:lnTo>
                      <a:pt x="96" y="38"/>
                    </a:lnTo>
                    <a:lnTo>
                      <a:pt x="85" y="44"/>
                    </a:lnTo>
                    <a:lnTo>
                      <a:pt x="72" y="52"/>
                    </a:lnTo>
                    <a:lnTo>
                      <a:pt x="62" y="61"/>
                    </a:lnTo>
                    <a:lnTo>
                      <a:pt x="52" y="70"/>
                    </a:lnTo>
                    <a:lnTo>
                      <a:pt x="43" y="81"/>
                    </a:lnTo>
                    <a:lnTo>
                      <a:pt x="34" y="92"/>
                    </a:lnTo>
                    <a:lnTo>
                      <a:pt x="26" y="103"/>
                    </a:lnTo>
                    <a:lnTo>
                      <a:pt x="19" y="116"/>
                    </a:lnTo>
                    <a:lnTo>
                      <a:pt x="14" y="128"/>
                    </a:lnTo>
                    <a:lnTo>
                      <a:pt x="9" y="142"/>
                    </a:lnTo>
                    <a:lnTo>
                      <a:pt x="5" y="155"/>
                    </a:lnTo>
                    <a:lnTo>
                      <a:pt x="2" y="170"/>
                    </a:lnTo>
                    <a:lnTo>
                      <a:pt x="0" y="183"/>
                    </a:lnTo>
                    <a:lnTo>
                      <a:pt x="0" y="199"/>
                    </a:lnTo>
                    <a:lnTo>
                      <a:pt x="0" y="199"/>
                    </a:lnTo>
                    <a:lnTo>
                      <a:pt x="0" y="425"/>
                    </a:lnTo>
                    <a:lnTo>
                      <a:pt x="303" y="425"/>
                    </a:lnTo>
                    <a:lnTo>
                      <a:pt x="606" y="425"/>
                    </a:lnTo>
                    <a:lnTo>
                      <a:pt x="606" y="199"/>
                    </a:lnTo>
                    <a:lnTo>
                      <a:pt x="606" y="199"/>
                    </a:lnTo>
                    <a:lnTo>
                      <a:pt x="606" y="199"/>
                    </a:lnTo>
                    <a:lnTo>
                      <a:pt x="605" y="183"/>
                    </a:lnTo>
                    <a:lnTo>
                      <a:pt x="603" y="170"/>
                    </a:lnTo>
                    <a:lnTo>
                      <a:pt x="600" y="155"/>
                    </a:lnTo>
                    <a:lnTo>
                      <a:pt x="597" y="142"/>
                    </a:lnTo>
                    <a:lnTo>
                      <a:pt x="592" y="128"/>
                    </a:lnTo>
                    <a:lnTo>
                      <a:pt x="585" y="116"/>
                    </a:lnTo>
                    <a:lnTo>
                      <a:pt x="579" y="103"/>
                    </a:lnTo>
                    <a:lnTo>
                      <a:pt x="572" y="92"/>
                    </a:lnTo>
                    <a:lnTo>
                      <a:pt x="563" y="81"/>
                    </a:lnTo>
                    <a:lnTo>
                      <a:pt x="554" y="70"/>
                    </a:lnTo>
                    <a:lnTo>
                      <a:pt x="544" y="61"/>
                    </a:lnTo>
                    <a:lnTo>
                      <a:pt x="532" y="52"/>
                    </a:lnTo>
                    <a:lnTo>
                      <a:pt x="521" y="44"/>
                    </a:lnTo>
                    <a:lnTo>
                      <a:pt x="508" y="38"/>
                    </a:lnTo>
                    <a:lnTo>
                      <a:pt x="496" y="32"/>
                    </a:lnTo>
                    <a:lnTo>
                      <a:pt x="483" y="27"/>
                    </a:lnTo>
                    <a:lnTo>
                      <a:pt x="483" y="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8" name="Freeform 17"/>
              <p:cNvSpPr/>
              <p:nvPr/>
            </p:nvSpPr>
            <p:spPr bwMode="auto">
              <a:xfrm>
                <a:off x="2107679" y="3562692"/>
                <a:ext cx="252835" cy="252835"/>
              </a:xfrm>
              <a:custGeom>
                <a:avLst/>
                <a:gdLst>
                  <a:gd name="T0" fmla="*/ 280 w 280"/>
                  <a:gd name="T1" fmla="*/ 140 h 280"/>
                  <a:gd name="T2" fmla="*/ 278 w 280"/>
                  <a:gd name="T3" fmla="*/ 169 h 280"/>
                  <a:gd name="T4" fmla="*/ 269 w 280"/>
                  <a:gd name="T5" fmla="*/ 195 h 280"/>
                  <a:gd name="T6" fmla="*/ 256 w 280"/>
                  <a:gd name="T7" fmla="*/ 218 h 280"/>
                  <a:gd name="T8" fmla="*/ 239 w 280"/>
                  <a:gd name="T9" fmla="*/ 239 h 280"/>
                  <a:gd name="T10" fmla="*/ 218 w 280"/>
                  <a:gd name="T11" fmla="*/ 257 h 280"/>
                  <a:gd name="T12" fmla="*/ 194 w 280"/>
                  <a:gd name="T13" fmla="*/ 269 h 280"/>
                  <a:gd name="T14" fmla="*/ 168 w 280"/>
                  <a:gd name="T15" fmla="*/ 277 h 280"/>
                  <a:gd name="T16" fmla="*/ 140 w 280"/>
                  <a:gd name="T17" fmla="*/ 280 h 280"/>
                  <a:gd name="T18" fmla="*/ 125 w 280"/>
                  <a:gd name="T19" fmla="*/ 279 h 280"/>
                  <a:gd name="T20" fmla="*/ 98 w 280"/>
                  <a:gd name="T21" fmla="*/ 274 h 280"/>
                  <a:gd name="T22" fmla="*/ 73 w 280"/>
                  <a:gd name="T23" fmla="*/ 264 h 280"/>
                  <a:gd name="T24" fmla="*/ 51 w 280"/>
                  <a:gd name="T25" fmla="*/ 248 h 280"/>
                  <a:gd name="T26" fmla="*/ 32 w 280"/>
                  <a:gd name="T27" fmla="*/ 230 h 280"/>
                  <a:gd name="T28" fmla="*/ 17 w 280"/>
                  <a:gd name="T29" fmla="*/ 207 h 280"/>
                  <a:gd name="T30" fmla="*/ 7 w 280"/>
                  <a:gd name="T31" fmla="*/ 182 h 280"/>
                  <a:gd name="T32" fmla="*/ 1 w 280"/>
                  <a:gd name="T33" fmla="*/ 154 h 280"/>
                  <a:gd name="T34" fmla="*/ 0 w 280"/>
                  <a:gd name="T35" fmla="*/ 140 h 280"/>
                  <a:gd name="T36" fmla="*/ 2 w 280"/>
                  <a:gd name="T37" fmla="*/ 112 h 280"/>
                  <a:gd name="T38" fmla="*/ 11 w 280"/>
                  <a:gd name="T39" fmla="*/ 85 h 280"/>
                  <a:gd name="T40" fmla="*/ 24 w 280"/>
                  <a:gd name="T41" fmla="*/ 61 h 280"/>
                  <a:gd name="T42" fmla="*/ 41 w 280"/>
                  <a:gd name="T43" fmla="*/ 41 h 280"/>
                  <a:gd name="T44" fmla="*/ 62 w 280"/>
                  <a:gd name="T45" fmla="*/ 24 h 280"/>
                  <a:gd name="T46" fmla="*/ 86 w 280"/>
                  <a:gd name="T47" fmla="*/ 11 h 280"/>
                  <a:gd name="T48" fmla="*/ 112 w 280"/>
                  <a:gd name="T49" fmla="*/ 3 h 280"/>
                  <a:gd name="T50" fmla="*/ 140 w 280"/>
                  <a:gd name="T51" fmla="*/ 0 h 280"/>
                  <a:gd name="T52" fmla="*/ 155 w 280"/>
                  <a:gd name="T53" fmla="*/ 0 h 280"/>
                  <a:gd name="T54" fmla="*/ 182 w 280"/>
                  <a:gd name="T55" fmla="*/ 6 h 280"/>
                  <a:gd name="T56" fmla="*/ 207 w 280"/>
                  <a:gd name="T57" fmla="*/ 17 h 280"/>
                  <a:gd name="T58" fmla="*/ 229 w 280"/>
                  <a:gd name="T59" fmla="*/ 32 h 280"/>
                  <a:gd name="T60" fmla="*/ 249 w 280"/>
                  <a:gd name="T61" fmla="*/ 51 h 280"/>
                  <a:gd name="T62" fmla="*/ 263 w 280"/>
                  <a:gd name="T63" fmla="*/ 74 h 280"/>
                  <a:gd name="T64" fmla="*/ 273 w 280"/>
                  <a:gd name="T65" fmla="*/ 99 h 280"/>
                  <a:gd name="T66" fmla="*/ 279 w 280"/>
                  <a:gd name="T67" fmla="*/ 126 h 280"/>
                  <a:gd name="T68" fmla="*/ 280 w 280"/>
                  <a:gd name="T69" fmla="*/ 14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0" h="280">
                    <a:moveTo>
                      <a:pt x="280" y="140"/>
                    </a:moveTo>
                    <a:lnTo>
                      <a:pt x="280" y="140"/>
                    </a:lnTo>
                    <a:lnTo>
                      <a:pt x="279" y="154"/>
                    </a:lnTo>
                    <a:lnTo>
                      <a:pt x="278" y="169"/>
                    </a:lnTo>
                    <a:lnTo>
                      <a:pt x="273" y="182"/>
                    </a:lnTo>
                    <a:lnTo>
                      <a:pt x="269" y="195"/>
                    </a:lnTo>
                    <a:lnTo>
                      <a:pt x="263" y="207"/>
                    </a:lnTo>
                    <a:lnTo>
                      <a:pt x="256" y="218"/>
                    </a:lnTo>
                    <a:lnTo>
                      <a:pt x="249" y="230"/>
                    </a:lnTo>
                    <a:lnTo>
                      <a:pt x="239" y="239"/>
                    </a:lnTo>
                    <a:lnTo>
                      <a:pt x="229" y="248"/>
                    </a:lnTo>
                    <a:lnTo>
                      <a:pt x="218" y="257"/>
                    </a:lnTo>
                    <a:lnTo>
                      <a:pt x="207" y="264"/>
                    </a:lnTo>
                    <a:lnTo>
                      <a:pt x="194" y="269"/>
                    </a:lnTo>
                    <a:lnTo>
                      <a:pt x="182" y="274"/>
                    </a:lnTo>
                    <a:lnTo>
                      <a:pt x="168" y="277"/>
                    </a:lnTo>
                    <a:lnTo>
                      <a:pt x="155" y="279"/>
                    </a:lnTo>
                    <a:lnTo>
                      <a:pt x="140" y="280"/>
                    </a:lnTo>
                    <a:lnTo>
                      <a:pt x="140" y="280"/>
                    </a:lnTo>
                    <a:lnTo>
                      <a:pt x="125" y="279"/>
                    </a:lnTo>
                    <a:lnTo>
                      <a:pt x="112" y="277"/>
                    </a:lnTo>
                    <a:lnTo>
                      <a:pt x="98" y="274"/>
                    </a:lnTo>
                    <a:lnTo>
                      <a:pt x="86" y="269"/>
                    </a:lnTo>
                    <a:lnTo>
                      <a:pt x="73" y="264"/>
                    </a:lnTo>
                    <a:lnTo>
                      <a:pt x="62" y="257"/>
                    </a:lnTo>
                    <a:lnTo>
                      <a:pt x="51" y="248"/>
                    </a:lnTo>
                    <a:lnTo>
                      <a:pt x="41" y="239"/>
                    </a:lnTo>
                    <a:lnTo>
                      <a:pt x="32" y="230"/>
                    </a:lnTo>
                    <a:lnTo>
                      <a:pt x="24" y="218"/>
                    </a:lnTo>
                    <a:lnTo>
                      <a:pt x="17" y="207"/>
                    </a:lnTo>
                    <a:lnTo>
                      <a:pt x="11" y="195"/>
                    </a:lnTo>
                    <a:lnTo>
                      <a:pt x="7" y="182"/>
                    </a:lnTo>
                    <a:lnTo>
                      <a:pt x="2" y="169"/>
                    </a:lnTo>
                    <a:lnTo>
                      <a:pt x="1" y="154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1" y="126"/>
                    </a:lnTo>
                    <a:lnTo>
                      <a:pt x="2" y="112"/>
                    </a:lnTo>
                    <a:lnTo>
                      <a:pt x="7" y="99"/>
                    </a:lnTo>
                    <a:lnTo>
                      <a:pt x="11" y="85"/>
                    </a:lnTo>
                    <a:lnTo>
                      <a:pt x="17" y="74"/>
                    </a:lnTo>
                    <a:lnTo>
                      <a:pt x="24" y="61"/>
                    </a:lnTo>
                    <a:lnTo>
                      <a:pt x="32" y="51"/>
                    </a:lnTo>
                    <a:lnTo>
                      <a:pt x="41" y="41"/>
                    </a:lnTo>
                    <a:lnTo>
                      <a:pt x="51" y="32"/>
                    </a:lnTo>
                    <a:lnTo>
                      <a:pt x="62" y="24"/>
                    </a:lnTo>
                    <a:lnTo>
                      <a:pt x="73" y="17"/>
                    </a:lnTo>
                    <a:lnTo>
                      <a:pt x="86" y="11"/>
                    </a:lnTo>
                    <a:lnTo>
                      <a:pt x="98" y="6"/>
                    </a:lnTo>
                    <a:lnTo>
                      <a:pt x="112" y="3"/>
                    </a:lnTo>
                    <a:lnTo>
                      <a:pt x="125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55" y="0"/>
                    </a:lnTo>
                    <a:lnTo>
                      <a:pt x="168" y="3"/>
                    </a:lnTo>
                    <a:lnTo>
                      <a:pt x="182" y="6"/>
                    </a:lnTo>
                    <a:lnTo>
                      <a:pt x="194" y="11"/>
                    </a:lnTo>
                    <a:lnTo>
                      <a:pt x="207" y="17"/>
                    </a:lnTo>
                    <a:lnTo>
                      <a:pt x="218" y="24"/>
                    </a:lnTo>
                    <a:lnTo>
                      <a:pt x="229" y="32"/>
                    </a:lnTo>
                    <a:lnTo>
                      <a:pt x="239" y="41"/>
                    </a:lnTo>
                    <a:lnTo>
                      <a:pt x="249" y="51"/>
                    </a:lnTo>
                    <a:lnTo>
                      <a:pt x="256" y="61"/>
                    </a:lnTo>
                    <a:lnTo>
                      <a:pt x="263" y="74"/>
                    </a:lnTo>
                    <a:lnTo>
                      <a:pt x="269" y="85"/>
                    </a:lnTo>
                    <a:lnTo>
                      <a:pt x="273" y="99"/>
                    </a:lnTo>
                    <a:lnTo>
                      <a:pt x="278" y="112"/>
                    </a:lnTo>
                    <a:lnTo>
                      <a:pt x="279" y="126"/>
                    </a:lnTo>
                    <a:lnTo>
                      <a:pt x="280" y="140"/>
                    </a:lnTo>
                    <a:lnTo>
                      <a:pt x="280" y="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Freeform 18"/>
              <p:cNvSpPr/>
              <p:nvPr/>
            </p:nvSpPr>
            <p:spPr bwMode="auto">
              <a:xfrm>
                <a:off x="1960492" y="3846229"/>
                <a:ext cx="547208" cy="383768"/>
              </a:xfrm>
              <a:custGeom>
                <a:avLst/>
                <a:gdLst>
                  <a:gd name="T0" fmla="*/ 483 w 606"/>
                  <a:gd name="T1" fmla="*/ 27 h 425"/>
                  <a:gd name="T2" fmla="*/ 483 w 606"/>
                  <a:gd name="T3" fmla="*/ 27 h 425"/>
                  <a:gd name="T4" fmla="*/ 483 w 606"/>
                  <a:gd name="T5" fmla="*/ 27 h 425"/>
                  <a:gd name="T6" fmla="*/ 461 w 606"/>
                  <a:gd name="T7" fmla="*/ 21 h 425"/>
                  <a:gd name="T8" fmla="*/ 439 w 606"/>
                  <a:gd name="T9" fmla="*/ 16 h 425"/>
                  <a:gd name="T10" fmla="*/ 416 w 606"/>
                  <a:gd name="T11" fmla="*/ 12 h 425"/>
                  <a:gd name="T12" fmla="*/ 393 w 606"/>
                  <a:gd name="T13" fmla="*/ 7 h 425"/>
                  <a:gd name="T14" fmla="*/ 371 w 606"/>
                  <a:gd name="T15" fmla="*/ 5 h 425"/>
                  <a:gd name="T16" fmla="*/ 348 w 606"/>
                  <a:gd name="T17" fmla="*/ 3 h 425"/>
                  <a:gd name="T18" fmla="*/ 326 w 606"/>
                  <a:gd name="T19" fmla="*/ 2 h 425"/>
                  <a:gd name="T20" fmla="*/ 303 w 606"/>
                  <a:gd name="T21" fmla="*/ 0 h 425"/>
                  <a:gd name="T22" fmla="*/ 280 w 606"/>
                  <a:gd name="T23" fmla="*/ 2 h 425"/>
                  <a:gd name="T24" fmla="*/ 258 w 606"/>
                  <a:gd name="T25" fmla="*/ 3 h 425"/>
                  <a:gd name="T26" fmla="*/ 235 w 606"/>
                  <a:gd name="T27" fmla="*/ 5 h 425"/>
                  <a:gd name="T28" fmla="*/ 213 w 606"/>
                  <a:gd name="T29" fmla="*/ 7 h 425"/>
                  <a:gd name="T30" fmla="*/ 190 w 606"/>
                  <a:gd name="T31" fmla="*/ 12 h 425"/>
                  <a:gd name="T32" fmla="*/ 168 w 606"/>
                  <a:gd name="T33" fmla="*/ 16 h 425"/>
                  <a:gd name="T34" fmla="*/ 145 w 606"/>
                  <a:gd name="T35" fmla="*/ 21 h 425"/>
                  <a:gd name="T36" fmla="*/ 123 w 606"/>
                  <a:gd name="T37" fmla="*/ 27 h 425"/>
                  <a:gd name="T38" fmla="*/ 123 w 606"/>
                  <a:gd name="T39" fmla="*/ 27 h 425"/>
                  <a:gd name="T40" fmla="*/ 123 w 606"/>
                  <a:gd name="T41" fmla="*/ 27 h 425"/>
                  <a:gd name="T42" fmla="*/ 110 w 606"/>
                  <a:gd name="T43" fmla="*/ 32 h 425"/>
                  <a:gd name="T44" fmla="*/ 98 w 606"/>
                  <a:gd name="T45" fmla="*/ 38 h 425"/>
                  <a:gd name="T46" fmla="*/ 85 w 606"/>
                  <a:gd name="T47" fmla="*/ 44 h 425"/>
                  <a:gd name="T48" fmla="*/ 74 w 606"/>
                  <a:gd name="T49" fmla="*/ 52 h 425"/>
                  <a:gd name="T50" fmla="*/ 62 w 606"/>
                  <a:gd name="T51" fmla="*/ 61 h 425"/>
                  <a:gd name="T52" fmla="*/ 52 w 606"/>
                  <a:gd name="T53" fmla="*/ 70 h 425"/>
                  <a:gd name="T54" fmla="*/ 43 w 606"/>
                  <a:gd name="T55" fmla="*/ 81 h 425"/>
                  <a:gd name="T56" fmla="*/ 34 w 606"/>
                  <a:gd name="T57" fmla="*/ 92 h 425"/>
                  <a:gd name="T58" fmla="*/ 26 w 606"/>
                  <a:gd name="T59" fmla="*/ 103 h 425"/>
                  <a:gd name="T60" fmla="*/ 20 w 606"/>
                  <a:gd name="T61" fmla="*/ 116 h 425"/>
                  <a:gd name="T62" fmla="*/ 14 w 606"/>
                  <a:gd name="T63" fmla="*/ 128 h 425"/>
                  <a:gd name="T64" fmla="*/ 9 w 606"/>
                  <a:gd name="T65" fmla="*/ 142 h 425"/>
                  <a:gd name="T66" fmla="*/ 6 w 606"/>
                  <a:gd name="T67" fmla="*/ 155 h 425"/>
                  <a:gd name="T68" fmla="*/ 3 w 606"/>
                  <a:gd name="T69" fmla="*/ 170 h 425"/>
                  <a:gd name="T70" fmla="*/ 1 w 606"/>
                  <a:gd name="T71" fmla="*/ 183 h 425"/>
                  <a:gd name="T72" fmla="*/ 0 w 606"/>
                  <a:gd name="T73" fmla="*/ 199 h 425"/>
                  <a:gd name="T74" fmla="*/ 0 w 606"/>
                  <a:gd name="T75" fmla="*/ 199 h 425"/>
                  <a:gd name="T76" fmla="*/ 0 w 606"/>
                  <a:gd name="T77" fmla="*/ 425 h 425"/>
                  <a:gd name="T78" fmla="*/ 303 w 606"/>
                  <a:gd name="T79" fmla="*/ 425 h 425"/>
                  <a:gd name="T80" fmla="*/ 606 w 606"/>
                  <a:gd name="T81" fmla="*/ 425 h 425"/>
                  <a:gd name="T82" fmla="*/ 606 w 606"/>
                  <a:gd name="T83" fmla="*/ 199 h 425"/>
                  <a:gd name="T84" fmla="*/ 606 w 606"/>
                  <a:gd name="T85" fmla="*/ 199 h 425"/>
                  <a:gd name="T86" fmla="*/ 606 w 606"/>
                  <a:gd name="T87" fmla="*/ 199 h 425"/>
                  <a:gd name="T88" fmla="*/ 605 w 606"/>
                  <a:gd name="T89" fmla="*/ 183 h 425"/>
                  <a:gd name="T90" fmla="*/ 604 w 606"/>
                  <a:gd name="T91" fmla="*/ 170 h 425"/>
                  <a:gd name="T92" fmla="*/ 600 w 606"/>
                  <a:gd name="T93" fmla="*/ 155 h 425"/>
                  <a:gd name="T94" fmla="*/ 597 w 606"/>
                  <a:gd name="T95" fmla="*/ 142 h 425"/>
                  <a:gd name="T96" fmla="*/ 592 w 606"/>
                  <a:gd name="T97" fmla="*/ 128 h 425"/>
                  <a:gd name="T98" fmla="*/ 587 w 606"/>
                  <a:gd name="T99" fmla="*/ 116 h 425"/>
                  <a:gd name="T100" fmla="*/ 580 w 606"/>
                  <a:gd name="T101" fmla="*/ 103 h 425"/>
                  <a:gd name="T102" fmla="*/ 572 w 606"/>
                  <a:gd name="T103" fmla="*/ 92 h 425"/>
                  <a:gd name="T104" fmla="*/ 563 w 606"/>
                  <a:gd name="T105" fmla="*/ 81 h 425"/>
                  <a:gd name="T106" fmla="*/ 554 w 606"/>
                  <a:gd name="T107" fmla="*/ 70 h 425"/>
                  <a:gd name="T108" fmla="*/ 544 w 606"/>
                  <a:gd name="T109" fmla="*/ 61 h 425"/>
                  <a:gd name="T110" fmla="*/ 532 w 606"/>
                  <a:gd name="T111" fmla="*/ 52 h 425"/>
                  <a:gd name="T112" fmla="*/ 521 w 606"/>
                  <a:gd name="T113" fmla="*/ 44 h 425"/>
                  <a:gd name="T114" fmla="*/ 509 w 606"/>
                  <a:gd name="T115" fmla="*/ 38 h 425"/>
                  <a:gd name="T116" fmla="*/ 496 w 606"/>
                  <a:gd name="T117" fmla="*/ 32 h 425"/>
                  <a:gd name="T118" fmla="*/ 483 w 606"/>
                  <a:gd name="T119" fmla="*/ 27 h 425"/>
                  <a:gd name="T120" fmla="*/ 483 w 606"/>
                  <a:gd name="T121" fmla="*/ 27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06" h="425">
                    <a:moveTo>
                      <a:pt x="483" y="27"/>
                    </a:moveTo>
                    <a:lnTo>
                      <a:pt x="483" y="27"/>
                    </a:lnTo>
                    <a:lnTo>
                      <a:pt x="483" y="27"/>
                    </a:lnTo>
                    <a:lnTo>
                      <a:pt x="461" y="21"/>
                    </a:lnTo>
                    <a:lnTo>
                      <a:pt x="439" y="16"/>
                    </a:lnTo>
                    <a:lnTo>
                      <a:pt x="416" y="12"/>
                    </a:lnTo>
                    <a:lnTo>
                      <a:pt x="393" y="7"/>
                    </a:lnTo>
                    <a:lnTo>
                      <a:pt x="371" y="5"/>
                    </a:lnTo>
                    <a:lnTo>
                      <a:pt x="348" y="3"/>
                    </a:lnTo>
                    <a:lnTo>
                      <a:pt x="326" y="2"/>
                    </a:lnTo>
                    <a:lnTo>
                      <a:pt x="303" y="0"/>
                    </a:lnTo>
                    <a:lnTo>
                      <a:pt x="280" y="2"/>
                    </a:lnTo>
                    <a:lnTo>
                      <a:pt x="258" y="3"/>
                    </a:lnTo>
                    <a:lnTo>
                      <a:pt x="235" y="5"/>
                    </a:lnTo>
                    <a:lnTo>
                      <a:pt x="213" y="7"/>
                    </a:lnTo>
                    <a:lnTo>
                      <a:pt x="190" y="12"/>
                    </a:lnTo>
                    <a:lnTo>
                      <a:pt x="168" y="16"/>
                    </a:lnTo>
                    <a:lnTo>
                      <a:pt x="145" y="21"/>
                    </a:lnTo>
                    <a:lnTo>
                      <a:pt x="123" y="27"/>
                    </a:lnTo>
                    <a:lnTo>
                      <a:pt x="123" y="27"/>
                    </a:lnTo>
                    <a:lnTo>
                      <a:pt x="123" y="27"/>
                    </a:lnTo>
                    <a:lnTo>
                      <a:pt x="110" y="32"/>
                    </a:lnTo>
                    <a:lnTo>
                      <a:pt x="98" y="38"/>
                    </a:lnTo>
                    <a:lnTo>
                      <a:pt x="85" y="44"/>
                    </a:lnTo>
                    <a:lnTo>
                      <a:pt x="74" y="52"/>
                    </a:lnTo>
                    <a:lnTo>
                      <a:pt x="62" y="61"/>
                    </a:lnTo>
                    <a:lnTo>
                      <a:pt x="52" y="70"/>
                    </a:lnTo>
                    <a:lnTo>
                      <a:pt x="43" y="81"/>
                    </a:lnTo>
                    <a:lnTo>
                      <a:pt x="34" y="92"/>
                    </a:lnTo>
                    <a:lnTo>
                      <a:pt x="26" y="103"/>
                    </a:lnTo>
                    <a:lnTo>
                      <a:pt x="20" y="116"/>
                    </a:lnTo>
                    <a:lnTo>
                      <a:pt x="14" y="128"/>
                    </a:lnTo>
                    <a:lnTo>
                      <a:pt x="9" y="142"/>
                    </a:lnTo>
                    <a:lnTo>
                      <a:pt x="6" y="155"/>
                    </a:lnTo>
                    <a:lnTo>
                      <a:pt x="3" y="170"/>
                    </a:lnTo>
                    <a:lnTo>
                      <a:pt x="1" y="183"/>
                    </a:lnTo>
                    <a:lnTo>
                      <a:pt x="0" y="199"/>
                    </a:lnTo>
                    <a:lnTo>
                      <a:pt x="0" y="199"/>
                    </a:lnTo>
                    <a:lnTo>
                      <a:pt x="0" y="425"/>
                    </a:lnTo>
                    <a:lnTo>
                      <a:pt x="303" y="425"/>
                    </a:lnTo>
                    <a:lnTo>
                      <a:pt x="606" y="425"/>
                    </a:lnTo>
                    <a:lnTo>
                      <a:pt x="606" y="199"/>
                    </a:lnTo>
                    <a:lnTo>
                      <a:pt x="606" y="199"/>
                    </a:lnTo>
                    <a:lnTo>
                      <a:pt x="606" y="199"/>
                    </a:lnTo>
                    <a:lnTo>
                      <a:pt x="605" y="183"/>
                    </a:lnTo>
                    <a:lnTo>
                      <a:pt x="604" y="170"/>
                    </a:lnTo>
                    <a:lnTo>
                      <a:pt x="600" y="155"/>
                    </a:lnTo>
                    <a:lnTo>
                      <a:pt x="597" y="142"/>
                    </a:lnTo>
                    <a:lnTo>
                      <a:pt x="592" y="128"/>
                    </a:lnTo>
                    <a:lnTo>
                      <a:pt x="587" y="116"/>
                    </a:lnTo>
                    <a:lnTo>
                      <a:pt x="580" y="103"/>
                    </a:lnTo>
                    <a:lnTo>
                      <a:pt x="572" y="92"/>
                    </a:lnTo>
                    <a:lnTo>
                      <a:pt x="563" y="81"/>
                    </a:lnTo>
                    <a:lnTo>
                      <a:pt x="554" y="70"/>
                    </a:lnTo>
                    <a:lnTo>
                      <a:pt x="544" y="61"/>
                    </a:lnTo>
                    <a:lnTo>
                      <a:pt x="532" y="52"/>
                    </a:lnTo>
                    <a:lnTo>
                      <a:pt x="521" y="44"/>
                    </a:lnTo>
                    <a:lnTo>
                      <a:pt x="509" y="38"/>
                    </a:lnTo>
                    <a:lnTo>
                      <a:pt x="496" y="32"/>
                    </a:lnTo>
                    <a:lnTo>
                      <a:pt x="483" y="27"/>
                    </a:lnTo>
                    <a:lnTo>
                      <a:pt x="483" y="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0" name="Freeform 19"/>
              <p:cNvSpPr/>
              <p:nvPr/>
            </p:nvSpPr>
            <p:spPr bwMode="auto">
              <a:xfrm>
                <a:off x="2730737" y="3562692"/>
                <a:ext cx="252835" cy="252835"/>
              </a:xfrm>
              <a:custGeom>
                <a:avLst/>
                <a:gdLst>
                  <a:gd name="T0" fmla="*/ 280 w 280"/>
                  <a:gd name="T1" fmla="*/ 140 h 280"/>
                  <a:gd name="T2" fmla="*/ 278 w 280"/>
                  <a:gd name="T3" fmla="*/ 169 h 280"/>
                  <a:gd name="T4" fmla="*/ 269 w 280"/>
                  <a:gd name="T5" fmla="*/ 195 h 280"/>
                  <a:gd name="T6" fmla="*/ 257 w 280"/>
                  <a:gd name="T7" fmla="*/ 218 h 280"/>
                  <a:gd name="T8" fmla="*/ 240 w 280"/>
                  <a:gd name="T9" fmla="*/ 239 h 280"/>
                  <a:gd name="T10" fmla="*/ 218 w 280"/>
                  <a:gd name="T11" fmla="*/ 257 h 280"/>
                  <a:gd name="T12" fmla="*/ 194 w 280"/>
                  <a:gd name="T13" fmla="*/ 269 h 280"/>
                  <a:gd name="T14" fmla="*/ 169 w 280"/>
                  <a:gd name="T15" fmla="*/ 277 h 280"/>
                  <a:gd name="T16" fmla="*/ 140 w 280"/>
                  <a:gd name="T17" fmla="*/ 280 h 280"/>
                  <a:gd name="T18" fmla="*/ 126 w 280"/>
                  <a:gd name="T19" fmla="*/ 279 h 280"/>
                  <a:gd name="T20" fmla="*/ 98 w 280"/>
                  <a:gd name="T21" fmla="*/ 274 h 280"/>
                  <a:gd name="T22" fmla="*/ 74 w 280"/>
                  <a:gd name="T23" fmla="*/ 264 h 280"/>
                  <a:gd name="T24" fmla="*/ 51 w 280"/>
                  <a:gd name="T25" fmla="*/ 248 h 280"/>
                  <a:gd name="T26" fmla="*/ 32 w 280"/>
                  <a:gd name="T27" fmla="*/ 230 h 280"/>
                  <a:gd name="T28" fmla="*/ 17 w 280"/>
                  <a:gd name="T29" fmla="*/ 207 h 280"/>
                  <a:gd name="T30" fmla="*/ 7 w 280"/>
                  <a:gd name="T31" fmla="*/ 182 h 280"/>
                  <a:gd name="T32" fmla="*/ 1 w 280"/>
                  <a:gd name="T33" fmla="*/ 154 h 280"/>
                  <a:gd name="T34" fmla="*/ 0 w 280"/>
                  <a:gd name="T35" fmla="*/ 140 h 280"/>
                  <a:gd name="T36" fmla="*/ 4 w 280"/>
                  <a:gd name="T37" fmla="*/ 112 h 280"/>
                  <a:gd name="T38" fmla="*/ 11 w 280"/>
                  <a:gd name="T39" fmla="*/ 85 h 280"/>
                  <a:gd name="T40" fmla="*/ 24 w 280"/>
                  <a:gd name="T41" fmla="*/ 61 h 280"/>
                  <a:gd name="T42" fmla="*/ 41 w 280"/>
                  <a:gd name="T43" fmla="*/ 41 h 280"/>
                  <a:gd name="T44" fmla="*/ 62 w 280"/>
                  <a:gd name="T45" fmla="*/ 24 h 280"/>
                  <a:gd name="T46" fmla="*/ 86 w 280"/>
                  <a:gd name="T47" fmla="*/ 11 h 280"/>
                  <a:gd name="T48" fmla="*/ 112 w 280"/>
                  <a:gd name="T49" fmla="*/ 3 h 280"/>
                  <a:gd name="T50" fmla="*/ 140 w 280"/>
                  <a:gd name="T51" fmla="*/ 0 h 280"/>
                  <a:gd name="T52" fmla="*/ 155 w 280"/>
                  <a:gd name="T53" fmla="*/ 0 h 280"/>
                  <a:gd name="T54" fmla="*/ 182 w 280"/>
                  <a:gd name="T55" fmla="*/ 6 h 280"/>
                  <a:gd name="T56" fmla="*/ 207 w 280"/>
                  <a:gd name="T57" fmla="*/ 17 h 280"/>
                  <a:gd name="T58" fmla="*/ 230 w 280"/>
                  <a:gd name="T59" fmla="*/ 32 h 280"/>
                  <a:gd name="T60" fmla="*/ 249 w 280"/>
                  <a:gd name="T61" fmla="*/ 51 h 280"/>
                  <a:gd name="T62" fmla="*/ 263 w 280"/>
                  <a:gd name="T63" fmla="*/ 74 h 280"/>
                  <a:gd name="T64" fmla="*/ 275 w 280"/>
                  <a:gd name="T65" fmla="*/ 99 h 280"/>
                  <a:gd name="T66" fmla="*/ 280 w 280"/>
                  <a:gd name="T67" fmla="*/ 126 h 280"/>
                  <a:gd name="T68" fmla="*/ 280 w 280"/>
                  <a:gd name="T69" fmla="*/ 14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0" h="280">
                    <a:moveTo>
                      <a:pt x="280" y="140"/>
                    </a:moveTo>
                    <a:lnTo>
                      <a:pt x="280" y="140"/>
                    </a:lnTo>
                    <a:lnTo>
                      <a:pt x="280" y="154"/>
                    </a:lnTo>
                    <a:lnTo>
                      <a:pt x="278" y="169"/>
                    </a:lnTo>
                    <a:lnTo>
                      <a:pt x="275" y="182"/>
                    </a:lnTo>
                    <a:lnTo>
                      <a:pt x="269" y="195"/>
                    </a:lnTo>
                    <a:lnTo>
                      <a:pt x="263" y="207"/>
                    </a:lnTo>
                    <a:lnTo>
                      <a:pt x="257" y="218"/>
                    </a:lnTo>
                    <a:lnTo>
                      <a:pt x="249" y="230"/>
                    </a:lnTo>
                    <a:lnTo>
                      <a:pt x="240" y="239"/>
                    </a:lnTo>
                    <a:lnTo>
                      <a:pt x="230" y="248"/>
                    </a:lnTo>
                    <a:lnTo>
                      <a:pt x="218" y="257"/>
                    </a:lnTo>
                    <a:lnTo>
                      <a:pt x="207" y="264"/>
                    </a:lnTo>
                    <a:lnTo>
                      <a:pt x="194" y="269"/>
                    </a:lnTo>
                    <a:lnTo>
                      <a:pt x="182" y="274"/>
                    </a:lnTo>
                    <a:lnTo>
                      <a:pt x="169" y="277"/>
                    </a:lnTo>
                    <a:lnTo>
                      <a:pt x="155" y="279"/>
                    </a:lnTo>
                    <a:lnTo>
                      <a:pt x="140" y="280"/>
                    </a:lnTo>
                    <a:lnTo>
                      <a:pt x="140" y="280"/>
                    </a:lnTo>
                    <a:lnTo>
                      <a:pt x="126" y="279"/>
                    </a:lnTo>
                    <a:lnTo>
                      <a:pt x="112" y="277"/>
                    </a:lnTo>
                    <a:lnTo>
                      <a:pt x="98" y="274"/>
                    </a:lnTo>
                    <a:lnTo>
                      <a:pt x="86" y="269"/>
                    </a:lnTo>
                    <a:lnTo>
                      <a:pt x="74" y="264"/>
                    </a:lnTo>
                    <a:lnTo>
                      <a:pt x="62" y="257"/>
                    </a:lnTo>
                    <a:lnTo>
                      <a:pt x="51" y="248"/>
                    </a:lnTo>
                    <a:lnTo>
                      <a:pt x="41" y="239"/>
                    </a:lnTo>
                    <a:lnTo>
                      <a:pt x="32" y="230"/>
                    </a:lnTo>
                    <a:lnTo>
                      <a:pt x="24" y="218"/>
                    </a:lnTo>
                    <a:lnTo>
                      <a:pt x="17" y="207"/>
                    </a:lnTo>
                    <a:lnTo>
                      <a:pt x="11" y="195"/>
                    </a:lnTo>
                    <a:lnTo>
                      <a:pt x="7" y="182"/>
                    </a:lnTo>
                    <a:lnTo>
                      <a:pt x="4" y="169"/>
                    </a:lnTo>
                    <a:lnTo>
                      <a:pt x="1" y="154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1" y="126"/>
                    </a:lnTo>
                    <a:lnTo>
                      <a:pt x="4" y="112"/>
                    </a:lnTo>
                    <a:lnTo>
                      <a:pt x="7" y="99"/>
                    </a:lnTo>
                    <a:lnTo>
                      <a:pt x="11" y="85"/>
                    </a:lnTo>
                    <a:lnTo>
                      <a:pt x="17" y="74"/>
                    </a:lnTo>
                    <a:lnTo>
                      <a:pt x="24" y="61"/>
                    </a:lnTo>
                    <a:lnTo>
                      <a:pt x="32" y="51"/>
                    </a:lnTo>
                    <a:lnTo>
                      <a:pt x="41" y="41"/>
                    </a:lnTo>
                    <a:lnTo>
                      <a:pt x="51" y="32"/>
                    </a:lnTo>
                    <a:lnTo>
                      <a:pt x="62" y="24"/>
                    </a:lnTo>
                    <a:lnTo>
                      <a:pt x="74" y="17"/>
                    </a:lnTo>
                    <a:lnTo>
                      <a:pt x="86" y="11"/>
                    </a:lnTo>
                    <a:lnTo>
                      <a:pt x="98" y="6"/>
                    </a:lnTo>
                    <a:lnTo>
                      <a:pt x="112" y="3"/>
                    </a:lnTo>
                    <a:lnTo>
                      <a:pt x="126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55" y="0"/>
                    </a:lnTo>
                    <a:lnTo>
                      <a:pt x="169" y="3"/>
                    </a:lnTo>
                    <a:lnTo>
                      <a:pt x="182" y="6"/>
                    </a:lnTo>
                    <a:lnTo>
                      <a:pt x="194" y="11"/>
                    </a:lnTo>
                    <a:lnTo>
                      <a:pt x="207" y="17"/>
                    </a:lnTo>
                    <a:lnTo>
                      <a:pt x="218" y="24"/>
                    </a:lnTo>
                    <a:lnTo>
                      <a:pt x="230" y="32"/>
                    </a:lnTo>
                    <a:lnTo>
                      <a:pt x="240" y="41"/>
                    </a:lnTo>
                    <a:lnTo>
                      <a:pt x="249" y="51"/>
                    </a:lnTo>
                    <a:lnTo>
                      <a:pt x="257" y="61"/>
                    </a:lnTo>
                    <a:lnTo>
                      <a:pt x="263" y="74"/>
                    </a:lnTo>
                    <a:lnTo>
                      <a:pt x="269" y="85"/>
                    </a:lnTo>
                    <a:lnTo>
                      <a:pt x="275" y="99"/>
                    </a:lnTo>
                    <a:lnTo>
                      <a:pt x="278" y="112"/>
                    </a:lnTo>
                    <a:lnTo>
                      <a:pt x="280" y="126"/>
                    </a:lnTo>
                    <a:lnTo>
                      <a:pt x="280" y="140"/>
                    </a:lnTo>
                    <a:lnTo>
                      <a:pt x="280" y="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1" name="Freeform 20"/>
              <p:cNvSpPr/>
              <p:nvPr/>
            </p:nvSpPr>
            <p:spPr bwMode="auto">
              <a:xfrm>
                <a:off x="2584454" y="3846229"/>
                <a:ext cx="546305" cy="383768"/>
              </a:xfrm>
              <a:custGeom>
                <a:avLst/>
                <a:gdLst>
                  <a:gd name="T0" fmla="*/ 482 w 605"/>
                  <a:gd name="T1" fmla="*/ 27 h 425"/>
                  <a:gd name="T2" fmla="*/ 482 w 605"/>
                  <a:gd name="T3" fmla="*/ 27 h 425"/>
                  <a:gd name="T4" fmla="*/ 482 w 605"/>
                  <a:gd name="T5" fmla="*/ 27 h 425"/>
                  <a:gd name="T6" fmla="*/ 460 w 605"/>
                  <a:gd name="T7" fmla="*/ 21 h 425"/>
                  <a:gd name="T8" fmla="*/ 438 w 605"/>
                  <a:gd name="T9" fmla="*/ 16 h 425"/>
                  <a:gd name="T10" fmla="*/ 415 w 605"/>
                  <a:gd name="T11" fmla="*/ 12 h 425"/>
                  <a:gd name="T12" fmla="*/ 393 w 605"/>
                  <a:gd name="T13" fmla="*/ 7 h 425"/>
                  <a:gd name="T14" fmla="*/ 370 w 605"/>
                  <a:gd name="T15" fmla="*/ 5 h 425"/>
                  <a:gd name="T16" fmla="*/ 347 w 605"/>
                  <a:gd name="T17" fmla="*/ 3 h 425"/>
                  <a:gd name="T18" fmla="*/ 325 w 605"/>
                  <a:gd name="T19" fmla="*/ 2 h 425"/>
                  <a:gd name="T20" fmla="*/ 302 w 605"/>
                  <a:gd name="T21" fmla="*/ 0 h 425"/>
                  <a:gd name="T22" fmla="*/ 280 w 605"/>
                  <a:gd name="T23" fmla="*/ 2 h 425"/>
                  <a:gd name="T24" fmla="*/ 257 w 605"/>
                  <a:gd name="T25" fmla="*/ 3 h 425"/>
                  <a:gd name="T26" fmla="*/ 234 w 605"/>
                  <a:gd name="T27" fmla="*/ 5 h 425"/>
                  <a:gd name="T28" fmla="*/ 212 w 605"/>
                  <a:gd name="T29" fmla="*/ 7 h 425"/>
                  <a:gd name="T30" fmla="*/ 189 w 605"/>
                  <a:gd name="T31" fmla="*/ 12 h 425"/>
                  <a:gd name="T32" fmla="*/ 167 w 605"/>
                  <a:gd name="T33" fmla="*/ 16 h 425"/>
                  <a:gd name="T34" fmla="*/ 144 w 605"/>
                  <a:gd name="T35" fmla="*/ 21 h 425"/>
                  <a:gd name="T36" fmla="*/ 123 w 605"/>
                  <a:gd name="T37" fmla="*/ 27 h 425"/>
                  <a:gd name="T38" fmla="*/ 123 w 605"/>
                  <a:gd name="T39" fmla="*/ 27 h 425"/>
                  <a:gd name="T40" fmla="*/ 123 w 605"/>
                  <a:gd name="T41" fmla="*/ 27 h 425"/>
                  <a:gd name="T42" fmla="*/ 109 w 605"/>
                  <a:gd name="T43" fmla="*/ 32 h 425"/>
                  <a:gd name="T44" fmla="*/ 97 w 605"/>
                  <a:gd name="T45" fmla="*/ 38 h 425"/>
                  <a:gd name="T46" fmla="*/ 84 w 605"/>
                  <a:gd name="T47" fmla="*/ 44 h 425"/>
                  <a:gd name="T48" fmla="*/ 73 w 605"/>
                  <a:gd name="T49" fmla="*/ 52 h 425"/>
                  <a:gd name="T50" fmla="*/ 62 w 605"/>
                  <a:gd name="T51" fmla="*/ 61 h 425"/>
                  <a:gd name="T52" fmla="*/ 52 w 605"/>
                  <a:gd name="T53" fmla="*/ 70 h 425"/>
                  <a:gd name="T54" fmla="*/ 42 w 605"/>
                  <a:gd name="T55" fmla="*/ 81 h 425"/>
                  <a:gd name="T56" fmla="*/ 33 w 605"/>
                  <a:gd name="T57" fmla="*/ 92 h 425"/>
                  <a:gd name="T58" fmla="*/ 27 w 605"/>
                  <a:gd name="T59" fmla="*/ 103 h 425"/>
                  <a:gd name="T60" fmla="*/ 20 w 605"/>
                  <a:gd name="T61" fmla="*/ 116 h 425"/>
                  <a:gd name="T62" fmla="*/ 13 w 605"/>
                  <a:gd name="T63" fmla="*/ 128 h 425"/>
                  <a:gd name="T64" fmla="*/ 9 w 605"/>
                  <a:gd name="T65" fmla="*/ 142 h 425"/>
                  <a:gd name="T66" fmla="*/ 5 w 605"/>
                  <a:gd name="T67" fmla="*/ 155 h 425"/>
                  <a:gd name="T68" fmla="*/ 2 w 605"/>
                  <a:gd name="T69" fmla="*/ 170 h 425"/>
                  <a:gd name="T70" fmla="*/ 1 w 605"/>
                  <a:gd name="T71" fmla="*/ 183 h 425"/>
                  <a:gd name="T72" fmla="*/ 0 w 605"/>
                  <a:gd name="T73" fmla="*/ 199 h 425"/>
                  <a:gd name="T74" fmla="*/ 0 w 605"/>
                  <a:gd name="T75" fmla="*/ 199 h 425"/>
                  <a:gd name="T76" fmla="*/ 0 w 605"/>
                  <a:gd name="T77" fmla="*/ 425 h 425"/>
                  <a:gd name="T78" fmla="*/ 302 w 605"/>
                  <a:gd name="T79" fmla="*/ 425 h 425"/>
                  <a:gd name="T80" fmla="*/ 605 w 605"/>
                  <a:gd name="T81" fmla="*/ 425 h 425"/>
                  <a:gd name="T82" fmla="*/ 605 w 605"/>
                  <a:gd name="T83" fmla="*/ 199 h 425"/>
                  <a:gd name="T84" fmla="*/ 605 w 605"/>
                  <a:gd name="T85" fmla="*/ 199 h 425"/>
                  <a:gd name="T86" fmla="*/ 605 w 605"/>
                  <a:gd name="T87" fmla="*/ 199 h 425"/>
                  <a:gd name="T88" fmla="*/ 605 w 605"/>
                  <a:gd name="T89" fmla="*/ 183 h 425"/>
                  <a:gd name="T90" fmla="*/ 603 w 605"/>
                  <a:gd name="T91" fmla="*/ 170 h 425"/>
                  <a:gd name="T92" fmla="*/ 600 w 605"/>
                  <a:gd name="T93" fmla="*/ 155 h 425"/>
                  <a:gd name="T94" fmla="*/ 596 w 605"/>
                  <a:gd name="T95" fmla="*/ 142 h 425"/>
                  <a:gd name="T96" fmla="*/ 591 w 605"/>
                  <a:gd name="T97" fmla="*/ 128 h 425"/>
                  <a:gd name="T98" fmla="*/ 586 w 605"/>
                  <a:gd name="T99" fmla="*/ 116 h 425"/>
                  <a:gd name="T100" fmla="*/ 579 w 605"/>
                  <a:gd name="T101" fmla="*/ 103 h 425"/>
                  <a:gd name="T102" fmla="*/ 571 w 605"/>
                  <a:gd name="T103" fmla="*/ 92 h 425"/>
                  <a:gd name="T104" fmla="*/ 562 w 605"/>
                  <a:gd name="T105" fmla="*/ 81 h 425"/>
                  <a:gd name="T106" fmla="*/ 553 w 605"/>
                  <a:gd name="T107" fmla="*/ 70 h 425"/>
                  <a:gd name="T108" fmla="*/ 543 w 605"/>
                  <a:gd name="T109" fmla="*/ 61 h 425"/>
                  <a:gd name="T110" fmla="*/ 533 w 605"/>
                  <a:gd name="T111" fmla="*/ 52 h 425"/>
                  <a:gd name="T112" fmla="*/ 520 w 605"/>
                  <a:gd name="T113" fmla="*/ 44 h 425"/>
                  <a:gd name="T114" fmla="*/ 509 w 605"/>
                  <a:gd name="T115" fmla="*/ 38 h 425"/>
                  <a:gd name="T116" fmla="*/ 495 w 605"/>
                  <a:gd name="T117" fmla="*/ 32 h 425"/>
                  <a:gd name="T118" fmla="*/ 482 w 605"/>
                  <a:gd name="T119" fmla="*/ 27 h 425"/>
                  <a:gd name="T120" fmla="*/ 482 w 605"/>
                  <a:gd name="T121" fmla="*/ 27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05" h="425">
                    <a:moveTo>
                      <a:pt x="482" y="27"/>
                    </a:moveTo>
                    <a:lnTo>
                      <a:pt x="482" y="27"/>
                    </a:lnTo>
                    <a:lnTo>
                      <a:pt x="482" y="27"/>
                    </a:lnTo>
                    <a:lnTo>
                      <a:pt x="460" y="21"/>
                    </a:lnTo>
                    <a:lnTo>
                      <a:pt x="438" y="16"/>
                    </a:lnTo>
                    <a:lnTo>
                      <a:pt x="415" y="12"/>
                    </a:lnTo>
                    <a:lnTo>
                      <a:pt x="393" y="7"/>
                    </a:lnTo>
                    <a:lnTo>
                      <a:pt x="370" y="5"/>
                    </a:lnTo>
                    <a:lnTo>
                      <a:pt x="347" y="3"/>
                    </a:lnTo>
                    <a:lnTo>
                      <a:pt x="325" y="2"/>
                    </a:lnTo>
                    <a:lnTo>
                      <a:pt x="302" y="0"/>
                    </a:lnTo>
                    <a:lnTo>
                      <a:pt x="280" y="2"/>
                    </a:lnTo>
                    <a:lnTo>
                      <a:pt x="257" y="3"/>
                    </a:lnTo>
                    <a:lnTo>
                      <a:pt x="234" y="5"/>
                    </a:lnTo>
                    <a:lnTo>
                      <a:pt x="212" y="7"/>
                    </a:lnTo>
                    <a:lnTo>
                      <a:pt x="189" y="12"/>
                    </a:lnTo>
                    <a:lnTo>
                      <a:pt x="167" y="16"/>
                    </a:lnTo>
                    <a:lnTo>
                      <a:pt x="144" y="21"/>
                    </a:lnTo>
                    <a:lnTo>
                      <a:pt x="123" y="27"/>
                    </a:lnTo>
                    <a:lnTo>
                      <a:pt x="123" y="27"/>
                    </a:lnTo>
                    <a:lnTo>
                      <a:pt x="123" y="27"/>
                    </a:lnTo>
                    <a:lnTo>
                      <a:pt x="109" y="32"/>
                    </a:lnTo>
                    <a:lnTo>
                      <a:pt x="97" y="38"/>
                    </a:lnTo>
                    <a:lnTo>
                      <a:pt x="84" y="44"/>
                    </a:lnTo>
                    <a:lnTo>
                      <a:pt x="73" y="52"/>
                    </a:lnTo>
                    <a:lnTo>
                      <a:pt x="62" y="61"/>
                    </a:lnTo>
                    <a:lnTo>
                      <a:pt x="52" y="70"/>
                    </a:lnTo>
                    <a:lnTo>
                      <a:pt x="42" y="81"/>
                    </a:lnTo>
                    <a:lnTo>
                      <a:pt x="33" y="92"/>
                    </a:lnTo>
                    <a:lnTo>
                      <a:pt x="27" y="103"/>
                    </a:lnTo>
                    <a:lnTo>
                      <a:pt x="20" y="116"/>
                    </a:lnTo>
                    <a:lnTo>
                      <a:pt x="13" y="128"/>
                    </a:lnTo>
                    <a:lnTo>
                      <a:pt x="9" y="142"/>
                    </a:lnTo>
                    <a:lnTo>
                      <a:pt x="5" y="155"/>
                    </a:lnTo>
                    <a:lnTo>
                      <a:pt x="2" y="170"/>
                    </a:lnTo>
                    <a:lnTo>
                      <a:pt x="1" y="183"/>
                    </a:lnTo>
                    <a:lnTo>
                      <a:pt x="0" y="199"/>
                    </a:lnTo>
                    <a:lnTo>
                      <a:pt x="0" y="199"/>
                    </a:lnTo>
                    <a:lnTo>
                      <a:pt x="0" y="425"/>
                    </a:lnTo>
                    <a:lnTo>
                      <a:pt x="302" y="425"/>
                    </a:lnTo>
                    <a:lnTo>
                      <a:pt x="605" y="425"/>
                    </a:lnTo>
                    <a:lnTo>
                      <a:pt x="605" y="199"/>
                    </a:lnTo>
                    <a:lnTo>
                      <a:pt x="605" y="199"/>
                    </a:lnTo>
                    <a:lnTo>
                      <a:pt x="605" y="199"/>
                    </a:lnTo>
                    <a:lnTo>
                      <a:pt x="605" y="183"/>
                    </a:lnTo>
                    <a:lnTo>
                      <a:pt x="603" y="170"/>
                    </a:lnTo>
                    <a:lnTo>
                      <a:pt x="600" y="155"/>
                    </a:lnTo>
                    <a:lnTo>
                      <a:pt x="596" y="142"/>
                    </a:lnTo>
                    <a:lnTo>
                      <a:pt x="591" y="128"/>
                    </a:lnTo>
                    <a:lnTo>
                      <a:pt x="586" y="116"/>
                    </a:lnTo>
                    <a:lnTo>
                      <a:pt x="579" y="103"/>
                    </a:lnTo>
                    <a:lnTo>
                      <a:pt x="571" y="92"/>
                    </a:lnTo>
                    <a:lnTo>
                      <a:pt x="562" y="81"/>
                    </a:lnTo>
                    <a:lnTo>
                      <a:pt x="553" y="70"/>
                    </a:lnTo>
                    <a:lnTo>
                      <a:pt x="543" y="61"/>
                    </a:lnTo>
                    <a:lnTo>
                      <a:pt x="533" y="52"/>
                    </a:lnTo>
                    <a:lnTo>
                      <a:pt x="520" y="44"/>
                    </a:lnTo>
                    <a:lnTo>
                      <a:pt x="509" y="38"/>
                    </a:lnTo>
                    <a:lnTo>
                      <a:pt x="495" y="32"/>
                    </a:lnTo>
                    <a:lnTo>
                      <a:pt x="482" y="27"/>
                    </a:lnTo>
                    <a:lnTo>
                      <a:pt x="482" y="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4470821" y="1958231"/>
            <a:ext cx="2362027" cy="704584"/>
            <a:chOff x="4756612" y="2212231"/>
            <a:chExt cx="2362027" cy="704584"/>
          </a:xfrm>
          <a:solidFill>
            <a:srgbClr val="FFD731"/>
          </a:solidFill>
        </p:grpSpPr>
        <p:sp>
          <p:nvSpPr>
            <p:cNvPr id="45" name="Freeform 47"/>
            <p:cNvSpPr>
              <a:spLocks noEditPoints="1"/>
            </p:cNvSpPr>
            <p:nvPr/>
          </p:nvSpPr>
          <p:spPr bwMode="auto">
            <a:xfrm>
              <a:off x="4756612" y="2327363"/>
              <a:ext cx="580042" cy="474320"/>
            </a:xfrm>
            <a:custGeom>
              <a:avLst/>
              <a:gdLst>
                <a:gd name="T0" fmla="*/ 53 w 1017"/>
                <a:gd name="T1" fmla="*/ 288 h 828"/>
                <a:gd name="T2" fmla="*/ 19 w 1017"/>
                <a:gd name="T3" fmla="*/ 329 h 828"/>
                <a:gd name="T4" fmla="*/ 0 w 1017"/>
                <a:gd name="T5" fmla="*/ 415 h 828"/>
                <a:gd name="T6" fmla="*/ 25 w 1017"/>
                <a:gd name="T7" fmla="*/ 512 h 828"/>
                <a:gd name="T8" fmla="*/ 158 w 1017"/>
                <a:gd name="T9" fmla="*/ 573 h 828"/>
                <a:gd name="T10" fmla="*/ 166 w 1017"/>
                <a:gd name="T11" fmla="*/ 737 h 828"/>
                <a:gd name="T12" fmla="*/ 209 w 1017"/>
                <a:gd name="T13" fmla="*/ 785 h 828"/>
                <a:gd name="T14" fmla="*/ 413 w 1017"/>
                <a:gd name="T15" fmla="*/ 795 h 828"/>
                <a:gd name="T16" fmla="*/ 474 w 1017"/>
                <a:gd name="T17" fmla="*/ 774 h 828"/>
                <a:gd name="T18" fmla="*/ 506 w 1017"/>
                <a:gd name="T19" fmla="*/ 719 h 828"/>
                <a:gd name="T20" fmla="*/ 654 w 1017"/>
                <a:gd name="T21" fmla="*/ 731 h 828"/>
                <a:gd name="T22" fmla="*/ 693 w 1017"/>
                <a:gd name="T23" fmla="*/ 727 h 828"/>
                <a:gd name="T24" fmla="*/ 745 w 1017"/>
                <a:gd name="T25" fmla="*/ 629 h 828"/>
                <a:gd name="T26" fmla="*/ 763 w 1017"/>
                <a:gd name="T27" fmla="*/ 358 h 828"/>
                <a:gd name="T28" fmla="*/ 724 w 1017"/>
                <a:gd name="T29" fmla="*/ 136 h 828"/>
                <a:gd name="T30" fmla="*/ 667 w 1017"/>
                <a:gd name="T31" fmla="*/ 96 h 828"/>
                <a:gd name="T32" fmla="*/ 440 w 1017"/>
                <a:gd name="T33" fmla="*/ 718 h 828"/>
                <a:gd name="T34" fmla="*/ 254 w 1017"/>
                <a:gd name="T35" fmla="*/ 732 h 828"/>
                <a:gd name="T36" fmla="*/ 223 w 1017"/>
                <a:gd name="T37" fmla="*/ 706 h 828"/>
                <a:gd name="T38" fmla="*/ 593 w 1017"/>
                <a:gd name="T39" fmla="*/ 643 h 828"/>
                <a:gd name="T40" fmla="*/ 64 w 1017"/>
                <a:gd name="T41" fmla="*/ 427 h 828"/>
                <a:gd name="T42" fmla="*/ 76 w 1017"/>
                <a:gd name="T43" fmla="*/ 356 h 828"/>
                <a:gd name="T44" fmla="*/ 578 w 1017"/>
                <a:gd name="T45" fmla="*/ 276 h 828"/>
                <a:gd name="T46" fmla="*/ 574 w 1017"/>
                <a:gd name="T47" fmla="*/ 490 h 828"/>
                <a:gd name="T48" fmla="*/ 593 w 1017"/>
                <a:gd name="T49" fmla="*/ 643 h 828"/>
                <a:gd name="T50" fmla="*/ 642 w 1017"/>
                <a:gd name="T51" fmla="*/ 557 h 828"/>
                <a:gd name="T52" fmla="*/ 642 w 1017"/>
                <a:gd name="T53" fmla="*/ 271 h 828"/>
                <a:gd name="T54" fmla="*/ 672 w 1017"/>
                <a:gd name="T55" fmla="*/ 175 h 828"/>
                <a:gd name="T56" fmla="*/ 699 w 1017"/>
                <a:gd name="T57" fmla="*/ 415 h 828"/>
                <a:gd name="T58" fmla="*/ 678 w 1017"/>
                <a:gd name="T59" fmla="*/ 638 h 828"/>
                <a:gd name="T60" fmla="*/ 857 w 1017"/>
                <a:gd name="T61" fmla="*/ 621 h 828"/>
                <a:gd name="T62" fmla="*/ 890 w 1017"/>
                <a:gd name="T63" fmla="*/ 415 h 828"/>
                <a:gd name="T64" fmla="*/ 846 w 1017"/>
                <a:gd name="T65" fmla="*/ 176 h 828"/>
                <a:gd name="T66" fmla="*/ 809 w 1017"/>
                <a:gd name="T67" fmla="*/ 128 h 828"/>
                <a:gd name="T68" fmla="*/ 776 w 1017"/>
                <a:gd name="T69" fmla="*/ 143 h 828"/>
                <a:gd name="T70" fmla="*/ 787 w 1017"/>
                <a:gd name="T71" fmla="*/ 200 h 828"/>
                <a:gd name="T72" fmla="*/ 827 w 1017"/>
                <a:gd name="T73" fmla="*/ 415 h 828"/>
                <a:gd name="T74" fmla="*/ 797 w 1017"/>
                <a:gd name="T75" fmla="*/ 599 h 828"/>
                <a:gd name="T76" fmla="*/ 774 w 1017"/>
                <a:gd name="T77" fmla="*/ 680 h 828"/>
                <a:gd name="T78" fmla="*/ 804 w 1017"/>
                <a:gd name="T79" fmla="*/ 700 h 828"/>
                <a:gd name="T80" fmla="*/ 832 w 1017"/>
                <a:gd name="T81" fmla="*/ 682 h 828"/>
                <a:gd name="T82" fmla="*/ 830 w 1017"/>
                <a:gd name="T83" fmla="*/ 1 h 828"/>
                <a:gd name="T84" fmla="*/ 807 w 1017"/>
                <a:gd name="T85" fmla="*/ 28 h 828"/>
                <a:gd name="T86" fmla="*/ 832 w 1017"/>
                <a:gd name="T87" fmla="*/ 71 h 828"/>
                <a:gd name="T88" fmla="*/ 917 w 1017"/>
                <a:gd name="T89" fmla="*/ 209 h 828"/>
                <a:gd name="T90" fmla="*/ 954 w 1017"/>
                <a:gd name="T91" fmla="*/ 387 h 828"/>
                <a:gd name="T92" fmla="*/ 938 w 1017"/>
                <a:gd name="T93" fmla="*/ 547 h 828"/>
                <a:gd name="T94" fmla="*/ 874 w 1017"/>
                <a:gd name="T95" fmla="*/ 705 h 828"/>
                <a:gd name="T96" fmla="*/ 810 w 1017"/>
                <a:gd name="T97" fmla="*/ 781 h 828"/>
                <a:gd name="T98" fmla="*/ 814 w 1017"/>
                <a:gd name="T99" fmla="*/ 817 h 828"/>
                <a:gd name="T100" fmla="*/ 849 w 1017"/>
                <a:gd name="T101" fmla="*/ 825 h 828"/>
                <a:gd name="T102" fmla="*/ 926 w 1017"/>
                <a:gd name="T103" fmla="*/ 743 h 828"/>
                <a:gd name="T104" fmla="*/ 1001 w 1017"/>
                <a:gd name="T105" fmla="*/ 565 h 828"/>
                <a:gd name="T106" fmla="*/ 1017 w 1017"/>
                <a:gd name="T107" fmla="*/ 383 h 828"/>
                <a:gd name="T108" fmla="*/ 975 w 1017"/>
                <a:gd name="T109" fmla="*/ 182 h 828"/>
                <a:gd name="T110" fmla="*/ 877 w 1017"/>
                <a:gd name="T111" fmla="*/ 26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7" h="828">
                  <a:moveTo>
                    <a:pt x="667" y="96"/>
                  </a:moveTo>
                  <a:lnTo>
                    <a:pt x="667" y="96"/>
                  </a:lnTo>
                  <a:lnTo>
                    <a:pt x="662" y="96"/>
                  </a:lnTo>
                  <a:lnTo>
                    <a:pt x="654" y="97"/>
                  </a:lnTo>
                  <a:lnTo>
                    <a:pt x="647" y="99"/>
                  </a:lnTo>
                  <a:lnTo>
                    <a:pt x="637" y="104"/>
                  </a:lnTo>
                  <a:lnTo>
                    <a:pt x="53" y="288"/>
                  </a:lnTo>
                  <a:lnTo>
                    <a:pt x="53" y="288"/>
                  </a:lnTo>
                  <a:lnTo>
                    <a:pt x="47" y="291"/>
                  </a:lnTo>
                  <a:lnTo>
                    <a:pt x="40" y="297"/>
                  </a:lnTo>
                  <a:lnTo>
                    <a:pt x="40" y="297"/>
                  </a:lnTo>
                  <a:lnTo>
                    <a:pt x="33" y="306"/>
                  </a:lnTo>
                  <a:lnTo>
                    <a:pt x="25" y="316"/>
                  </a:lnTo>
                  <a:lnTo>
                    <a:pt x="19" y="329"/>
                  </a:lnTo>
                  <a:lnTo>
                    <a:pt x="11" y="345"/>
                  </a:lnTo>
                  <a:lnTo>
                    <a:pt x="5" y="365"/>
                  </a:lnTo>
                  <a:lnTo>
                    <a:pt x="3" y="376"/>
                  </a:lnTo>
                  <a:lnTo>
                    <a:pt x="1" y="388"/>
                  </a:lnTo>
                  <a:lnTo>
                    <a:pt x="0" y="401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0" y="427"/>
                  </a:lnTo>
                  <a:lnTo>
                    <a:pt x="1" y="440"/>
                  </a:lnTo>
                  <a:lnTo>
                    <a:pt x="3" y="452"/>
                  </a:lnTo>
                  <a:lnTo>
                    <a:pt x="5" y="464"/>
                  </a:lnTo>
                  <a:lnTo>
                    <a:pt x="11" y="483"/>
                  </a:lnTo>
                  <a:lnTo>
                    <a:pt x="19" y="499"/>
                  </a:lnTo>
                  <a:lnTo>
                    <a:pt x="25" y="512"/>
                  </a:lnTo>
                  <a:lnTo>
                    <a:pt x="33" y="522"/>
                  </a:lnTo>
                  <a:lnTo>
                    <a:pt x="40" y="531"/>
                  </a:lnTo>
                  <a:lnTo>
                    <a:pt x="40" y="531"/>
                  </a:lnTo>
                  <a:lnTo>
                    <a:pt x="47" y="537"/>
                  </a:lnTo>
                  <a:lnTo>
                    <a:pt x="53" y="540"/>
                  </a:lnTo>
                  <a:lnTo>
                    <a:pt x="158" y="573"/>
                  </a:lnTo>
                  <a:lnTo>
                    <a:pt x="158" y="573"/>
                  </a:lnTo>
                  <a:lnTo>
                    <a:pt x="158" y="573"/>
                  </a:lnTo>
                  <a:lnTo>
                    <a:pt x="158" y="700"/>
                  </a:lnTo>
                  <a:lnTo>
                    <a:pt x="158" y="700"/>
                  </a:lnTo>
                  <a:lnTo>
                    <a:pt x="160" y="710"/>
                  </a:lnTo>
                  <a:lnTo>
                    <a:pt x="161" y="719"/>
                  </a:lnTo>
                  <a:lnTo>
                    <a:pt x="163" y="729"/>
                  </a:lnTo>
                  <a:lnTo>
                    <a:pt x="166" y="737"/>
                  </a:lnTo>
                  <a:lnTo>
                    <a:pt x="170" y="746"/>
                  </a:lnTo>
                  <a:lnTo>
                    <a:pt x="175" y="754"/>
                  </a:lnTo>
                  <a:lnTo>
                    <a:pt x="180" y="761"/>
                  </a:lnTo>
                  <a:lnTo>
                    <a:pt x="186" y="768"/>
                  </a:lnTo>
                  <a:lnTo>
                    <a:pt x="193" y="774"/>
                  </a:lnTo>
                  <a:lnTo>
                    <a:pt x="200" y="779"/>
                  </a:lnTo>
                  <a:lnTo>
                    <a:pt x="209" y="785"/>
                  </a:lnTo>
                  <a:lnTo>
                    <a:pt x="216" y="788"/>
                  </a:lnTo>
                  <a:lnTo>
                    <a:pt x="226" y="791"/>
                  </a:lnTo>
                  <a:lnTo>
                    <a:pt x="235" y="793"/>
                  </a:lnTo>
                  <a:lnTo>
                    <a:pt x="244" y="795"/>
                  </a:lnTo>
                  <a:lnTo>
                    <a:pt x="254" y="795"/>
                  </a:lnTo>
                  <a:lnTo>
                    <a:pt x="413" y="795"/>
                  </a:lnTo>
                  <a:lnTo>
                    <a:pt x="413" y="795"/>
                  </a:lnTo>
                  <a:lnTo>
                    <a:pt x="422" y="795"/>
                  </a:lnTo>
                  <a:lnTo>
                    <a:pt x="432" y="793"/>
                  </a:lnTo>
                  <a:lnTo>
                    <a:pt x="442" y="791"/>
                  </a:lnTo>
                  <a:lnTo>
                    <a:pt x="450" y="788"/>
                  </a:lnTo>
                  <a:lnTo>
                    <a:pt x="459" y="785"/>
                  </a:lnTo>
                  <a:lnTo>
                    <a:pt x="466" y="779"/>
                  </a:lnTo>
                  <a:lnTo>
                    <a:pt x="474" y="774"/>
                  </a:lnTo>
                  <a:lnTo>
                    <a:pt x="480" y="768"/>
                  </a:lnTo>
                  <a:lnTo>
                    <a:pt x="487" y="761"/>
                  </a:lnTo>
                  <a:lnTo>
                    <a:pt x="492" y="754"/>
                  </a:lnTo>
                  <a:lnTo>
                    <a:pt x="496" y="746"/>
                  </a:lnTo>
                  <a:lnTo>
                    <a:pt x="501" y="737"/>
                  </a:lnTo>
                  <a:lnTo>
                    <a:pt x="504" y="729"/>
                  </a:lnTo>
                  <a:lnTo>
                    <a:pt x="506" y="719"/>
                  </a:lnTo>
                  <a:lnTo>
                    <a:pt x="508" y="710"/>
                  </a:lnTo>
                  <a:lnTo>
                    <a:pt x="508" y="700"/>
                  </a:lnTo>
                  <a:lnTo>
                    <a:pt x="508" y="684"/>
                  </a:lnTo>
                  <a:lnTo>
                    <a:pt x="637" y="725"/>
                  </a:lnTo>
                  <a:lnTo>
                    <a:pt x="637" y="725"/>
                  </a:lnTo>
                  <a:lnTo>
                    <a:pt x="647" y="729"/>
                  </a:lnTo>
                  <a:lnTo>
                    <a:pt x="654" y="731"/>
                  </a:lnTo>
                  <a:lnTo>
                    <a:pt x="662" y="732"/>
                  </a:lnTo>
                  <a:lnTo>
                    <a:pt x="667" y="732"/>
                  </a:lnTo>
                  <a:lnTo>
                    <a:pt x="667" y="732"/>
                  </a:lnTo>
                  <a:lnTo>
                    <a:pt x="667" y="732"/>
                  </a:lnTo>
                  <a:lnTo>
                    <a:pt x="679" y="731"/>
                  </a:lnTo>
                  <a:lnTo>
                    <a:pt x="685" y="730"/>
                  </a:lnTo>
                  <a:lnTo>
                    <a:pt x="693" y="727"/>
                  </a:lnTo>
                  <a:lnTo>
                    <a:pt x="700" y="722"/>
                  </a:lnTo>
                  <a:lnTo>
                    <a:pt x="708" y="715"/>
                  </a:lnTo>
                  <a:lnTo>
                    <a:pt x="716" y="705"/>
                  </a:lnTo>
                  <a:lnTo>
                    <a:pt x="724" y="692"/>
                  </a:lnTo>
                  <a:lnTo>
                    <a:pt x="731" y="675"/>
                  </a:lnTo>
                  <a:lnTo>
                    <a:pt x="739" y="654"/>
                  </a:lnTo>
                  <a:lnTo>
                    <a:pt x="745" y="629"/>
                  </a:lnTo>
                  <a:lnTo>
                    <a:pt x="752" y="598"/>
                  </a:lnTo>
                  <a:lnTo>
                    <a:pt x="756" y="562"/>
                  </a:lnTo>
                  <a:lnTo>
                    <a:pt x="759" y="519"/>
                  </a:lnTo>
                  <a:lnTo>
                    <a:pt x="763" y="470"/>
                  </a:lnTo>
                  <a:lnTo>
                    <a:pt x="763" y="415"/>
                  </a:lnTo>
                  <a:lnTo>
                    <a:pt x="763" y="415"/>
                  </a:lnTo>
                  <a:lnTo>
                    <a:pt x="763" y="358"/>
                  </a:lnTo>
                  <a:lnTo>
                    <a:pt x="759" y="309"/>
                  </a:lnTo>
                  <a:lnTo>
                    <a:pt x="756" y="266"/>
                  </a:lnTo>
                  <a:lnTo>
                    <a:pt x="751" y="230"/>
                  </a:lnTo>
                  <a:lnTo>
                    <a:pt x="745" y="199"/>
                  </a:lnTo>
                  <a:lnTo>
                    <a:pt x="739" y="174"/>
                  </a:lnTo>
                  <a:lnTo>
                    <a:pt x="731" y="153"/>
                  </a:lnTo>
                  <a:lnTo>
                    <a:pt x="724" y="136"/>
                  </a:lnTo>
                  <a:lnTo>
                    <a:pt x="716" y="123"/>
                  </a:lnTo>
                  <a:lnTo>
                    <a:pt x="708" y="113"/>
                  </a:lnTo>
                  <a:lnTo>
                    <a:pt x="700" y="106"/>
                  </a:lnTo>
                  <a:lnTo>
                    <a:pt x="693" y="101"/>
                  </a:lnTo>
                  <a:lnTo>
                    <a:pt x="685" y="98"/>
                  </a:lnTo>
                  <a:lnTo>
                    <a:pt x="678" y="97"/>
                  </a:lnTo>
                  <a:lnTo>
                    <a:pt x="667" y="96"/>
                  </a:lnTo>
                  <a:lnTo>
                    <a:pt x="667" y="96"/>
                  </a:lnTo>
                  <a:close/>
                  <a:moveTo>
                    <a:pt x="445" y="669"/>
                  </a:moveTo>
                  <a:lnTo>
                    <a:pt x="445" y="700"/>
                  </a:lnTo>
                  <a:lnTo>
                    <a:pt x="445" y="700"/>
                  </a:lnTo>
                  <a:lnTo>
                    <a:pt x="444" y="706"/>
                  </a:lnTo>
                  <a:lnTo>
                    <a:pt x="443" y="713"/>
                  </a:lnTo>
                  <a:lnTo>
                    <a:pt x="440" y="718"/>
                  </a:lnTo>
                  <a:lnTo>
                    <a:pt x="435" y="722"/>
                  </a:lnTo>
                  <a:lnTo>
                    <a:pt x="431" y="727"/>
                  </a:lnTo>
                  <a:lnTo>
                    <a:pt x="426" y="730"/>
                  </a:lnTo>
                  <a:lnTo>
                    <a:pt x="419" y="731"/>
                  </a:lnTo>
                  <a:lnTo>
                    <a:pt x="413" y="732"/>
                  </a:lnTo>
                  <a:lnTo>
                    <a:pt x="254" y="732"/>
                  </a:lnTo>
                  <a:lnTo>
                    <a:pt x="254" y="732"/>
                  </a:lnTo>
                  <a:lnTo>
                    <a:pt x="248" y="731"/>
                  </a:lnTo>
                  <a:lnTo>
                    <a:pt x="241" y="730"/>
                  </a:lnTo>
                  <a:lnTo>
                    <a:pt x="236" y="727"/>
                  </a:lnTo>
                  <a:lnTo>
                    <a:pt x="231" y="722"/>
                  </a:lnTo>
                  <a:lnTo>
                    <a:pt x="227" y="718"/>
                  </a:lnTo>
                  <a:lnTo>
                    <a:pt x="225" y="713"/>
                  </a:lnTo>
                  <a:lnTo>
                    <a:pt x="223" y="706"/>
                  </a:lnTo>
                  <a:lnTo>
                    <a:pt x="222" y="700"/>
                  </a:lnTo>
                  <a:lnTo>
                    <a:pt x="222" y="593"/>
                  </a:lnTo>
                  <a:lnTo>
                    <a:pt x="446" y="663"/>
                  </a:lnTo>
                  <a:lnTo>
                    <a:pt x="446" y="663"/>
                  </a:lnTo>
                  <a:lnTo>
                    <a:pt x="445" y="669"/>
                  </a:lnTo>
                  <a:lnTo>
                    <a:pt x="445" y="669"/>
                  </a:lnTo>
                  <a:close/>
                  <a:moveTo>
                    <a:pt x="593" y="643"/>
                  </a:moveTo>
                  <a:lnTo>
                    <a:pt x="82" y="482"/>
                  </a:lnTo>
                  <a:lnTo>
                    <a:pt x="82" y="482"/>
                  </a:lnTo>
                  <a:lnTo>
                    <a:pt x="76" y="472"/>
                  </a:lnTo>
                  <a:lnTo>
                    <a:pt x="70" y="457"/>
                  </a:lnTo>
                  <a:lnTo>
                    <a:pt x="67" y="449"/>
                  </a:lnTo>
                  <a:lnTo>
                    <a:pt x="65" y="438"/>
                  </a:lnTo>
                  <a:lnTo>
                    <a:pt x="64" y="427"/>
                  </a:lnTo>
                  <a:lnTo>
                    <a:pt x="63" y="415"/>
                  </a:lnTo>
                  <a:lnTo>
                    <a:pt x="63" y="415"/>
                  </a:lnTo>
                  <a:lnTo>
                    <a:pt x="64" y="402"/>
                  </a:lnTo>
                  <a:lnTo>
                    <a:pt x="65" y="390"/>
                  </a:lnTo>
                  <a:lnTo>
                    <a:pt x="67" y="379"/>
                  </a:lnTo>
                  <a:lnTo>
                    <a:pt x="70" y="371"/>
                  </a:lnTo>
                  <a:lnTo>
                    <a:pt x="76" y="356"/>
                  </a:lnTo>
                  <a:lnTo>
                    <a:pt x="82" y="346"/>
                  </a:lnTo>
                  <a:lnTo>
                    <a:pt x="593" y="185"/>
                  </a:lnTo>
                  <a:lnTo>
                    <a:pt x="593" y="185"/>
                  </a:lnTo>
                  <a:lnTo>
                    <a:pt x="589" y="203"/>
                  </a:lnTo>
                  <a:lnTo>
                    <a:pt x="584" y="225"/>
                  </a:lnTo>
                  <a:lnTo>
                    <a:pt x="581" y="249"/>
                  </a:lnTo>
                  <a:lnTo>
                    <a:pt x="578" y="276"/>
                  </a:lnTo>
                  <a:lnTo>
                    <a:pt x="576" y="305"/>
                  </a:lnTo>
                  <a:lnTo>
                    <a:pt x="574" y="338"/>
                  </a:lnTo>
                  <a:lnTo>
                    <a:pt x="573" y="375"/>
                  </a:lnTo>
                  <a:lnTo>
                    <a:pt x="572" y="415"/>
                  </a:lnTo>
                  <a:lnTo>
                    <a:pt x="572" y="415"/>
                  </a:lnTo>
                  <a:lnTo>
                    <a:pt x="573" y="453"/>
                  </a:lnTo>
                  <a:lnTo>
                    <a:pt x="574" y="490"/>
                  </a:lnTo>
                  <a:lnTo>
                    <a:pt x="576" y="523"/>
                  </a:lnTo>
                  <a:lnTo>
                    <a:pt x="578" y="553"/>
                  </a:lnTo>
                  <a:lnTo>
                    <a:pt x="581" y="580"/>
                  </a:lnTo>
                  <a:lnTo>
                    <a:pt x="584" y="603"/>
                  </a:lnTo>
                  <a:lnTo>
                    <a:pt x="589" y="625"/>
                  </a:lnTo>
                  <a:lnTo>
                    <a:pt x="593" y="643"/>
                  </a:lnTo>
                  <a:lnTo>
                    <a:pt x="593" y="643"/>
                  </a:lnTo>
                  <a:close/>
                  <a:moveTo>
                    <a:pt x="667" y="662"/>
                  </a:moveTo>
                  <a:lnTo>
                    <a:pt x="667" y="662"/>
                  </a:lnTo>
                  <a:lnTo>
                    <a:pt x="663" y="653"/>
                  </a:lnTo>
                  <a:lnTo>
                    <a:pt x="657" y="638"/>
                  </a:lnTo>
                  <a:lnTo>
                    <a:pt x="652" y="616"/>
                  </a:lnTo>
                  <a:lnTo>
                    <a:pt x="647" y="590"/>
                  </a:lnTo>
                  <a:lnTo>
                    <a:pt x="642" y="557"/>
                  </a:lnTo>
                  <a:lnTo>
                    <a:pt x="639" y="518"/>
                  </a:lnTo>
                  <a:lnTo>
                    <a:pt x="637" y="469"/>
                  </a:lnTo>
                  <a:lnTo>
                    <a:pt x="636" y="415"/>
                  </a:lnTo>
                  <a:lnTo>
                    <a:pt x="636" y="415"/>
                  </a:lnTo>
                  <a:lnTo>
                    <a:pt x="637" y="359"/>
                  </a:lnTo>
                  <a:lnTo>
                    <a:pt x="639" y="312"/>
                  </a:lnTo>
                  <a:lnTo>
                    <a:pt x="642" y="271"/>
                  </a:lnTo>
                  <a:lnTo>
                    <a:pt x="647" y="239"/>
                  </a:lnTo>
                  <a:lnTo>
                    <a:pt x="652" y="212"/>
                  </a:lnTo>
                  <a:lnTo>
                    <a:pt x="657" y="191"/>
                  </a:lnTo>
                  <a:lnTo>
                    <a:pt x="663" y="175"/>
                  </a:lnTo>
                  <a:lnTo>
                    <a:pt x="667" y="166"/>
                  </a:lnTo>
                  <a:lnTo>
                    <a:pt x="667" y="166"/>
                  </a:lnTo>
                  <a:lnTo>
                    <a:pt x="672" y="175"/>
                  </a:lnTo>
                  <a:lnTo>
                    <a:pt x="678" y="191"/>
                  </a:lnTo>
                  <a:lnTo>
                    <a:pt x="683" y="212"/>
                  </a:lnTo>
                  <a:lnTo>
                    <a:pt x="687" y="239"/>
                  </a:lnTo>
                  <a:lnTo>
                    <a:pt x="693" y="271"/>
                  </a:lnTo>
                  <a:lnTo>
                    <a:pt x="696" y="312"/>
                  </a:lnTo>
                  <a:lnTo>
                    <a:pt x="698" y="359"/>
                  </a:lnTo>
                  <a:lnTo>
                    <a:pt x="699" y="415"/>
                  </a:lnTo>
                  <a:lnTo>
                    <a:pt x="699" y="415"/>
                  </a:lnTo>
                  <a:lnTo>
                    <a:pt x="698" y="469"/>
                  </a:lnTo>
                  <a:lnTo>
                    <a:pt x="696" y="518"/>
                  </a:lnTo>
                  <a:lnTo>
                    <a:pt x="693" y="557"/>
                  </a:lnTo>
                  <a:lnTo>
                    <a:pt x="687" y="590"/>
                  </a:lnTo>
                  <a:lnTo>
                    <a:pt x="683" y="616"/>
                  </a:lnTo>
                  <a:lnTo>
                    <a:pt x="678" y="638"/>
                  </a:lnTo>
                  <a:lnTo>
                    <a:pt x="672" y="653"/>
                  </a:lnTo>
                  <a:lnTo>
                    <a:pt x="667" y="662"/>
                  </a:lnTo>
                  <a:lnTo>
                    <a:pt x="667" y="662"/>
                  </a:lnTo>
                  <a:close/>
                  <a:moveTo>
                    <a:pt x="832" y="682"/>
                  </a:moveTo>
                  <a:lnTo>
                    <a:pt x="832" y="682"/>
                  </a:lnTo>
                  <a:lnTo>
                    <a:pt x="846" y="652"/>
                  </a:lnTo>
                  <a:lnTo>
                    <a:pt x="857" y="621"/>
                  </a:lnTo>
                  <a:lnTo>
                    <a:pt x="868" y="588"/>
                  </a:lnTo>
                  <a:lnTo>
                    <a:pt x="875" y="554"/>
                  </a:lnTo>
                  <a:lnTo>
                    <a:pt x="882" y="521"/>
                  </a:lnTo>
                  <a:lnTo>
                    <a:pt x="886" y="485"/>
                  </a:lnTo>
                  <a:lnTo>
                    <a:pt x="889" y="450"/>
                  </a:lnTo>
                  <a:lnTo>
                    <a:pt x="890" y="415"/>
                  </a:lnTo>
                  <a:lnTo>
                    <a:pt x="890" y="415"/>
                  </a:lnTo>
                  <a:lnTo>
                    <a:pt x="889" y="378"/>
                  </a:lnTo>
                  <a:lnTo>
                    <a:pt x="886" y="343"/>
                  </a:lnTo>
                  <a:lnTo>
                    <a:pt x="882" y="308"/>
                  </a:lnTo>
                  <a:lnTo>
                    <a:pt x="875" y="274"/>
                  </a:lnTo>
                  <a:lnTo>
                    <a:pt x="868" y="241"/>
                  </a:lnTo>
                  <a:lnTo>
                    <a:pt x="857" y="207"/>
                  </a:lnTo>
                  <a:lnTo>
                    <a:pt x="846" y="176"/>
                  </a:lnTo>
                  <a:lnTo>
                    <a:pt x="832" y="146"/>
                  </a:lnTo>
                  <a:lnTo>
                    <a:pt x="832" y="146"/>
                  </a:lnTo>
                  <a:lnTo>
                    <a:pt x="829" y="141"/>
                  </a:lnTo>
                  <a:lnTo>
                    <a:pt x="825" y="136"/>
                  </a:lnTo>
                  <a:lnTo>
                    <a:pt x="820" y="132"/>
                  </a:lnTo>
                  <a:lnTo>
                    <a:pt x="815" y="130"/>
                  </a:lnTo>
                  <a:lnTo>
                    <a:pt x="809" y="128"/>
                  </a:lnTo>
                  <a:lnTo>
                    <a:pt x="802" y="128"/>
                  </a:lnTo>
                  <a:lnTo>
                    <a:pt x="796" y="129"/>
                  </a:lnTo>
                  <a:lnTo>
                    <a:pt x="790" y="131"/>
                  </a:lnTo>
                  <a:lnTo>
                    <a:pt x="790" y="131"/>
                  </a:lnTo>
                  <a:lnTo>
                    <a:pt x="785" y="135"/>
                  </a:lnTo>
                  <a:lnTo>
                    <a:pt x="780" y="139"/>
                  </a:lnTo>
                  <a:lnTo>
                    <a:pt x="776" y="143"/>
                  </a:lnTo>
                  <a:lnTo>
                    <a:pt x="774" y="148"/>
                  </a:lnTo>
                  <a:lnTo>
                    <a:pt x="772" y="155"/>
                  </a:lnTo>
                  <a:lnTo>
                    <a:pt x="772" y="161"/>
                  </a:lnTo>
                  <a:lnTo>
                    <a:pt x="773" y="167"/>
                  </a:lnTo>
                  <a:lnTo>
                    <a:pt x="775" y="173"/>
                  </a:lnTo>
                  <a:lnTo>
                    <a:pt x="775" y="173"/>
                  </a:lnTo>
                  <a:lnTo>
                    <a:pt x="787" y="200"/>
                  </a:lnTo>
                  <a:lnTo>
                    <a:pt x="797" y="229"/>
                  </a:lnTo>
                  <a:lnTo>
                    <a:pt x="807" y="258"/>
                  </a:lnTo>
                  <a:lnTo>
                    <a:pt x="813" y="288"/>
                  </a:lnTo>
                  <a:lnTo>
                    <a:pt x="819" y="318"/>
                  </a:lnTo>
                  <a:lnTo>
                    <a:pt x="824" y="350"/>
                  </a:lnTo>
                  <a:lnTo>
                    <a:pt x="826" y="381"/>
                  </a:lnTo>
                  <a:lnTo>
                    <a:pt x="827" y="415"/>
                  </a:lnTo>
                  <a:lnTo>
                    <a:pt x="827" y="415"/>
                  </a:lnTo>
                  <a:lnTo>
                    <a:pt x="826" y="447"/>
                  </a:lnTo>
                  <a:lnTo>
                    <a:pt x="824" y="478"/>
                  </a:lnTo>
                  <a:lnTo>
                    <a:pt x="819" y="510"/>
                  </a:lnTo>
                  <a:lnTo>
                    <a:pt x="813" y="540"/>
                  </a:lnTo>
                  <a:lnTo>
                    <a:pt x="807" y="570"/>
                  </a:lnTo>
                  <a:lnTo>
                    <a:pt x="797" y="599"/>
                  </a:lnTo>
                  <a:lnTo>
                    <a:pt x="787" y="628"/>
                  </a:lnTo>
                  <a:lnTo>
                    <a:pt x="775" y="655"/>
                  </a:lnTo>
                  <a:lnTo>
                    <a:pt x="775" y="655"/>
                  </a:lnTo>
                  <a:lnTo>
                    <a:pt x="773" y="661"/>
                  </a:lnTo>
                  <a:lnTo>
                    <a:pt x="772" y="667"/>
                  </a:lnTo>
                  <a:lnTo>
                    <a:pt x="772" y="673"/>
                  </a:lnTo>
                  <a:lnTo>
                    <a:pt x="774" y="680"/>
                  </a:lnTo>
                  <a:lnTo>
                    <a:pt x="776" y="685"/>
                  </a:lnTo>
                  <a:lnTo>
                    <a:pt x="780" y="689"/>
                  </a:lnTo>
                  <a:lnTo>
                    <a:pt x="785" y="693"/>
                  </a:lnTo>
                  <a:lnTo>
                    <a:pt x="790" y="698"/>
                  </a:lnTo>
                  <a:lnTo>
                    <a:pt x="790" y="698"/>
                  </a:lnTo>
                  <a:lnTo>
                    <a:pt x="797" y="700"/>
                  </a:lnTo>
                  <a:lnTo>
                    <a:pt x="804" y="700"/>
                  </a:lnTo>
                  <a:lnTo>
                    <a:pt x="804" y="700"/>
                  </a:lnTo>
                  <a:lnTo>
                    <a:pt x="813" y="699"/>
                  </a:lnTo>
                  <a:lnTo>
                    <a:pt x="820" y="696"/>
                  </a:lnTo>
                  <a:lnTo>
                    <a:pt x="828" y="690"/>
                  </a:lnTo>
                  <a:lnTo>
                    <a:pt x="830" y="686"/>
                  </a:lnTo>
                  <a:lnTo>
                    <a:pt x="832" y="682"/>
                  </a:lnTo>
                  <a:lnTo>
                    <a:pt x="832" y="682"/>
                  </a:lnTo>
                  <a:close/>
                  <a:moveTo>
                    <a:pt x="859" y="9"/>
                  </a:moveTo>
                  <a:lnTo>
                    <a:pt x="859" y="9"/>
                  </a:lnTo>
                  <a:lnTo>
                    <a:pt x="854" y="5"/>
                  </a:lnTo>
                  <a:lnTo>
                    <a:pt x="848" y="3"/>
                  </a:lnTo>
                  <a:lnTo>
                    <a:pt x="843" y="0"/>
                  </a:lnTo>
                  <a:lnTo>
                    <a:pt x="837" y="0"/>
                  </a:lnTo>
                  <a:lnTo>
                    <a:pt x="830" y="1"/>
                  </a:lnTo>
                  <a:lnTo>
                    <a:pt x="825" y="4"/>
                  </a:lnTo>
                  <a:lnTo>
                    <a:pt x="819" y="7"/>
                  </a:lnTo>
                  <a:lnTo>
                    <a:pt x="814" y="11"/>
                  </a:lnTo>
                  <a:lnTo>
                    <a:pt x="814" y="11"/>
                  </a:lnTo>
                  <a:lnTo>
                    <a:pt x="811" y="16"/>
                  </a:lnTo>
                  <a:lnTo>
                    <a:pt x="809" y="22"/>
                  </a:lnTo>
                  <a:lnTo>
                    <a:pt x="807" y="28"/>
                  </a:lnTo>
                  <a:lnTo>
                    <a:pt x="807" y="35"/>
                  </a:lnTo>
                  <a:lnTo>
                    <a:pt x="808" y="40"/>
                  </a:lnTo>
                  <a:lnTo>
                    <a:pt x="810" y="47"/>
                  </a:lnTo>
                  <a:lnTo>
                    <a:pt x="813" y="52"/>
                  </a:lnTo>
                  <a:lnTo>
                    <a:pt x="817" y="56"/>
                  </a:lnTo>
                  <a:lnTo>
                    <a:pt x="817" y="56"/>
                  </a:lnTo>
                  <a:lnTo>
                    <a:pt x="832" y="71"/>
                  </a:lnTo>
                  <a:lnTo>
                    <a:pt x="847" y="87"/>
                  </a:lnTo>
                  <a:lnTo>
                    <a:pt x="861" y="104"/>
                  </a:lnTo>
                  <a:lnTo>
                    <a:pt x="874" y="123"/>
                  </a:lnTo>
                  <a:lnTo>
                    <a:pt x="886" y="143"/>
                  </a:lnTo>
                  <a:lnTo>
                    <a:pt x="898" y="163"/>
                  </a:lnTo>
                  <a:lnTo>
                    <a:pt x="907" y="185"/>
                  </a:lnTo>
                  <a:lnTo>
                    <a:pt x="917" y="209"/>
                  </a:lnTo>
                  <a:lnTo>
                    <a:pt x="926" y="232"/>
                  </a:lnTo>
                  <a:lnTo>
                    <a:pt x="933" y="256"/>
                  </a:lnTo>
                  <a:lnTo>
                    <a:pt x="938" y="281"/>
                  </a:lnTo>
                  <a:lnTo>
                    <a:pt x="944" y="307"/>
                  </a:lnTo>
                  <a:lnTo>
                    <a:pt x="948" y="333"/>
                  </a:lnTo>
                  <a:lnTo>
                    <a:pt x="951" y="360"/>
                  </a:lnTo>
                  <a:lnTo>
                    <a:pt x="954" y="387"/>
                  </a:lnTo>
                  <a:lnTo>
                    <a:pt x="954" y="415"/>
                  </a:lnTo>
                  <a:lnTo>
                    <a:pt x="954" y="415"/>
                  </a:lnTo>
                  <a:lnTo>
                    <a:pt x="954" y="441"/>
                  </a:lnTo>
                  <a:lnTo>
                    <a:pt x="951" y="468"/>
                  </a:lnTo>
                  <a:lnTo>
                    <a:pt x="948" y="495"/>
                  </a:lnTo>
                  <a:lnTo>
                    <a:pt x="944" y="521"/>
                  </a:lnTo>
                  <a:lnTo>
                    <a:pt x="938" y="547"/>
                  </a:lnTo>
                  <a:lnTo>
                    <a:pt x="933" y="572"/>
                  </a:lnTo>
                  <a:lnTo>
                    <a:pt x="926" y="596"/>
                  </a:lnTo>
                  <a:lnTo>
                    <a:pt x="917" y="619"/>
                  </a:lnTo>
                  <a:lnTo>
                    <a:pt x="907" y="643"/>
                  </a:lnTo>
                  <a:lnTo>
                    <a:pt x="898" y="665"/>
                  </a:lnTo>
                  <a:lnTo>
                    <a:pt x="886" y="685"/>
                  </a:lnTo>
                  <a:lnTo>
                    <a:pt x="874" y="705"/>
                  </a:lnTo>
                  <a:lnTo>
                    <a:pt x="861" y="724"/>
                  </a:lnTo>
                  <a:lnTo>
                    <a:pt x="847" y="741"/>
                  </a:lnTo>
                  <a:lnTo>
                    <a:pt x="832" y="757"/>
                  </a:lnTo>
                  <a:lnTo>
                    <a:pt x="817" y="772"/>
                  </a:lnTo>
                  <a:lnTo>
                    <a:pt x="817" y="772"/>
                  </a:lnTo>
                  <a:lnTo>
                    <a:pt x="813" y="777"/>
                  </a:lnTo>
                  <a:lnTo>
                    <a:pt x="810" y="781"/>
                  </a:lnTo>
                  <a:lnTo>
                    <a:pt x="808" y="788"/>
                  </a:lnTo>
                  <a:lnTo>
                    <a:pt x="807" y="793"/>
                  </a:lnTo>
                  <a:lnTo>
                    <a:pt x="807" y="800"/>
                  </a:lnTo>
                  <a:lnTo>
                    <a:pt x="809" y="806"/>
                  </a:lnTo>
                  <a:lnTo>
                    <a:pt x="811" y="812"/>
                  </a:lnTo>
                  <a:lnTo>
                    <a:pt x="814" y="817"/>
                  </a:lnTo>
                  <a:lnTo>
                    <a:pt x="814" y="817"/>
                  </a:lnTo>
                  <a:lnTo>
                    <a:pt x="819" y="821"/>
                  </a:lnTo>
                  <a:lnTo>
                    <a:pt x="826" y="824"/>
                  </a:lnTo>
                  <a:lnTo>
                    <a:pt x="832" y="827"/>
                  </a:lnTo>
                  <a:lnTo>
                    <a:pt x="839" y="828"/>
                  </a:lnTo>
                  <a:lnTo>
                    <a:pt x="839" y="828"/>
                  </a:lnTo>
                  <a:lnTo>
                    <a:pt x="844" y="827"/>
                  </a:lnTo>
                  <a:lnTo>
                    <a:pt x="849" y="825"/>
                  </a:lnTo>
                  <a:lnTo>
                    <a:pt x="855" y="823"/>
                  </a:lnTo>
                  <a:lnTo>
                    <a:pt x="859" y="820"/>
                  </a:lnTo>
                  <a:lnTo>
                    <a:pt x="859" y="820"/>
                  </a:lnTo>
                  <a:lnTo>
                    <a:pt x="877" y="803"/>
                  </a:lnTo>
                  <a:lnTo>
                    <a:pt x="895" y="784"/>
                  </a:lnTo>
                  <a:lnTo>
                    <a:pt x="911" y="764"/>
                  </a:lnTo>
                  <a:lnTo>
                    <a:pt x="926" y="743"/>
                  </a:lnTo>
                  <a:lnTo>
                    <a:pt x="940" y="720"/>
                  </a:lnTo>
                  <a:lnTo>
                    <a:pt x="952" y="697"/>
                  </a:lnTo>
                  <a:lnTo>
                    <a:pt x="964" y="672"/>
                  </a:lnTo>
                  <a:lnTo>
                    <a:pt x="975" y="646"/>
                  </a:lnTo>
                  <a:lnTo>
                    <a:pt x="985" y="619"/>
                  </a:lnTo>
                  <a:lnTo>
                    <a:pt x="993" y="593"/>
                  </a:lnTo>
                  <a:lnTo>
                    <a:pt x="1001" y="565"/>
                  </a:lnTo>
                  <a:lnTo>
                    <a:pt x="1006" y="536"/>
                  </a:lnTo>
                  <a:lnTo>
                    <a:pt x="1011" y="506"/>
                  </a:lnTo>
                  <a:lnTo>
                    <a:pt x="1015" y="476"/>
                  </a:lnTo>
                  <a:lnTo>
                    <a:pt x="1017" y="446"/>
                  </a:lnTo>
                  <a:lnTo>
                    <a:pt x="1017" y="415"/>
                  </a:lnTo>
                  <a:lnTo>
                    <a:pt x="1017" y="415"/>
                  </a:lnTo>
                  <a:lnTo>
                    <a:pt x="1017" y="383"/>
                  </a:lnTo>
                  <a:lnTo>
                    <a:pt x="1015" y="352"/>
                  </a:lnTo>
                  <a:lnTo>
                    <a:pt x="1011" y="322"/>
                  </a:lnTo>
                  <a:lnTo>
                    <a:pt x="1006" y="293"/>
                  </a:lnTo>
                  <a:lnTo>
                    <a:pt x="1001" y="264"/>
                  </a:lnTo>
                  <a:lnTo>
                    <a:pt x="993" y="235"/>
                  </a:lnTo>
                  <a:lnTo>
                    <a:pt x="985" y="209"/>
                  </a:lnTo>
                  <a:lnTo>
                    <a:pt x="975" y="182"/>
                  </a:lnTo>
                  <a:lnTo>
                    <a:pt x="964" y="156"/>
                  </a:lnTo>
                  <a:lnTo>
                    <a:pt x="952" y="131"/>
                  </a:lnTo>
                  <a:lnTo>
                    <a:pt x="940" y="108"/>
                  </a:lnTo>
                  <a:lnTo>
                    <a:pt x="926" y="85"/>
                  </a:lnTo>
                  <a:lnTo>
                    <a:pt x="911" y="64"/>
                  </a:lnTo>
                  <a:lnTo>
                    <a:pt x="895" y="44"/>
                  </a:lnTo>
                  <a:lnTo>
                    <a:pt x="877" y="26"/>
                  </a:lnTo>
                  <a:lnTo>
                    <a:pt x="859" y="9"/>
                  </a:lnTo>
                  <a:lnTo>
                    <a:pt x="859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5626100" y="2564523"/>
              <a:ext cx="6096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  <a:headEnd type="oval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6414055" y="2212231"/>
              <a:ext cx="704584" cy="704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498875" y="3526944"/>
            <a:ext cx="2333973" cy="704584"/>
            <a:chOff x="4784666" y="3791455"/>
            <a:chExt cx="2333973" cy="704584"/>
          </a:xfrm>
          <a:solidFill>
            <a:srgbClr val="FFD731"/>
          </a:solidFill>
        </p:grpSpPr>
        <p:sp>
          <p:nvSpPr>
            <p:cNvPr id="49" name="Freeform 30"/>
            <p:cNvSpPr>
              <a:spLocks noEditPoints="1"/>
            </p:cNvSpPr>
            <p:nvPr/>
          </p:nvSpPr>
          <p:spPr bwMode="auto">
            <a:xfrm>
              <a:off x="4784666" y="3880491"/>
              <a:ext cx="523934" cy="526512"/>
            </a:xfrm>
            <a:custGeom>
              <a:avLst/>
              <a:gdLst>
                <a:gd name="T0" fmla="*/ 645 w 1018"/>
                <a:gd name="T1" fmla="*/ 1 h 1018"/>
                <a:gd name="T2" fmla="*/ 353 w 1018"/>
                <a:gd name="T3" fmla="*/ 18 h 1018"/>
                <a:gd name="T4" fmla="*/ 59 w 1018"/>
                <a:gd name="T5" fmla="*/ 135 h 1018"/>
                <a:gd name="T6" fmla="*/ 12 w 1018"/>
                <a:gd name="T7" fmla="*/ 177 h 1018"/>
                <a:gd name="T8" fmla="*/ 0 w 1018"/>
                <a:gd name="T9" fmla="*/ 922 h 1018"/>
                <a:gd name="T10" fmla="*/ 22 w 1018"/>
                <a:gd name="T11" fmla="*/ 982 h 1018"/>
                <a:gd name="T12" fmla="*/ 76 w 1018"/>
                <a:gd name="T13" fmla="*/ 1016 h 1018"/>
                <a:gd name="T14" fmla="*/ 950 w 1018"/>
                <a:gd name="T15" fmla="*/ 1014 h 1018"/>
                <a:gd name="T16" fmla="*/ 1002 w 1018"/>
                <a:gd name="T17" fmla="*/ 976 h 1018"/>
                <a:gd name="T18" fmla="*/ 1018 w 1018"/>
                <a:gd name="T19" fmla="*/ 223 h 1018"/>
                <a:gd name="T20" fmla="*/ 1002 w 1018"/>
                <a:gd name="T21" fmla="*/ 169 h 1018"/>
                <a:gd name="T22" fmla="*/ 950 w 1018"/>
                <a:gd name="T23" fmla="*/ 132 h 1018"/>
                <a:gd name="T24" fmla="*/ 253 w 1018"/>
                <a:gd name="T25" fmla="*/ 477 h 1018"/>
                <a:gd name="T26" fmla="*/ 223 w 1018"/>
                <a:gd name="T27" fmla="*/ 588 h 1018"/>
                <a:gd name="T28" fmla="*/ 235 w 1018"/>
                <a:gd name="T29" fmla="*/ 686 h 1018"/>
                <a:gd name="T30" fmla="*/ 954 w 1018"/>
                <a:gd name="T31" fmla="*/ 922 h 1018"/>
                <a:gd name="T32" fmla="*/ 929 w 1018"/>
                <a:gd name="T33" fmla="*/ 953 h 1018"/>
                <a:gd name="T34" fmla="*/ 73 w 1018"/>
                <a:gd name="T35" fmla="*/ 945 h 1018"/>
                <a:gd name="T36" fmla="*/ 286 w 1018"/>
                <a:gd name="T37" fmla="*/ 795 h 1018"/>
                <a:gd name="T38" fmla="*/ 338 w 1018"/>
                <a:gd name="T39" fmla="*/ 833 h 1018"/>
                <a:gd name="T40" fmla="*/ 432 w 1018"/>
                <a:gd name="T41" fmla="*/ 879 h 1018"/>
                <a:gd name="T42" fmla="*/ 525 w 1018"/>
                <a:gd name="T43" fmla="*/ 890 h 1018"/>
                <a:gd name="T44" fmla="*/ 629 w 1018"/>
                <a:gd name="T45" fmla="*/ 864 h 1018"/>
                <a:gd name="T46" fmla="*/ 713 w 1018"/>
                <a:gd name="T47" fmla="*/ 804 h 1018"/>
                <a:gd name="T48" fmla="*/ 286 w 1018"/>
                <a:gd name="T49" fmla="*/ 604 h 1018"/>
                <a:gd name="T50" fmla="*/ 324 w 1018"/>
                <a:gd name="T51" fmla="*/ 479 h 1018"/>
                <a:gd name="T52" fmla="*/ 443 w 1018"/>
                <a:gd name="T53" fmla="*/ 391 h 1018"/>
                <a:gd name="T54" fmla="*/ 575 w 1018"/>
                <a:gd name="T55" fmla="*/ 391 h 1018"/>
                <a:gd name="T56" fmla="*/ 694 w 1018"/>
                <a:gd name="T57" fmla="*/ 479 h 1018"/>
                <a:gd name="T58" fmla="*/ 732 w 1018"/>
                <a:gd name="T59" fmla="*/ 604 h 1018"/>
                <a:gd name="T60" fmla="*/ 681 w 1018"/>
                <a:gd name="T61" fmla="*/ 745 h 1018"/>
                <a:gd name="T62" fmla="*/ 553 w 1018"/>
                <a:gd name="T63" fmla="*/ 823 h 1018"/>
                <a:gd name="T64" fmla="*/ 423 w 1018"/>
                <a:gd name="T65" fmla="*/ 810 h 1018"/>
                <a:gd name="T66" fmla="*/ 313 w 1018"/>
                <a:gd name="T67" fmla="*/ 710 h 1018"/>
                <a:gd name="T68" fmla="*/ 954 w 1018"/>
                <a:gd name="T69" fmla="*/ 731 h 1018"/>
                <a:gd name="T70" fmla="*/ 791 w 1018"/>
                <a:gd name="T71" fmla="*/ 654 h 1018"/>
                <a:gd name="T72" fmla="*/ 791 w 1018"/>
                <a:gd name="T73" fmla="*/ 554 h 1018"/>
                <a:gd name="T74" fmla="*/ 954 w 1018"/>
                <a:gd name="T75" fmla="*/ 731 h 1018"/>
                <a:gd name="T76" fmla="*/ 713 w 1018"/>
                <a:gd name="T77" fmla="*/ 404 h 1018"/>
                <a:gd name="T78" fmla="*/ 629 w 1018"/>
                <a:gd name="T79" fmla="*/ 344 h 1018"/>
                <a:gd name="T80" fmla="*/ 525 w 1018"/>
                <a:gd name="T81" fmla="*/ 318 h 1018"/>
                <a:gd name="T82" fmla="*/ 432 w 1018"/>
                <a:gd name="T83" fmla="*/ 328 h 1018"/>
                <a:gd name="T84" fmla="*/ 338 w 1018"/>
                <a:gd name="T85" fmla="*/ 375 h 1018"/>
                <a:gd name="T86" fmla="*/ 286 w 1018"/>
                <a:gd name="T87" fmla="*/ 414 h 1018"/>
                <a:gd name="T88" fmla="*/ 73 w 1018"/>
                <a:gd name="T89" fmla="*/ 200 h 1018"/>
                <a:gd name="T90" fmla="*/ 327 w 1018"/>
                <a:gd name="T91" fmla="*/ 190 h 1018"/>
                <a:gd name="T92" fmla="*/ 672 w 1018"/>
                <a:gd name="T93" fmla="*/ 173 h 1018"/>
                <a:gd name="T94" fmla="*/ 929 w 1018"/>
                <a:gd name="T95" fmla="*/ 192 h 1018"/>
                <a:gd name="T96" fmla="*/ 954 w 1018"/>
                <a:gd name="T97" fmla="*/ 223 h 1018"/>
                <a:gd name="T98" fmla="*/ 546 w 1018"/>
                <a:gd name="T99" fmla="*/ 516 h 1018"/>
                <a:gd name="T100" fmla="*/ 593 w 1018"/>
                <a:gd name="T101" fmla="*/ 559 h 1018"/>
                <a:gd name="T102" fmla="*/ 605 w 1018"/>
                <a:gd name="T103" fmla="*/ 610 h 1018"/>
                <a:gd name="T104" fmla="*/ 636 w 1018"/>
                <a:gd name="T105" fmla="*/ 636 h 1018"/>
                <a:gd name="T106" fmla="*/ 665 w 1018"/>
                <a:gd name="T107" fmla="*/ 617 h 1018"/>
                <a:gd name="T108" fmla="*/ 655 w 1018"/>
                <a:gd name="T109" fmla="*/ 542 h 1018"/>
                <a:gd name="T110" fmla="*/ 585 w 1018"/>
                <a:gd name="T111" fmla="*/ 464 h 1018"/>
                <a:gd name="T112" fmla="*/ 503 w 1018"/>
                <a:gd name="T113" fmla="*/ 446 h 1018"/>
                <a:gd name="T114" fmla="*/ 477 w 1018"/>
                <a:gd name="T115" fmla="*/ 477 h 1018"/>
                <a:gd name="T116" fmla="*/ 497 w 1018"/>
                <a:gd name="T117" fmla="*/ 506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8" h="1018">
                  <a:moveTo>
                    <a:pt x="923" y="127"/>
                  </a:moveTo>
                  <a:lnTo>
                    <a:pt x="720" y="127"/>
                  </a:lnTo>
                  <a:lnTo>
                    <a:pt x="665" y="18"/>
                  </a:lnTo>
                  <a:lnTo>
                    <a:pt x="665" y="18"/>
                  </a:lnTo>
                  <a:lnTo>
                    <a:pt x="660" y="10"/>
                  </a:lnTo>
                  <a:lnTo>
                    <a:pt x="653" y="5"/>
                  </a:lnTo>
                  <a:lnTo>
                    <a:pt x="645" y="1"/>
                  </a:lnTo>
                  <a:lnTo>
                    <a:pt x="636" y="0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73" y="1"/>
                  </a:lnTo>
                  <a:lnTo>
                    <a:pt x="365" y="5"/>
                  </a:lnTo>
                  <a:lnTo>
                    <a:pt x="358" y="10"/>
                  </a:lnTo>
                  <a:lnTo>
                    <a:pt x="353" y="18"/>
                  </a:lnTo>
                  <a:lnTo>
                    <a:pt x="298" y="127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86" y="127"/>
                  </a:lnTo>
                  <a:lnTo>
                    <a:pt x="76" y="129"/>
                  </a:lnTo>
                  <a:lnTo>
                    <a:pt x="67" y="132"/>
                  </a:lnTo>
                  <a:lnTo>
                    <a:pt x="59" y="135"/>
                  </a:lnTo>
                  <a:lnTo>
                    <a:pt x="50" y="139"/>
                  </a:lnTo>
                  <a:lnTo>
                    <a:pt x="42" y="143"/>
                  </a:lnTo>
                  <a:lnTo>
                    <a:pt x="35" y="149"/>
                  </a:lnTo>
                  <a:lnTo>
                    <a:pt x="28" y="155"/>
                  </a:lnTo>
                  <a:lnTo>
                    <a:pt x="22" y="162"/>
                  </a:lnTo>
                  <a:lnTo>
                    <a:pt x="16" y="169"/>
                  </a:lnTo>
                  <a:lnTo>
                    <a:pt x="12" y="177"/>
                  </a:lnTo>
                  <a:lnTo>
                    <a:pt x="7" y="185"/>
                  </a:lnTo>
                  <a:lnTo>
                    <a:pt x="4" y="194"/>
                  </a:lnTo>
                  <a:lnTo>
                    <a:pt x="2" y="203"/>
                  </a:lnTo>
                  <a:lnTo>
                    <a:pt x="1" y="213"/>
                  </a:lnTo>
                  <a:lnTo>
                    <a:pt x="0" y="223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1" y="932"/>
                  </a:lnTo>
                  <a:lnTo>
                    <a:pt x="2" y="942"/>
                  </a:lnTo>
                  <a:lnTo>
                    <a:pt x="4" y="950"/>
                  </a:lnTo>
                  <a:lnTo>
                    <a:pt x="7" y="959"/>
                  </a:lnTo>
                  <a:lnTo>
                    <a:pt x="12" y="967"/>
                  </a:lnTo>
                  <a:lnTo>
                    <a:pt x="16" y="976"/>
                  </a:lnTo>
                  <a:lnTo>
                    <a:pt x="22" y="982"/>
                  </a:lnTo>
                  <a:lnTo>
                    <a:pt x="28" y="990"/>
                  </a:lnTo>
                  <a:lnTo>
                    <a:pt x="35" y="995"/>
                  </a:lnTo>
                  <a:lnTo>
                    <a:pt x="42" y="1002"/>
                  </a:lnTo>
                  <a:lnTo>
                    <a:pt x="50" y="1006"/>
                  </a:lnTo>
                  <a:lnTo>
                    <a:pt x="59" y="1010"/>
                  </a:lnTo>
                  <a:lnTo>
                    <a:pt x="67" y="1014"/>
                  </a:lnTo>
                  <a:lnTo>
                    <a:pt x="76" y="1016"/>
                  </a:lnTo>
                  <a:lnTo>
                    <a:pt x="86" y="1017"/>
                  </a:lnTo>
                  <a:lnTo>
                    <a:pt x="95" y="1018"/>
                  </a:lnTo>
                  <a:lnTo>
                    <a:pt x="923" y="1018"/>
                  </a:lnTo>
                  <a:lnTo>
                    <a:pt x="923" y="1018"/>
                  </a:lnTo>
                  <a:lnTo>
                    <a:pt x="932" y="1017"/>
                  </a:lnTo>
                  <a:lnTo>
                    <a:pt x="942" y="1016"/>
                  </a:lnTo>
                  <a:lnTo>
                    <a:pt x="950" y="1014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6" y="1002"/>
                  </a:lnTo>
                  <a:lnTo>
                    <a:pt x="983" y="995"/>
                  </a:lnTo>
                  <a:lnTo>
                    <a:pt x="990" y="990"/>
                  </a:lnTo>
                  <a:lnTo>
                    <a:pt x="996" y="982"/>
                  </a:lnTo>
                  <a:lnTo>
                    <a:pt x="1002" y="976"/>
                  </a:lnTo>
                  <a:lnTo>
                    <a:pt x="1006" y="967"/>
                  </a:lnTo>
                  <a:lnTo>
                    <a:pt x="1011" y="959"/>
                  </a:lnTo>
                  <a:lnTo>
                    <a:pt x="1014" y="950"/>
                  </a:lnTo>
                  <a:lnTo>
                    <a:pt x="1016" y="942"/>
                  </a:lnTo>
                  <a:lnTo>
                    <a:pt x="1017" y="932"/>
                  </a:lnTo>
                  <a:lnTo>
                    <a:pt x="1018" y="922"/>
                  </a:lnTo>
                  <a:lnTo>
                    <a:pt x="1018" y="223"/>
                  </a:lnTo>
                  <a:lnTo>
                    <a:pt x="1018" y="223"/>
                  </a:lnTo>
                  <a:lnTo>
                    <a:pt x="1017" y="213"/>
                  </a:lnTo>
                  <a:lnTo>
                    <a:pt x="1016" y="203"/>
                  </a:lnTo>
                  <a:lnTo>
                    <a:pt x="1014" y="194"/>
                  </a:lnTo>
                  <a:lnTo>
                    <a:pt x="1011" y="185"/>
                  </a:lnTo>
                  <a:lnTo>
                    <a:pt x="1006" y="177"/>
                  </a:lnTo>
                  <a:lnTo>
                    <a:pt x="1002" y="169"/>
                  </a:lnTo>
                  <a:lnTo>
                    <a:pt x="996" y="162"/>
                  </a:lnTo>
                  <a:lnTo>
                    <a:pt x="990" y="155"/>
                  </a:lnTo>
                  <a:lnTo>
                    <a:pt x="983" y="149"/>
                  </a:lnTo>
                  <a:lnTo>
                    <a:pt x="976" y="143"/>
                  </a:lnTo>
                  <a:lnTo>
                    <a:pt x="968" y="139"/>
                  </a:lnTo>
                  <a:lnTo>
                    <a:pt x="959" y="135"/>
                  </a:lnTo>
                  <a:lnTo>
                    <a:pt x="950" y="132"/>
                  </a:lnTo>
                  <a:lnTo>
                    <a:pt x="942" y="129"/>
                  </a:lnTo>
                  <a:lnTo>
                    <a:pt x="932" y="127"/>
                  </a:lnTo>
                  <a:lnTo>
                    <a:pt x="923" y="127"/>
                  </a:lnTo>
                  <a:lnTo>
                    <a:pt x="923" y="127"/>
                  </a:lnTo>
                  <a:close/>
                  <a:moveTo>
                    <a:pt x="64" y="477"/>
                  </a:moveTo>
                  <a:lnTo>
                    <a:pt x="253" y="477"/>
                  </a:lnTo>
                  <a:lnTo>
                    <a:pt x="253" y="477"/>
                  </a:lnTo>
                  <a:lnTo>
                    <a:pt x="247" y="491"/>
                  </a:lnTo>
                  <a:lnTo>
                    <a:pt x="240" y="506"/>
                  </a:lnTo>
                  <a:lnTo>
                    <a:pt x="235" y="522"/>
                  </a:lnTo>
                  <a:lnTo>
                    <a:pt x="231" y="538"/>
                  </a:lnTo>
                  <a:lnTo>
                    <a:pt x="227" y="554"/>
                  </a:lnTo>
                  <a:lnTo>
                    <a:pt x="225" y="570"/>
                  </a:lnTo>
                  <a:lnTo>
                    <a:pt x="223" y="588"/>
                  </a:lnTo>
                  <a:lnTo>
                    <a:pt x="223" y="604"/>
                  </a:lnTo>
                  <a:lnTo>
                    <a:pt x="223" y="604"/>
                  </a:lnTo>
                  <a:lnTo>
                    <a:pt x="223" y="621"/>
                  </a:lnTo>
                  <a:lnTo>
                    <a:pt x="225" y="638"/>
                  </a:lnTo>
                  <a:lnTo>
                    <a:pt x="227" y="654"/>
                  </a:lnTo>
                  <a:lnTo>
                    <a:pt x="231" y="670"/>
                  </a:lnTo>
                  <a:lnTo>
                    <a:pt x="235" y="686"/>
                  </a:lnTo>
                  <a:lnTo>
                    <a:pt x="240" y="701"/>
                  </a:lnTo>
                  <a:lnTo>
                    <a:pt x="247" y="716"/>
                  </a:lnTo>
                  <a:lnTo>
                    <a:pt x="253" y="731"/>
                  </a:lnTo>
                  <a:lnTo>
                    <a:pt x="64" y="731"/>
                  </a:lnTo>
                  <a:lnTo>
                    <a:pt x="64" y="477"/>
                  </a:lnTo>
                  <a:close/>
                  <a:moveTo>
                    <a:pt x="954" y="922"/>
                  </a:moveTo>
                  <a:lnTo>
                    <a:pt x="954" y="922"/>
                  </a:lnTo>
                  <a:lnTo>
                    <a:pt x="954" y="929"/>
                  </a:lnTo>
                  <a:lnTo>
                    <a:pt x="952" y="934"/>
                  </a:lnTo>
                  <a:lnTo>
                    <a:pt x="948" y="939"/>
                  </a:lnTo>
                  <a:lnTo>
                    <a:pt x="945" y="945"/>
                  </a:lnTo>
                  <a:lnTo>
                    <a:pt x="940" y="948"/>
                  </a:lnTo>
                  <a:lnTo>
                    <a:pt x="934" y="951"/>
                  </a:lnTo>
                  <a:lnTo>
                    <a:pt x="929" y="953"/>
                  </a:lnTo>
                  <a:lnTo>
                    <a:pt x="923" y="953"/>
                  </a:lnTo>
                  <a:lnTo>
                    <a:pt x="95" y="953"/>
                  </a:lnTo>
                  <a:lnTo>
                    <a:pt x="95" y="953"/>
                  </a:lnTo>
                  <a:lnTo>
                    <a:pt x="89" y="953"/>
                  </a:lnTo>
                  <a:lnTo>
                    <a:pt x="84" y="951"/>
                  </a:lnTo>
                  <a:lnTo>
                    <a:pt x="78" y="948"/>
                  </a:lnTo>
                  <a:lnTo>
                    <a:pt x="73" y="945"/>
                  </a:lnTo>
                  <a:lnTo>
                    <a:pt x="70" y="939"/>
                  </a:lnTo>
                  <a:lnTo>
                    <a:pt x="66" y="934"/>
                  </a:lnTo>
                  <a:lnTo>
                    <a:pt x="64" y="929"/>
                  </a:lnTo>
                  <a:lnTo>
                    <a:pt x="64" y="922"/>
                  </a:lnTo>
                  <a:lnTo>
                    <a:pt x="64" y="795"/>
                  </a:lnTo>
                  <a:lnTo>
                    <a:pt x="286" y="795"/>
                  </a:lnTo>
                  <a:lnTo>
                    <a:pt x="286" y="795"/>
                  </a:lnTo>
                  <a:lnTo>
                    <a:pt x="291" y="795"/>
                  </a:lnTo>
                  <a:lnTo>
                    <a:pt x="295" y="794"/>
                  </a:lnTo>
                  <a:lnTo>
                    <a:pt x="295" y="794"/>
                  </a:lnTo>
                  <a:lnTo>
                    <a:pt x="305" y="804"/>
                  </a:lnTo>
                  <a:lnTo>
                    <a:pt x="315" y="814"/>
                  </a:lnTo>
                  <a:lnTo>
                    <a:pt x="327" y="825"/>
                  </a:lnTo>
                  <a:lnTo>
                    <a:pt x="338" y="833"/>
                  </a:lnTo>
                  <a:lnTo>
                    <a:pt x="351" y="842"/>
                  </a:lnTo>
                  <a:lnTo>
                    <a:pt x="364" y="850"/>
                  </a:lnTo>
                  <a:lnTo>
                    <a:pt x="376" y="857"/>
                  </a:lnTo>
                  <a:lnTo>
                    <a:pt x="389" y="864"/>
                  </a:lnTo>
                  <a:lnTo>
                    <a:pt x="403" y="870"/>
                  </a:lnTo>
                  <a:lnTo>
                    <a:pt x="417" y="875"/>
                  </a:lnTo>
                  <a:lnTo>
                    <a:pt x="432" y="879"/>
                  </a:lnTo>
                  <a:lnTo>
                    <a:pt x="447" y="884"/>
                  </a:lnTo>
                  <a:lnTo>
                    <a:pt x="462" y="887"/>
                  </a:lnTo>
                  <a:lnTo>
                    <a:pt x="477" y="889"/>
                  </a:lnTo>
                  <a:lnTo>
                    <a:pt x="493" y="890"/>
                  </a:lnTo>
                  <a:lnTo>
                    <a:pt x="509" y="890"/>
                  </a:lnTo>
                  <a:lnTo>
                    <a:pt x="509" y="890"/>
                  </a:lnTo>
                  <a:lnTo>
                    <a:pt x="525" y="890"/>
                  </a:lnTo>
                  <a:lnTo>
                    <a:pt x="541" y="889"/>
                  </a:lnTo>
                  <a:lnTo>
                    <a:pt x="556" y="887"/>
                  </a:lnTo>
                  <a:lnTo>
                    <a:pt x="571" y="884"/>
                  </a:lnTo>
                  <a:lnTo>
                    <a:pt x="586" y="879"/>
                  </a:lnTo>
                  <a:lnTo>
                    <a:pt x="601" y="875"/>
                  </a:lnTo>
                  <a:lnTo>
                    <a:pt x="615" y="870"/>
                  </a:lnTo>
                  <a:lnTo>
                    <a:pt x="629" y="864"/>
                  </a:lnTo>
                  <a:lnTo>
                    <a:pt x="641" y="857"/>
                  </a:lnTo>
                  <a:lnTo>
                    <a:pt x="654" y="850"/>
                  </a:lnTo>
                  <a:lnTo>
                    <a:pt x="667" y="842"/>
                  </a:lnTo>
                  <a:lnTo>
                    <a:pt x="680" y="833"/>
                  </a:lnTo>
                  <a:lnTo>
                    <a:pt x="691" y="825"/>
                  </a:lnTo>
                  <a:lnTo>
                    <a:pt x="703" y="814"/>
                  </a:lnTo>
                  <a:lnTo>
                    <a:pt x="713" y="804"/>
                  </a:lnTo>
                  <a:lnTo>
                    <a:pt x="723" y="794"/>
                  </a:lnTo>
                  <a:lnTo>
                    <a:pt x="723" y="794"/>
                  </a:lnTo>
                  <a:lnTo>
                    <a:pt x="727" y="795"/>
                  </a:lnTo>
                  <a:lnTo>
                    <a:pt x="732" y="795"/>
                  </a:lnTo>
                  <a:lnTo>
                    <a:pt x="954" y="795"/>
                  </a:lnTo>
                  <a:lnTo>
                    <a:pt x="954" y="922"/>
                  </a:lnTo>
                  <a:close/>
                  <a:moveTo>
                    <a:pt x="286" y="604"/>
                  </a:moveTo>
                  <a:lnTo>
                    <a:pt x="286" y="604"/>
                  </a:lnTo>
                  <a:lnTo>
                    <a:pt x="287" y="581"/>
                  </a:lnTo>
                  <a:lnTo>
                    <a:pt x="291" y="560"/>
                  </a:lnTo>
                  <a:lnTo>
                    <a:pt x="296" y="538"/>
                  </a:lnTo>
                  <a:lnTo>
                    <a:pt x="303" y="518"/>
                  </a:lnTo>
                  <a:lnTo>
                    <a:pt x="313" y="499"/>
                  </a:lnTo>
                  <a:lnTo>
                    <a:pt x="324" y="479"/>
                  </a:lnTo>
                  <a:lnTo>
                    <a:pt x="337" y="462"/>
                  </a:lnTo>
                  <a:lnTo>
                    <a:pt x="352" y="447"/>
                  </a:lnTo>
                  <a:lnTo>
                    <a:pt x="368" y="432"/>
                  </a:lnTo>
                  <a:lnTo>
                    <a:pt x="385" y="419"/>
                  </a:lnTo>
                  <a:lnTo>
                    <a:pt x="403" y="408"/>
                  </a:lnTo>
                  <a:lnTo>
                    <a:pt x="423" y="399"/>
                  </a:lnTo>
                  <a:lnTo>
                    <a:pt x="443" y="391"/>
                  </a:lnTo>
                  <a:lnTo>
                    <a:pt x="464" y="386"/>
                  </a:lnTo>
                  <a:lnTo>
                    <a:pt x="486" y="383"/>
                  </a:lnTo>
                  <a:lnTo>
                    <a:pt x="509" y="382"/>
                  </a:lnTo>
                  <a:lnTo>
                    <a:pt x="509" y="382"/>
                  </a:lnTo>
                  <a:lnTo>
                    <a:pt x="532" y="383"/>
                  </a:lnTo>
                  <a:lnTo>
                    <a:pt x="553" y="386"/>
                  </a:lnTo>
                  <a:lnTo>
                    <a:pt x="575" y="391"/>
                  </a:lnTo>
                  <a:lnTo>
                    <a:pt x="595" y="399"/>
                  </a:lnTo>
                  <a:lnTo>
                    <a:pt x="615" y="408"/>
                  </a:lnTo>
                  <a:lnTo>
                    <a:pt x="633" y="419"/>
                  </a:lnTo>
                  <a:lnTo>
                    <a:pt x="650" y="432"/>
                  </a:lnTo>
                  <a:lnTo>
                    <a:pt x="666" y="447"/>
                  </a:lnTo>
                  <a:lnTo>
                    <a:pt x="681" y="462"/>
                  </a:lnTo>
                  <a:lnTo>
                    <a:pt x="694" y="479"/>
                  </a:lnTo>
                  <a:lnTo>
                    <a:pt x="705" y="499"/>
                  </a:lnTo>
                  <a:lnTo>
                    <a:pt x="714" y="518"/>
                  </a:lnTo>
                  <a:lnTo>
                    <a:pt x="722" y="538"/>
                  </a:lnTo>
                  <a:lnTo>
                    <a:pt x="727" y="560"/>
                  </a:lnTo>
                  <a:lnTo>
                    <a:pt x="731" y="581"/>
                  </a:lnTo>
                  <a:lnTo>
                    <a:pt x="732" y="604"/>
                  </a:lnTo>
                  <a:lnTo>
                    <a:pt x="732" y="604"/>
                  </a:lnTo>
                  <a:lnTo>
                    <a:pt x="731" y="627"/>
                  </a:lnTo>
                  <a:lnTo>
                    <a:pt x="727" y="649"/>
                  </a:lnTo>
                  <a:lnTo>
                    <a:pt x="722" y="670"/>
                  </a:lnTo>
                  <a:lnTo>
                    <a:pt x="714" y="691"/>
                  </a:lnTo>
                  <a:lnTo>
                    <a:pt x="705" y="710"/>
                  </a:lnTo>
                  <a:lnTo>
                    <a:pt x="694" y="728"/>
                  </a:lnTo>
                  <a:lnTo>
                    <a:pt x="681" y="745"/>
                  </a:lnTo>
                  <a:lnTo>
                    <a:pt x="666" y="761"/>
                  </a:lnTo>
                  <a:lnTo>
                    <a:pt x="650" y="775"/>
                  </a:lnTo>
                  <a:lnTo>
                    <a:pt x="633" y="788"/>
                  </a:lnTo>
                  <a:lnTo>
                    <a:pt x="615" y="800"/>
                  </a:lnTo>
                  <a:lnTo>
                    <a:pt x="595" y="810"/>
                  </a:lnTo>
                  <a:lnTo>
                    <a:pt x="575" y="817"/>
                  </a:lnTo>
                  <a:lnTo>
                    <a:pt x="553" y="823"/>
                  </a:lnTo>
                  <a:lnTo>
                    <a:pt x="532" y="826"/>
                  </a:lnTo>
                  <a:lnTo>
                    <a:pt x="509" y="827"/>
                  </a:lnTo>
                  <a:lnTo>
                    <a:pt x="509" y="827"/>
                  </a:lnTo>
                  <a:lnTo>
                    <a:pt x="486" y="826"/>
                  </a:lnTo>
                  <a:lnTo>
                    <a:pt x="464" y="823"/>
                  </a:lnTo>
                  <a:lnTo>
                    <a:pt x="443" y="817"/>
                  </a:lnTo>
                  <a:lnTo>
                    <a:pt x="423" y="810"/>
                  </a:lnTo>
                  <a:lnTo>
                    <a:pt x="403" y="800"/>
                  </a:lnTo>
                  <a:lnTo>
                    <a:pt x="385" y="788"/>
                  </a:lnTo>
                  <a:lnTo>
                    <a:pt x="368" y="775"/>
                  </a:lnTo>
                  <a:lnTo>
                    <a:pt x="352" y="761"/>
                  </a:lnTo>
                  <a:lnTo>
                    <a:pt x="337" y="745"/>
                  </a:lnTo>
                  <a:lnTo>
                    <a:pt x="324" y="728"/>
                  </a:lnTo>
                  <a:lnTo>
                    <a:pt x="313" y="710"/>
                  </a:lnTo>
                  <a:lnTo>
                    <a:pt x="303" y="691"/>
                  </a:lnTo>
                  <a:lnTo>
                    <a:pt x="296" y="670"/>
                  </a:lnTo>
                  <a:lnTo>
                    <a:pt x="291" y="649"/>
                  </a:lnTo>
                  <a:lnTo>
                    <a:pt x="287" y="627"/>
                  </a:lnTo>
                  <a:lnTo>
                    <a:pt x="286" y="604"/>
                  </a:lnTo>
                  <a:lnTo>
                    <a:pt x="286" y="604"/>
                  </a:lnTo>
                  <a:close/>
                  <a:moveTo>
                    <a:pt x="954" y="731"/>
                  </a:moveTo>
                  <a:lnTo>
                    <a:pt x="765" y="731"/>
                  </a:lnTo>
                  <a:lnTo>
                    <a:pt x="765" y="731"/>
                  </a:lnTo>
                  <a:lnTo>
                    <a:pt x="771" y="716"/>
                  </a:lnTo>
                  <a:lnTo>
                    <a:pt x="778" y="701"/>
                  </a:lnTo>
                  <a:lnTo>
                    <a:pt x="783" y="686"/>
                  </a:lnTo>
                  <a:lnTo>
                    <a:pt x="787" y="670"/>
                  </a:lnTo>
                  <a:lnTo>
                    <a:pt x="791" y="654"/>
                  </a:lnTo>
                  <a:lnTo>
                    <a:pt x="793" y="638"/>
                  </a:lnTo>
                  <a:lnTo>
                    <a:pt x="795" y="621"/>
                  </a:lnTo>
                  <a:lnTo>
                    <a:pt x="795" y="604"/>
                  </a:lnTo>
                  <a:lnTo>
                    <a:pt x="795" y="604"/>
                  </a:lnTo>
                  <a:lnTo>
                    <a:pt x="795" y="588"/>
                  </a:lnTo>
                  <a:lnTo>
                    <a:pt x="793" y="570"/>
                  </a:lnTo>
                  <a:lnTo>
                    <a:pt x="791" y="554"/>
                  </a:lnTo>
                  <a:lnTo>
                    <a:pt x="787" y="538"/>
                  </a:lnTo>
                  <a:lnTo>
                    <a:pt x="783" y="522"/>
                  </a:lnTo>
                  <a:lnTo>
                    <a:pt x="778" y="506"/>
                  </a:lnTo>
                  <a:lnTo>
                    <a:pt x="771" y="491"/>
                  </a:lnTo>
                  <a:lnTo>
                    <a:pt x="765" y="477"/>
                  </a:lnTo>
                  <a:lnTo>
                    <a:pt x="954" y="477"/>
                  </a:lnTo>
                  <a:lnTo>
                    <a:pt x="954" y="731"/>
                  </a:lnTo>
                  <a:close/>
                  <a:moveTo>
                    <a:pt x="954" y="414"/>
                  </a:moveTo>
                  <a:lnTo>
                    <a:pt x="732" y="414"/>
                  </a:lnTo>
                  <a:lnTo>
                    <a:pt x="732" y="414"/>
                  </a:lnTo>
                  <a:lnTo>
                    <a:pt x="727" y="414"/>
                  </a:lnTo>
                  <a:lnTo>
                    <a:pt x="723" y="415"/>
                  </a:lnTo>
                  <a:lnTo>
                    <a:pt x="723" y="415"/>
                  </a:lnTo>
                  <a:lnTo>
                    <a:pt x="713" y="404"/>
                  </a:lnTo>
                  <a:lnTo>
                    <a:pt x="703" y="393"/>
                  </a:lnTo>
                  <a:lnTo>
                    <a:pt x="691" y="384"/>
                  </a:lnTo>
                  <a:lnTo>
                    <a:pt x="680" y="375"/>
                  </a:lnTo>
                  <a:lnTo>
                    <a:pt x="667" y="367"/>
                  </a:lnTo>
                  <a:lnTo>
                    <a:pt x="654" y="358"/>
                  </a:lnTo>
                  <a:lnTo>
                    <a:pt x="641" y="350"/>
                  </a:lnTo>
                  <a:lnTo>
                    <a:pt x="629" y="344"/>
                  </a:lnTo>
                  <a:lnTo>
                    <a:pt x="615" y="339"/>
                  </a:lnTo>
                  <a:lnTo>
                    <a:pt x="601" y="333"/>
                  </a:lnTo>
                  <a:lnTo>
                    <a:pt x="586" y="328"/>
                  </a:lnTo>
                  <a:lnTo>
                    <a:pt x="571" y="325"/>
                  </a:lnTo>
                  <a:lnTo>
                    <a:pt x="556" y="321"/>
                  </a:lnTo>
                  <a:lnTo>
                    <a:pt x="541" y="319"/>
                  </a:lnTo>
                  <a:lnTo>
                    <a:pt x="525" y="318"/>
                  </a:lnTo>
                  <a:lnTo>
                    <a:pt x="509" y="318"/>
                  </a:lnTo>
                  <a:lnTo>
                    <a:pt x="509" y="318"/>
                  </a:lnTo>
                  <a:lnTo>
                    <a:pt x="493" y="318"/>
                  </a:lnTo>
                  <a:lnTo>
                    <a:pt x="477" y="319"/>
                  </a:lnTo>
                  <a:lnTo>
                    <a:pt x="462" y="321"/>
                  </a:lnTo>
                  <a:lnTo>
                    <a:pt x="447" y="325"/>
                  </a:lnTo>
                  <a:lnTo>
                    <a:pt x="432" y="328"/>
                  </a:lnTo>
                  <a:lnTo>
                    <a:pt x="417" y="333"/>
                  </a:lnTo>
                  <a:lnTo>
                    <a:pt x="403" y="339"/>
                  </a:lnTo>
                  <a:lnTo>
                    <a:pt x="389" y="344"/>
                  </a:lnTo>
                  <a:lnTo>
                    <a:pt x="376" y="350"/>
                  </a:lnTo>
                  <a:lnTo>
                    <a:pt x="364" y="358"/>
                  </a:lnTo>
                  <a:lnTo>
                    <a:pt x="351" y="367"/>
                  </a:lnTo>
                  <a:lnTo>
                    <a:pt x="338" y="375"/>
                  </a:lnTo>
                  <a:lnTo>
                    <a:pt x="327" y="384"/>
                  </a:lnTo>
                  <a:lnTo>
                    <a:pt x="315" y="393"/>
                  </a:lnTo>
                  <a:lnTo>
                    <a:pt x="305" y="404"/>
                  </a:lnTo>
                  <a:lnTo>
                    <a:pt x="295" y="415"/>
                  </a:lnTo>
                  <a:lnTo>
                    <a:pt x="295" y="415"/>
                  </a:lnTo>
                  <a:lnTo>
                    <a:pt x="291" y="414"/>
                  </a:lnTo>
                  <a:lnTo>
                    <a:pt x="286" y="414"/>
                  </a:lnTo>
                  <a:lnTo>
                    <a:pt x="64" y="414"/>
                  </a:lnTo>
                  <a:lnTo>
                    <a:pt x="64" y="223"/>
                  </a:lnTo>
                  <a:lnTo>
                    <a:pt x="64" y="223"/>
                  </a:lnTo>
                  <a:lnTo>
                    <a:pt x="64" y="216"/>
                  </a:lnTo>
                  <a:lnTo>
                    <a:pt x="66" y="210"/>
                  </a:lnTo>
                  <a:lnTo>
                    <a:pt x="70" y="205"/>
                  </a:lnTo>
                  <a:lnTo>
                    <a:pt x="73" y="200"/>
                  </a:lnTo>
                  <a:lnTo>
                    <a:pt x="78" y="196"/>
                  </a:lnTo>
                  <a:lnTo>
                    <a:pt x="84" y="193"/>
                  </a:lnTo>
                  <a:lnTo>
                    <a:pt x="89" y="192"/>
                  </a:lnTo>
                  <a:lnTo>
                    <a:pt x="95" y="191"/>
                  </a:lnTo>
                  <a:lnTo>
                    <a:pt x="319" y="191"/>
                  </a:lnTo>
                  <a:lnTo>
                    <a:pt x="319" y="191"/>
                  </a:lnTo>
                  <a:lnTo>
                    <a:pt x="327" y="190"/>
                  </a:lnTo>
                  <a:lnTo>
                    <a:pt x="335" y="186"/>
                  </a:lnTo>
                  <a:lnTo>
                    <a:pt x="341" y="180"/>
                  </a:lnTo>
                  <a:lnTo>
                    <a:pt x="346" y="173"/>
                  </a:lnTo>
                  <a:lnTo>
                    <a:pt x="401" y="63"/>
                  </a:lnTo>
                  <a:lnTo>
                    <a:pt x="617" y="63"/>
                  </a:lnTo>
                  <a:lnTo>
                    <a:pt x="672" y="173"/>
                  </a:lnTo>
                  <a:lnTo>
                    <a:pt x="672" y="173"/>
                  </a:lnTo>
                  <a:lnTo>
                    <a:pt x="677" y="180"/>
                  </a:lnTo>
                  <a:lnTo>
                    <a:pt x="683" y="186"/>
                  </a:lnTo>
                  <a:lnTo>
                    <a:pt x="691" y="190"/>
                  </a:lnTo>
                  <a:lnTo>
                    <a:pt x="699" y="191"/>
                  </a:lnTo>
                  <a:lnTo>
                    <a:pt x="923" y="191"/>
                  </a:lnTo>
                  <a:lnTo>
                    <a:pt x="923" y="191"/>
                  </a:lnTo>
                  <a:lnTo>
                    <a:pt x="929" y="192"/>
                  </a:lnTo>
                  <a:lnTo>
                    <a:pt x="934" y="193"/>
                  </a:lnTo>
                  <a:lnTo>
                    <a:pt x="940" y="196"/>
                  </a:lnTo>
                  <a:lnTo>
                    <a:pt x="945" y="200"/>
                  </a:lnTo>
                  <a:lnTo>
                    <a:pt x="948" y="205"/>
                  </a:lnTo>
                  <a:lnTo>
                    <a:pt x="952" y="210"/>
                  </a:lnTo>
                  <a:lnTo>
                    <a:pt x="954" y="216"/>
                  </a:lnTo>
                  <a:lnTo>
                    <a:pt x="954" y="223"/>
                  </a:lnTo>
                  <a:lnTo>
                    <a:pt x="954" y="414"/>
                  </a:lnTo>
                  <a:close/>
                  <a:moveTo>
                    <a:pt x="509" y="508"/>
                  </a:moveTo>
                  <a:lnTo>
                    <a:pt x="509" y="508"/>
                  </a:lnTo>
                  <a:lnTo>
                    <a:pt x="519" y="509"/>
                  </a:lnTo>
                  <a:lnTo>
                    <a:pt x="528" y="510"/>
                  </a:lnTo>
                  <a:lnTo>
                    <a:pt x="537" y="512"/>
                  </a:lnTo>
                  <a:lnTo>
                    <a:pt x="546" y="516"/>
                  </a:lnTo>
                  <a:lnTo>
                    <a:pt x="555" y="520"/>
                  </a:lnTo>
                  <a:lnTo>
                    <a:pt x="562" y="525"/>
                  </a:lnTo>
                  <a:lnTo>
                    <a:pt x="570" y="531"/>
                  </a:lnTo>
                  <a:lnTo>
                    <a:pt x="576" y="537"/>
                  </a:lnTo>
                  <a:lnTo>
                    <a:pt x="582" y="544"/>
                  </a:lnTo>
                  <a:lnTo>
                    <a:pt x="588" y="551"/>
                  </a:lnTo>
                  <a:lnTo>
                    <a:pt x="593" y="559"/>
                  </a:lnTo>
                  <a:lnTo>
                    <a:pt x="596" y="567"/>
                  </a:lnTo>
                  <a:lnTo>
                    <a:pt x="600" y="576"/>
                  </a:lnTo>
                  <a:lnTo>
                    <a:pt x="603" y="584"/>
                  </a:lnTo>
                  <a:lnTo>
                    <a:pt x="604" y="594"/>
                  </a:lnTo>
                  <a:lnTo>
                    <a:pt x="604" y="604"/>
                  </a:lnTo>
                  <a:lnTo>
                    <a:pt x="604" y="604"/>
                  </a:lnTo>
                  <a:lnTo>
                    <a:pt x="605" y="610"/>
                  </a:lnTo>
                  <a:lnTo>
                    <a:pt x="607" y="617"/>
                  </a:lnTo>
                  <a:lnTo>
                    <a:pt x="609" y="622"/>
                  </a:lnTo>
                  <a:lnTo>
                    <a:pt x="614" y="626"/>
                  </a:lnTo>
                  <a:lnTo>
                    <a:pt x="618" y="630"/>
                  </a:lnTo>
                  <a:lnTo>
                    <a:pt x="624" y="634"/>
                  </a:lnTo>
                  <a:lnTo>
                    <a:pt x="630" y="635"/>
                  </a:lnTo>
                  <a:lnTo>
                    <a:pt x="636" y="636"/>
                  </a:lnTo>
                  <a:lnTo>
                    <a:pt x="636" y="636"/>
                  </a:lnTo>
                  <a:lnTo>
                    <a:pt x="643" y="635"/>
                  </a:lnTo>
                  <a:lnTo>
                    <a:pt x="649" y="634"/>
                  </a:lnTo>
                  <a:lnTo>
                    <a:pt x="654" y="630"/>
                  </a:lnTo>
                  <a:lnTo>
                    <a:pt x="659" y="626"/>
                  </a:lnTo>
                  <a:lnTo>
                    <a:pt x="663" y="622"/>
                  </a:lnTo>
                  <a:lnTo>
                    <a:pt x="665" y="617"/>
                  </a:lnTo>
                  <a:lnTo>
                    <a:pt x="667" y="610"/>
                  </a:lnTo>
                  <a:lnTo>
                    <a:pt x="668" y="604"/>
                  </a:lnTo>
                  <a:lnTo>
                    <a:pt x="668" y="604"/>
                  </a:lnTo>
                  <a:lnTo>
                    <a:pt x="667" y="588"/>
                  </a:lnTo>
                  <a:lnTo>
                    <a:pt x="665" y="573"/>
                  </a:lnTo>
                  <a:lnTo>
                    <a:pt x="661" y="556"/>
                  </a:lnTo>
                  <a:lnTo>
                    <a:pt x="655" y="542"/>
                  </a:lnTo>
                  <a:lnTo>
                    <a:pt x="649" y="529"/>
                  </a:lnTo>
                  <a:lnTo>
                    <a:pt x="640" y="516"/>
                  </a:lnTo>
                  <a:lnTo>
                    <a:pt x="632" y="503"/>
                  </a:lnTo>
                  <a:lnTo>
                    <a:pt x="621" y="492"/>
                  </a:lnTo>
                  <a:lnTo>
                    <a:pt x="610" y="481"/>
                  </a:lnTo>
                  <a:lnTo>
                    <a:pt x="597" y="473"/>
                  </a:lnTo>
                  <a:lnTo>
                    <a:pt x="585" y="464"/>
                  </a:lnTo>
                  <a:lnTo>
                    <a:pt x="571" y="458"/>
                  </a:lnTo>
                  <a:lnTo>
                    <a:pt x="557" y="452"/>
                  </a:lnTo>
                  <a:lnTo>
                    <a:pt x="541" y="448"/>
                  </a:lnTo>
                  <a:lnTo>
                    <a:pt x="526" y="446"/>
                  </a:lnTo>
                  <a:lnTo>
                    <a:pt x="509" y="445"/>
                  </a:lnTo>
                  <a:lnTo>
                    <a:pt x="509" y="445"/>
                  </a:lnTo>
                  <a:lnTo>
                    <a:pt x="503" y="446"/>
                  </a:lnTo>
                  <a:lnTo>
                    <a:pt x="497" y="448"/>
                  </a:lnTo>
                  <a:lnTo>
                    <a:pt x="491" y="450"/>
                  </a:lnTo>
                  <a:lnTo>
                    <a:pt x="487" y="455"/>
                  </a:lnTo>
                  <a:lnTo>
                    <a:pt x="483" y="459"/>
                  </a:lnTo>
                  <a:lnTo>
                    <a:pt x="479" y="464"/>
                  </a:lnTo>
                  <a:lnTo>
                    <a:pt x="477" y="471"/>
                  </a:lnTo>
                  <a:lnTo>
                    <a:pt x="477" y="477"/>
                  </a:lnTo>
                  <a:lnTo>
                    <a:pt x="477" y="477"/>
                  </a:lnTo>
                  <a:lnTo>
                    <a:pt x="477" y="483"/>
                  </a:lnTo>
                  <a:lnTo>
                    <a:pt x="479" y="489"/>
                  </a:lnTo>
                  <a:lnTo>
                    <a:pt x="483" y="494"/>
                  </a:lnTo>
                  <a:lnTo>
                    <a:pt x="487" y="500"/>
                  </a:lnTo>
                  <a:lnTo>
                    <a:pt x="491" y="503"/>
                  </a:lnTo>
                  <a:lnTo>
                    <a:pt x="497" y="506"/>
                  </a:lnTo>
                  <a:lnTo>
                    <a:pt x="503" y="508"/>
                  </a:lnTo>
                  <a:lnTo>
                    <a:pt x="509" y="508"/>
                  </a:lnTo>
                  <a:lnTo>
                    <a:pt x="509" y="5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6414055" y="3791455"/>
              <a:ext cx="704584" cy="704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5626100" y="4143747"/>
              <a:ext cx="6096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  <a:headEnd type="oval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4470821" y="5095657"/>
            <a:ext cx="2362027" cy="704584"/>
            <a:chOff x="4756612" y="5349657"/>
            <a:chExt cx="2362027" cy="704584"/>
          </a:xfrm>
          <a:solidFill>
            <a:srgbClr val="FFD731"/>
          </a:solidFill>
        </p:grpSpPr>
        <p:sp>
          <p:nvSpPr>
            <p:cNvPr id="54" name="Freeform 37"/>
            <p:cNvSpPr>
              <a:spLocks noEditPoints="1"/>
            </p:cNvSpPr>
            <p:nvPr/>
          </p:nvSpPr>
          <p:spPr bwMode="auto">
            <a:xfrm>
              <a:off x="4756612" y="5410501"/>
              <a:ext cx="580042" cy="582896"/>
            </a:xfrm>
            <a:custGeom>
              <a:avLst/>
              <a:gdLst>
                <a:gd name="T0" fmla="*/ 912 w 1018"/>
                <a:gd name="T1" fmla="*/ 322 h 1018"/>
                <a:gd name="T2" fmla="*/ 779 w 1018"/>
                <a:gd name="T3" fmla="*/ 156 h 1018"/>
                <a:gd name="T4" fmla="*/ 582 w 1018"/>
                <a:gd name="T5" fmla="*/ 70 h 1018"/>
                <a:gd name="T6" fmla="*/ 515 w 1018"/>
                <a:gd name="T7" fmla="*/ 1 h 1018"/>
                <a:gd name="T8" fmla="*/ 478 w 1018"/>
                <a:gd name="T9" fmla="*/ 65 h 1018"/>
                <a:gd name="T10" fmla="*/ 288 w 1018"/>
                <a:gd name="T11" fmla="*/ 123 h 1018"/>
                <a:gd name="T12" fmla="*/ 133 w 1018"/>
                <a:gd name="T13" fmla="*/ 270 h 1018"/>
                <a:gd name="T14" fmla="*/ 66 w 1018"/>
                <a:gd name="T15" fmla="*/ 477 h 1018"/>
                <a:gd name="T16" fmla="*/ 0 w 1018"/>
                <a:gd name="T17" fmla="*/ 509 h 1018"/>
                <a:gd name="T18" fmla="*/ 68 w 1018"/>
                <a:gd name="T19" fmla="*/ 561 h 1018"/>
                <a:gd name="T20" fmla="*/ 145 w 1018"/>
                <a:gd name="T21" fmla="*/ 764 h 1018"/>
                <a:gd name="T22" fmla="*/ 305 w 1018"/>
                <a:gd name="T23" fmla="*/ 903 h 1018"/>
                <a:gd name="T24" fmla="*/ 478 w 1018"/>
                <a:gd name="T25" fmla="*/ 986 h 1018"/>
                <a:gd name="T26" fmla="*/ 522 w 1018"/>
                <a:gd name="T27" fmla="*/ 1015 h 1018"/>
                <a:gd name="T28" fmla="*/ 601 w 1018"/>
                <a:gd name="T29" fmla="*/ 944 h 1018"/>
                <a:gd name="T30" fmla="*/ 795 w 1018"/>
                <a:gd name="T31" fmla="*/ 850 h 1018"/>
                <a:gd name="T32" fmla="*/ 921 w 1018"/>
                <a:gd name="T33" fmla="*/ 678 h 1018"/>
                <a:gd name="T34" fmla="*/ 998 w 1018"/>
                <a:gd name="T35" fmla="*/ 539 h 1018"/>
                <a:gd name="T36" fmla="*/ 1009 w 1018"/>
                <a:gd name="T37" fmla="*/ 486 h 1018"/>
                <a:gd name="T38" fmla="*/ 881 w 1018"/>
                <a:gd name="T39" fmla="*/ 591 h 1018"/>
                <a:gd name="T40" fmla="*/ 800 w 1018"/>
                <a:gd name="T41" fmla="*/ 754 h 1018"/>
                <a:gd name="T42" fmla="*/ 656 w 1018"/>
                <a:gd name="T43" fmla="*/ 860 h 1018"/>
                <a:gd name="T44" fmla="*/ 539 w 1018"/>
                <a:gd name="T45" fmla="*/ 814 h 1018"/>
                <a:gd name="T46" fmla="*/ 486 w 1018"/>
                <a:gd name="T47" fmla="*/ 805 h 1018"/>
                <a:gd name="T48" fmla="*/ 394 w 1018"/>
                <a:gd name="T49" fmla="*/ 872 h 1018"/>
                <a:gd name="T50" fmla="*/ 239 w 1018"/>
                <a:gd name="T51" fmla="*/ 778 h 1018"/>
                <a:gd name="T52" fmla="*/ 145 w 1018"/>
                <a:gd name="T53" fmla="*/ 624 h 1018"/>
                <a:gd name="T54" fmla="*/ 214 w 1018"/>
                <a:gd name="T55" fmla="*/ 531 h 1018"/>
                <a:gd name="T56" fmla="*/ 203 w 1018"/>
                <a:gd name="T57" fmla="*/ 480 h 1018"/>
                <a:gd name="T58" fmla="*/ 157 w 1018"/>
                <a:gd name="T59" fmla="*/ 362 h 1018"/>
                <a:gd name="T60" fmla="*/ 264 w 1018"/>
                <a:gd name="T61" fmla="*/ 217 h 1018"/>
                <a:gd name="T62" fmla="*/ 426 w 1018"/>
                <a:gd name="T63" fmla="*/ 136 h 1018"/>
                <a:gd name="T64" fmla="*/ 497 w 1018"/>
                <a:gd name="T65" fmla="*/ 220 h 1018"/>
                <a:gd name="T66" fmla="*/ 541 w 1018"/>
                <a:gd name="T67" fmla="*/ 191 h 1018"/>
                <a:gd name="T68" fmla="*/ 686 w 1018"/>
                <a:gd name="T69" fmla="*/ 171 h 1018"/>
                <a:gd name="T70" fmla="*/ 821 w 1018"/>
                <a:gd name="T71" fmla="*/ 290 h 1018"/>
                <a:gd name="T72" fmla="*/ 887 w 1018"/>
                <a:gd name="T73" fmla="*/ 460 h 1018"/>
                <a:gd name="T74" fmla="*/ 795 w 1018"/>
                <a:gd name="T75" fmla="*/ 509 h 1018"/>
                <a:gd name="T76" fmla="*/ 604 w 1018"/>
                <a:gd name="T77" fmla="*/ 509 h 1018"/>
                <a:gd name="T78" fmla="*/ 562 w 1018"/>
                <a:gd name="T79" fmla="*/ 430 h 1018"/>
                <a:gd name="T80" fmla="*/ 472 w 1018"/>
                <a:gd name="T81" fmla="*/ 421 h 1018"/>
                <a:gd name="T82" fmla="*/ 414 w 1018"/>
                <a:gd name="T83" fmla="*/ 499 h 1018"/>
                <a:gd name="T84" fmla="*/ 449 w 1018"/>
                <a:gd name="T85" fmla="*/ 583 h 1018"/>
                <a:gd name="T86" fmla="*/ 538 w 1018"/>
                <a:gd name="T87" fmla="*/ 600 h 1018"/>
                <a:gd name="T88" fmla="*/ 602 w 1018"/>
                <a:gd name="T89" fmla="*/ 528 h 1018"/>
                <a:gd name="T90" fmla="*/ 497 w 1018"/>
                <a:gd name="T91" fmla="*/ 480 h 1018"/>
                <a:gd name="T92" fmla="*/ 541 w 1018"/>
                <a:gd name="T93" fmla="*/ 509 h 1018"/>
                <a:gd name="T94" fmla="*/ 502 w 1018"/>
                <a:gd name="T95" fmla="*/ 540 h 1018"/>
                <a:gd name="T96" fmla="*/ 540 w 1018"/>
                <a:gd name="T97" fmla="*/ 311 h 1018"/>
                <a:gd name="T98" fmla="*/ 443 w 1018"/>
                <a:gd name="T99" fmla="*/ 296 h 1018"/>
                <a:gd name="T100" fmla="*/ 291 w 1018"/>
                <a:gd name="T101" fmla="*/ 463 h 1018"/>
                <a:gd name="T102" fmla="*/ 318 w 1018"/>
                <a:gd name="T103" fmla="*/ 541 h 1018"/>
                <a:gd name="T104" fmla="*/ 351 w 1018"/>
                <a:gd name="T105" fmla="*/ 492 h 1018"/>
                <a:gd name="T106" fmla="*/ 447 w 1018"/>
                <a:gd name="T107" fmla="*/ 363 h 1018"/>
                <a:gd name="T108" fmla="*/ 539 w 1018"/>
                <a:gd name="T109" fmla="*/ 330 h 1018"/>
                <a:gd name="T110" fmla="*/ 671 w 1018"/>
                <a:gd name="T111" fmla="*/ 497 h 1018"/>
                <a:gd name="T112" fmla="*/ 621 w 1018"/>
                <a:gd name="T113" fmla="*/ 621 h 1018"/>
                <a:gd name="T114" fmla="*/ 497 w 1018"/>
                <a:gd name="T115" fmla="*/ 671 h 1018"/>
                <a:gd name="T116" fmla="*/ 486 w 1018"/>
                <a:gd name="T117" fmla="*/ 722 h 1018"/>
                <a:gd name="T118" fmla="*/ 633 w 1018"/>
                <a:gd name="T119" fmla="*/ 693 h 1018"/>
                <a:gd name="T120" fmla="*/ 732 w 1018"/>
                <a:gd name="T121" fmla="*/ 509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8" h="1018">
                  <a:moveTo>
                    <a:pt x="986" y="477"/>
                  </a:moveTo>
                  <a:lnTo>
                    <a:pt x="953" y="477"/>
                  </a:lnTo>
                  <a:lnTo>
                    <a:pt x="953" y="477"/>
                  </a:lnTo>
                  <a:lnTo>
                    <a:pt x="951" y="456"/>
                  </a:lnTo>
                  <a:lnTo>
                    <a:pt x="947" y="437"/>
                  </a:lnTo>
                  <a:lnTo>
                    <a:pt x="944" y="416"/>
                  </a:lnTo>
                  <a:lnTo>
                    <a:pt x="939" y="397"/>
                  </a:lnTo>
                  <a:lnTo>
                    <a:pt x="934" y="378"/>
                  </a:lnTo>
                  <a:lnTo>
                    <a:pt x="927" y="358"/>
                  </a:lnTo>
                  <a:lnTo>
                    <a:pt x="921" y="340"/>
                  </a:lnTo>
                  <a:lnTo>
                    <a:pt x="912" y="322"/>
                  </a:lnTo>
                  <a:lnTo>
                    <a:pt x="903" y="305"/>
                  </a:lnTo>
                  <a:lnTo>
                    <a:pt x="895" y="288"/>
                  </a:lnTo>
                  <a:lnTo>
                    <a:pt x="884" y="270"/>
                  </a:lnTo>
                  <a:lnTo>
                    <a:pt x="873" y="254"/>
                  </a:lnTo>
                  <a:lnTo>
                    <a:pt x="862" y="238"/>
                  </a:lnTo>
                  <a:lnTo>
                    <a:pt x="850" y="223"/>
                  </a:lnTo>
                  <a:lnTo>
                    <a:pt x="837" y="208"/>
                  </a:lnTo>
                  <a:lnTo>
                    <a:pt x="823" y="194"/>
                  </a:lnTo>
                  <a:lnTo>
                    <a:pt x="809" y="181"/>
                  </a:lnTo>
                  <a:lnTo>
                    <a:pt x="795" y="168"/>
                  </a:lnTo>
                  <a:lnTo>
                    <a:pt x="779" y="156"/>
                  </a:lnTo>
                  <a:lnTo>
                    <a:pt x="764" y="145"/>
                  </a:lnTo>
                  <a:lnTo>
                    <a:pt x="748" y="133"/>
                  </a:lnTo>
                  <a:lnTo>
                    <a:pt x="731" y="123"/>
                  </a:lnTo>
                  <a:lnTo>
                    <a:pt x="714" y="114"/>
                  </a:lnTo>
                  <a:lnTo>
                    <a:pt x="695" y="105"/>
                  </a:lnTo>
                  <a:lnTo>
                    <a:pt x="678" y="98"/>
                  </a:lnTo>
                  <a:lnTo>
                    <a:pt x="659" y="90"/>
                  </a:lnTo>
                  <a:lnTo>
                    <a:pt x="641" y="84"/>
                  </a:lnTo>
                  <a:lnTo>
                    <a:pt x="621" y="78"/>
                  </a:lnTo>
                  <a:lnTo>
                    <a:pt x="601" y="74"/>
                  </a:lnTo>
                  <a:lnTo>
                    <a:pt x="582" y="70"/>
                  </a:lnTo>
                  <a:lnTo>
                    <a:pt x="561" y="68"/>
                  </a:lnTo>
                  <a:lnTo>
                    <a:pt x="541" y="65"/>
                  </a:lnTo>
                  <a:lnTo>
                    <a:pt x="541" y="32"/>
                  </a:lnTo>
                  <a:lnTo>
                    <a:pt x="541" y="32"/>
                  </a:lnTo>
                  <a:lnTo>
                    <a:pt x="540" y="26"/>
                  </a:lnTo>
                  <a:lnTo>
                    <a:pt x="539" y="19"/>
                  </a:lnTo>
                  <a:lnTo>
                    <a:pt x="535" y="14"/>
                  </a:lnTo>
                  <a:lnTo>
                    <a:pt x="531" y="10"/>
                  </a:lnTo>
                  <a:lnTo>
                    <a:pt x="527" y="5"/>
                  </a:lnTo>
                  <a:lnTo>
                    <a:pt x="522" y="2"/>
                  </a:lnTo>
                  <a:lnTo>
                    <a:pt x="515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502" y="1"/>
                  </a:lnTo>
                  <a:lnTo>
                    <a:pt x="497" y="2"/>
                  </a:lnTo>
                  <a:lnTo>
                    <a:pt x="491" y="5"/>
                  </a:lnTo>
                  <a:lnTo>
                    <a:pt x="486" y="10"/>
                  </a:lnTo>
                  <a:lnTo>
                    <a:pt x="483" y="14"/>
                  </a:lnTo>
                  <a:lnTo>
                    <a:pt x="480" y="19"/>
                  </a:lnTo>
                  <a:lnTo>
                    <a:pt x="478" y="26"/>
                  </a:lnTo>
                  <a:lnTo>
                    <a:pt x="478" y="32"/>
                  </a:lnTo>
                  <a:lnTo>
                    <a:pt x="478" y="65"/>
                  </a:lnTo>
                  <a:lnTo>
                    <a:pt x="478" y="65"/>
                  </a:lnTo>
                  <a:lnTo>
                    <a:pt x="457" y="68"/>
                  </a:lnTo>
                  <a:lnTo>
                    <a:pt x="437" y="70"/>
                  </a:lnTo>
                  <a:lnTo>
                    <a:pt x="416" y="74"/>
                  </a:lnTo>
                  <a:lnTo>
                    <a:pt x="397" y="78"/>
                  </a:lnTo>
                  <a:lnTo>
                    <a:pt x="378" y="84"/>
                  </a:lnTo>
                  <a:lnTo>
                    <a:pt x="358" y="90"/>
                  </a:lnTo>
                  <a:lnTo>
                    <a:pt x="340" y="98"/>
                  </a:lnTo>
                  <a:lnTo>
                    <a:pt x="322" y="105"/>
                  </a:lnTo>
                  <a:lnTo>
                    <a:pt x="305" y="114"/>
                  </a:lnTo>
                  <a:lnTo>
                    <a:pt x="288" y="123"/>
                  </a:lnTo>
                  <a:lnTo>
                    <a:pt x="270" y="133"/>
                  </a:lnTo>
                  <a:lnTo>
                    <a:pt x="254" y="145"/>
                  </a:lnTo>
                  <a:lnTo>
                    <a:pt x="238" y="156"/>
                  </a:lnTo>
                  <a:lnTo>
                    <a:pt x="223" y="168"/>
                  </a:lnTo>
                  <a:lnTo>
                    <a:pt x="208" y="181"/>
                  </a:lnTo>
                  <a:lnTo>
                    <a:pt x="194" y="194"/>
                  </a:lnTo>
                  <a:lnTo>
                    <a:pt x="181" y="208"/>
                  </a:lnTo>
                  <a:lnTo>
                    <a:pt x="169" y="223"/>
                  </a:lnTo>
                  <a:lnTo>
                    <a:pt x="156" y="238"/>
                  </a:lnTo>
                  <a:lnTo>
                    <a:pt x="145" y="254"/>
                  </a:lnTo>
                  <a:lnTo>
                    <a:pt x="133" y="270"/>
                  </a:lnTo>
                  <a:lnTo>
                    <a:pt x="123" y="288"/>
                  </a:lnTo>
                  <a:lnTo>
                    <a:pt x="114" y="305"/>
                  </a:lnTo>
                  <a:lnTo>
                    <a:pt x="105" y="322"/>
                  </a:lnTo>
                  <a:lnTo>
                    <a:pt x="98" y="340"/>
                  </a:lnTo>
                  <a:lnTo>
                    <a:pt x="90" y="358"/>
                  </a:lnTo>
                  <a:lnTo>
                    <a:pt x="84" y="378"/>
                  </a:lnTo>
                  <a:lnTo>
                    <a:pt x="78" y="397"/>
                  </a:lnTo>
                  <a:lnTo>
                    <a:pt x="74" y="416"/>
                  </a:lnTo>
                  <a:lnTo>
                    <a:pt x="70" y="437"/>
                  </a:lnTo>
                  <a:lnTo>
                    <a:pt x="68" y="456"/>
                  </a:lnTo>
                  <a:lnTo>
                    <a:pt x="66" y="477"/>
                  </a:lnTo>
                  <a:lnTo>
                    <a:pt x="32" y="477"/>
                  </a:lnTo>
                  <a:lnTo>
                    <a:pt x="32" y="477"/>
                  </a:lnTo>
                  <a:lnTo>
                    <a:pt x="26" y="477"/>
                  </a:lnTo>
                  <a:lnTo>
                    <a:pt x="19" y="480"/>
                  </a:lnTo>
                  <a:lnTo>
                    <a:pt x="14" y="483"/>
                  </a:lnTo>
                  <a:lnTo>
                    <a:pt x="10" y="486"/>
                  </a:lnTo>
                  <a:lnTo>
                    <a:pt x="5" y="491"/>
                  </a:lnTo>
                  <a:lnTo>
                    <a:pt x="2" y="497"/>
                  </a:lnTo>
                  <a:lnTo>
                    <a:pt x="1" y="50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1" y="515"/>
                  </a:lnTo>
                  <a:lnTo>
                    <a:pt x="2" y="521"/>
                  </a:lnTo>
                  <a:lnTo>
                    <a:pt x="5" y="527"/>
                  </a:lnTo>
                  <a:lnTo>
                    <a:pt x="10" y="531"/>
                  </a:lnTo>
                  <a:lnTo>
                    <a:pt x="14" y="535"/>
                  </a:lnTo>
                  <a:lnTo>
                    <a:pt x="19" y="539"/>
                  </a:lnTo>
                  <a:lnTo>
                    <a:pt x="26" y="540"/>
                  </a:lnTo>
                  <a:lnTo>
                    <a:pt x="32" y="541"/>
                  </a:lnTo>
                  <a:lnTo>
                    <a:pt x="66" y="541"/>
                  </a:lnTo>
                  <a:lnTo>
                    <a:pt x="66" y="541"/>
                  </a:lnTo>
                  <a:lnTo>
                    <a:pt x="68" y="561"/>
                  </a:lnTo>
                  <a:lnTo>
                    <a:pt x="70" y="582"/>
                  </a:lnTo>
                  <a:lnTo>
                    <a:pt x="74" y="601"/>
                  </a:lnTo>
                  <a:lnTo>
                    <a:pt x="78" y="621"/>
                  </a:lnTo>
                  <a:lnTo>
                    <a:pt x="84" y="641"/>
                  </a:lnTo>
                  <a:lnTo>
                    <a:pt x="90" y="659"/>
                  </a:lnTo>
                  <a:lnTo>
                    <a:pt x="98" y="678"/>
                  </a:lnTo>
                  <a:lnTo>
                    <a:pt x="105" y="695"/>
                  </a:lnTo>
                  <a:lnTo>
                    <a:pt x="114" y="713"/>
                  </a:lnTo>
                  <a:lnTo>
                    <a:pt x="123" y="731"/>
                  </a:lnTo>
                  <a:lnTo>
                    <a:pt x="133" y="748"/>
                  </a:lnTo>
                  <a:lnTo>
                    <a:pt x="145" y="764"/>
                  </a:lnTo>
                  <a:lnTo>
                    <a:pt x="156" y="779"/>
                  </a:lnTo>
                  <a:lnTo>
                    <a:pt x="169" y="795"/>
                  </a:lnTo>
                  <a:lnTo>
                    <a:pt x="181" y="809"/>
                  </a:lnTo>
                  <a:lnTo>
                    <a:pt x="194" y="823"/>
                  </a:lnTo>
                  <a:lnTo>
                    <a:pt x="208" y="837"/>
                  </a:lnTo>
                  <a:lnTo>
                    <a:pt x="223" y="850"/>
                  </a:lnTo>
                  <a:lnTo>
                    <a:pt x="238" y="862"/>
                  </a:lnTo>
                  <a:lnTo>
                    <a:pt x="254" y="873"/>
                  </a:lnTo>
                  <a:lnTo>
                    <a:pt x="270" y="884"/>
                  </a:lnTo>
                  <a:lnTo>
                    <a:pt x="288" y="895"/>
                  </a:lnTo>
                  <a:lnTo>
                    <a:pt x="305" y="903"/>
                  </a:lnTo>
                  <a:lnTo>
                    <a:pt x="322" y="912"/>
                  </a:lnTo>
                  <a:lnTo>
                    <a:pt x="340" y="921"/>
                  </a:lnTo>
                  <a:lnTo>
                    <a:pt x="358" y="927"/>
                  </a:lnTo>
                  <a:lnTo>
                    <a:pt x="378" y="933"/>
                  </a:lnTo>
                  <a:lnTo>
                    <a:pt x="397" y="939"/>
                  </a:lnTo>
                  <a:lnTo>
                    <a:pt x="416" y="944"/>
                  </a:lnTo>
                  <a:lnTo>
                    <a:pt x="437" y="947"/>
                  </a:lnTo>
                  <a:lnTo>
                    <a:pt x="457" y="951"/>
                  </a:lnTo>
                  <a:lnTo>
                    <a:pt x="478" y="953"/>
                  </a:lnTo>
                  <a:lnTo>
                    <a:pt x="478" y="986"/>
                  </a:lnTo>
                  <a:lnTo>
                    <a:pt x="478" y="986"/>
                  </a:lnTo>
                  <a:lnTo>
                    <a:pt x="478" y="992"/>
                  </a:lnTo>
                  <a:lnTo>
                    <a:pt x="480" y="998"/>
                  </a:lnTo>
                  <a:lnTo>
                    <a:pt x="483" y="1003"/>
                  </a:lnTo>
                  <a:lnTo>
                    <a:pt x="486" y="1009"/>
                  </a:lnTo>
                  <a:lnTo>
                    <a:pt x="491" y="1012"/>
                  </a:lnTo>
                  <a:lnTo>
                    <a:pt x="497" y="1015"/>
                  </a:lnTo>
                  <a:lnTo>
                    <a:pt x="502" y="1017"/>
                  </a:lnTo>
                  <a:lnTo>
                    <a:pt x="509" y="1018"/>
                  </a:lnTo>
                  <a:lnTo>
                    <a:pt x="509" y="1018"/>
                  </a:lnTo>
                  <a:lnTo>
                    <a:pt x="515" y="1017"/>
                  </a:lnTo>
                  <a:lnTo>
                    <a:pt x="522" y="1015"/>
                  </a:lnTo>
                  <a:lnTo>
                    <a:pt x="527" y="1012"/>
                  </a:lnTo>
                  <a:lnTo>
                    <a:pt x="531" y="1009"/>
                  </a:lnTo>
                  <a:lnTo>
                    <a:pt x="535" y="1003"/>
                  </a:lnTo>
                  <a:lnTo>
                    <a:pt x="539" y="998"/>
                  </a:lnTo>
                  <a:lnTo>
                    <a:pt x="540" y="992"/>
                  </a:lnTo>
                  <a:lnTo>
                    <a:pt x="541" y="986"/>
                  </a:lnTo>
                  <a:lnTo>
                    <a:pt x="541" y="953"/>
                  </a:lnTo>
                  <a:lnTo>
                    <a:pt x="541" y="953"/>
                  </a:lnTo>
                  <a:lnTo>
                    <a:pt x="561" y="951"/>
                  </a:lnTo>
                  <a:lnTo>
                    <a:pt x="582" y="947"/>
                  </a:lnTo>
                  <a:lnTo>
                    <a:pt x="601" y="944"/>
                  </a:lnTo>
                  <a:lnTo>
                    <a:pt x="621" y="939"/>
                  </a:lnTo>
                  <a:lnTo>
                    <a:pt x="641" y="933"/>
                  </a:lnTo>
                  <a:lnTo>
                    <a:pt x="659" y="927"/>
                  </a:lnTo>
                  <a:lnTo>
                    <a:pt x="678" y="921"/>
                  </a:lnTo>
                  <a:lnTo>
                    <a:pt x="695" y="912"/>
                  </a:lnTo>
                  <a:lnTo>
                    <a:pt x="714" y="903"/>
                  </a:lnTo>
                  <a:lnTo>
                    <a:pt x="731" y="895"/>
                  </a:lnTo>
                  <a:lnTo>
                    <a:pt x="748" y="884"/>
                  </a:lnTo>
                  <a:lnTo>
                    <a:pt x="764" y="873"/>
                  </a:lnTo>
                  <a:lnTo>
                    <a:pt x="779" y="862"/>
                  </a:lnTo>
                  <a:lnTo>
                    <a:pt x="795" y="850"/>
                  </a:lnTo>
                  <a:lnTo>
                    <a:pt x="809" y="837"/>
                  </a:lnTo>
                  <a:lnTo>
                    <a:pt x="823" y="823"/>
                  </a:lnTo>
                  <a:lnTo>
                    <a:pt x="837" y="809"/>
                  </a:lnTo>
                  <a:lnTo>
                    <a:pt x="850" y="795"/>
                  </a:lnTo>
                  <a:lnTo>
                    <a:pt x="862" y="779"/>
                  </a:lnTo>
                  <a:lnTo>
                    <a:pt x="873" y="764"/>
                  </a:lnTo>
                  <a:lnTo>
                    <a:pt x="884" y="748"/>
                  </a:lnTo>
                  <a:lnTo>
                    <a:pt x="895" y="731"/>
                  </a:lnTo>
                  <a:lnTo>
                    <a:pt x="903" y="713"/>
                  </a:lnTo>
                  <a:lnTo>
                    <a:pt x="912" y="695"/>
                  </a:lnTo>
                  <a:lnTo>
                    <a:pt x="921" y="678"/>
                  </a:lnTo>
                  <a:lnTo>
                    <a:pt x="927" y="659"/>
                  </a:lnTo>
                  <a:lnTo>
                    <a:pt x="934" y="641"/>
                  </a:lnTo>
                  <a:lnTo>
                    <a:pt x="939" y="621"/>
                  </a:lnTo>
                  <a:lnTo>
                    <a:pt x="944" y="601"/>
                  </a:lnTo>
                  <a:lnTo>
                    <a:pt x="947" y="582"/>
                  </a:lnTo>
                  <a:lnTo>
                    <a:pt x="951" y="561"/>
                  </a:lnTo>
                  <a:lnTo>
                    <a:pt x="953" y="541"/>
                  </a:lnTo>
                  <a:lnTo>
                    <a:pt x="986" y="541"/>
                  </a:lnTo>
                  <a:lnTo>
                    <a:pt x="986" y="541"/>
                  </a:lnTo>
                  <a:lnTo>
                    <a:pt x="993" y="540"/>
                  </a:lnTo>
                  <a:lnTo>
                    <a:pt x="998" y="539"/>
                  </a:lnTo>
                  <a:lnTo>
                    <a:pt x="1003" y="535"/>
                  </a:lnTo>
                  <a:lnTo>
                    <a:pt x="1009" y="531"/>
                  </a:lnTo>
                  <a:lnTo>
                    <a:pt x="1012" y="527"/>
                  </a:lnTo>
                  <a:lnTo>
                    <a:pt x="1015" y="521"/>
                  </a:lnTo>
                  <a:lnTo>
                    <a:pt x="1017" y="515"/>
                  </a:lnTo>
                  <a:lnTo>
                    <a:pt x="1018" y="509"/>
                  </a:lnTo>
                  <a:lnTo>
                    <a:pt x="1018" y="509"/>
                  </a:lnTo>
                  <a:lnTo>
                    <a:pt x="1017" y="502"/>
                  </a:lnTo>
                  <a:lnTo>
                    <a:pt x="1015" y="497"/>
                  </a:lnTo>
                  <a:lnTo>
                    <a:pt x="1012" y="491"/>
                  </a:lnTo>
                  <a:lnTo>
                    <a:pt x="1009" y="486"/>
                  </a:lnTo>
                  <a:lnTo>
                    <a:pt x="1003" y="483"/>
                  </a:lnTo>
                  <a:lnTo>
                    <a:pt x="998" y="480"/>
                  </a:lnTo>
                  <a:lnTo>
                    <a:pt x="993" y="477"/>
                  </a:lnTo>
                  <a:lnTo>
                    <a:pt x="986" y="477"/>
                  </a:lnTo>
                  <a:lnTo>
                    <a:pt x="986" y="477"/>
                  </a:lnTo>
                  <a:close/>
                  <a:moveTo>
                    <a:pt x="827" y="541"/>
                  </a:moveTo>
                  <a:lnTo>
                    <a:pt x="888" y="541"/>
                  </a:lnTo>
                  <a:lnTo>
                    <a:pt x="888" y="541"/>
                  </a:lnTo>
                  <a:lnTo>
                    <a:pt x="887" y="558"/>
                  </a:lnTo>
                  <a:lnTo>
                    <a:pt x="884" y="575"/>
                  </a:lnTo>
                  <a:lnTo>
                    <a:pt x="881" y="591"/>
                  </a:lnTo>
                  <a:lnTo>
                    <a:pt x="877" y="608"/>
                  </a:lnTo>
                  <a:lnTo>
                    <a:pt x="872" y="624"/>
                  </a:lnTo>
                  <a:lnTo>
                    <a:pt x="867" y="641"/>
                  </a:lnTo>
                  <a:lnTo>
                    <a:pt x="861" y="656"/>
                  </a:lnTo>
                  <a:lnTo>
                    <a:pt x="854" y="671"/>
                  </a:lnTo>
                  <a:lnTo>
                    <a:pt x="847" y="686"/>
                  </a:lnTo>
                  <a:lnTo>
                    <a:pt x="839" y="701"/>
                  </a:lnTo>
                  <a:lnTo>
                    <a:pt x="831" y="715"/>
                  </a:lnTo>
                  <a:lnTo>
                    <a:pt x="821" y="729"/>
                  </a:lnTo>
                  <a:lnTo>
                    <a:pt x="811" y="741"/>
                  </a:lnTo>
                  <a:lnTo>
                    <a:pt x="800" y="754"/>
                  </a:lnTo>
                  <a:lnTo>
                    <a:pt x="790" y="766"/>
                  </a:lnTo>
                  <a:lnTo>
                    <a:pt x="778" y="778"/>
                  </a:lnTo>
                  <a:lnTo>
                    <a:pt x="766" y="790"/>
                  </a:lnTo>
                  <a:lnTo>
                    <a:pt x="754" y="800"/>
                  </a:lnTo>
                  <a:lnTo>
                    <a:pt x="741" y="811"/>
                  </a:lnTo>
                  <a:lnTo>
                    <a:pt x="729" y="821"/>
                  </a:lnTo>
                  <a:lnTo>
                    <a:pt x="715" y="830"/>
                  </a:lnTo>
                  <a:lnTo>
                    <a:pt x="701" y="839"/>
                  </a:lnTo>
                  <a:lnTo>
                    <a:pt x="686" y="847"/>
                  </a:lnTo>
                  <a:lnTo>
                    <a:pt x="671" y="854"/>
                  </a:lnTo>
                  <a:lnTo>
                    <a:pt x="656" y="860"/>
                  </a:lnTo>
                  <a:lnTo>
                    <a:pt x="641" y="867"/>
                  </a:lnTo>
                  <a:lnTo>
                    <a:pt x="625" y="872"/>
                  </a:lnTo>
                  <a:lnTo>
                    <a:pt x="608" y="877"/>
                  </a:lnTo>
                  <a:lnTo>
                    <a:pt x="591" y="881"/>
                  </a:lnTo>
                  <a:lnTo>
                    <a:pt x="575" y="884"/>
                  </a:lnTo>
                  <a:lnTo>
                    <a:pt x="558" y="887"/>
                  </a:lnTo>
                  <a:lnTo>
                    <a:pt x="541" y="888"/>
                  </a:lnTo>
                  <a:lnTo>
                    <a:pt x="541" y="827"/>
                  </a:lnTo>
                  <a:lnTo>
                    <a:pt x="541" y="827"/>
                  </a:lnTo>
                  <a:lnTo>
                    <a:pt x="540" y="821"/>
                  </a:lnTo>
                  <a:lnTo>
                    <a:pt x="539" y="814"/>
                  </a:lnTo>
                  <a:lnTo>
                    <a:pt x="535" y="809"/>
                  </a:lnTo>
                  <a:lnTo>
                    <a:pt x="531" y="805"/>
                  </a:lnTo>
                  <a:lnTo>
                    <a:pt x="527" y="800"/>
                  </a:lnTo>
                  <a:lnTo>
                    <a:pt x="522" y="797"/>
                  </a:lnTo>
                  <a:lnTo>
                    <a:pt x="515" y="796"/>
                  </a:lnTo>
                  <a:lnTo>
                    <a:pt x="509" y="795"/>
                  </a:lnTo>
                  <a:lnTo>
                    <a:pt x="509" y="795"/>
                  </a:lnTo>
                  <a:lnTo>
                    <a:pt x="502" y="796"/>
                  </a:lnTo>
                  <a:lnTo>
                    <a:pt x="497" y="797"/>
                  </a:lnTo>
                  <a:lnTo>
                    <a:pt x="491" y="800"/>
                  </a:lnTo>
                  <a:lnTo>
                    <a:pt x="486" y="805"/>
                  </a:lnTo>
                  <a:lnTo>
                    <a:pt x="483" y="809"/>
                  </a:lnTo>
                  <a:lnTo>
                    <a:pt x="480" y="814"/>
                  </a:lnTo>
                  <a:lnTo>
                    <a:pt x="478" y="821"/>
                  </a:lnTo>
                  <a:lnTo>
                    <a:pt x="478" y="827"/>
                  </a:lnTo>
                  <a:lnTo>
                    <a:pt x="478" y="888"/>
                  </a:lnTo>
                  <a:lnTo>
                    <a:pt x="478" y="888"/>
                  </a:lnTo>
                  <a:lnTo>
                    <a:pt x="460" y="887"/>
                  </a:lnTo>
                  <a:lnTo>
                    <a:pt x="443" y="884"/>
                  </a:lnTo>
                  <a:lnTo>
                    <a:pt x="426" y="881"/>
                  </a:lnTo>
                  <a:lnTo>
                    <a:pt x="410" y="877"/>
                  </a:lnTo>
                  <a:lnTo>
                    <a:pt x="394" y="872"/>
                  </a:lnTo>
                  <a:lnTo>
                    <a:pt x="378" y="867"/>
                  </a:lnTo>
                  <a:lnTo>
                    <a:pt x="362" y="860"/>
                  </a:lnTo>
                  <a:lnTo>
                    <a:pt x="347" y="854"/>
                  </a:lnTo>
                  <a:lnTo>
                    <a:pt x="332" y="847"/>
                  </a:lnTo>
                  <a:lnTo>
                    <a:pt x="318" y="839"/>
                  </a:lnTo>
                  <a:lnTo>
                    <a:pt x="304" y="830"/>
                  </a:lnTo>
                  <a:lnTo>
                    <a:pt x="290" y="821"/>
                  </a:lnTo>
                  <a:lnTo>
                    <a:pt x="277" y="811"/>
                  </a:lnTo>
                  <a:lnTo>
                    <a:pt x="264" y="800"/>
                  </a:lnTo>
                  <a:lnTo>
                    <a:pt x="251" y="790"/>
                  </a:lnTo>
                  <a:lnTo>
                    <a:pt x="239" y="778"/>
                  </a:lnTo>
                  <a:lnTo>
                    <a:pt x="228" y="766"/>
                  </a:lnTo>
                  <a:lnTo>
                    <a:pt x="217" y="754"/>
                  </a:lnTo>
                  <a:lnTo>
                    <a:pt x="207" y="741"/>
                  </a:lnTo>
                  <a:lnTo>
                    <a:pt x="197" y="729"/>
                  </a:lnTo>
                  <a:lnTo>
                    <a:pt x="188" y="715"/>
                  </a:lnTo>
                  <a:lnTo>
                    <a:pt x="179" y="701"/>
                  </a:lnTo>
                  <a:lnTo>
                    <a:pt x="171" y="686"/>
                  </a:lnTo>
                  <a:lnTo>
                    <a:pt x="164" y="671"/>
                  </a:lnTo>
                  <a:lnTo>
                    <a:pt x="157" y="656"/>
                  </a:lnTo>
                  <a:lnTo>
                    <a:pt x="151" y="641"/>
                  </a:lnTo>
                  <a:lnTo>
                    <a:pt x="145" y="624"/>
                  </a:lnTo>
                  <a:lnTo>
                    <a:pt x="141" y="608"/>
                  </a:lnTo>
                  <a:lnTo>
                    <a:pt x="136" y="591"/>
                  </a:lnTo>
                  <a:lnTo>
                    <a:pt x="133" y="575"/>
                  </a:lnTo>
                  <a:lnTo>
                    <a:pt x="131" y="558"/>
                  </a:lnTo>
                  <a:lnTo>
                    <a:pt x="129" y="541"/>
                  </a:lnTo>
                  <a:lnTo>
                    <a:pt x="191" y="541"/>
                  </a:lnTo>
                  <a:lnTo>
                    <a:pt x="191" y="541"/>
                  </a:lnTo>
                  <a:lnTo>
                    <a:pt x="197" y="540"/>
                  </a:lnTo>
                  <a:lnTo>
                    <a:pt x="203" y="539"/>
                  </a:lnTo>
                  <a:lnTo>
                    <a:pt x="208" y="535"/>
                  </a:lnTo>
                  <a:lnTo>
                    <a:pt x="214" y="531"/>
                  </a:lnTo>
                  <a:lnTo>
                    <a:pt x="217" y="527"/>
                  </a:lnTo>
                  <a:lnTo>
                    <a:pt x="220" y="521"/>
                  </a:lnTo>
                  <a:lnTo>
                    <a:pt x="222" y="515"/>
                  </a:lnTo>
                  <a:lnTo>
                    <a:pt x="222" y="509"/>
                  </a:lnTo>
                  <a:lnTo>
                    <a:pt x="222" y="509"/>
                  </a:lnTo>
                  <a:lnTo>
                    <a:pt x="222" y="502"/>
                  </a:lnTo>
                  <a:lnTo>
                    <a:pt x="220" y="497"/>
                  </a:lnTo>
                  <a:lnTo>
                    <a:pt x="217" y="491"/>
                  </a:lnTo>
                  <a:lnTo>
                    <a:pt x="214" y="486"/>
                  </a:lnTo>
                  <a:lnTo>
                    <a:pt x="208" y="483"/>
                  </a:lnTo>
                  <a:lnTo>
                    <a:pt x="203" y="480"/>
                  </a:lnTo>
                  <a:lnTo>
                    <a:pt x="197" y="477"/>
                  </a:lnTo>
                  <a:lnTo>
                    <a:pt x="191" y="477"/>
                  </a:lnTo>
                  <a:lnTo>
                    <a:pt x="129" y="477"/>
                  </a:lnTo>
                  <a:lnTo>
                    <a:pt x="129" y="477"/>
                  </a:lnTo>
                  <a:lnTo>
                    <a:pt x="131" y="460"/>
                  </a:lnTo>
                  <a:lnTo>
                    <a:pt x="133" y="443"/>
                  </a:lnTo>
                  <a:lnTo>
                    <a:pt x="136" y="426"/>
                  </a:lnTo>
                  <a:lnTo>
                    <a:pt x="141" y="410"/>
                  </a:lnTo>
                  <a:lnTo>
                    <a:pt x="145" y="394"/>
                  </a:lnTo>
                  <a:lnTo>
                    <a:pt x="151" y="378"/>
                  </a:lnTo>
                  <a:lnTo>
                    <a:pt x="157" y="362"/>
                  </a:lnTo>
                  <a:lnTo>
                    <a:pt x="164" y="347"/>
                  </a:lnTo>
                  <a:lnTo>
                    <a:pt x="171" y="332"/>
                  </a:lnTo>
                  <a:lnTo>
                    <a:pt x="179" y="318"/>
                  </a:lnTo>
                  <a:lnTo>
                    <a:pt x="188" y="304"/>
                  </a:lnTo>
                  <a:lnTo>
                    <a:pt x="197" y="290"/>
                  </a:lnTo>
                  <a:lnTo>
                    <a:pt x="207" y="277"/>
                  </a:lnTo>
                  <a:lnTo>
                    <a:pt x="217" y="264"/>
                  </a:lnTo>
                  <a:lnTo>
                    <a:pt x="228" y="251"/>
                  </a:lnTo>
                  <a:lnTo>
                    <a:pt x="239" y="239"/>
                  </a:lnTo>
                  <a:lnTo>
                    <a:pt x="251" y="227"/>
                  </a:lnTo>
                  <a:lnTo>
                    <a:pt x="264" y="217"/>
                  </a:lnTo>
                  <a:lnTo>
                    <a:pt x="277" y="207"/>
                  </a:lnTo>
                  <a:lnTo>
                    <a:pt x="290" y="197"/>
                  </a:lnTo>
                  <a:lnTo>
                    <a:pt x="304" y="188"/>
                  </a:lnTo>
                  <a:lnTo>
                    <a:pt x="318" y="179"/>
                  </a:lnTo>
                  <a:lnTo>
                    <a:pt x="332" y="171"/>
                  </a:lnTo>
                  <a:lnTo>
                    <a:pt x="347" y="164"/>
                  </a:lnTo>
                  <a:lnTo>
                    <a:pt x="362" y="157"/>
                  </a:lnTo>
                  <a:lnTo>
                    <a:pt x="378" y="151"/>
                  </a:lnTo>
                  <a:lnTo>
                    <a:pt x="394" y="145"/>
                  </a:lnTo>
                  <a:lnTo>
                    <a:pt x="410" y="141"/>
                  </a:lnTo>
                  <a:lnTo>
                    <a:pt x="426" y="136"/>
                  </a:lnTo>
                  <a:lnTo>
                    <a:pt x="443" y="133"/>
                  </a:lnTo>
                  <a:lnTo>
                    <a:pt x="460" y="131"/>
                  </a:lnTo>
                  <a:lnTo>
                    <a:pt x="478" y="129"/>
                  </a:lnTo>
                  <a:lnTo>
                    <a:pt x="478" y="191"/>
                  </a:lnTo>
                  <a:lnTo>
                    <a:pt x="478" y="191"/>
                  </a:lnTo>
                  <a:lnTo>
                    <a:pt x="478" y="197"/>
                  </a:lnTo>
                  <a:lnTo>
                    <a:pt x="480" y="203"/>
                  </a:lnTo>
                  <a:lnTo>
                    <a:pt x="483" y="208"/>
                  </a:lnTo>
                  <a:lnTo>
                    <a:pt x="486" y="214"/>
                  </a:lnTo>
                  <a:lnTo>
                    <a:pt x="491" y="217"/>
                  </a:lnTo>
                  <a:lnTo>
                    <a:pt x="497" y="220"/>
                  </a:lnTo>
                  <a:lnTo>
                    <a:pt x="502" y="222"/>
                  </a:lnTo>
                  <a:lnTo>
                    <a:pt x="509" y="222"/>
                  </a:lnTo>
                  <a:lnTo>
                    <a:pt x="509" y="222"/>
                  </a:lnTo>
                  <a:lnTo>
                    <a:pt x="515" y="222"/>
                  </a:lnTo>
                  <a:lnTo>
                    <a:pt x="522" y="220"/>
                  </a:lnTo>
                  <a:lnTo>
                    <a:pt x="527" y="217"/>
                  </a:lnTo>
                  <a:lnTo>
                    <a:pt x="531" y="214"/>
                  </a:lnTo>
                  <a:lnTo>
                    <a:pt x="535" y="208"/>
                  </a:lnTo>
                  <a:lnTo>
                    <a:pt x="539" y="203"/>
                  </a:lnTo>
                  <a:lnTo>
                    <a:pt x="540" y="197"/>
                  </a:lnTo>
                  <a:lnTo>
                    <a:pt x="541" y="191"/>
                  </a:lnTo>
                  <a:lnTo>
                    <a:pt x="541" y="129"/>
                  </a:lnTo>
                  <a:lnTo>
                    <a:pt x="541" y="129"/>
                  </a:lnTo>
                  <a:lnTo>
                    <a:pt x="558" y="131"/>
                  </a:lnTo>
                  <a:lnTo>
                    <a:pt x="575" y="133"/>
                  </a:lnTo>
                  <a:lnTo>
                    <a:pt x="591" y="136"/>
                  </a:lnTo>
                  <a:lnTo>
                    <a:pt x="608" y="141"/>
                  </a:lnTo>
                  <a:lnTo>
                    <a:pt x="625" y="145"/>
                  </a:lnTo>
                  <a:lnTo>
                    <a:pt x="641" y="151"/>
                  </a:lnTo>
                  <a:lnTo>
                    <a:pt x="656" y="157"/>
                  </a:lnTo>
                  <a:lnTo>
                    <a:pt x="671" y="164"/>
                  </a:lnTo>
                  <a:lnTo>
                    <a:pt x="686" y="171"/>
                  </a:lnTo>
                  <a:lnTo>
                    <a:pt x="701" y="179"/>
                  </a:lnTo>
                  <a:lnTo>
                    <a:pt x="715" y="188"/>
                  </a:lnTo>
                  <a:lnTo>
                    <a:pt x="729" y="197"/>
                  </a:lnTo>
                  <a:lnTo>
                    <a:pt x="741" y="207"/>
                  </a:lnTo>
                  <a:lnTo>
                    <a:pt x="754" y="217"/>
                  </a:lnTo>
                  <a:lnTo>
                    <a:pt x="766" y="227"/>
                  </a:lnTo>
                  <a:lnTo>
                    <a:pt x="778" y="239"/>
                  </a:lnTo>
                  <a:lnTo>
                    <a:pt x="790" y="251"/>
                  </a:lnTo>
                  <a:lnTo>
                    <a:pt x="800" y="264"/>
                  </a:lnTo>
                  <a:lnTo>
                    <a:pt x="811" y="277"/>
                  </a:lnTo>
                  <a:lnTo>
                    <a:pt x="821" y="290"/>
                  </a:lnTo>
                  <a:lnTo>
                    <a:pt x="831" y="304"/>
                  </a:lnTo>
                  <a:lnTo>
                    <a:pt x="839" y="318"/>
                  </a:lnTo>
                  <a:lnTo>
                    <a:pt x="847" y="332"/>
                  </a:lnTo>
                  <a:lnTo>
                    <a:pt x="854" y="347"/>
                  </a:lnTo>
                  <a:lnTo>
                    <a:pt x="861" y="362"/>
                  </a:lnTo>
                  <a:lnTo>
                    <a:pt x="867" y="378"/>
                  </a:lnTo>
                  <a:lnTo>
                    <a:pt x="872" y="394"/>
                  </a:lnTo>
                  <a:lnTo>
                    <a:pt x="877" y="410"/>
                  </a:lnTo>
                  <a:lnTo>
                    <a:pt x="881" y="426"/>
                  </a:lnTo>
                  <a:lnTo>
                    <a:pt x="884" y="443"/>
                  </a:lnTo>
                  <a:lnTo>
                    <a:pt x="887" y="460"/>
                  </a:lnTo>
                  <a:lnTo>
                    <a:pt x="888" y="477"/>
                  </a:lnTo>
                  <a:lnTo>
                    <a:pt x="827" y="477"/>
                  </a:lnTo>
                  <a:lnTo>
                    <a:pt x="827" y="477"/>
                  </a:lnTo>
                  <a:lnTo>
                    <a:pt x="821" y="477"/>
                  </a:lnTo>
                  <a:lnTo>
                    <a:pt x="814" y="480"/>
                  </a:lnTo>
                  <a:lnTo>
                    <a:pt x="809" y="483"/>
                  </a:lnTo>
                  <a:lnTo>
                    <a:pt x="805" y="486"/>
                  </a:lnTo>
                  <a:lnTo>
                    <a:pt x="800" y="491"/>
                  </a:lnTo>
                  <a:lnTo>
                    <a:pt x="797" y="497"/>
                  </a:lnTo>
                  <a:lnTo>
                    <a:pt x="796" y="502"/>
                  </a:lnTo>
                  <a:lnTo>
                    <a:pt x="795" y="509"/>
                  </a:lnTo>
                  <a:lnTo>
                    <a:pt x="795" y="509"/>
                  </a:lnTo>
                  <a:lnTo>
                    <a:pt x="796" y="515"/>
                  </a:lnTo>
                  <a:lnTo>
                    <a:pt x="797" y="521"/>
                  </a:lnTo>
                  <a:lnTo>
                    <a:pt x="800" y="527"/>
                  </a:lnTo>
                  <a:lnTo>
                    <a:pt x="805" y="531"/>
                  </a:lnTo>
                  <a:lnTo>
                    <a:pt x="809" y="535"/>
                  </a:lnTo>
                  <a:lnTo>
                    <a:pt x="814" y="539"/>
                  </a:lnTo>
                  <a:lnTo>
                    <a:pt x="821" y="540"/>
                  </a:lnTo>
                  <a:lnTo>
                    <a:pt x="827" y="541"/>
                  </a:lnTo>
                  <a:lnTo>
                    <a:pt x="827" y="541"/>
                  </a:lnTo>
                  <a:close/>
                  <a:moveTo>
                    <a:pt x="604" y="509"/>
                  </a:moveTo>
                  <a:lnTo>
                    <a:pt x="604" y="509"/>
                  </a:lnTo>
                  <a:lnTo>
                    <a:pt x="604" y="499"/>
                  </a:lnTo>
                  <a:lnTo>
                    <a:pt x="602" y="489"/>
                  </a:lnTo>
                  <a:lnTo>
                    <a:pt x="600" y="481"/>
                  </a:lnTo>
                  <a:lnTo>
                    <a:pt x="597" y="472"/>
                  </a:lnTo>
                  <a:lnTo>
                    <a:pt x="592" y="463"/>
                  </a:lnTo>
                  <a:lnTo>
                    <a:pt x="588" y="456"/>
                  </a:lnTo>
                  <a:lnTo>
                    <a:pt x="583" y="448"/>
                  </a:lnTo>
                  <a:lnTo>
                    <a:pt x="576" y="441"/>
                  </a:lnTo>
                  <a:lnTo>
                    <a:pt x="570" y="436"/>
                  </a:lnTo>
                  <a:lnTo>
                    <a:pt x="562" y="430"/>
                  </a:lnTo>
                  <a:lnTo>
                    <a:pt x="555" y="425"/>
                  </a:lnTo>
                  <a:lnTo>
                    <a:pt x="546" y="421"/>
                  </a:lnTo>
                  <a:lnTo>
                    <a:pt x="538" y="417"/>
                  </a:lnTo>
                  <a:lnTo>
                    <a:pt x="528" y="415"/>
                  </a:lnTo>
                  <a:lnTo>
                    <a:pt x="518" y="414"/>
                  </a:lnTo>
                  <a:lnTo>
                    <a:pt x="509" y="413"/>
                  </a:lnTo>
                  <a:lnTo>
                    <a:pt x="509" y="413"/>
                  </a:lnTo>
                  <a:lnTo>
                    <a:pt x="499" y="414"/>
                  </a:lnTo>
                  <a:lnTo>
                    <a:pt x="489" y="415"/>
                  </a:lnTo>
                  <a:lnTo>
                    <a:pt x="481" y="417"/>
                  </a:lnTo>
                  <a:lnTo>
                    <a:pt x="472" y="421"/>
                  </a:lnTo>
                  <a:lnTo>
                    <a:pt x="464" y="425"/>
                  </a:lnTo>
                  <a:lnTo>
                    <a:pt x="456" y="430"/>
                  </a:lnTo>
                  <a:lnTo>
                    <a:pt x="449" y="436"/>
                  </a:lnTo>
                  <a:lnTo>
                    <a:pt x="441" y="441"/>
                  </a:lnTo>
                  <a:lnTo>
                    <a:pt x="436" y="448"/>
                  </a:lnTo>
                  <a:lnTo>
                    <a:pt x="430" y="456"/>
                  </a:lnTo>
                  <a:lnTo>
                    <a:pt x="425" y="463"/>
                  </a:lnTo>
                  <a:lnTo>
                    <a:pt x="421" y="472"/>
                  </a:lnTo>
                  <a:lnTo>
                    <a:pt x="417" y="481"/>
                  </a:lnTo>
                  <a:lnTo>
                    <a:pt x="415" y="489"/>
                  </a:lnTo>
                  <a:lnTo>
                    <a:pt x="414" y="499"/>
                  </a:lnTo>
                  <a:lnTo>
                    <a:pt x="413" y="509"/>
                  </a:lnTo>
                  <a:lnTo>
                    <a:pt x="413" y="509"/>
                  </a:lnTo>
                  <a:lnTo>
                    <a:pt x="414" y="518"/>
                  </a:lnTo>
                  <a:lnTo>
                    <a:pt x="415" y="528"/>
                  </a:lnTo>
                  <a:lnTo>
                    <a:pt x="417" y="538"/>
                  </a:lnTo>
                  <a:lnTo>
                    <a:pt x="421" y="546"/>
                  </a:lnTo>
                  <a:lnTo>
                    <a:pt x="425" y="555"/>
                  </a:lnTo>
                  <a:lnTo>
                    <a:pt x="430" y="562"/>
                  </a:lnTo>
                  <a:lnTo>
                    <a:pt x="436" y="570"/>
                  </a:lnTo>
                  <a:lnTo>
                    <a:pt x="441" y="576"/>
                  </a:lnTo>
                  <a:lnTo>
                    <a:pt x="449" y="583"/>
                  </a:lnTo>
                  <a:lnTo>
                    <a:pt x="456" y="588"/>
                  </a:lnTo>
                  <a:lnTo>
                    <a:pt x="464" y="592"/>
                  </a:lnTo>
                  <a:lnTo>
                    <a:pt x="472" y="597"/>
                  </a:lnTo>
                  <a:lnTo>
                    <a:pt x="481" y="600"/>
                  </a:lnTo>
                  <a:lnTo>
                    <a:pt x="489" y="602"/>
                  </a:lnTo>
                  <a:lnTo>
                    <a:pt x="499" y="604"/>
                  </a:lnTo>
                  <a:lnTo>
                    <a:pt x="509" y="604"/>
                  </a:lnTo>
                  <a:lnTo>
                    <a:pt x="509" y="604"/>
                  </a:lnTo>
                  <a:lnTo>
                    <a:pt x="518" y="604"/>
                  </a:lnTo>
                  <a:lnTo>
                    <a:pt x="528" y="602"/>
                  </a:lnTo>
                  <a:lnTo>
                    <a:pt x="538" y="600"/>
                  </a:lnTo>
                  <a:lnTo>
                    <a:pt x="546" y="597"/>
                  </a:lnTo>
                  <a:lnTo>
                    <a:pt x="555" y="592"/>
                  </a:lnTo>
                  <a:lnTo>
                    <a:pt x="562" y="588"/>
                  </a:lnTo>
                  <a:lnTo>
                    <a:pt x="570" y="583"/>
                  </a:lnTo>
                  <a:lnTo>
                    <a:pt x="576" y="576"/>
                  </a:lnTo>
                  <a:lnTo>
                    <a:pt x="583" y="570"/>
                  </a:lnTo>
                  <a:lnTo>
                    <a:pt x="588" y="562"/>
                  </a:lnTo>
                  <a:lnTo>
                    <a:pt x="592" y="555"/>
                  </a:lnTo>
                  <a:lnTo>
                    <a:pt x="597" y="546"/>
                  </a:lnTo>
                  <a:lnTo>
                    <a:pt x="600" y="538"/>
                  </a:lnTo>
                  <a:lnTo>
                    <a:pt x="602" y="528"/>
                  </a:lnTo>
                  <a:lnTo>
                    <a:pt x="604" y="518"/>
                  </a:lnTo>
                  <a:lnTo>
                    <a:pt x="604" y="509"/>
                  </a:lnTo>
                  <a:lnTo>
                    <a:pt x="604" y="509"/>
                  </a:lnTo>
                  <a:close/>
                  <a:moveTo>
                    <a:pt x="478" y="509"/>
                  </a:moveTo>
                  <a:lnTo>
                    <a:pt x="478" y="509"/>
                  </a:lnTo>
                  <a:lnTo>
                    <a:pt x="478" y="502"/>
                  </a:lnTo>
                  <a:lnTo>
                    <a:pt x="480" y="497"/>
                  </a:lnTo>
                  <a:lnTo>
                    <a:pt x="483" y="491"/>
                  </a:lnTo>
                  <a:lnTo>
                    <a:pt x="486" y="486"/>
                  </a:lnTo>
                  <a:lnTo>
                    <a:pt x="491" y="483"/>
                  </a:lnTo>
                  <a:lnTo>
                    <a:pt x="497" y="480"/>
                  </a:lnTo>
                  <a:lnTo>
                    <a:pt x="502" y="477"/>
                  </a:lnTo>
                  <a:lnTo>
                    <a:pt x="509" y="477"/>
                  </a:lnTo>
                  <a:lnTo>
                    <a:pt x="509" y="477"/>
                  </a:lnTo>
                  <a:lnTo>
                    <a:pt x="515" y="477"/>
                  </a:lnTo>
                  <a:lnTo>
                    <a:pt x="522" y="480"/>
                  </a:lnTo>
                  <a:lnTo>
                    <a:pt x="527" y="483"/>
                  </a:lnTo>
                  <a:lnTo>
                    <a:pt x="531" y="486"/>
                  </a:lnTo>
                  <a:lnTo>
                    <a:pt x="535" y="491"/>
                  </a:lnTo>
                  <a:lnTo>
                    <a:pt x="539" y="497"/>
                  </a:lnTo>
                  <a:lnTo>
                    <a:pt x="540" y="502"/>
                  </a:lnTo>
                  <a:lnTo>
                    <a:pt x="541" y="509"/>
                  </a:lnTo>
                  <a:lnTo>
                    <a:pt x="541" y="509"/>
                  </a:lnTo>
                  <a:lnTo>
                    <a:pt x="540" y="515"/>
                  </a:lnTo>
                  <a:lnTo>
                    <a:pt x="539" y="521"/>
                  </a:lnTo>
                  <a:lnTo>
                    <a:pt x="535" y="527"/>
                  </a:lnTo>
                  <a:lnTo>
                    <a:pt x="531" y="531"/>
                  </a:lnTo>
                  <a:lnTo>
                    <a:pt x="527" y="535"/>
                  </a:lnTo>
                  <a:lnTo>
                    <a:pt x="522" y="539"/>
                  </a:lnTo>
                  <a:lnTo>
                    <a:pt x="515" y="540"/>
                  </a:lnTo>
                  <a:lnTo>
                    <a:pt x="509" y="541"/>
                  </a:lnTo>
                  <a:lnTo>
                    <a:pt x="509" y="541"/>
                  </a:lnTo>
                  <a:lnTo>
                    <a:pt x="502" y="540"/>
                  </a:lnTo>
                  <a:lnTo>
                    <a:pt x="497" y="539"/>
                  </a:lnTo>
                  <a:lnTo>
                    <a:pt x="491" y="535"/>
                  </a:lnTo>
                  <a:lnTo>
                    <a:pt x="486" y="531"/>
                  </a:lnTo>
                  <a:lnTo>
                    <a:pt x="483" y="527"/>
                  </a:lnTo>
                  <a:lnTo>
                    <a:pt x="480" y="521"/>
                  </a:lnTo>
                  <a:lnTo>
                    <a:pt x="478" y="515"/>
                  </a:lnTo>
                  <a:lnTo>
                    <a:pt x="478" y="509"/>
                  </a:lnTo>
                  <a:lnTo>
                    <a:pt x="478" y="509"/>
                  </a:lnTo>
                  <a:close/>
                  <a:moveTo>
                    <a:pt x="541" y="318"/>
                  </a:moveTo>
                  <a:lnTo>
                    <a:pt x="541" y="318"/>
                  </a:lnTo>
                  <a:lnTo>
                    <a:pt x="540" y="311"/>
                  </a:lnTo>
                  <a:lnTo>
                    <a:pt x="539" y="306"/>
                  </a:lnTo>
                  <a:lnTo>
                    <a:pt x="535" y="300"/>
                  </a:lnTo>
                  <a:lnTo>
                    <a:pt x="531" y="295"/>
                  </a:lnTo>
                  <a:lnTo>
                    <a:pt x="527" y="292"/>
                  </a:lnTo>
                  <a:lnTo>
                    <a:pt x="522" y="289"/>
                  </a:lnTo>
                  <a:lnTo>
                    <a:pt x="515" y="286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486" y="288"/>
                  </a:lnTo>
                  <a:lnTo>
                    <a:pt x="465" y="291"/>
                  </a:lnTo>
                  <a:lnTo>
                    <a:pt x="443" y="296"/>
                  </a:lnTo>
                  <a:lnTo>
                    <a:pt x="423" y="304"/>
                  </a:lnTo>
                  <a:lnTo>
                    <a:pt x="402" y="313"/>
                  </a:lnTo>
                  <a:lnTo>
                    <a:pt x="384" y="324"/>
                  </a:lnTo>
                  <a:lnTo>
                    <a:pt x="367" y="337"/>
                  </a:lnTo>
                  <a:lnTo>
                    <a:pt x="352" y="352"/>
                  </a:lnTo>
                  <a:lnTo>
                    <a:pt x="337" y="367"/>
                  </a:lnTo>
                  <a:lnTo>
                    <a:pt x="324" y="384"/>
                  </a:lnTo>
                  <a:lnTo>
                    <a:pt x="313" y="402"/>
                  </a:lnTo>
                  <a:lnTo>
                    <a:pt x="304" y="423"/>
                  </a:lnTo>
                  <a:lnTo>
                    <a:pt x="296" y="443"/>
                  </a:lnTo>
                  <a:lnTo>
                    <a:pt x="291" y="463"/>
                  </a:lnTo>
                  <a:lnTo>
                    <a:pt x="288" y="486"/>
                  </a:lnTo>
                  <a:lnTo>
                    <a:pt x="287" y="509"/>
                  </a:lnTo>
                  <a:lnTo>
                    <a:pt x="287" y="509"/>
                  </a:lnTo>
                  <a:lnTo>
                    <a:pt x="287" y="515"/>
                  </a:lnTo>
                  <a:lnTo>
                    <a:pt x="289" y="521"/>
                  </a:lnTo>
                  <a:lnTo>
                    <a:pt x="292" y="527"/>
                  </a:lnTo>
                  <a:lnTo>
                    <a:pt x="295" y="531"/>
                  </a:lnTo>
                  <a:lnTo>
                    <a:pt x="300" y="535"/>
                  </a:lnTo>
                  <a:lnTo>
                    <a:pt x="306" y="539"/>
                  </a:lnTo>
                  <a:lnTo>
                    <a:pt x="311" y="540"/>
                  </a:lnTo>
                  <a:lnTo>
                    <a:pt x="318" y="541"/>
                  </a:lnTo>
                  <a:lnTo>
                    <a:pt x="318" y="541"/>
                  </a:lnTo>
                  <a:lnTo>
                    <a:pt x="324" y="540"/>
                  </a:lnTo>
                  <a:lnTo>
                    <a:pt x="331" y="539"/>
                  </a:lnTo>
                  <a:lnTo>
                    <a:pt x="336" y="535"/>
                  </a:lnTo>
                  <a:lnTo>
                    <a:pt x="340" y="531"/>
                  </a:lnTo>
                  <a:lnTo>
                    <a:pt x="344" y="527"/>
                  </a:lnTo>
                  <a:lnTo>
                    <a:pt x="348" y="521"/>
                  </a:lnTo>
                  <a:lnTo>
                    <a:pt x="349" y="515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1" y="492"/>
                  </a:lnTo>
                  <a:lnTo>
                    <a:pt x="353" y="476"/>
                  </a:lnTo>
                  <a:lnTo>
                    <a:pt x="357" y="461"/>
                  </a:lnTo>
                  <a:lnTo>
                    <a:pt x="363" y="447"/>
                  </a:lnTo>
                  <a:lnTo>
                    <a:pt x="369" y="433"/>
                  </a:lnTo>
                  <a:lnTo>
                    <a:pt x="377" y="420"/>
                  </a:lnTo>
                  <a:lnTo>
                    <a:pt x="386" y="408"/>
                  </a:lnTo>
                  <a:lnTo>
                    <a:pt x="397" y="396"/>
                  </a:lnTo>
                  <a:lnTo>
                    <a:pt x="408" y="386"/>
                  </a:lnTo>
                  <a:lnTo>
                    <a:pt x="420" y="377"/>
                  </a:lnTo>
                  <a:lnTo>
                    <a:pt x="434" y="369"/>
                  </a:lnTo>
                  <a:lnTo>
                    <a:pt x="447" y="363"/>
                  </a:lnTo>
                  <a:lnTo>
                    <a:pt x="461" y="357"/>
                  </a:lnTo>
                  <a:lnTo>
                    <a:pt x="476" y="353"/>
                  </a:lnTo>
                  <a:lnTo>
                    <a:pt x="493" y="351"/>
                  </a:lnTo>
                  <a:lnTo>
                    <a:pt x="509" y="350"/>
                  </a:lnTo>
                  <a:lnTo>
                    <a:pt x="509" y="350"/>
                  </a:lnTo>
                  <a:lnTo>
                    <a:pt x="515" y="349"/>
                  </a:lnTo>
                  <a:lnTo>
                    <a:pt x="522" y="348"/>
                  </a:lnTo>
                  <a:lnTo>
                    <a:pt x="527" y="344"/>
                  </a:lnTo>
                  <a:lnTo>
                    <a:pt x="531" y="340"/>
                  </a:lnTo>
                  <a:lnTo>
                    <a:pt x="535" y="336"/>
                  </a:lnTo>
                  <a:lnTo>
                    <a:pt x="539" y="330"/>
                  </a:lnTo>
                  <a:lnTo>
                    <a:pt x="540" y="324"/>
                  </a:lnTo>
                  <a:lnTo>
                    <a:pt x="541" y="318"/>
                  </a:lnTo>
                  <a:lnTo>
                    <a:pt x="541" y="318"/>
                  </a:lnTo>
                  <a:close/>
                  <a:moveTo>
                    <a:pt x="700" y="477"/>
                  </a:moveTo>
                  <a:lnTo>
                    <a:pt x="700" y="477"/>
                  </a:lnTo>
                  <a:lnTo>
                    <a:pt x="693" y="477"/>
                  </a:lnTo>
                  <a:lnTo>
                    <a:pt x="688" y="480"/>
                  </a:lnTo>
                  <a:lnTo>
                    <a:pt x="682" y="483"/>
                  </a:lnTo>
                  <a:lnTo>
                    <a:pt x="677" y="486"/>
                  </a:lnTo>
                  <a:lnTo>
                    <a:pt x="674" y="491"/>
                  </a:lnTo>
                  <a:lnTo>
                    <a:pt x="671" y="497"/>
                  </a:lnTo>
                  <a:lnTo>
                    <a:pt x="669" y="502"/>
                  </a:lnTo>
                  <a:lnTo>
                    <a:pt x="667" y="509"/>
                  </a:lnTo>
                  <a:lnTo>
                    <a:pt x="667" y="509"/>
                  </a:lnTo>
                  <a:lnTo>
                    <a:pt x="667" y="525"/>
                  </a:lnTo>
                  <a:lnTo>
                    <a:pt x="664" y="541"/>
                  </a:lnTo>
                  <a:lnTo>
                    <a:pt x="661" y="556"/>
                  </a:lnTo>
                  <a:lnTo>
                    <a:pt x="656" y="571"/>
                  </a:lnTo>
                  <a:lnTo>
                    <a:pt x="649" y="585"/>
                  </a:lnTo>
                  <a:lnTo>
                    <a:pt x="641" y="598"/>
                  </a:lnTo>
                  <a:lnTo>
                    <a:pt x="632" y="609"/>
                  </a:lnTo>
                  <a:lnTo>
                    <a:pt x="621" y="621"/>
                  </a:lnTo>
                  <a:lnTo>
                    <a:pt x="609" y="632"/>
                  </a:lnTo>
                  <a:lnTo>
                    <a:pt x="598" y="641"/>
                  </a:lnTo>
                  <a:lnTo>
                    <a:pt x="585" y="649"/>
                  </a:lnTo>
                  <a:lnTo>
                    <a:pt x="571" y="656"/>
                  </a:lnTo>
                  <a:lnTo>
                    <a:pt x="556" y="661"/>
                  </a:lnTo>
                  <a:lnTo>
                    <a:pt x="541" y="664"/>
                  </a:lnTo>
                  <a:lnTo>
                    <a:pt x="525" y="667"/>
                  </a:lnTo>
                  <a:lnTo>
                    <a:pt x="509" y="667"/>
                  </a:lnTo>
                  <a:lnTo>
                    <a:pt x="509" y="667"/>
                  </a:lnTo>
                  <a:lnTo>
                    <a:pt x="502" y="668"/>
                  </a:lnTo>
                  <a:lnTo>
                    <a:pt x="497" y="671"/>
                  </a:lnTo>
                  <a:lnTo>
                    <a:pt x="491" y="674"/>
                  </a:lnTo>
                  <a:lnTo>
                    <a:pt x="486" y="677"/>
                  </a:lnTo>
                  <a:lnTo>
                    <a:pt x="483" y="682"/>
                  </a:lnTo>
                  <a:lnTo>
                    <a:pt x="480" y="688"/>
                  </a:lnTo>
                  <a:lnTo>
                    <a:pt x="478" y="693"/>
                  </a:lnTo>
                  <a:lnTo>
                    <a:pt x="478" y="700"/>
                  </a:lnTo>
                  <a:lnTo>
                    <a:pt x="478" y="700"/>
                  </a:lnTo>
                  <a:lnTo>
                    <a:pt x="478" y="706"/>
                  </a:lnTo>
                  <a:lnTo>
                    <a:pt x="480" y="712"/>
                  </a:lnTo>
                  <a:lnTo>
                    <a:pt x="483" y="718"/>
                  </a:lnTo>
                  <a:lnTo>
                    <a:pt x="486" y="722"/>
                  </a:lnTo>
                  <a:lnTo>
                    <a:pt x="491" y="726"/>
                  </a:lnTo>
                  <a:lnTo>
                    <a:pt x="497" y="729"/>
                  </a:lnTo>
                  <a:lnTo>
                    <a:pt x="502" y="731"/>
                  </a:lnTo>
                  <a:lnTo>
                    <a:pt x="509" y="732"/>
                  </a:lnTo>
                  <a:lnTo>
                    <a:pt x="509" y="732"/>
                  </a:lnTo>
                  <a:lnTo>
                    <a:pt x="531" y="731"/>
                  </a:lnTo>
                  <a:lnTo>
                    <a:pt x="554" y="727"/>
                  </a:lnTo>
                  <a:lnTo>
                    <a:pt x="575" y="721"/>
                  </a:lnTo>
                  <a:lnTo>
                    <a:pt x="596" y="713"/>
                  </a:lnTo>
                  <a:lnTo>
                    <a:pt x="615" y="705"/>
                  </a:lnTo>
                  <a:lnTo>
                    <a:pt x="633" y="693"/>
                  </a:lnTo>
                  <a:lnTo>
                    <a:pt x="650" y="680"/>
                  </a:lnTo>
                  <a:lnTo>
                    <a:pt x="666" y="666"/>
                  </a:lnTo>
                  <a:lnTo>
                    <a:pt x="680" y="650"/>
                  </a:lnTo>
                  <a:lnTo>
                    <a:pt x="693" y="633"/>
                  </a:lnTo>
                  <a:lnTo>
                    <a:pt x="705" y="615"/>
                  </a:lnTo>
                  <a:lnTo>
                    <a:pt x="714" y="595"/>
                  </a:lnTo>
                  <a:lnTo>
                    <a:pt x="721" y="575"/>
                  </a:lnTo>
                  <a:lnTo>
                    <a:pt x="728" y="554"/>
                  </a:lnTo>
                  <a:lnTo>
                    <a:pt x="731" y="531"/>
                  </a:lnTo>
                  <a:lnTo>
                    <a:pt x="732" y="509"/>
                  </a:lnTo>
                  <a:lnTo>
                    <a:pt x="732" y="509"/>
                  </a:lnTo>
                  <a:lnTo>
                    <a:pt x="731" y="502"/>
                  </a:lnTo>
                  <a:lnTo>
                    <a:pt x="729" y="497"/>
                  </a:lnTo>
                  <a:lnTo>
                    <a:pt x="726" y="491"/>
                  </a:lnTo>
                  <a:lnTo>
                    <a:pt x="722" y="486"/>
                  </a:lnTo>
                  <a:lnTo>
                    <a:pt x="718" y="483"/>
                  </a:lnTo>
                  <a:lnTo>
                    <a:pt x="712" y="480"/>
                  </a:lnTo>
                  <a:lnTo>
                    <a:pt x="706" y="477"/>
                  </a:lnTo>
                  <a:lnTo>
                    <a:pt x="700" y="477"/>
                  </a:lnTo>
                  <a:lnTo>
                    <a:pt x="700" y="4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6414055" y="5349657"/>
              <a:ext cx="704584" cy="7045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5626100" y="5701949"/>
              <a:ext cx="6096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  <a:headEnd type="oval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文本框 58"/>
          <p:cNvSpPr txBox="1"/>
          <p:nvPr/>
        </p:nvSpPr>
        <p:spPr>
          <a:xfrm>
            <a:off x="7023903" y="1714738"/>
            <a:ext cx="4522008" cy="1227455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p>
            <a:pPr algn="ctr">
              <a:lnSpc>
                <a:spcPct val="132000"/>
              </a:lnSpc>
            </a:pPr>
            <a:r>
              <a:rPr lang="en-US" altLang="zh-CN" sz="14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en-US" altLang="zh-CN" sz="14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7023903" y="3298398"/>
            <a:ext cx="4522008" cy="1227455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p>
            <a:pPr algn="ctr">
              <a:lnSpc>
                <a:spcPct val="132000"/>
              </a:lnSpc>
            </a:pPr>
            <a:r>
              <a:rPr lang="en-US" altLang="zh-CN" sz="14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en-US" altLang="zh-CN" sz="14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972412" y="4924069"/>
            <a:ext cx="4522008" cy="1227455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p>
            <a:pPr algn="ctr">
              <a:lnSpc>
                <a:spcPct val="132000"/>
              </a:lnSpc>
            </a:pPr>
            <a:r>
              <a:rPr lang="en-US" altLang="zh-CN" sz="14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en-US" altLang="zh-CN" sz="14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/>
          <p:cNvSpPr/>
          <p:nvPr/>
        </p:nvSpPr>
        <p:spPr>
          <a:xfrm>
            <a:off x="217170" y="190500"/>
            <a:ext cx="11757660" cy="6477000"/>
          </a:xfrm>
          <a:prstGeom prst="roundRect">
            <a:avLst>
              <a:gd name="adj" fmla="val 4765"/>
            </a:avLst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37322" y="304831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defRPr>
            </a:lvl1pPr>
          </a:lstStyle>
          <a:p>
            <a:pPr algn="l"/>
            <a:r>
              <a:rPr lang="zh-CN" altLang="en-US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输入标题内容</a:t>
            </a:r>
            <a:endParaRPr lang="en-US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2755" y="3506252"/>
            <a:ext cx="3151210" cy="13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32000"/>
              </a:lnSpc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50737" y="5167606"/>
            <a:ext cx="10711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LEARN MORE</a:t>
            </a:r>
            <a:endParaRPr lang="en-US" sz="1100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615488" y="5420437"/>
            <a:ext cx="928800" cy="0"/>
          </a:xfrm>
          <a:prstGeom prst="line">
            <a:avLst/>
          </a:prstGeom>
          <a:ln w="12700">
            <a:solidFill>
              <a:srgbClr val="8686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615488" y="5430035"/>
            <a:ext cx="9288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5080338" y="304831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defRPr>
            </a:lvl1pPr>
          </a:lstStyle>
          <a:p>
            <a:pPr algn="l"/>
            <a:r>
              <a:rPr lang="zh-CN" altLang="en-US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输入标题内容</a:t>
            </a:r>
            <a:endParaRPr lang="en-US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80639" y="3506252"/>
            <a:ext cx="3592078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  <a:p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66849" y="5167606"/>
            <a:ext cx="10711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LEARN MORE</a:t>
            </a:r>
            <a:endParaRPr lang="en-US" sz="1100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31600" y="5420437"/>
            <a:ext cx="928800" cy="0"/>
          </a:xfrm>
          <a:prstGeom prst="line">
            <a:avLst/>
          </a:prstGeom>
          <a:ln w="12700">
            <a:solidFill>
              <a:srgbClr val="8686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631600" y="5430035"/>
            <a:ext cx="9288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9211866" y="304831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defRPr>
            </a:lvl1pPr>
          </a:lstStyle>
          <a:p>
            <a:pPr algn="l"/>
            <a:r>
              <a:rPr lang="zh-CN" altLang="en-US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输入标题内容</a:t>
            </a:r>
            <a:endParaRPr lang="en-US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98035" y="3506252"/>
            <a:ext cx="3151210" cy="13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32000"/>
              </a:lnSpc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544489" y="5167606"/>
            <a:ext cx="10711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LEARN MORE</a:t>
            </a:r>
            <a:endParaRPr lang="en-US" sz="1100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9609240" y="5420437"/>
            <a:ext cx="928800" cy="0"/>
          </a:xfrm>
          <a:prstGeom prst="line">
            <a:avLst/>
          </a:prstGeom>
          <a:ln w="12700">
            <a:solidFill>
              <a:srgbClr val="8686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9609240" y="5430035"/>
            <a:ext cx="9288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1862702" y="2341068"/>
            <a:ext cx="567981" cy="567981"/>
          </a:xfrm>
          <a:prstGeom prst="ellipse">
            <a:avLst/>
          </a:prstGeom>
          <a:solidFill>
            <a:srgbClr val="FED113"/>
          </a:solidFill>
          <a:ln>
            <a:noFill/>
          </a:ln>
          <a:effectLst>
            <a:outerShdw blurRad="203200" dist="38100" dir="4380000" sx="104000" sy="104000" algn="t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文本框 27"/>
          <p:cNvSpPr txBox="1"/>
          <p:nvPr/>
        </p:nvSpPr>
        <p:spPr>
          <a:xfrm>
            <a:off x="1884441" y="239422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</a:t>
            </a:r>
            <a:endParaRPr lang="en-US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818421" y="2341067"/>
            <a:ext cx="567981" cy="567981"/>
          </a:xfrm>
          <a:prstGeom prst="ellipse">
            <a:avLst/>
          </a:prstGeom>
          <a:solidFill>
            <a:srgbClr val="FED113"/>
          </a:solidFill>
          <a:ln>
            <a:noFill/>
          </a:ln>
          <a:effectLst>
            <a:outerShdw blurRad="203200" dist="38100" dir="4380000" sx="104000" sy="104000" algn="t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文本框 30"/>
          <p:cNvSpPr txBox="1"/>
          <p:nvPr/>
        </p:nvSpPr>
        <p:spPr>
          <a:xfrm>
            <a:off x="5840160" y="2394225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  <a:endParaRPr lang="en-US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9774140" y="2341067"/>
            <a:ext cx="567981" cy="567981"/>
          </a:xfrm>
          <a:prstGeom prst="ellipse">
            <a:avLst/>
          </a:prstGeom>
          <a:solidFill>
            <a:srgbClr val="FED113"/>
          </a:solidFill>
          <a:ln>
            <a:noFill/>
          </a:ln>
          <a:effectLst>
            <a:outerShdw blurRad="203200" dist="38100" dir="4380000" sx="104000" sy="104000" algn="t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文本框 33"/>
          <p:cNvSpPr txBox="1"/>
          <p:nvPr/>
        </p:nvSpPr>
        <p:spPr>
          <a:xfrm>
            <a:off x="9795879" y="2394225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</a:t>
            </a:r>
            <a:endParaRPr lang="en-US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78639" y="254090"/>
            <a:ext cx="2286792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Normal" panose="020B0202020203020207" pitchFamily="34" charset="-128"/>
              </a:rPr>
              <a:t>输入标题内容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5854700" y="1055847"/>
            <a:ext cx="521593" cy="0"/>
          </a:xfrm>
          <a:prstGeom prst="line">
            <a:avLst/>
          </a:prstGeom>
          <a:ln w="19050">
            <a:solidFill>
              <a:srgbClr val="FFD7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3560392" y="687658"/>
            <a:ext cx="53383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This Set Of Templates Is A High-quality Professional</a:t>
            </a:r>
            <a:endParaRPr kumimoji="0" lang="zh-CN" altLang="zh-CN" sz="12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/>
          <p:cNvSpPr/>
          <p:nvPr/>
        </p:nvSpPr>
        <p:spPr>
          <a:xfrm>
            <a:off x="217170" y="190500"/>
            <a:ext cx="11757660" cy="6477000"/>
          </a:xfrm>
          <a:prstGeom prst="roundRect">
            <a:avLst>
              <a:gd name="adj" fmla="val 4765"/>
            </a:avLst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78639" y="254090"/>
            <a:ext cx="2286792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Normal" panose="020B0202020203020207" pitchFamily="34" charset="-128"/>
              </a:rPr>
              <a:t>输入标题内容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5854700" y="1055847"/>
            <a:ext cx="521593" cy="0"/>
          </a:xfrm>
          <a:prstGeom prst="line">
            <a:avLst/>
          </a:prstGeom>
          <a:ln w="19050">
            <a:solidFill>
              <a:srgbClr val="FFD7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3560392" y="687658"/>
            <a:ext cx="53383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This Set Of Templates Is A High-quality Professional</a:t>
            </a:r>
            <a:endParaRPr kumimoji="0" lang="zh-CN" altLang="zh-CN" sz="12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5" name="Group 54"/>
          <p:cNvGrpSpPr/>
          <p:nvPr/>
        </p:nvGrpSpPr>
        <p:grpSpPr>
          <a:xfrm>
            <a:off x="8286658" y="1927537"/>
            <a:ext cx="2955174" cy="1446713"/>
            <a:chOff x="1603804" y="2220559"/>
            <a:chExt cx="2955174" cy="1446713"/>
          </a:xfrm>
        </p:grpSpPr>
        <p:sp>
          <p:nvSpPr>
            <p:cNvPr id="76" name="Text Placeholder 2"/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1600" dirty="0">
                  <a:solidFill>
                    <a:srgbClr val="22243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+mn-ea"/>
                </a:rPr>
                <a:t>输入标题内容</a:t>
              </a:r>
              <a:endParaRPr lang="en-GB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  <a:sym typeface="YRDZST"/>
              </a:endParaRPr>
            </a:p>
          </p:txBody>
        </p:sp>
        <p:sp>
          <p:nvSpPr>
            <p:cNvPr id="77" name="TextBox 56"/>
            <p:cNvSpPr txBox="1"/>
            <p:nvPr/>
          </p:nvSpPr>
          <p:spPr>
            <a:xfrm>
              <a:off x="1679271" y="2559832"/>
              <a:ext cx="2879707" cy="11074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1200" dirty="0">
                  <a:solidFill>
                    <a:srgbClr val="22243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Life is like a sea, only the strong-willed can reach the other shore. Life is like a sea, only the strong-willed can reach the other shore. Life is like a sea, only the strong-willed can reach the other shore</a:t>
              </a:r>
              <a:endParaRPr lang="en-US" altLang="zh-CN" sz="1200" dirty="0">
                <a:solidFill>
                  <a:srgbClr val="222430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+mn-ea"/>
              </a:endParaRPr>
            </a:p>
          </p:txBody>
        </p:sp>
      </p:grpSp>
      <p:grpSp>
        <p:nvGrpSpPr>
          <p:cNvPr id="78" name="Group 57"/>
          <p:cNvGrpSpPr/>
          <p:nvPr/>
        </p:nvGrpSpPr>
        <p:grpSpPr>
          <a:xfrm>
            <a:off x="8286658" y="4525692"/>
            <a:ext cx="2955174" cy="1446713"/>
            <a:chOff x="1603804" y="2220559"/>
            <a:chExt cx="2955174" cy="1446713"/>
          </a:xfrm>
        </p:grpSpPr>
        <p:sp>
          <p:nvSpPr>
            <p:cNvPr id="79" name="Text Placeholder 2"/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1600" dirty="0">
                  <a:solidFill>
                    <a:srgbClr val="22243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+mn-ea"/>
                </a:rPr>
                <a:t>输入标题内容</a:t>
              </a:r>
              <a:endParaRPr lang="en-GB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  <a:sym typeface="YRDZST"/>
              </a:endParaRPr>
            </a:p>
          </p:txBody>
        </p:sp>
        <p:sp>
          <p:nvSpPr>
            <p:cNvPr id="80" name="TextBox 59"/>
            <p:cNvSpPr txBox="1"/>
            <p:nvPr/>
          </p:nvSpPr>
          <p:spPr>
            <a:xfrm>
              <a:off x="1679271" y="2559832"/>
              <a:ext cx="2879707" cy="11074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1200" dirty="0">
                  <a:solidFill>
                    <a:srgbClr val="22243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Life is like a sea, only the strong-willed can reach the other shore. Life is like a sea, only the strong-willed can reach the other shore. Life is like a sea, only the strong-willed can reach the other shore</a:t>
              </a:r>
              <a:endParaRPr lang="en-US" altLang="zh-CN" sz="1200" dirty="0">
                <a:solidFill>
                  <a:srgbClr val="222430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+mn-ea"/>
              </a:endParaRPr>
            </a:p>
          </p:txBody>
        </p:sp>
      </p:grpSp>
      <p:grpSp>
        <p:nvGrpSpPr>
          <p:cNvPr id="81" name="Group 60"/>
          <p:cNvGrpSpPr/>
          <p:nvPr/>
        </p:nvGrpSpPr>
        <p:grpSpPr>
          <a:xfrm>
            <a:off x="929592" y="4525692"/>
            <a:ext cx="2959965" cy="1446713"/>
            <a:chOff x="1679271" y="2220559"/>
            <a:chExt cx="2959965" cy="1446713"/>
          </a:xfrm>
        </p:grpSpPr>
        <p:sp>
          <p:nvSpPr>
            <p:cNvPr id="82" name="Text Placeholder 2"/>
            <p:cNvSpPr txBox="1"/>
            <p:nvPr/>
          </p:nvSpPr>
          <p:spPr>
            <a:xfrm>
              <a:off x="2625776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rgbClr val="22243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+mn-ea"/>
                </a:rPr>
                <a:t>输入标题内容</a:t>
              </a:r>
              <a:endParaRPr lang="en-GB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  <a:sym typeface="YRDZST"/>
              </a:endParaRPr>
            </a:p>
          </p:txBody>
        </p:sp>
        <p:sp>
          <p:nvSpPr>
            <p:cNvPr id="83" name="TextBox 62"/>
            <p:cNvSpPr txBox="1"/>
            <p:nvPr/>
          </p:nvSpPr>
          <p:spPr>
            <a:xfrm>
              <a:off x="1679271" y="2559832"/>
              <a:ext cx="2879707" cy="11074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2243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Life is like a sea, only the strong-willed can reach the other shore. Life is like a sea, only the strong-willed can reach the other shore. Life is like a sea, only the strong-willed can reach the other shore</a:t>
              </a:r>
              <a:endParaRPr lang="en-US" altLang="zh-CN" sz="1200" dirty="0">
                <a:solidFill>
                  <a:srgbClr val="222430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+mn-ea"/>
              </a:endParaRPr>
            </a:p>
          </p:txBody>
        </p:sp>
      </p:grpSp>
      <p:grpSp>
        <p:nvGrpSpPr>
          <p:cNvPr id="84" name="Group 63"/>
          <p:cNvGrpSpPr/>
          <p:nvPr/>
        </p:nvGrpSpPr>
        <p:grpSpPr>
          <a:xfrm>
            <a:off x="929592" y="1927537"/>
            <a:ext cx="2959965" cy="1446713"/>
            <a:chOff x="1679271" y="2220559"/>
            <a:chExt cx="2959965" cy="1446713"/>
          </a:xfrm>
        </p:grpSpPr>
        <p:sp>
          <p:nvSpPr>
            <p:cNvPr id="85" name="Text Placeholder 2"/>
            <p:cNvSpPr txBox="1"/>
            <p:nvPr/>
          </p:nvSpPr>
          <p:spPr>
            <a:xfrm>
              <a:off x="2625776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rgbClr val="22243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+mn-ea"/>
                </a:rPr>
                <a:t>输入标题内容</a:t>
              </a:r>
              <a:endParaRPr lang="en-GB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  <a:sym typeface="YRDZST"/>
              </a:endParaRPr>
            </a:p>
          </p:txBody>
        </p:sp>
        <p:sp>
          <p:nvSpPr>
            <p:cNvPr id="86" name="TextBox 65"/>
            <p:cNvSpPr txBox="1"/>
            <p:nvPr/>
          </p:nvSpPr>
          <p:spPr>
            <a:xfrm>
              <a:off x="1679271" y="2559832"/>
              <a:ext cx="2879707" cy="11074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2243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Life is like a sea, only the strong-willed can reach the other shore. Life is like a sea, only the strong-willed can reach the other shore. Life is like a sea, only the strong-willed can reach the other shore</a:t>
              </a:r>
              <a:endParaRPr lang="en-US" altLang="zh-CN" sz="1200" dirty="0">
                <a:solidFill>
                  <a:srgbClr val="222430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+mn-ea"/>
              </a:endParaRPr>
            </a:p>
          </p:txBody>
        </p:sp>
      </p:grpSp>
      <p:grpSp>
        <p:nvGrpSpPr>
          <p:cNvPr id="87" name="Group 12"/>
          <p:cNvGrpSpPr/>
          <p:nvPr/>
        </p:nvGrpSpPr>
        <p:grpSpPr>
          <a:xfrm>
            <a:off x="5161898" y="2774830"/>
            <a:ext cx="1892225" cy="1892223"/>
            <a:chOff x="5161898" y="2774830"/>
            <a:chExt cx="1892225" cy="1892223"/>
          </a:xfrm>
          <a:solidFill>
            <a:srgbClr val="FFD731"/>
          </a:solidFill>
        </p:grpSpPr>
        <p:grpSp>
          <p:nvGrpSpPr>
            <p:cNvPr id="88" name="Group 27"/>
            <p:cNvGrpSpPr/>
            <p:nvPr/>
          </p:nvGrpSpPr>
          <p:grpSpPr>
            <a:xfrm>
              <a:off x="5161898" y="2774830"/>
              <a:ext cx="1892225" cy="1892223"/>
              <a:chOff x="3795843" y="1995681"/>
              <a:chExt cx="1589462" cy="1589460"/>
            </a:xfrm>
            <a:grpFill/>
          </p:grpSpPr>
          <p:sp>
            <p:nvSpPr>
              <p:cNvPr id="89" name="Freeform 46"/>
              <p:cNvSpPr/>
              <p:nvPr/>
            </p:nvSpPr>
            <p:spPr>
              <a:xfrm>
                <a:off x="3943786" y="2143623"/>
                <a:ext cx="1293577" cy="1293577"/>
              </a:xfrm>
              <a:custGeom>
                <a:avLst/>
                <a:gdLst>
                  <a:gd name="connsiteX0" fmla="*/ 0 w 1293577"/>
                  <a:gd name="connsiteY0" fmla="*/ 646789 h 1293577"/>
                  <a:gd name="connsiteX1" fmla="*/ 189441 w 1293577"/>
                  <a:gd name="connsiteY1" fmla="*/ 189440 h 1293577"/>
                  <a:gd name="connsiteX2" fmla="*/ 646790 w 1293577"/>
                  <a:gd name="connsiteY2" fmla="*/ 1 h 1293577"/>
                  <a:gd name="connsiteX3" fmla="*/ 1104139 w 1293577"/>
                  <a:gd name="connsiteY3" fmla="*/ 189442 h 1293577"/>
                  <a:gd name="connsiteX4" fmla="*/ 1293578 w 1293577"/>
                  <a:gd name="connsiteY4" fmla="*/ 646791 h 1293577"/>
                  <a:gd name="connsiteX5" fmla="*/ 1104138 w 1293577"/>
                  <a:gd name="connsiteY5" fmla="*/ 1104140 h 1293577"/>
                  <a:gd name="connsiteX6" fmla="*/ 646789 w 1293577"/>
                  <a:gd name="connsiteY6" fmla="*/ 1293580 h 1293577"/>
                  <a:gd name="connsiteX7" fmla="*/ 189440 w 1293577"/>
                  <a:gd name="connsiteY7" fmla="*/ 1104139 h 1293577"/>
                  <a:gd name="connsiteX8" fmla="*/ 0 w 1293577"/>
                  <a:gd name="connsiteY8" fmla="*/ 646790 h 1293577"/>
                  <a:gd name="connsiteX9" fmla="*/ 0 w 1293577"/>
                  <a:gd name="connsiteY9" fmla="*/ 646789 h 1293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93577" h="1293577">
                    <a:moveTo>
                      <a:pt x="0" y="646789"/>
                    </a:moveTo>
                    <a:cubicBezTo>
                      <a:pt x="0" y="475250"/>
                      <a:pt x="68144" y="310737"/>
                      <a:pt x="189441" y="189440"/>
                    </a:cubicBezTo>
                    <a:cubicBezTo>
                      <a:pt x="310738" y="68144"/>
                      <a:pt x="475251" y="0"/>
                      <a:pt x="646790" y="1"/>
                    </a:cubicBezTo>
                    <a:cubicBezTo>
                      <a:pt x="818329" y="1"/>
                      <a:pt x="982842" y="68145"/>
                      <a:pt x="1104139" y="189442"/>
                    </a:cubicBezTo>
                    <a:cubicBezTo>
                      <a:pt x="1225435" y="310739"/>
                      <a:pt x="1293579" y="475252"/>
                      <a:pt x="1293578" y="646791"/>
                    </a:cubicBezTo>
                    <a:cubicBezTo>
                      <a:pt x="1293578" y="818330"/>
                      <a:pt x="1225434" y="982844"/>
                      <a:pt x="1104138" y="1104140"/>
                    </a:cubicBezTo>
                    <a:cubicBezTo>
                      <a:pt x="982841" y="1225436"/>
                      <a:pt x="818328" y="1293580"/>
                      <a:pt x="646789" y="1293580"/>
                    </a:cubicBezTo>
                    <a:cubicBezTo>
                      <a:pt x="475250" y="1293580"/>
                      <a:pt x="310736" y="1225436"/>
                      <a:pt x="189440" y="1104139"/>
                    </a:cubicBezTo>
                    <a:cubicBezTo>
                      <a:pt x="68144" y="982842"/>
                      <a:pt x="0" y="818329"/>
                      <a:pt x="0" y="646790"/>
                    </a:cubicBezTo>
                    <a:lnTo>
                      <a:pt x="0" y="646789"/>
                    </a:lnTo>
                    <a:close/>
                  </a:path>
                </a:pathLst>
              </a:custGeom>
              <a:grpFill/>
              <a:ln>
                <a:solidFill>
                  <a:srgbClr val="FFD73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26270" tIns="226270" rIns="226270" bIns="226270" numCol="1" spcCol="1270" anchor="b" anchorCtr="0">
                <a:noAutofit/>
              </a:bodyPr>
              <a:lstStyle/>
              <a:p>
                <a:pPr lvl="0" algn="ctr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400" kern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90" name="Oval 47"/>
              <p:cNvSpPr>
                <a:spLocks noChangeAspect="1"/>
              </p:cNvSpPr>
              <p:nvPr/>
            </p:nvSpPr>
            <p:spPr>
              <a:xfrm>
                <a:off x="3795843" y="1995681"/>
                <a:ext cx="1589462" cy="1589460"/>
              </a:xfrm>
              <a:prstGeom prst="ellipse">
                <a:avLst/>
              </a:prstGeom>
              <a:grpFill/>
              <a:ln w="19050">
                <a:solidFill>
                  <a:srgbClr val="FFD73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91" name="Group 53"/>
            <p:cNvGrpSpPr/>
            <p:nvPr/>
          </p:nvGrpSpPr>
          <p:grpSpPr>
            <a:xfrm>
              <a:off x="5609853" y="3349215"/>
              <a:ext cx="925276" cy="787356"/>
              <a:chOff x="2057401" y="1725613"/>
              <a:chExt cx="1214438" cy="1073150"/>
            </a:xfrm>
            <a:grpFill/>
          </p:grpSpPr>
          <p:sp>
            <p:nvSpPr>
              <p:cNvPr id="92" name="Oval 11"/>
              <p:cNvSpPr>
                <a:spLocks noChangeArrowheads="1"/>
              </p:cNvSpPr>
              <p:nvPr/>
            </p:nvSpPr>
            <p:spPr bwMode="auto">
              <a:xfrm>
                <a:off x="2500313" y="2616200"/>
                <a:ext cx="182563" cy="182563"/>
              </a:xfrm>
              <a:prstGeom prst="ellipse">
                <a:avLst/>
              </a:prstGeom>
              <a:grpFill/>
              <a:ln w="9525">
                <a:solidFill>
                  <a:srgbClr val="FFD73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93" name="Oval 12"/>
              <p:cNvSpPr>
                <a:spLocks noChangeArrowheads="1"/>
              </p:cNvSpPr>
              <p:nvPr/>
            </p:nvSpPr>
            <p:spPr bwMode="auto">
              <a:xfrm>
                <a:off x="2867026" y="2616200"/>
                <a:ext cx="184150" cy="182563"/>
              </a:xfrm>
              <a:prstGeom prst="ellipse">
                <a:avLst/>
              </a:prstGeom>
              <a:grpFill/>
              <a:ln w="9525">
                <a:solidFill>
                  <a:srgbClr val="FFD73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94" name="Freeform 13"/>
              <p:cNvSpPr>
                <a:spLocks noEditPoints="1"/>
              </p:cNvSpPr>
              <p:nvPr/>
            </p:nvSpPr>
            <p:spPr bwMode="auto">
              <a:xfrm>
                <a:off x="2057401" y="1725613"/>
                <a:ext cx="1214438" cy="823913"/>
              </a:xfrm>
              <a:custGeom>
                <a:avLst/>
                <a:gdLst>
                  <a:gd name="T0" fmla="*/ 383 w 390"/>
                  <a:gd name="T1" fmla="*/ 64 h 265"/>
                  <a:gd name="T2" fmla="*/ 364 w 390"/>
                  <a:gd name="T3" fmla="*/ 57 h 265"/>
                  <a:gd name="T4" fmla="*/ 105 w 390"/>
                  <a:gd name="T5" fmla="*/ 57 h 265"/>
                  <a:gd name="T6" fmla="*/ 102 w 390"/>
                  <a:gd name="T7" fmla="*/ 44 h 265"/>
                  <a:gd name="T8" fmla="*/ 61 w 390"/>
                  <a:gd name="T9" fmla="*/ 0 h 265"/>
                  <a:gd name="T10" fmla="*/ 0 w 390"/>
                  <a:gd name="T11" fmla="*/ 0 h 265"/>
                  <a:gd name="T12" fmla="*/ 14 w 390"/>
                  <a:gd name="T13" fmla="*/ 28 h 265"/>
                  <a:gd name="T14" fmla="*/ 62 w 390"/>
                  <a:gd name="T15" fmla="*/ 28 h 265"/>
                  <a:gd name="T16" fmla="*/ 75 w 390"/>
                  <a:gd name="T17" fmla="*/ 44 h 265"/>
                  <a:gd name="T18" fmla="*/ 116 w 390"/>
                  <a:gd name="T19" fmla="*/ 242 h 265"/>
                  <a:gd name="T20" fmla="*/ 163 w 390"/>
                  <a:gd name="T21" fmla="*/ 265 h 265"/>
                  <a:gd name="T22" fmla="*/ 327 w 390"/>
                  <a:gd name="T23" fmla="*/ 265 h 265"/>
                  <a:gd name="T24" fmla="*/ 352 w 390"/>
                  <a:gd name="T25" fmla="*/ 239 h 265"/>
                  <a:gd name="T26" fmla="*/ 166 w 390"/>
                  <a:gd name="T27" fmla="*/ 239 h 265"/>
                  <a:gd name="T28" fmla="*/ 138 w 390"/>
                  <a:gd name="T29" fmla="*/ 213 h 265"/>
                  <a:gd name="T30" fmla="*/ 130 w 390"/>
                  <a:gd name="T31" fmla="*/ 172 h 265"/>
                  <a:gd name="T32" fmla="*/ 362 w 390"/>
                  <a:gd name="T33" fmla="*/ 172 h 265"/>
                  <a:gd name="T34" fmla="*/ 362 w 390"/>
                  <a:gd name="T35" fmla="*/ 172 h 265"/>
                  <a:gd name="T36" fmla="*/ 382 w 390"/>
                  <a:gd name="T37" fmla="*/ 153 h 265"/>
                  <a:gd name="T38" fmla="*/ 390 w 390"/>
                  <a:gd name="T39" fmla="*/ 81 h 265"/>
                  <a:gd name="T40" fmla="*/ 383 w 390"/>
                  <a:gd name="T41" fmla="*/ 64 h 265"/>
                  <a:gd name="T42" fmla="*/ 356 w 390"/>
                  <a:gd name="T43" fmla="*/ 143 h 265"/>
                  <a:gd name="T44" fmla="*/ 123 w 390"/>
                  <a:gd name="T45" fmla="*/ 143 h 265"/>
                  <a:gd name="T46" fmla="*/ 112 w 390"/>
                  <a:gd name="T47" fmla="*/ 90 h 265"/>
                  <a:gd name="T48" fmla="*/ 362 w 390"/>
                  <a:gd name="T49" fmla="*/ 90 h 265"/>
                  <a:gd name="T50" fmla="*/ 356 w 390"/>
                  <a:gd name="T51" fmla="*/ 143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0" h="265">
                    <a:moveTo>
                      <a:pt x="383" y="64"/>
                    </a:moveTo>
                    <a:cubicBezTo>
                      <a:pt x="377" y="57"/>
                      <a:pt x="364" y="57"/>
                      <a:pt x="364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2" y="44"/>
                      <a:pt x="96" y="0"/>
                      <a:pt x="61" y="0"/>
                    </a:cubicBezTo>
                    <a:cubicBezTo>
                      <a:pt x="26" y="0"/>
                      <a:pt x="0" y="0"/>
                      <a:pt x="0" y="0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2" y="28"/>
                      <a:pt x="73" y="25"/>
                      <a:pt x="75" y="44"/>
                    </a:cubicBezTo>
                    <a:cubicBezTo>
                      <a:pt x="116" y="242"/>
                      <a:pt x="116" y="242"/>
                      <a:pt x="116" y="242"/>
                    </a:cubicBezTo>
                    <a:cubicBezTo>
                      <a:pt x="116" y="242"/>
                      <a:pt x="123" y="265"/>
                      <a:pt x="163" y="265"/>
                    </a:cubicBezTo>
                    <a:cubicBezTo>
                      <a:pt x="163" y="265"/>
                      <a:pt x="304" y="265"/>
                      <a:pt x="327" y="265"/>
                    </a:cubicBezTo>
                    <a:cubicBezTo>
                      <a:pt x="350" y="265"/>
                      <a:pt x="352" y="239"/>
                      <a:pt x="352" y="239"/>
                    </a:cubicBezTo>
                    <a:cubicBezTo>
                      <a:pt x="166" y="239"/>
                      <a:pt x="166" y="239"/>
                      <a:pt x="166" y="239"/>
                    </a:cubicBezTo>
                    <a:cubicBezTo>
                      <a:pt x="166" y="239"/>
                      <a:pt x="142" y="241"/>
                      <a:pt x="138" y="213"/>
                    </a:cubicBezTo>
                    <a:cubicBezTo>
                      <a:pt x="130" y="172"/>
                      <a:pt x="130" y="172"/>
                      <a:pt x="130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72" y="171"/>
                      <a:pt x="381" y="163"/>
                      <a:pt x="382" y="153"/>
                    </a:cubicBezTo>
                    <a:cubicBezTo>
                      <a:pt x="390" y="81"/>
                      <a:pt x="390" y="81"/>
                      <a:pt x="390" y="81"/>
                    </a:cubicBezTo>
                    <a:cubicBezTo>
                      <a:pt x="390" y="74"/>
                      <a:pt x="390" y="70"/>
                      <a:pt x="383" y="64"/>
                    </a:cubicBezTo>
                    <a:close/>
                    <a:moveTo>
                      <a:pt x="356" y="143"/>
                    </a:move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2" y="90"/>
                      <a:pt x="112" y="90"/>
                      <a:pt x="112" y="90"/>
                    </a:cubicBezTo>
                    <a:cubicBezTo>
                      <a:pt x="362" y="90"/>
                      <a:pt x="362" y="90"/>
                      <a:pt x="362" y="90"/>
                    </a:cubicBezTo>
                    <a:lnTo>
                      <a:pt x="356" y="143"/>
                    </a:lnTo>
                    <a:close/>
                  </a:path>
                </a:pathLst>
              </a:custGeom>
              <a:grpFill/>
              <a:ln w="9525">
                <a:solidFill>
                  <a:srgbClr val="FFD73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</p:grpSp>
      <p:grpSp>
        <p:nvGrpSpPr>
          <p:cNvPr id="95" name="Group 10"/>
          <p:cNvGrpSpPr/>
          <p:nvPr/>
        </p:nvGrpSpPr>
        <p:grpSpPr>
          <a:xfrm>
            <a:off x="4149535" y="1805826"/>
            <a:ext cx="3847463" cy="3825496"/>
            <a:chOff x="4149535" y="1805826"/>
            <a:chExt cx="3847463" cy="3825496"/>
          </a:xfrm>
          <a:solidFill>
            <a:srgbClr val="FFD731"/>
          </a:solidFill>
        </p:grpSpPr>
        <p:grpSp>
          <p:nvGrpSpPr>
            <p:cNvPr id="96" name="Group 95"/>
            <p:cNvGrpSpPr/>
            <p:nvPr/>
          </p:nvGrpSpPr>
          <p:grpSpPr>
            <a:xfrm>
              <a:off x="4171499" y="1805826"/>
              <a:ext cx="3825499" cy="3825496"/>
              <a:chOff x="2965298" y="1328882"/>
              <a:chExt cx="3213404" cy="3213402"/>
            </a:xfrm>
            <a:grpFill/>
          </p:grpSpPr>
          <p:sp>
            <p:nvSpPr>
              <p:cNvPr id="97" name="Block Arc 2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5400000"/>
                  <a:gd name="adj2" fmla="val 10800000"/>
                  <a:gd name="adj3" fmla="val 4642"/>
                </a:avLst>
              </a:prstGeom>
              <a:grpFill/>
              <a:ln>
                <a:solidFill>
                  <a:srgbClr val="FFD731"/>
                </a:solidFill>
              </a:ln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98" name="Block Arc 3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0"/>
                  <a:gd name="adj2" fmla="val 5400000"/>
                  <a:gd name="adj3" fmla="val 4642"/>
                </a:avLst>
              </a:prstGeom>
              <a:grpFill/>
              <a:ln>
                <a:solidFill>
                  <a:srgbClr val="FFD731"/>
                </a:solidFill>
              </a:ln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grpSp>
            <p:nvGrpSpPr>
              <p:cNvPr id="99" name="Group 93"/>
              <p:cNvGrpSpPr/>
              <p:nvPr/>
            </p:nvGrpSpPr>
            <p:grpSpPr>
              <a:xfrm>
                <a:off x="2965298" y="1328882"/>
                <a:ext cx="3213404" cy="3213402"/>
                <a:chOff x="2965298" y="1328882"/>
                <a:chExt cx="3213404" cy="3213402"/>
              </a:xfrm>
              <a:grpFill/>
            </p:grpSpPr>
            <p:sp>
              <p:nvSpPr>
                <p:cNvPr id="100" name="Block Arc 5"/>
                <p:cNvSpPr/>
                <p:nvPr/>
              </p:nvSpPr>
              <p:spPr>
                <a:xfrm>
                  <a:off x="2965298" y="1328882"/>
                  <a:ext cx="3213404" cy="3213402"/>
                </a:xfrm>
                <a:prstGeom prst="blockArc">
                  <a:avLst>
                    <a:gd name="adj1" fmla="val 10800000"/>
                    <a:gd name="adj2" fmla="val 16200000"/>
                    <a:gd name="adj3" fmla="val 4642"/>
                  </a:avLst>
                </a:prstGeom>
                <a:grpFill/>
                <a:ln>
                  <a:solidFill>
                    <a:srgbClr val="FFD731"/>
                  </a:solidFill>
                </a:ln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zh-CN" altLang="en-US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YRDZST"/>
                  </a:endParaRPr>
                </a:p>
              </p:txBody>
            </p:sp>
            <p:sp>
              <p:nvSpPr>
                <p:cNvPr id="101" name="Block Arc 6"/>
                <p:cNvSpPr/>
                <p:nvPr/>
              </p:nvSpPr>
              <p:spPr>
                <a:xfrm>
                  <a:off x="2965298" y="1328882"/>
                  <a:ext cx="3213404" cy="3213402"/>
                </a:xfrm>
                <a:prstGeom prst="blockArc">
                  <a:avLst>
                    <a:gd name="adj1" fmla="val 16200000"/>
                    <a:gd name="adj2" fmla="val 0"/>
                    <a:gd name="adj3" fmla="val 4642"/>
                  </a:avLst>
                </a:prstGeom>
                <a:grpFill/>
                <a:ln>
                  <a:solidFill>
                    <a:srgbClr val="FFD731"/>
                  </a:solidFill>
                </a:ln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zh-CN" altLang="en-US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YRDZST"/>
                  </a:endParaRPr>
                </a:p>
              </p:txBody>
            </p:sp>
          </p:grpSp>
        </p:grpSp>
        <p:grpSp>
          <p:nvGrpSpPr>
            <p:cNvPr id="102" name="Group 8"/>
            <p:cNvGrpSpPr/>
            <p:nvPr/>
          </p:nvGrpSpPr>
          <p:grpSpPr>
            <a:xfrm>
              <a:off x="6912537" y="1942131"/>
              <a:ext cx="1077986" cy="1077986"/>
              <a:chOff x="6912537" y="1942131"/>
              <a:chExt cx="1077986" cy="1077986"/>
            </a:xfrm>
            <a:grpFill/>
          </p:grpSpPr>
          <p:sp>
            <p:nvSpPr>
              <p:cNvPr id="103" name="Freeform 14"/>
              <p:cNvSpPr/>
              <p:nvPr/>
            </p:nvSpPr>
            <p:spPr>
              <a:xfrm>
                <a:off x="6912537" y="1942131"/>
                <a:ext cx="1077986" cy="1077986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grpFill/>
              <a:ln>
                <a:solidFill>
                  <a:srgbClr val="FFD73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880" tIns="158008" rIns="158008" bIns="158008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3200" kern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104" name="Freeform 61"/>
              <p:cNvSpPr>
                <a:spLocks noEditPoints="1"/>
              </p:cNvSpPr>
              <p:nvPr/>
            </p:nvSpPr>
            <p:spPr bwMode="auto">
              <a:xfrm>
                <a:off x="7187131" y="2303555"/>
                <a:ext cx="542070" cy="425449"/>
              </a:xfrm>
              <a:custGeom>
                <a:avLst/>
                <a:gdLst>
                  <a:gd name="T0" fmla="*/ 50 w 106"/>
                  <a:gd name="T1" fmla="*/ 11 h 83"/>
                  <a:gd name="T2" fmla="*/ 51 w 106"/>
                  <a:gd name="T3" fmla="*/ 11 h 83"/>
                  <a:gd name="T4" fmla="*/ 51 w 106"/>
                  <a:gd name="T5" fmla="*/ 43 h 83"/>
                  <a:gd name="T6" fmla="*/ 19 w 106"/>
                  <a:gd name="T7" fmla="*/ 27 h 83"/>
                  <a:gd name="T8" fmla="*/ 19 w 106"/>
                  <a:gd name="T9" fmla="*/ 26 h 83"/>
                  <a:gd name="T10" fmla="*/ 55 w 106"/>
                  <a:gd name="T11" fmla="*/ 42 h 83"/>
                  <a:gd name="T12" fmla="*/ 56 w 106"/>
                  <a:gd name="T13" fmla="*/ 43 h 83"/>
                  <a:gd name="T14" fmla="*/ 87 w 106"/>
                  <a:gd name="T15" fmla="*/ 27 h 83"/>
                  <a:gd name="T16" fmla="*/ 56 w 106"/>
                  <a:gd name="T17" fmla="*/ 11 h 83"/>
                  <a:gd name="T18" fmla="*/ 55 w 106"/>
                  <a:gd name="T19" fmla="*/ 11 h 83"/>
                  <a:gd name="T20" fmla="*/ 15 w 106"/>
                  <a:gd name="T21" fmla="*/ 29 h 83"/>
                  <a:gd name="T22" fmla="*/ 1 w 106"/>
                  <a:gd name="T23" fmla="*/ 35 h 83"/>
                  <a:gd name="T24" fmla="*/ 1 w 106"/>
                  <a:gd name="T25" fmla="*/ 37 h 83"/>
                  <a:gd name="T26" fmla="*/ 34 w 106"/>
                  <a:gd name="T27" fmla="*/ 53 h 83"/>
                  <a:gd name="T28" fmla="*/ 48 w 106"/>
                  <a:gd name="T29" fmla="*/ 46 h 83"/>
                  <a:gd name="T30" fmla="*/ 105 w 106"/>
                  <a:gd name="T31" fmla="*/ 16 h 83"/>
                  <a:gd name="T32" fmla="*/ 105 w 106"/>
                  <a:gd name="T33" fmla="*/ 18 h 83"/>
                  <a:gd name="T34" fmla="*/ 91 w 106"/>
                  <a:gd name="T35" fmla="*/ 25 h 83"/>
                  <a:gd name="T36" fmla="*/ 58 w 106"/>
                  <a:gd name="T37" fmla="*/ 8 h 83"/>
                  <a:gd name="T38" fmla="*/ 72 w 106"/>
                  <a:gd name="T39" fmla="*/ 0 h 83"/>
                  <a:gd name="T40" fmla="*/ 105 w 106"/>
                  <a:gd name="T41" fmla="*/ 16 h 83"/>
                  <a:gd name="T42" fmla="*/ 106 w 106"/>
                  <a:gd name="T43" fmla="*/ 36 h 83"/>
                  <a:gd name="T44" fmla="*/ 72 w 106"/>
                  <a:gd name="T45" fmla="*/ 53 h 83"/>
                  <a:gd name="T46" fmla="*/ 58 w 106"/>
                  <a:gd name="T47" fmla="*/ 47 h 83"/>
                  <a:gd name="T48" fmla="*/ 58 w 106"/>
                  <a:gd name="T49" fmla="*/ 45 h 83"/>
                  <a:gd name="T50" fmla="*/ 92 w 106"/>
                  <a:gd name="T51" fmla="*/ 29 h 83"/>
                  <a:gd name="T52" fmla="*/ 48 w 106"/>
                  <a:gd name="T53" fmla="*/ 7 h 83"/>
                  <a:gd name="T54" fmla="*/ 33 w 106"/>
                  <a:gd name="T55" fmla="*/ 0 h 83"/>
                  <a:gd name="T56" fmla="*/ 0 w 106"/>
                  <a:gd name="T57" fmla="*/ 17 h 83"/>
                  <a:gd name="T58" fmla="*/ 14 w 106"/>
                  <a:gd name="T59" fmla="*/ 25 h 83"/>
                  <a:gd name="T60" fmla="*/ 48 w 106"/>
                  <a:gd name="T61" fmla="*/ 9 h 83"/>
                  <a:gd name="T62" fmla="*/ 48 w 106"/>
                  <a:gd name="T63" fmla="*/ 7 h 83"/>
                  <a:gd name="T64" fmla="*/ 55 w 106"/>
                  <a:gd name="T65" fmla="*/ 82 h 83"/>
                  <a:gd name="T66" fmla="*/ 56 w 106"/>
                  <a:gd name="T67" fmla="*/ 83 h 83"/>
                  <a:gd name="T68" fmla="*/ 90 w 106"/>
                  <a:gd name="T69" fmla="*/ 65 h 83"/>
                  <a:gd name="T70" fmla="*/ 89 w 106"/>
                  <a:gd name="T71" fmla="*/ 49 h 83"/>
                  <a:gd name="T72" fmla="*/ 73 w 106"/>
                  <a:gd name="T73" fmla="*/ 57 h 83"/>
                  <a:gd name="T74" fmla="*/ 72 w 106"/>
                  <a:gd name="T75" fmla="*/ 57 h 83"/>
                  <a:gd name="T76" fmla="*/ 56 w 106"/>
                  <a:gd name="T77" fmla="*/ 49 h 83"/>
                  <a:gd name="T78" fmla="*/ 55 w 106"/>
                  <a:gd name="T79" fmla="*/ 50 h 83"/>
                  <a:gd name="T80" fmla="*/ 17 w 106"/>
                  <a:gd name="T81" fmla="*/ 49 h 83"/>
                  <a:gd name="T82" fmla="*/ 33 w 106"/>
                  <a:gd name="T83" fmla="*/ 57 h 83"/>
                  <a:gd name="T84" fmla="*/ 50 w 106"/>
                  <a:gd name="T85" fmla="*/ 49 h 83"/>
                  <a:gd name="T86" fmla="*/ 51 w 106"/>
                  <a:gd name="T87" fmla="*/ 50 h 83"/>
                  <a:gd name="T88" fmla="*/ 51 w 106"/>
                  <a:gd name="T89" fmla="*/ 83 h 83"/>
                  <a:gd name="T90" fmla="*/ 17 w 106"/>
                  <a:gd name="T91" fmla="*/ 66 h 83"/>
                  <a:gd name="T92" fmla="*/ 16 w 106"/>
                  <a:gd name="T93" fmla="*/ 5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6" h="83">
                    <a:moveTo>
                      <a:pt x="19" y="26"/>
                    </a:move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1" y="11"/>
                      <a:pt x="51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1" y="42"/>
                      <a:pt x="51" y="43"/>
                      <a:pt x="51" y="43"/>
                    </a:cubicBezTo>
                    <a:cubicBezTo>
                      <a:pt x="51" y="43"/>
                      <a:pt x="50" y="43"/>
                      <a:pt x="50" y="43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6"/>
                      <a:pt x="19" y="26"/>
                      <a:pt x="19" y="26"/>
                    </a:cubicBezTo>
                    <a:close/>
                    <a:moveTo>
                      <a:pt x="55" y="11"/>
                    </a:move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2"/>
                      <a:pt x="55" y="43"/>
                      <a:pt x="55" y="43"/>
                    </a:cubicBezTo>
                    <a:cubicBezTo>
                      <a:pt x="55" y="43"/>
                      <a:pt x="56" y="43"/>
                      <a:pt x="56" y="43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lose/>
                    <a:moveTo>
                      <a:pt x="48" y="45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4" y="29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6"/>
                      <a:pt x="0" y="36"/>
                      <a:pt x="0" y="36"/>
                    </a:cubicBezTo>
                    <a:cubicBezTo>
                      <a:pt x="0" y="37"/>
                      <a:pt x="1" y="37"/>
                      <a:pt x="1" y="37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4" y="54"/>
                      <a:pt x="34" y="54"/>
                      <a:pt x="34" y="53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47"/>
                      <a:pt x="48" y="46"/>
                      <a:pt x="48" y="46"/>
                    </a:cubicBezTo>
                    <a:cubicBezTo>
                      <a:pt x="48" y="45"/>
                      <a:pt x="48" y="45"/>
                      <a:pt x="48" y="45"/>
                    </a:cubicBezTo>
                    <a:close/>
                    <a:moveTo>
                      <a:pt x="105" y="16"/>
                    </a:moveTo>
                    <a:cubicBezTo>
                      <a:pt x="105" y="17"/>
                      <a:pt x="106" y="17"/>
                      <a:pt x="106" y="17"/>
                    </a:cubicBezTo>
                    <a:cubicBezTo>
                      <a:pt x="106" y="18"/>
                      <a:pt x="105" y="18"/>
                      <a:pt x="105" y="18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105" y="16"/>
                      <a:pt x="105" y="16"/>
                      <a:pt x="105" y="16"/>
                    </a:cubicBezTo>
                    <a:close/>
                    <a:moveTo>
                      <a:pt x="105" y="35"/>
                    </a:moveTo>
                    <a:cubicBezTo>
                      <a:pt x="105" y="36"/>
                      <a:pt x="106" y="36"/>
                      <a:pt x="106" y="36"/>
                    </a:cubicBezTo>
                    <a:cubicBezTo>
                      <a:pt x="106" y="37"/>
                      <a:pt x="105" y="37"/>
                      <a:pt x="105" y="37"/>
                    </a:cubicBezTo>
                    <a:cubicBezTo>
                      <a:pt x="72" y="53"/>
                      <a:pt x="72" y="53"/>
                      <a:pt x="72" y="53"/>
                    </a:cubicBezTo>
                    <a:cubicBezTo>
                      <a:pt x="72" y="54"/>
                      <a:pt x="72" y="54"/>
                      <a:pt x="72" y="53"/>
                    </a:cubicBezTo>
                    <a:cubicBezTo>
                      <a:pt x="58" y="47"/>
                      <a:pt x="58" y="47"/>
                      <a:pt x="58" y="47"/>
                    </a:cubicBezTo>
                    <a:cubicBezTo>
                      <a:pt x="58" y="47"/>
                      <a:pt x="58" y="46"/>
                      <a:pt x="58" y="46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1" y="29"/>
                      <a:pt x="91" y="29"/>
                      <a:pt x="92" y="29"/>
                    </a:cubicBezTo>
                    <a:cubicBezTo>
                      <a:pt x="105" y="35"/>
                      <a:pt x="105" y="35"/>
                      <a:pt x="105" y="35"/>
                    </a:cubicBezTo>
                    <a:close/>
                    <a:moveTo>
                      <a:pt x="48" y="7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0" y="17"/>
                      <a:pt x="0" y="17"/>
                    </a:cubicBezTo>
                    <a:cubicBezTo>
                      <a:pt x="0" y="18"/>
                      <a:pt x="1" y="18"/>
                      <a:pt x="1" y="18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7"/>
                      <a:pt x="48" y="7"/>
                      <a:pt x="48" y="7"/>
                    </a:cubicBezTo>
                    <a:close/>
                    <a:moveTo>
                      <a:pt x="55" y="50"/>
                    </a:moveTo>
                    <a:cubicBezTo>
                      <a:pt x="55" y="82"/>
                      <a:pt x="55" y="82"/>
                      <a:pt x="55" y="82"/>
                    </a:cubicBezTo>
                    <a:cubicBezTo>
                      <a:pt x="55" y="82"/>
                      <a:pt x="55" y="83"/>
                      <a:pt x="55" y="83"/>
                    </a:cubicBezTo>
                    <a:cubicBezTo>
                      <a:pt x="55" y="83"/>
                      <a:pt x="56" y="83"/>
                      <a:pt x="56" y="83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90" y="66"/>
                      <a:pt x="90" y="65"/>
                    </a:cubicBezTo>
                    <a:cubicBezTo>
                      <a:pt x="90" y="50"/>
                      <a:pt x="90" y="50"/>
                      <a:pt x="90" y="50"/>
                    </a:cubicBezTo>
                    <a:cubicBezTo>
                      <a:pt x="90" y="50"/>
                      <a:pt x="89" y="49"/>
                      <a:pt x="89" y="49"/>
                    </a:cubicBezTo>
                    <a:cubicBezTo>
                      <a:pt x="89" y="49"/>
                      <a:pt x="89" y="49"/>
                      <a:pt x="88" y="49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1" y="57"/>
                      <a:pt x="71" y="57"/>
                      <a:pt x="71" y="57"/>
                    </a:cubicBezTo>
                    <a:cubicBezTo>
                      <a:pt x="56" y="49"/>
                      <a:pt x="56" y="49"/>
                      <a:pt x="56" y="49"/>
                    </a:cubicBezTo>
                    <a:cubicBezTo>
                      <a:pt x="56" y="49"/>
                      <a:pt x="55" y="49"/>
                      <a:pt x="55" y="49"/>
                    </a:cubicBezTo>
                    <a:cubicBezTo>
                      <a:pt x="55" y="49"/>
                      <a:pt x="55" y="50"/>
                      <a:pt x="55" y="50"/>
                    </a:cubicBezTo>
                    <a:close/>
                    <a:moveTo>
                      <a:pt x="16" y="50"/>
                    </a:moveTo>
                    <a:cubicBezTo>
                      <a:pt x="16" y="50"/>
                      <a:pt x="17" y="49"/>
                      <a:pt x="17" y="49"/>
                    </a:cubicBezTo>
                    <a:cubicBezTo>
                      <a:pt x="17" y="49"/>
                      <a:pt x="17" y="49"/>
                      <a:pt x="18" y="49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4" y="57"/>
                      <a:pt x="34" y="57"/>
                      <a:pt x="34" y="57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1" y="49"/>
                      <a:pt x="51" y="49"/>
                    </a:cubicBezTo>
                    <a:cubicBezTo>
                      <a:pt x="51" y="49"/>
                      <a:pt x="51" y="50"/>
                      <a:pt x="51" y="50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1" y="82"/>
                      <a:pt x="51" y="83"/>
                      <a:pt x="51" y="83"/>
                    </a:cubicBezTo>
                    <a:cubicBezTo>
                      <a:pt x="51" y="83"/>
                      <a:pt x="50" y="83"/>
                      <a:pt x="50" y="83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6" y="66"/>
                      <a:pt x="16" y="65"/>
                    </a:cubicBezTo>
                    <a:lnTo>
                      <a:pt x="16" y="50"/>
                    </a:lnTo>
                    <a:close/>
                  </a:path>
                </a:pathLst>
              </a:custGeom>
              <a:grpFill/>
              <a:ln>
                <a:solidFill>
                  <a:srgbClr val="FFD73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105" name="Group 7"/>
            <p:cNvGrpSpPr/>
            <p:nvPr/>
          </p:nvGrpSpPr>
          <p:grpSpPr>
            <a:xfrm>
              <a:off x="6912537" y="4463857"/>
              <a:ext cx="1077986" cy="1077986"/>
              <a:chOff x="6912537" y="4463857"/>
              <a:chExt cx="1077986" cy="1077986"/>
            </a:xfrm>
            <a:grpFill/>
          </p:grpSpPr>
          <p:sp>
            <p:nvSpPr>
              <p:cNvPr id="106" name="Freeform 17"/>
              <p:cNvSpPr/>
              <p:nvPr/>
            </p:nvSpPr>
            <p:spPr>
              <a:xfrm>
                <a:off x="6912537" y="4463857"/>
                <a:ext cx="1077986" cy="1077986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grpFill/>
              <a:ln>
                <a:solidFill>
                  <a:srgbClr val="FFD73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880" tIns="274320" rIns="158008" bIns="158008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3200" kern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grpSp>
            <p:nvGrpSpPr>
              <p:cNvPr id="107" name="Group 70"/>
              <p:cNvGrpSpPr/>
              <p:nvPr/>
            </p:nvGrpSpPr>
            <p:grpSpPr>
              <a:xfrm>
                <a:off x="7232839" y="4729802"/>
                <a:ext cx="460109" cy="535699"/>
                <a:chOff x="1868488" y="-9525"/>
                <a:chExt cx="1111250" cy="1293813"/>
              </a:xfrm>
              <a:grpFill/>
            </p:grpSpPr>
            <p:sp>
              <p:nvSpPr>
                <p:cNvPr id="108" name="Freeform 14"/>
                <p:cNvSpPr>
                  <a:spLocks noEditPoints="1"/>
                </p:cNvSpPr>
                <p:nvPr/>
              </p:nvSpPr>
              <p:spPr bwMode="auto">
                <a:xfrm>
                  <a:off x="1868488" y="-9525"/>
                  <a:ext cx="1111250" cy="1293813"/>
                </a:xfrm>
                <a:custGeom>
                  <a:avLst/>
                  <a:gdLst>
                    <a:gd name="T0" fmla="*/ 293 w 357"/>
                    <a:gd name="T1" fmla="*/ 255 h 416"/>
                    <a:gd name="T2" fmla="*/ 294 w 357"/>
                    <a:gd name="T3" fmla="*/ 245 h 416"/>
                    <a:gd name="T4" fmla="*/ 315 w 357"/>
                    <a:gd name="T5" fmla="*/ 208 h 416"/>
                    <a:gd name="T6" fmla="*/ 324 w 357"/>
                    <a:gd name="T7" fmla="*/ 175 h 416"/>
                    <a:gd name="T8" fmla="*/ 324 w 357"/>
                    <a:gd name="T9" fmla="*/ 132 h 416"/>
                    <a:gd name="T10" fmla="*/ 315 w 357"/>
                    <a:gd name="T11" fmla="*/ 99 h 416"/>
                    <a:gd name="T12" fmla="*/ 294 w 357"/>
                    <a:gd name="T13" fmla="*/ 62 h 416"/>
                    <a:gd name="T14" fmla="*/ 270 w 357"/>
                    <a:gd name="T15" fmla="*/ 38 h 416"/>
                    <a:gd name="T16" fmla="*/ 233 w 357"/>
                    <a:gd name="T17" fmla="*/ 16 h 416"/>
                    <a:gd name="T18" fmla="*/ 199 w 357"/>
                    <a:gd name="T19" fmla="*/ 7 h 416"/>
                    <a:gd name="T20" fmla="*/ 157 w 357"/>
                    <a:gd name="T21" fmla="*/ 7 h 416"/>
                    <a:gd name="T22" fmla="*/ 123 w 357"/>
                    <a:gd name="T23" fmla="*/ 16 h 416"/>
                    <a:gd name="T24" fmla="*/ 87 w 357"/>
                    <a:gd name="T25" fmla="*/ 38 h 416"/>
                    <a:gd name="T26" fmla="*/ 62 w 357"/>
                    <a:gd name="T27" fmla="*/ 62 h 416"/>
                    <a:gd name="T28" fmla="*/ 41 w 357"/>
                    <a:gd name="T29" fmla="*/ 99 h 416"/>
                    <a:gd name="T30" fmla="*/ 32 w 357"/>
                    <a:gd name="T31" fmla="*/ 132 h 416"/>
                    <a:gd name="T32" fmla="*/ 32 w 357"/>
                    <a:gd name="T33" fmla="*/ 175 h 416"/>
                    <a:gd name="T34" fmla="*/ 41 w 357"/>
                    <a:gd name="T35" fmla="*/ 208 h 416"/>
                    <a:gd name="T36" fmla="*/ 62 w 357"/>
                    <a:gd name="T37" fmla="*/ 245 h 416"/>
                    <a:gd name="T38" fmla="*/ 63 w 357"/>
                    <a:gd name="T39" fmla="*/ 253 h 416"/>
                    <a:gd name="T40" fmla="*/ 0 w 357"/>
                    <a:gd name="T41" fmla="*/ 378 h 416"/>
                    <a:gd name="T42" fmla="*/ 53 w 357"/>
                    <a:gd name="T43" fmla="*/ 372 h 416"/>
                    <a:gd name="T44" fmla="*/ 82 w 357"/>
                    <a:gd name="T45" fmla="*/ 416 h 416"/>
                    <a:gd name="T46" fmla="*/ 137 w 357"/>
                    <a:gd name="T47" fmla="*/ 303 h 416"/>
                    <a:gd name="T48" fmla="*/ 157 w 357"/>
                    <a:gd name="T49" fmla="*/ 300 h 416"/>
                    <a:gd name="T50" fmla="*/ 199 w 357"/>
                    <a:gd name="T51" fmla="*/ 300 h 416"/>
                    <a:gd name="T52" fmla="*/ 220 w 357"/>
                    <a:gd name="T53" fmla="*/ 302 h 416"/>
                    <a:gd name="T54" fmla="*/ 286 w 357"/>
                    <a:gd name="T55" fmla="*/ 415 h 416"/>
                    <a:gd name="T56" fmla="*/ 304 w 357"/>
                    <a:gd name="T57" fmla="*/ 367 h 416"/>
                    <a:gd name="T58" fmla="*/ 357 w 357"/>
                    <a:gd name="T59" fmla="*/ 374 h 416"/>
                    <a:gd name="T60" fmla="*/ 293 w 357"/>
                    <a:gd name="T61" fmla="*/ 255 h 416"/>
                    <a:gd name="T62" fmla="*/ 178 w 357"/>
                    <a:gd name="T63" fmla="*/ 250 h 416"/>
                    <a:gd name="T64" fmla="*/ 79 w 357"/>
                    <a:gd name="T65" fmla="*/ 151 h 416"/>
                    <a:gd name="T66" fmla="*/ 178 w 357"/>
                    <a:gd name="T67" fmla="*/ 52 h 416"/>
                    <a:gd name="T68" fmla="*/ 277 w 357"/>
                    <a:gd name="T69" fmla="*/ 151 h 416"/>
                    <a:gd name="T70" fmla="*/ 178 w 357"/>
                    <a:gd name="T71" fmla="*/ 250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57" h="416">
                      <a:moveTo>
                        <a:pt x="293" y="255"/>
                      </a:moveTo>
                      <a:cubicBezTo>
                        <a:pt x="293" y="252"/>
                        <a:pt x="294" y="249"/>
                        <a:pt x="294" y="245"/>
                      </a:cubicBezTo>
                      <a:cubicBezTo>
                        <a:pt x="294" y="229"/>
                        <a:pt x="301" y="217"/>
                        <a:pt x="315" y="208"/>
                      </a:cubicBezTo>
                      <a:cubicBezTo>
                        <a:pt x="329" y="200"/>
                        <a:pt x="332" y="189"/>
                        <a:pt x="324" y="175"/>
                      </a:cubicBezTo>
                      <a:cubicBezTo>
                        <a:pt x="316" y="161"/>
                        <a:pt x="316" y="146"/>
                        <a:pt x="324" y="132"/>
                      </a:cubicBezTo>
                      <a:cubicBezTo>
                        <a:pt x="332" y="118"/>
                        <a:pt x="329" y="107"/>
                        <a:pt x="315" y="99"/>
                      </a:cubicBezTo>
                      <a:cubicBezTo>
                        <a:pt x="301" y="91"/>
                        <a:pt x="294" y="78"/>
                        <a:pt x="294" y="62"/>
                      </a:cubicBezTo>
                      <a:cubicBezTo>
                        <a:pt x="294" y="46"/>
                        <a:pt x="286" y="38"/>
                        <a:pt x="270" y="38"/>
                      </a:cubicBezTo>
                      <a:cubicBezTo>
                        <a:pt x="253" y="37"/>
                        <a:pt x="241" y="30"/>
                        <a:pt x="233" y="16"/>
                      </a:cubicBezTo>
                      <a:cubicBezTo>
                        <a:pt x="225" y="3"/>
                        <a:pt x="213" y="0"/>
                        <a:pt x="199" y="7"/>
                      </a:cubicBezTo>
                      <a:cubicBezTo>
                        <a:pt x="185" y="15"/>
                        <a:pt x="171" y="15"/>
                        <a:pt x="157" y="7"/>
                      </a:cubicBezTo>
                      <a:cubicBezTo>
                        <a:pt x="143" y="0"/>
                        <a:pt x="132" y="3"/>
                        <a:pt x="123" y="16"/>
                      </a:cubicBezTo>
                      <a:cubicBezTo>
                        <a:pt x="115" y="30"/>
                        <a:pt x="103" y="37"/>
                        <a:pt x="87" y="38"/>
                      </a:cubicBezTo>
                      <a:cubicBezTo>
                        <a:pt x="71" y="38"/>
                        <a:pt x="62" y="46"/>
                        <a:pt x="62" y="62"/>
                      </a:cubicBezTo>
                      <a:cubicBezTo>
                        <a:pt x="62" y="78"/>
                        <a:pt x="55" y="91"/>
                        <a:pt x="41" y="99"/>
                      </a:cubicBezTo>
                      <a:cubicBezTo>
                        <a:pt x="27" y="107"/>
                        <a:pt x="24" y="118"/>
                        <a:pt x="32" y="132"/>
                      </a:cubicBezTo>
                      <a:cubicBezTo>
                        <a:pt x="40" y="146"/>
                        <a:pt x="40" y="161"/>
                        <a:pt x="32" y="175"/>
                      </a:cubicBezTo>
                      <a:cubicBezTo>
                        <a:pt x="24" y="189"/>
                        <a:pt x="27" y="200"/>
                        <a:pt x="41" y="208"/>
                      </a:cubicBezTo>
                      <a:cubicBezTo>
                        <a:pt x="55" y="217"/>
                        <a:pt x="62" y="229"/>
                        <a:pt x="62" y="245"/>
                      </a:cubicBezTo>
                      <a:cubicBezTo>
                        <a:pt x="62" y="248"/>
                        <a:pt x="63" y="250"/>
                        <a:pt x="63" y="253"/>
                      </a:cubicBezTo>
                      <a:cubicBezTo>
                        <a:pt x="0" y="378"/>
                        <a:pt x="0" y="378"/>
                        <a:pt x="0" y="378"/>
                      </a:cubicBezTo>
                      <a:cubicBezTo>
                        <a:pt x="53" y="372"/>
                        <a:pt x="53" y="372"/>
                        <a:pt x="53" y="372"/>
                      </a:cubicBezTo>
                      <a:cubicBezTo>
                        <a:pt x="82" y="416"/>
                        <a:pt x="82" y="416"/>
                        <a:pt x="82" y="416"/>
                      </a:cubicBezTo>
                      <a:cubicBezTo>
                        <a:pt x="82" y="416"/>
                        <a:pt x="121" y="336"/>
                        <a:pt x="137" y="303"/>
                      </a:cubicBezTo>
                      <a:cubicBezTo>
                        <a:pt x="143" y="305"/>
                        <a:pt x="150" y="304"/>
                        <a:pt x="157" y="300"/>
                      </a:cubicBezTo>
                      <a:cubicBezTo>
                        <a:pt x="171" y="292"/>
                        <a:pt x="185" y="292"/>
                        <a:pt x="199" y="300"/>
                      </a:cubicBezTo>
                      <a:cubicBezTo>
                        <a:pt x="207" y="304"/>
                        <a:pt x="214" y="305"/>
                        <a:pt x="220" y="302"/>
                      </a:cubicBezTo>
                      <a:cubicBezTo>
                        <a:pt x="286" y="415"/>
                        <a:pt x="286" y="415"/>
                        <a:pt x="286" y="415"/>
                      </a:cubicBezTo>
                      <a:cubicBezTo>
                        <a:pt x="304" y="367"/>
                        <a:pt x="304" y="367"/>
                        <a:pt x="304" y="367"/>
                      </a:cubicBezTo>
                      <a:cubicBezTo>
                        <a:pt x="357" y="374"/>
                        <a:pt x="357" y="374"/>
                        <a:pt x="357" y="374"/>
                      </a:cubicBezTo>
                      <a:lnTo>
                        <a:pt x="293" y="255"/>
                      </a:lnTo>
                      <a:close/>
                      <a:moveTo>
                        <a:pt x="178" y="250"/>
                      </a:moveTo>
                      <a:cubicBezTo>
                        <a:pt x="123" y="250"/>
                        <a:pt x="79" y="206"/>
                        <a:pt x="79" y="151"/>
                      </a:cubicBezTo>
                      <a:cubicBezTo>
                        <a:pt x="79" y="96"/>
                        <a:pt x="123" y="52"/>
                        <a:pt x="178" y="52"/>
                      </a:cubicBezTo>
                      <a:cubicBezTo>
                        <a:pt x="233" y="52"/>
                        <a:pt x="277" y="96"/>
                        <a:pt x="277" y="151"/>
                      </a:cubicBezTo>
                      <a:cubicBezTo>
                        <a:pt x="277" y="206"/>
                        <a:pt x="233" y="250"/>
                        <a:pt x="178" y="25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FFD731"/>
                  </a:solidFill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YRDZST"/>
                  </a:endParaRPr>
                </a:p>
              </p:txBody>
            </p:sp>
            <p:sp>
              <p:nvSpPr>
                <p:cNvPr id="109" name="Oval 15"/>
                <p:cNvSpPr>
                  <a:spLocks noChangeArrowheads="1"/>
                </p:cNvSpPr>
                <p:nvPr/>
              </p:nvSpPr>
              <p:spPr bwMode="auto">
                <a:xfrm>
                  <a:off x="2179638" y="220663"/>
                  <a:ext cx="485775" cy="485775"/>
                </a:xfrm>
                <a:prstGeom prst="ellipse">
                  <a:avLst/>
                </a:prstGeom>
                <a:grpFill/>
                <a:ln w="9525">
                  <a:solidFill>
                    <a:srgbClr val="FFD731"/>
                  </a:solidFill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YRDZST"/>
                  </a:endParaRPr>
                </a:p>
              </p:txBody>
            </p:sp>
          </p:grpSp>
        </p:grpSp>
        <p:grpSp>
          <p:nvGrpSpPr>
            <p:cNvPr id="110" name="Group 9"/>
            <p:cNvGrpSpPr/>
            <p:nvPr/>
          </p:nvGrpSpPr>
          <p:grpSpPr>
            <a:xfrm>
              <a:off x="4149535" y="4463857"/>
              <a:ext cx="1077986" cy="1077986"/>
              <a:chOff x="4149535" y="4463857"/>
              <a:chExt cx="1077986" cy="1077986"/>
            </a:xfrm>
            <a:grpFill/>
          </p:grpSpPr>
          <p:sp>
            <p:nvSpPr>
              <p:cNvPr id="111" name="Freeform 20"/>
              <p:cNvSpPr/>
              <p:nvPr/>
            </p:nvSpPr>
            <p:spPr>
              <a:xfrm>
                <a:off x="4149535" y="4463857"/>
                <a:ext cx="1077986" cy="1077986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grpFill/>
              <a:ln>
                <a:solidFill>
                  <a:srgbClr val="FFD73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91440" rIns="0" bIns="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3200" kern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sp>
            <p:nvSpPr>
              <p:cNvPr id="112" name="Freeform 51"/>
              <p:cNvSpPr>
                <a:spLocks noEditPoints="1"/>
              </p:cNvSpPr>
              <p:nvPr/>
            </p:nvSpPr>
            <p:spPr bwMode="auto">
              <a:xfrm>
                <a:off x="4422697" y="4797352"/>
                <a:ext cx="543003" cy="448568"/>
              </a:xfrm>
              <a:custGeom>
                <a:avLst/>
                <a:gdLst>
                  <a:gd name="T0" fmla="*/ 83 w 107"/>
                  <a:gd name="T1" fmla="*/ 63 h 88"/>
                  <a:gd name="T2" fmla="*/ 83 w 107"/>
                  <a:gd name="T3" fmla="*/ 7 h 88"/>
                  <a:gd name="T4" fmla="*/ 83 w 107"/>
                  <a:gd name="T5" fmla="*/ 3 h 88"/>
                  <a:gd name="T6" fmla="*/ 85 w 107"/>
                  <a:gd name="T7" fmla="*/ 0 h 88"/>
                  <a:gd name="T8" fmla="*/ 87 w 107"/>
                  <a:gd name="T9" fmla="*/ 0 h 88"/>
                  <a:gd name="T10" fmla="*/ 89 w 107"/>
                  <a:gd name="T11" fmla="*/ 0 h 88"/>
                  <a:gd name="T12" fmla="*/ 89 w 107"/>
                  <a:gd name="T13" fmla="*/ 69 h 88"/>
                  <a:gd name="T14" fmla="*/ 87 w 107"/>
                  <a:gd name="T15" fmla="*/ 70 h 88"/>
                  <a:gd name="T16" fmla="*/ 85 w 107"/>
                  <a:gd name="T17" fmla="*/ 69 h 88"/>
                  <a:gd name="T18" fmla="*/ 83 w 107"/>
                  <a:gd name="T19" fmla="*/ 67 h 88"/>
                  <a:gd name="T20" fmla="*/ 83 w 107"/>
                  <a:gd name="T21" fmla="*/ 63 h 88"/>
                  <a:gd name="T22" fmla="*/ 24 w 107"/>
                  <a:gd name="T23" fmla="*/ 63 h 88"/>
                  <a:gd name="T24" fmla="*/ 24 w 107"/>
                  <a:gd name="T25" fmla="*/ 7 h 88"/>
                  <a:gd name="T26" fmla="*/ 24 w 107"/>
                  <a:gd name="T27" fmla="*/ 3 h 88"/>
                  <a:gd name="T28" fmla="*/ 22 w 107"/>
                  <a:gd name="T29" fmla="*/ 0 h 88"/>
                  <a:gd name="T30" fmla="*/ 20 w 107"/>
                  <a:gd name="T31" fmla="*/ 0 h 88"/>
                  <a:gd name="T32" fmla="*/ 18 w 107"/>
                  <a:gd name="T33" fmla="*/ 0 h 88"/>
                  <a:gd name="T34" fmla="*/ 18 w 107"/>
                  <a:gd name="T35" fmla="*/ 69 h 88"/>
                  <a:gd name="T36" fmla="*/ 20 w 107"/>
                  <a:gd name="T37" fmla="*/ 70 h 88"/>
                  <a:gd name="T38" fmla="*/ 22 w 107"/>
                  <a:gd name="T39" fmla="*/ 69 h 88"/>
                  <a:gd name="T40" fmla="*/ 24 w 107"/>
                  <a:gd name="T41" fmla="*/ 67 h 88"/>
                  <a:gd name="T42" fmla="*/ 24 w 107"/>
                  <a:gd name="T43" fmla="*/ 63 h 88"/>
                  <a:gd name="T44" fmla="*/ 36 w 107"/>
                  <a:gd name="T45" fmla="*/ 51 h 88"/>
                  <a:gd name="T46" fmla="*/ 36 w 107"/>
                  <a:gd name="T47" fmla="*/ 55 h 88"/>
                  <a:gd name="T48" fmla="*/ 33 w 107"/>
                  <a:gd name="T49" fmla="*/ 58 h 88"/>
                  <a:gd name="T50" fmla="*/ 31 w 107"/>
                  <a:gd name="T51" fmla="*/ 59 h 88"/>
                  <a:gd name="T52" fmla="*/ 29 w 107"/>
                  <a:gd name="T53" fmla="*/ 58 h 88"/>
                  <a:gd name="T54" fmla="*/ 29 w 107"/>
                  <a:gd name="T55" fmla="*/ 12 h 88"/>
                  <a:gd name="T56" fmla="*/ 31 w 107"/>
                  <a:gd name="T57" fmla="*/ 11 h 88"/>
                  <a:gd name="T58" fmla="*/ 33 w 107"/>
                  <a:gd name="T59" fmla="*/ 12 h 88"/>
                  <a:gd name="T60" fmla="*/ 36 w 107"/>
                  <a:gd name="T61" fmla="*/ 14 h 88"/>
                  <a:gd name="T62" fmla="*/ 36 w 107"/>
                  <a:gd name="T63" fmla="*/ 18 h 88"/>
                  <a:gd name="T64" fmla="*/ 36 w 107"/>
                  <a:gd name="T65" fmla="*/ 51 h 88"/>
                  <a:gd name="T66" fmla="*/ 61 w 107"/>
                  <a:gd name="T67" fmla="*/ 80 h 88"/>
                  <a:gd name="T68" fmla="*/ 54 w 107"/>
                  <a:gd name="T69" fmla="*/ 88 h 88"/>
                  <a:gd name="T70" fmla="*/ 46 w 107"/>
                  <a:gd name="T71" fmla="*/ 80 h 88"/>
                  <a:gd name="T72" fmla="*/ 46 w 107"/>
                  <a:gd name="T73" fmla="*/ 24 h 88"/>
                  <a:gd name="T74" fmla="*/ 54 w 107"/>
                  <a:gd name="T75" fmla="*/ 16 h 88"/>
                  <a:gd name="T76" fmla="*/ 61 w 107"/>
                  <a:gd name="T77" fmla="*/ 24 h 88"/>
                  <a:gd name="T78" fmla="*/ 61 w 107"/>
                  <a:gd name="T79" fmla="*/ 80 h 88"/>
                  <a:gd name="T80" fmla="*/ 71 w 107"/>
                  <a:gd name="T81" fmla="*/ 51 h 88"/>
                  <a:gd name="T82" fmla="*/ 71 w 107"/>
                  <a:gd name="T83" fmla="*/ 55 h 88"/>
                  <a:gd name="T84" fmla="*/ 74 w 107"/>
                  <a:gd name="T85" fmla="*/ 58 h 88"/>
                  <a:gd name="T86" fmla="*/ 76 w 107"/>
                  <a:gd name="T87" fmla="*/ 59 h 88"/>
                  <a:gd name="T88" fmla="*/ 78 w 107"/>
                  <a:gd name="T89" fmla="*/ 58 h 88"/>
                  <a:gd name="T90" fmla="*/ 78 w 107"/>
                  <a:gd name="T91" fmla="*/ 12 h 88"/>
                  <a:gd name="T92" fmla="*/ 76 w 107"/>
                  <a:gd name="T93" fmla="*/ 11 h 88"/>
                  <a:gd name="T94" fmla="*/ 74 w 107"/>
                  <a:gd name="T95" fmla="*/ 12 h 88"/>
                  <a:gd name="T96" fmla="*/ 71 w 107"/>
                  <a:gd name="T97" fmla="*/ 14 h 88"/>
                  <a:gd name="T98" fmla="*/ 71 w 107"/>
                  <a:gd name="T99" fmla="*/ 18 h 88"/>
                  <a:gd name="T100" fmla="*/ 71 w 107"/>
                  <a:gd name="T101" fmla="*/ 5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7" h="88">
                    <a:moveTo>
                      <a:pt x="83" y="63"/>
                    </a:moveTo>
                    <a:cubicBezTo>
                      <a:pt x="97" y="47"/>
                      <a:pt x="97" y="23"/>
                      <a:pt x="83" y="7"/>
                    </a:cubicBezTo>
                    <a:cubicBezTo>
                      <a:pt x="82" y="6"/>
                      <a:pt x="82" y="4"/>
                      <a:pt x="83" y="3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6" y="0"/>
                      <a:pt x="86" y="0"/>
                      <a:pt x="87" y="0"/>
                    </a:cubicBezTo>
                    <a:cubicBezTo>
                      <a:pt x="88" y="0"/>
                      <a:pt x="89" y="0"/>
                      <a:pt x="89" y="0"/>
                    </a:cubicBezTo>
                    <a:cubicBezTo>
                      <a:pt x="107" y="20"/>
                      <a:pt x="107" y="50"/>
                      <a:pt x="89" y="69"/>
                    </a:cubicBezTo>
                    <a:cubicBezTo>
                      <a:pt x="89" y="70"/>
                      <a:pt x="88" y="70"/>
                      <a:pt x="87" y="70"/>
                    </a:cubicBezTo>
                    <a:cubicBezTo>
                      <a:pt x="86" y="70"/>
                      <a:pt x="86" y="70"/>
                      <a:pt x="85" y="69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2" y="65"/>
                      <a:pt x="82" y="64"/>
                      <a:pt x="83" y="63"/>
                    </a:cubicBezTo>
                    <a:close/>
                    <a:moveTo>
                      <a:pt x="24" y="63"/>
                    </a:moveTo>
                    <a:cubicBezTo>
                      <a:pt x="10" y="47"/>
                      <a:pt x="10" y="23"/>
                      <a:pt x="24" y="7"/>
                    </a:cubicBezTo>
                    <a:cubicBezTo>
                      <a:pt x="25" y="6"/>
                      <a:pt x="25" y="4"/>
                      <a:pt x="24" y="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1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0" y="20"/>
                      <a:pt x="0" y="50"/>
                      <a:pt x="18" y="69"/>
                    </a:cubicBezTo>
                    <a:cubicBezTo>
                      <a:pt x="18" y="70"/>
                      <a:pt x="19" y="70"/>
                      <a:pt x="20" y="70"/>
                    </a:cubicBezTo>
                    <a:cubicBezTo>
                      <a:pt x="21" y="70"/>
                      <a:pt x="21" y="70"/>
                      <a:pt x="22" y="69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5" y="65"/>
                      <a:pt x="25" y="64"/>
                      <a:pt x="24" y="63"/>
                    </a:cubicBezTo>
                    <a:close/>
                    <a:moveTo>
                      <a:pt x="36" y="51"/>
                    </a:moveTo>
                    <a:cubicBezTo>
                      <a:pt x="37" y="53"/>
                      <a:pt x="37" y="54"/>
                      <a:pt x="36" y="55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3" y="58"/>
                      <a:pt x="32" y="59"/>
                      <a:pt x="31" y="59"/>
                    </a:cubicBezTo>
                    <a:cubicBezTo>
                      <a:pt x="30" y="58"/>
                      <a:pt x="30" y="58"/>
                      <a:pt x="29" y="58"/>
                    </a:cubicBezTo>
                    <a:cubicBezTo>
                      <a:pt x="18" y="44"/>
                      <a:pt x="18" y="25"/>
                      <a:pt x="29" y="12"/>
                    </a:cubicBezTo>
                    <a:cubicBezTo>
                      <a:pt x="30" y="11"/>
                      <a:pt x="30" y="11"/>
                      <a:pt x="31" y="11"/>
                    </a:cubicBezTo>
                    <a:cubicBezTo>
                      <a:pt x="32" y="11"/>
                      <a:pt x="33" y="11"/>
                      <a:pt x="33" y="12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5"/>
                      <a:pt x="37" y="17"/>
                      <a:pt x="36" y="18"/>
                    </a:cubicBezTo>
                    <a:cubicBezTo>
                      <a:pt x="28" y="28"/>
                      <a:pt x="28" y="42"/>
                      <a:pt x="36" y="51"/>
                    </a:cubicBezTo>
                    <a:close/>
                    <a:moveTo>
                      <a:pt x="61" y="80"/>
                    </a:moveTo>
                    <a:cubicBezTo>
                      <a:pt x="61" y="84"/>
                      <a:pt x="58" y="88"/>
                      <a:pt x="54" y="88"/>
                    </a:cubicBezTo>
                    <a:cubicBezTo>
                      <a:pt x="49" y="88"/>
                      <a:pt x="46" y="84"/>
                      <a:pt x="46" y="80"/>
                    </a:cubicBezTo>
                    <a:cubicBezTo>
                      <a:pt x="46" y="60"/>
                      <a:pt x="46" y="44"/>
                      <a:pt x="46" y="24"/>
                    </a:cubicBezTo>
                    <a:cubicBezTo>
                      <a:pt x="46" y="19"/>
                      <a:pt x="49" y="16"/>
                      <a:pt x="54" y="16"/>
                    </a:cubicBezTo>
                    <a:cubicBezTo>
                      <a:pt x="58" y="16"/>
                      <a:pt x="61" y="19"/>
                      <a:pt x="61" y="24"/>
                    </a:cubicBezTo>
                    <a:cubicBezTo>
                      <a:pt x="61" y="44"/>
                      <a:pt x="61" y="60"/>
                      <a:pt x="61" y="80"/>
                    </a:cubicBezTo>
                    <a:close/>
                    <a:moveTo>
                      <a:pt x="71" y="51"/>
                    </a:moveTo>
                    <a:cubicBezTo>
                      <a:pt x="70" y="53"/>
                      <a:pt x="70" y="54"/>
                      <a:pt x="71" y="55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74" y="58"/>
                      <a:pt x="75" y="59"/>
                      <a:pt x="76" y="59"/>
                    </a:cubicBezTo>
                    <a:cubicBezTo>
                      <a:pt x="77" y="58"/>
                      <a:pt x="77" y="58"/>
                      <a:pt x="78" y="58"/>
                    </a:cubicBezTo>
                    <a:cubicBezTo>
                      <a:pt x="89" y="44"/>
                      <a:pt x="89" y="25"/>
                      <a:pt x="78" y="12"/>
                    </a:cubicBezTo>
                    <a:cubicBezTo>
                      <a:pt x="77" y="11"/>
                      <a:pt x="77" y="11"/>
                      <a:pt x="76" y="11"/>
                    </a:cubicBezTo>
                    <a:cubicBezTo>
                      <a:pt x="75" y="11"/>
                      <a:pt x="74" y="11"/>
                      <a:pt x="74" y="12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0" y="15"/>
                      <a:pt x="70" y="17"/>
                      <a:pt x="71" y="18"/>
                    </a:cubicBezTo>
                    <a:cubicBezTo>
                      <a:pt x="79" y="28"/>
                      <a:pt x="79" y="42"/>
                      <a:pt x="71" y="51"/>
                    </a:cubicBezTo>
                    <a:close/>
                  </a:path>
                </a:pathLst>
              </a:custGeom>
              <a:grpFill/>
              <a:ln>
                <a:solidFill>
                  <a:srgbClr val="FFD73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</p:grpSp>
        <p:grpSp>
          <p:nvGrpSpPr>
            <p:cNvPr id="113" name="Group 22"/>
            <p:cNvGrpSpPr/>
            <p:nvPr/>
          </p:nvGrpSpPr>
          <p:grpSpPr>
            <a:xfrm>
              <a:off x="4149535" y="1942131"/>
              <a:ext cx="1077986" cy="1077986"/>
              <a:chOff x="4149535" y="1942131"/>
              <a:chExt cx="1077986" cy="1077986"/>
            </a:xfrm>
            <a:grpFill/>
          </p:grpSpPr>
          <p:sp>
            <p:nvSpPr>
              <p:cNvPr id="114" name="Freeform 11"/>
              <p:cNvSpPr/>
              <p:nvPr/>
            </p:nvSpPr>
            <p:spPr>
              <a:xfrm>
                <a:off x="4149535" y="1942131"/>
                <a:ext cx="1077986" cy="1077986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grpFill/>
              <a:ln>
                <a:solidFill>
                  <a:srgbClr val="FFD73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880" tIns="182880" rIns="158008" bIns="158008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800" kern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YRDZST"/>
                </a:endParaRPr>
              </a:p>
            </p:txBody>
          </p:sp>
          <p:grpSp>
            <p:nvGrpSpPr>
              <p:cNvPr id="115" name="Group 74"/>
              <p:cNvGrpSpPr/>
              <p:nvPr/>
            </p:nvGrpSpPr>
            <p:grpSpPr>
              <a:xfrm>
                <a:off x="4434392" y="2248198"/>
                <a:ext cx="477520" cy="484488"/>
                <a:chOff x="2360613" y="2686051"/>
                <a:chExt cx="217488" cy="220662"/>
              </a:xfrm>
              <a:grpFill/>
            </p:grpSpPr>
            <p:sp>
              <p:nvSpPr>
                <p:cNvPr id="116" name="Freeform 34"/>
                <p:cNvSpPr>
                  <a:spLocks noEditPoints="1"/>
                </p:cNvSpPr>
                <p:nvPr/>
              </p:nvSpPr>
              <p:spPr bwMode="auto">
                <a:xfrm>
                  <a:off x="2427288" y="2686051"/>
                  <a:ext cx="150813" cy="150813"/>
                </a:xfrm>
                <a:custGeom>
                  <a:avLst/>
                  <a:gdLst>
                    <a:gd name="T0" fmla="*/ 65 w 79"/>
                    <a:gd name="T1" fmla="*/ 14 h 79"/>
                    <a:gd name="T2" fmla="*/ 14 w 79"/>
                    <a:gd name="T3" fmla="*/ 14 h 79"/>
                    <a:gd name="T4" fmla="*/ 12 w 79"/>
                    <a:gd name="T5" fmla="*/ 63 h 79"/>
                    <a:gd name="T6" fmla="*/ 12 w 79"/>
                    <a:gd name="T7" fmla="*/ 63 h 79"/>
                    <a:gd name="T8" fmla="*/ 17 w 79"/>
                    <a:gd name="T9" fmla="*/ 68 h 79"/>
                    <a:gd name="T10" fmla="*/ 65 w 79"/>
                    <a:gd name="T11" fmla="*/ 65 h 79"/>
                    <a:gd name="T12" fmla="*/ 65 w 79"/>
                    <a:gd name="T13" fmla="*/ 14 h 79"/>
                    <a:gd name="T14" fmla="*/ 58 w 79"/>
                    <a:gd name="T15" fmla="*/ 59 h 79"/>
                    <a:gd name="T16" fmla="*/ 20 w 79"/>
                    <a:gd name="T17" fmla="*/ 59 h 79"/>
                    <a:gd name="T18" fmla="*/ 20 w 79"/>
                    <a:gd name="T19" fmla="*/ 21 h 79"/>
                    <a:gd name="T20" fmla="*/ 59 w 79"/>
                    <a:gd name="T21" fmla="*/ 21 h 79"/>
                    <a:gd name="T22" fmla="*/ 58 w 79"/>
                    <a:gd name="T23" fmla="*/ 5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9" h="79">
                      <a:moveTo>
                        <a:pt x="65" y="14"/>
                      </a:moveTo>
                      <a:cubicBezTo>
                        <a:pt x="51" y="0"/>
                        <a:pt x="28" y="0"/>
                        <a:pt x="14" y="14"/>
                      </a:cubicBezTo>
                      <a:cubicBezTo>
                        <a:pt x="1" y="27"/>
                        <a:pt x="0" y="48"/>
                        <a:pt x="12" y="63"/>
                      </a:cubicBezTo>
                      <a:cubicBezTo>
                        <a:pt x="12" y="63"/>
                        <a:pt x="12" y="63"/>
                        <a:pt x="12" y="63"/>
                      </a:cubicBezTo>
                      <a:cubicBezTo>
                        <a:pt x="14" y="65"/>
                        <a:pt x="15" y="66"/>
                        <a:pt x="17" y="68"/>
                      </a:cubicBezTo>
                      <a:cubicBezTo>
                        <a:pt x="31" y="79"/>
                        <a:pt x="52" y="78"/>
                        <a:pt x="65" y="65"/>
                      </a:cubicBezTo>
                      <a:cubicBezTo>
                        <a:pt x="79" y="51"/>
                        <a:pt x="79" y="28"/>
                        <a:pt x="65" y="14"/>
                      </a:cubicBezTo>
                      <a:close/>
                      <a:moveTo>
                        <a:pt x="58" y="59"/>
                      </a:moveTo>
                      <a:cubicBezTo>
                        <a:pt x="48" y="69"/>
                        <a:pt x="31" y="69"/>
                        <a:pt x="20" y="59"/>
                      </a:cubicBezTo>
                      <a:cubicBezTo>
                        <a:pt x="10" y="48"/>
                        <a:pt x="10" y="31"/>
                        <a:pt x="20" y="21"/>
                      </a:cubicBezTo>
                      <a:cubicBezTo>
                        <a:pt x="31" y="10"/>
                        <a:pt x="48" y="10"/>
                        <a:pt x="59" y="21"/>
                      </a:cubicBezTo>
                      <a:cubicBezTo>
                        <a:pt x="69" y="31"/>
                        <a:pt x="69" y="48"/>
                        <a:pt x="58" y="5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FFD731"/>
                  </a:solidFill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YRDZST"/>
                  </a:endParaRPr>
                </a:p>
              </p:txBody>
            </p:sp>
            <p:sp>
              <p:nvSpPr>
                <p:cNvPr id="117" name="Freeform 35"/>
                <p:cNvSpPr/>
                <p:nvPr/>
              </p:nvSpPr>
              <p:spPr bwMode="auto">
                <a:xfrm>
                  <a:off x="2360613" y="2814638"/>
                  <a:ext cx="92075" cy="92075"/>
                </a:xfrm>
                <a:custGeom>
                  <a:avLst/>
                  <a:gdLst>
                    <a:gd name="T0" fmla="*/ 0 w 58"/>
                    <a:gd name="T1" fmla="*/ 46 h 58"/>
                    <a:gd name="T2" fmla="*/ 11 w 58"/>
                    <a:gd name="T3" fmla="*/ 58 h 58"/>
                    <a:gd name="T4" fmla="*/ 58 w 58"/>
                    <a:gd name="T5" fmla="*/ 7 h 58"/>
                    <a:gd name="T6" fmla="*/ 50 w 58"/>
                    <a:gd name="T7" fmla="*/ 0 h 58"/>
                    <a:gd name="T8" fmla="*/ 0 w 58"/>
                    <a:gd name="T9" fmla="*/ 4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58">
                      <a:moveTo>
                        <a:pt x="0" y="46"/>
                      </a:moveTo>
                      <a:lnTo>
                        <a:pt x="11" y="58"/>
                      </a:lnTo>
                      <a:lnTo>
                        <a:pt x="58" y="7"/>
                      </a:lnTo>
                      <a:lnTo>
                        <a:pt x="50" y="0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FFD731"/>
                  </a:solidFill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YRDZST"/>
                  </a:endParaRPr>
                </a:p>
              </p:txBody>
            </p:sp>
            <p:sp>
              <p:nvSpPr>
                <p:cNvPr id="118" name="Freeform 36"/>
                <p:cNvSpPr/>
                <p:nvPr/>
              </p:nvSpPr>
              <p:spPr bwMode="auto">
                <a:xfrm>
                  <a:off x="2505075" y="2736851"/>
                  <a:ext cx="57150" cy="68263"/>
                </a:xfrm>
                <a:custGeom>
                  <a:avLst/>
                  <a:gdLst>
                    <a:gd name="T0" fmla="*/ 16 w 30"/>
                    <a:gd name="T1" fmla="*/ 0 h 36"/>
                    <a:gd name="T2" fmla="*/ 0 w 30"/>
                    <a:gd name="T3" fmla="*/ 34 h 36"/>
                    <a:gd name="T4" fmla="*/ 6 w 30"/>
                    <a:gd name="T5" fmla="*/ 36 h 36"/>
                    <a:gd name="T6" fmla="*/ 16 w 30"/>
                    <a:gd name="T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" h="36">
                      <a:moveTo>
                        <a:pt x="16" y="0"/>
                      </a:moveTo>
                      <a:cubicBezTo>
                        <a:pt x="21" y="26"/>
                        <a:pt x="0" y="34"/>
                        <a:pt x="0" y="34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30" y="21"/>
                        <a:pt x="16" y="0"/>
                        <a:pt x="16" y="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FFD731"/>
                  </a:solidFill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YRDZST"/>
                  </a:endParaRPr>
                </a:p>
              </p:txBody>
            </p:sp>
          </p:grpSp>
        </p:grpSp>
      </p:grpSp>
      <p:sp>
        <p:nvSpPr>
          <p:cNvPr id="119" name="Freeform 37"/>
          <p:cNvSpPr>
            <a:spLocks noEditPoints="1"/>
          </p:cNvSpPr>
          <p:nvPr/>
        </p:nvSpPr>
        <p:spPr bwMode="auto">
          <a:xfrm>
            <a:off x="5547995" y="3170555"/>
            <a:ext cx="1096010" cy="1101725"/>
          </a:xfrm>
          <a:custGeom>
            <a:avLst/>
            <a:gdLst>
              <a:gd name="T0" fmla="*/ 912 w 1018"/>
              <a:gd name="T1" fmla="*/ 322 h 1018"/>
              <a:gd name="T2" fmla="*/ 779 w 1018"/>
              <a:gd name="T3" fmla="*/ 156 h 1018"/>
              <a:gd name="T4" fmla="*/ 582 w 1018"/>
              <a:gd name="T5" fmla="*/ 70 h 1018"/>
              <a:gd name="T6" fmla="*/ 515 w 1018"/>
              <a:gd name="T7" fmla="*/ 1 h 1018"/>
              <a:gd name="T8" fmla="*/ 478 w 1018"/>
              <a:gd name="T9" fmla="*/ 65 h 1018"/>
              <a:gd name="T10" fmla="*/ 288 w 1018"/>
              <a:gd name="T11" fmla="*/ 123 h 1018"/>
              <a:gd name="T12" fmla="*/ 133 w 1018"/>
              <a:gd name="T13" fmla="*/ 270 h 1018"/>
              <a:gd name="T14" fmla="*/ 66 w 1018"/>
              <a:gd name="T15" fmla="*/ 477 h 1018"/>
              <a:gd name="T16" fmla="*/ 0 w 1018"/>
              <a:gd name="T17" fmla="*/ 509 h 1018"/>
              <a:gd name="T18" fmla="*/ 68 w 1018"/>
              <a:gd name="T19" fmla="*/ 561 h 1018"/>
              <a:gd name="T20" fmla="*/ 145 w 1018"/>
              <a:gd name="T21" fmla="*/ 764 h 1018"/>
              <a:gd name="T22" fmla="*/ 305 w 1018"/>
              <a:gd name="T23" fmla="*/ 903 h 1018"/>
              <a:gd name="T24" fmla="*/ 478 w 1018"/>
              <a:gd name="T25" fmla="*/ 986 h 1018"/>
              <a:gd name="T26" fmla="*/ 522 w 1018"/>
              <a:gd name="T27" fmla="*/ 1015 h 1018"/>
              <a:gd name="T28" fmla="*/ 601 w 1018"/>
              <a:gd name="T29" fmla="*/ 944 h 1018"/>
              <a:gd name="T30" fmla="*/ 795 w 1018"/>
              <a:gd name="T31" fmla="*/ 850 h 1018"/>
              <a:gd name="T32" fmla="*/ 921 w 1018"/>
              <a:gd name="T33" fmla="*/ 678 h 1018"/>
              <a:gd name="T34" fmla="*/ 998 w 1018"/>
              <a:gd name="T35" fmla="*/ 539 h 1018"/>
              <a:gd name="T36" fmla="*/ 1009 w 1018"/>
              <a:gd name="T37" fmla="*/ 486 h 1018"/>
              <a:gd name="T38" fmla="*/ 881 w 1018"/>
              <a:gd name="T39" fmla="*/ 591 h 1018"/>
              <a:gd name="T40" fmla="*/ 800 w 1018"/>
              <a:gd name="T41" fmla="*/ 754 h 1018"/>
              <a:gd name="T42" fmla="*/ 656 w 1018"/>
              <a:gd name="T43" fmla="*/ 860 h 1018"/>
              <a:gd name="T44" fmla="*/ 539 w 1018"/>
              <a:gd name="T45" fmla="*/ 814 h 1018"/>
              <a:gd name="T46" fmla="*/ 486 w 1018"/>
              <a:gd name="T47" fmla="*/ 805 h 1018"/>
              <a:gd name="T48" fmla="*/ 394 w 1018"/>
              <a:gd name="T49" fmla="*/ 872 h 1018"/>
              <a:gd name="T50" fmla="*/ 239 w 1018"/>
              <a:gd name="T51" fmla="*/ 778 h 1018"/>
              <a:gd name="T52" fmla="*/ 145 w 1018"/>
              <a:gd name="T53" fmla="*/ 624 h 1018"/>
              <a:gd name="T54" fmla="*/ 214 w 1018"/>
              <a:gd name="T55" fmla="*/ 531 h 1018"/>
              <a:gd name="T56" fmla="*/ 203 w 1018"/>
              <a:gd name="T57" fmla="*/ 480 h 1018"/>
              <a:gd name="T58" fmla="*/ 157 w 1018"/>
              <a:gd name="T59" fmla="*/ 362 h 1018"/>
              <a:gd name="T60" fmla="*/ 264 w 1018"/>
              <a:gd name="T61" fmla="*/ 217 h 1018"/>
              <a:gd name="T62" fmla="*/ 426 w 1018"/>
              <a:gd name="T63" fmla="*/ 136 h 1018"/>
              <a:gd name="T64" fmla="*/ 497 w 1018"/>
              <a:gd name="T65" fmla="*/ 220 h 1018"/>
              <a:gd name="T66" fmla="*/ 541 w 1018"/>
              <a:gd name="T67" fmla="*/ 191 h 1018"/>
              <a:gd name="T68" fmla="*/ 686 w 1018"/>
              <a:gd name="T69" fmla="*/ 171 h 1018"/>
              <a:gd name="T70" fmla="*/ 821 w 1018"/>
              <a:gd name="T71" fmla="*/ 290 h 1018"/>
              <a:gd name="T72" fmla="*/ 887 w 1018"/>
              <a:gd name="T73" fmla="*/ 460 h 1018"/>
              <a:gd name="T74" fmla="*/ 795 w 1018"/>
              <a:gd name="T75" fmla="*/ 509 h 1018"/>
              <a:gd name="T76" fmla="*/ 604 w 1018"/>
              <a:gd name="T77" fmla="*/ 509 h 1018"/>
              <a:gd name="T78" fmla="*/ 562 w 1018"/>
              <a:gd name="T79" fmla="*/ 430 h 1018"/>
              <a:gd name="T80" fmla="*/ 472 w 1018"/>
              <a:gd name="T81" fmla="*/ 421 h 1018"/>
              <a:gd name="T82" fmla="*/ 414 w 1018"/>
              <a:gd name="T83" fmla="*/ 499 h 1018"/>
              <a:gd name="T84" fmla="*/ 449 w 1018"/>
              <a:gd name="T85" fmla="*/ 583 h 1018"/>
              <a:gd name="T86" fmla="*/ 538 w 1018"/>
              <a:gd name="T87" fmla="*/ 600 h 1018"/>
              <a:gd name="T88" fmla="*/ 602 w 1018"/>
              <a:gd name="T89" fmla="*/ 528 h 1018"/>
              <a:gd name="T90" fmla="*/ 497 w 1018"/>
              <a:gd name="T91" fmla="*/ 480 h 1018"/>
              <a:gd name="T92" fmla="*/ 541 w 1018"/>
              <a:gd name="T93" fmla="*/ 509 h 1018"/>
              <a:gd name="T94" fmla="*/ 502 w 1018"/>
              <a:gd name="T95" fmla="*/ 540 h 1018"/>
              <a:gd name="T96" fmla="*/ 540 w 1018"/>
              <a:gd name="T97" fmla="*/ 311 h 1018"/>
              <a:gd name="T98" fmla="*/ 443 w 1018"/>
              <a:gd name="T99" fmla="*/ 296 h 1018"/>
              <a:gd name="T100" fmla="*/ 291 w 1018"/>
              <a:gd name="T101" fmla="*/ 463 h 1018"/>
              <a:gd name="T102" fmla="*/ 318 w 1018"/>
              <a:gd name="T103" fmla="*/ 541 h 1018"/>
              <a:gd name="T104" fmla="*/ 351 w 1018"/>
              <a:gd name="T105" fmla="*/ 492 h 1018"/>
              <a:gd name="T106" fmla="*/ 447 w 1018"/>
              <a:gd name="T107" fmla="*/ 363 h 1018"/>
              <a:gd name="T108" fmla="*/ 539 w 1018"/>
              <a:gd name="T109" fmla="*/ 330 h 1018"/>
              <a:gd name="T110" fmla="*/ 671 w 1018"/>
              <a:gd name="T111" fmla="*/ 497 h 1018"/>
              <a:gd name="T112" fmla="*/ 621 w 1018"/>
              <a:gd name="T113" fmla="*/ 621 h 1018"/>
              <a:gd name="T114" fmla="*/ 497 w 1018"/>
              <a:gd name="T115" fmla="*/ 671 h 1018"/>
              <a:gd name="T116" fmla="*/ 486 w 1018"/>
              <a:gd name="T117" fmla="*/ 722 h 1018"/>
              <a:gd name="T118" fmla="*/ 633 w 1018"/>
              <a:gd name="T119" fmla="*/ 693 h 1018"/>
              <a:gd name="T120" fmla="*/ 732 w 1018"/>
              <a:gd name="T121" fmla="*/ 509 h 10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18" h="1018">
                <a:moveTo>
                  <a:pt x="986" y="477"/>
                </a:moveTo>
                <a:lnTo>
                  <a:pt x="953" y="477"/>
                </a:lnTo>
                <a:lnTo>
                  <a:pt x="953" y="477"/>
                </a:lnTo>
                <a:lnTo>
                  <a:pt x="951" y="456"/>
                </a:lnTo>
                <a:lnTo>
                  <a:pt x="947" y="437"/>
                </a:lnTo>
                <a:lnTo>
                  <a:pt x="944" y="416"/>
                </a:lnTo>
                <a:lnTo>
                  <a:pt x="939" y="397"/>
                </a:lnTo>
                <a:lnTo>
                  <a:pt x="934" y="378"/>
                </a:lnTo>
                <a:lnTo>
                  <a:pt x="927" y="358"/>
                </a:lnTo>
                <a:lnTo>
                  <a:pt x="921" y="340"/>
                </a:lnTo>
                <a:lnTo>
                  <a:pt x="912" y="322"/>
                </a:lnTo>
                <a:lnTo>
                  <a:pt x="903" y="305"/>
                </a:lnTo>
                <a:lnTo>
                  <a:pt x="895" y="288"/>
                </a:lnTo>
                <a:lnTo>
                  <a:pt x="884" y="270"/>
                </a:lnTo>
                <a:lnTo>
                  <a:pt x="873" y="254"/>
                </a:lnTo>
                <a:lnTo>
                  <a:pt x="862" y="238"/>
                </a:lnTo>
                <a:lnTo>
                  <a:pt x="850" y="223"/>
                </a:lnTo>
                <a:lnTo>
                  <a:pt x="837" y="208"/>
                </a:lnTo>
                <a:lnTo>
                  <a:pt x="823" y="194"/>
                </a:lnTo>
                <a:lnTo>
                  <a:pt x="809" y="181"/>
                </a:lnTo>
                <a:lnTo>
                  <a:pt x="795" y="168"/>
                </a:lnTo>
                <a:lnTo>
                  <a:pt x="779" y="156"/>
                </a:lnTo>
                <a:lnTo>
                  <a:pt x="764" y="145"/>
                </a:lnTo>
                <a:lnTo>
                  <a:pt x="748" y="133"/>
                </a:lnTo>
                <a:lnTo>
                  <a:pt x="731" y="123"/>
                </a:lnTo>
                <a:lnTo>
                  <a:pt x="714" y="114"/>
                </a:lnTo>
                <a:lnTo>
                  <a:pt x="695" y="105"/>
                </a:lnTo>
                <a:lnTo>
                  <a:pt x="678" y="98"/>
                </a:lnTo>
                <a:lnTo>
                  <a:pt x="659" y="90"/>
                </a:lnTo>
                <a:lnTo>
                  <a:pt x="641" y="84"/>
                </a:lnTo>
                <a:lnTo>
                  <a:pt x="621" y="78"/>
                </a:lnTo>
                <a:lnTo>
                  <a:pt x="601" y="74"/>
                </a:lnTo>
                <a:lnTo>
                  <a:pt x="582" y="70"/>
                </a:lnTo>
                <a:lnTo>
                  <a:pt x="561" y="68"/>
                </a:lnTo>
                <a:lnTo>
                  <a:pt x="541" y="65"/>
                </a:lnTo>
                <a:lnTo>
                  <a:pt x="541" y="32"/>
                </a:lnTo>
                <a:lnTo>
                  <a:pt x="541" y="32"/>
                </a:lnTo>
                <a:lnTo>
                  <a:pt x="540" y="26"/>
                </a:lnTo>
                <a:lnTo>
                  <a:pt x="539" y="19"/>
                </a:lnTo>
                <a:lnTo>
                  <a:pt x="535" y="14"/>
                </a:lnTo>
                <a:lnTo>
                  <a:pt x="531" y="10"/>
                </a:lnTo>
                <a:lnTo>
                  <a:pt x="527" y="5"/>
                </a:lnTo>
                <a:lnTo>
                  <a:pt x="522" y="2"/>
                </a:lnTo>
                <a:lnTo>
                  <a:pt x="515" y="1"/>
                </a:lnTo>
                <a:lnTo>
                  <a:pt x="509" y="0"/>
                </a:lnTo>
                <a:lnTo>
                  <a:pt x="509" y="0"/>
                </a:lnTo>
                <a:lnTo>
                  <a:pt x="502" y="1"/>
                </a:lnTo>
                <a:lnTo>
                  <a:pt x="497" y="2"/>
                </a:lnTo>
                <a:lnTo>
                  <a:pt x="491" y="5"/>
                </a:lnTo>
                <a:lnTo>
                  <a:pt x="486" y="10"/>
                </a:lnTo>
                <a:lnTo>
                  <a:pt x="483" y="14"/>
                </a:lnTo>
                <a:lnTo>
                  <a:pt x="480" y="19"/>
                </a:lnTo>
                <a:lnTo>
                  <a:pt x="478" y="26"/>
                </a:lnTo>
                <a:lnTo>
                  <a:pt x="478" y="32"/>
                </a:lnTo>
                <a:lnTo>
                  <a:pt x="478" y="65"/>
                </a:lnTo>
                <a:lnTo>
                  <a:pt x="478" y="65"/>
                </a:lnTo>
                <a:lnTo>
                  <a:pt x="457" y="68"/>
                </a:lnTo>
                <a:lnTo>
                  <a:pt x="437" y="70"/>
                </a:lnTo>
                <a:lnTo>
                  <a:pt x="416" y="74"/>
                </a:lnTo>
                <a:lnTo>
                  <a:pt x="397" y="78"/>
                </a:lnTo>
                <a:lnTo>
                  <a:pt x="378" y="84"/>
                </a:lnTo>
                <a:lnTo>
                  <a:pt x="358" y="90"/>
                </a:lnTo>
                <a:lnTo>
                  <a:pt x="340" y="98"/>
                </a:lnTo>
                <a:lnTo>
                  <a:pt x="322" y="105"/>
                </a:lnTo>
                <a:lnTo>
                  <a:pt x="305" y="114"/>
                </a:lnTo>
                <a:lnTo>
                  <a:pt x="288" y="123"/>
                </a:lnTo>
                <a:lnTo>
                  <a:pt x="270" y="133"/>
                </a:lnTo>
                <a:lnTo>
                  <a:pt x="254" y="145"/>
                </a:lnTo>
                <a:lnTo>
                  <a:pt x="238" y="156"/>
                </a:lnTo>
                <a:lnTo>
                  <a:pt x="223" y="168"/>
                </a:lnTo>
                <a:lnTo>
                  <a:pt x="208" y="181"/>
                </a:lnTo>
                <a:lnTo>
                  <a:pt x="194" y="194"/>
                </a:lnTo>
                <a:lnTo>
                  <a:pt x="181" y="208"/>
                </a:lnTo>
                <a:lnTo>
                  <a:pt x="169" y="223"/>
                </a:lnTo>
                <a:lnTo>
                  <a:pt x="156" y="238"/>
                </a:lnTo>
                <a:lnTo>
                  <a:pt x="145" y="254"/>
                </a:lnTo>
                <a:lnTo>
                  <a:pt x="133" y="270"/>
                </a:lnTo>
                <a:lnTo>
                  <a:pt x="123" y="288"/>
                </a:lnTo>
                <a:lnTo>
                  <a:pt x="114" y="305"/>
                </a:lnTo>
                <a:lnTo>
                  <a:pt x="105" y="322"/>
                </a:lnTo>
                <a:lnTo>
                  <a:pt x="98" y="340"/>
                </a:lnTo>
                <a:lnTo>
                  <a:pt x="90" y="358"/>
                </a:lnTo>
                <a:lnTo>
                  <a:pt x="84" y="378"/>
                </a:lnTo>
                <a:lnTo>
                  <a:pt x="78" y="397"/>
                </a:lnTo>
                <a:lnTo>
                  <a:pt x="74" y="416"/>
                </a:lnTo>
                <a:lnTo>
                  <a:pt x="70" y="437"/>
                </a:lnTo>
                <a:lnTo>
                  <a:pt x="68" y="456"/>
                </a:lnTo>
                <a:lnTo>
                  <a:pt x="66" y="477"/>
                </a:lnTo>
                <a:lnTo>
                  <a:pt x="32" y="477"/>
                </a:lnTo>
                <a:lnTo>
                  <a:pt x="32" y="477"/>
                </a:lnTo>
                <a:lnTo>
                  <a:pt x="26" y="477"/>
                </a:lnTo>
                <a:lnTo>
                  <a:pt x="19" y="480"/>
                </a:lnTo>
                <a:lnTo>
                  <a:pt x="14" y="483"/>
                </a:lnTo>
                <a:lnTo>
                  <a:pt x="10" y="486"/>
                </a:lnTo>
                <a:lnTo>
                  <a:pt x="5" y="491"/>
                </a:lnTo>
                <a:lnTo>
                  <a:pt x="2" y="497"/>
                </a:lnTo>
                <a:lnTo>
                  <a:pt x="1" y="502"/>
                </a:lnTo>
                <a:lnTo>
                  <a:pt x="0" y="509"/>
                </a:lnTo>
                <a:lnTo>
                  <a:pt x="0" y="509"/>
                </a:lnTo>
                <a:lnTo>
                  <a:pt x="1" y="515"/>
                </a:lnTo>
                <a:lnTo>
                  <a:pt x="2" y="521"/>
                </a:lnTo>
                <a:lnTo>
                  <a:pt x="5" y="527"/>
                </a:lnTo>
                <a:lnTo>
                  <a:pt x="10" y="531"/>
                </a:lnTo>
                <a:lnTo>
                  <a:pt x="14" y="535"/>
                </a:lnTo>
                <a:lnTo>
                  <a:pt x="19" y="539"/>
                </a:lnTo>
                <a:lnTo>
                  <a:pt x="26" y="540"/>
                </a:lnTo>
                <a:lnTo>
                  <a:pt x="32" y="541"/>
                </a:lnTo>
                <a:lnTo>
                  <a:pt x="66" y="541"/>
                </a:lnTo>
                <a:lnTo>
                  <a:pt x="66" y="541"/>
                </a:lnTo>
                <a:lnTo>
                  <a:pt x="68" y="561"/>
                </a:lnTo>
                <a:lnTo>
                  <a:pt x="70" y="582"/>
                </a:lnTo>
                <a:lnTo>
                  <a:pt x="74" y="601"/>
                </a:lnTo>
                <a:lnTo>
                  <a:pt x="78" y="621"/>
                </a:lnTo>
                <a:lnTo>
                  <a:pt x="84" y="641"/>
                </a:lnTo>
                <a:lnTo>
                  <a:pt x="90" y="659"/>
                </a:lnTo>
                <a:lnTo>
                  <a:pt x="98" y="678"/>
                </a:lnTo>
                <a:lnTo>
                  <a:pt x="105" y="695"/>
                </a:lnTo>
                <a:lnTo>
                  <a:pt x="114" y="713"/>
                </a:lnTo>
                <a:lnTo>
                  <a:pt x="123" y="731"/>
                </a:lnTo>
                <a:lnTo>
                  <a:pt x="133" y="748"/>
                </a:lnTo>
                <a:lnTo>
                  <a:pt x="145" y="764"/>
                </a:lnTo>
                <a:lnTo>
                  <a:pt x="156" y="779"/>
                </a:lnTo>
                <a:lnTo>
                  <a:pt x="169" y="795"/>
                </a:lnTo>
                <a:lnTo>
                  <a:pt x="181" y="809"/>
                </a:lnTo>
                <a:lnTo>
                  <a:pt x="194" y="823"/>
                </a:lnTo>
                <a:lnTo>
                  <a:pt x="208" y="837"/>
                </a:lnTo>
                <a:lnTo>
                  <a:pt x="223" y="850"/>
                </a:lnTo>
                <a:lnTo>
                  <a:pt x="238" y="862"/>
                </a:lnTo>
                <a:lnTo>
                  <a:pt x="254" y="873"/>
                </a:lnTo>
                <a:lnTo>
                  <a:pt x="270" y="884"/>
                </a:lnTo>
                <a:lnTo>
                  <a:pt x="288" y="895"/>
                </a:lnTo>
                <a:lnTo>
                  <a:pt x="305" y="903"/>
                </a:lnTo>
                <a:lnTo>
                  <a:pt x="322" y="912"/>
                </a:lnTo>
                <a:lnTo>
                  <a:pt x="340" y="921"/>
                </a:lnTo>
                <a:lnTo>
                  <a:pt x="358" y="927"/>
                </a:lnTo>
                <a:lnTo>
                  <a:pt x="378" y="933"/>
                </a:lnTo>
                <a:lnTo>
                  <a:pt x="397" y="939"/>
                </a:lnTo>
                <a:lnTo>
                  <a:pt x="416" y="944"/>
                </a:lnTo>
                <a:lnTo>
                  <a:pt x="437" y="947"/>
                </a:lnTo>
                <a:lnTo>
                  <a:pt x="457" y="951"/>
                </a:lnTo>
                <a:lnTo>
                  <a:pt x="478" y="953"/>
                </a:lnTo>
                <a:lnTo>
                  <a:pt x="478" y="986"/>
                </a:lnTo>
                <a:lnTo>
                  <a:pt x="478" y="986"/>
                </a:lnTo>
                <a:lnTo>
                  <a:pt x="478" y="992"/>
                </a:lnTo>
                <a:lnTo>
                  <a:pt x="480" y="998"/>
                </a:lnTo>
                <a:lnTo>
                  <a:pt x="483" y="1003"/>
                </a:lnTo>
                <a:lnTo>
                  <a:pt x="486" y="1009"/>
                </a:lnTo>
                <a:lnTo>
                  <a:pt x="491" y="1012"/>
                </a:lnTo>
                <a:lnTo>
                  <a:pt x="497" y="1015"/>
                </a:lnTo>
                <a:lnTo>
                  <a:pt x="502" y="1017"/>
                </a:lnTo>
                <a:lnTo>
                  <a:pt x="509" y="1018"/>
                </a:lnTo>
                <a:lnTo>
                  <a:pt x="509" y="1018"/>
                </a:lnTo>
                <a:lnTo>
                  <a:pt x="515" y="1017"/>
                </a:lnTo>
                <a:lnTo>
                  <a:pt x="522" y="1015"/>
                </a:lnTo>
                <a:lnTo>
                  <a:pt x="527" y="1012"/>
                </a:lnTo>
                <a:lnTo>
                  <a:pt x="531" y="1009"/>
                </a:lnTo>
                <a:lnTo>
                  <a:pt x="535" y="1003"/>
                </a:lnTo>
                <a:lnTo>
                  <a:pt x="539" y="998"/>
                </a:lnTo>
                <a:lnTo>
                  <a:pt x="540" y="992"/>
                </a:lnTo>
                <a:lnTo>
                  <a:pt x="541" y="986"/>
                </a:lnTo>
                <a:lnTo>
                  <a:pt x="541" y="953"/>
                </a:lnTo>
                <a:lnTo>
                  <a:pt x="541" y="953"/>
                </a:lnTo>
                <a:lnTo>
                  <a:pt x="561" y="951"/>
                </a:lnTo>
                <a:lnTo>
                  <a:pt x="582" y="947"/>
                </a:lnTo>
                <a:lnTo>
                  <a:pt x="601" y="944"/>
                </a:lnTo>
                <a:lnTo>
                  <a:pt x="621" y="939"/>
                </a:lnTo>
                <a:lnTo>
                  <a:pt x="641" y="933"/>
                </a:lnTo>
                <a:lnTo>
                  <a:pt x="659" y="927"/>
                </a:lnTo>
                <a:lnTo>
                  <a:pt x="678" y="921"/>
                </a:lnTo>
                <a:lnTo>
                  <a:pt x="695" y="912"/>
                </a:lnTo>
                <a:lnTo>
                  <a:pt x="714" y="903"/>
                </a:lnTo>
                <a:lnTo>
                  <a:pt x="731" y="895"/>
                </a:lnTo>
                <a:lnTo>
                  <a:pt x="748" y="884"/>
                </a:lnTo>
                <a:lnTo>
                  <a:pt x="764" y="873"/>
                </a:lnTo>
                <a:lnTo>
                  <a:pt x="779" y="862"/>
                </a:lnTo>
                <a:lnTo>
                  <a:pt x="795" y="850"/>
                </a:lnTo>
                <a:lnTo>
                  <a:pt x="809" y="837"/>
                </a:lnTo>
                <a:lnTo>
                  <a:pt x="823" y="823"/>
                </a:lnTo>
                <a:lnTo>
                  <a:pt x="837" y="809"/>
                </a:lnTo>
                <a:lnTo>
                  <a:pt x="850" y="795"/>
                </a:lnTo>
                <a:lnTo>
                  <a:pt x="862" y="779"/>
                </a:lnTo>
                <a:lnTo>
                  <a:pt x="873" y="764"/>
                </a:lnTo>
                <a:lnTo>
                  <a:pt x="884" y="748"/>
                </a:lnTo>
                <a:lnTo>
                  <a:pt x="895" y="731"/>
                </a:lnTo>
                <a:lnTo>
                  <a:pt x="903" y="713"/>
                </a:lnTo>
                <a:lnTo>
                  <a:pt x="912" y="695"/>
                </a:lnTo>
                <a:lnTo>
                  <a:pt x="921" y="678"/>
                </a:lnTo>
                <a:lnTo>
                  <a:pt x="927" y="659"/>
                </a:lnTo>
                <a:lnTo>
                  <a:pt x="934" y="641"/>
                </a:lnTo>
                <a:lnTo>
                  <a:pt x="939" y="621"/>
                </a:lnTo>
                <a:lnTo>
                  <a:pt x="944" y="601"/>
                </a:lnTo>
                <a:lnTo>
                  <a:pt x="947" y="582"/>
                </a:lnTo>
                <a:lnTo>
                  <a:pt x="951" y="561"/>
                </a:lnTo>
                <a:lnTo>
                  <a:pt x="953" y="541"/>
                </a:lnTo>
                <a:lnTo>
                  <a:pt x="986" y="541"/>
                </a:lnTo>
                <a:lnTo>
                  <a:pt x="986" y="541"/>
                </a:lnTo>
                <a:lnTo>
                  <a:pt x="993" y="540"/>
                </a:lnTo>
                <a:lnTo>
                  <a:pt x="998" y="539"/>
                </a:lnTo>
                <a:lnTo>
                  <a:pt x="1003" y="535"/>
                </a:lnTo>
                <a:lnTo>
                  <a:pt x="1009" y="531"/>
                </a:lnTo>
                <a:lnTo>
                  <a:pt x="1012" y="527"/>
                </a:lnTo>
                <a:lnTo>
                  <a:pt x="1015" y="521"/>
                </a:lnTo>
                <a:lnTo>
                  <a:pt x="1017" y="515"/>
                </a:lnTo>
                <a:lnTo>
                  <a:pt x="1018" y="509"/>
                </a:lnTo>
                <a:lnTo>
                  <a:pt x="1018" y="509"/>
                </a:lnTo>
                <a:lnTo>
                  <a:pt x="1017" y="502"/>
                </a:lnTo>
                <a:lnTo>
                  <a:pt x="1015" y="497"/>
                </a:lnTo>
                <a:lnTo>
                  <a:pt x="1012" y="491"/>
                </a:lnTo>
                <a:lnTo>
                  <a:pt x="1009" y="486"/>
                </a:lnTo>
                <a:lnTo>
                  <a:pt x="1003" y="483"/>
                </a:lnTo>
                <a:lnTo>
                  <a:pt x="998" y="480"/>
                </a:lnTo>
                <a:lnTo>
                  <a:pt x="993" y="477"/>
                </a:lnTo>
                <a:lnTo>
                  <a:pt x="986" y="477"/>
                </a:lnTo>
                <a:lnTo>
                  <a:pt x="986" y="477"/>
                </a:lnTo>
                <a:close/>
                <a:moveTo>
                  <a:pt x="827" y="541"/>
                </a:moveTo>
                <a:lnTo>
                  <a:pt x="888" y="541"/>
                </a:lnTo>
                <a:lnTo>
                  <a:pt x="888" y="541"/>
                </a:lnTo>
                <a:lnTo>
                  <a:pt x="887" y="558"/>
                </a:lnTo>
                <a:lnTo>
                  <a:pt x="884" y="575"/>
                </a:lnTo>
                <a:lnTo>
                  <a:pt x="881" y="591"/>
                </a:lnTo>
                <a:lnTo>
                  <a:pt x="877" y="608"/>
                </a:lnTo>
                <a:lnTo>
                  <a:pt x="872" y="624"/>
                </a:lnTo>
                <a:lnTo>
                  <a:pt x="867" y="641"/>
                </a:lnTo>
                <a:lnTo>
                  <a:pt x="861" y="656"/>
                </a:lnTo>
                <a:lnTo>
                  <a:pt x="854" y="671"/>
                </a:lnTo>
                <a:lnTo>
                  <a:pt x="847" y="686"/>
                </a:lnTo>
                <a:lnTo>
                  <a:pt x="839" y="701"/>
                </a:lnTo>
                <a:lnTo>
                  <a:pt x="831" y="715"/>
                </a:lnTo>
                <a:lnTo>
                  <a:pt x="821" y="729"/>
                </a:lnTo>
                <a:lnTo>
                  <a:pt x="811" y="741"/>
                </a:lnTo>
                <a:lnTo>
                  <a:pt x="800" y="754"/>
                </a:lnTo>
                <a:lnTo>
                  <a:pt x="790" y="766"/>
                </a:lnTo>
                <a:lnTo>
                  <a:pt x="778" y="778"/>
                </a:lnTo>
                <a:lnTo>
                  <a:pt x="766" y="790"/>
                </a:lnTo>
                <a:lnTo>
                  <a:pt x="754" y="800"/>
                </a:lnTo>
                <a:lnTo>
                  <a:pt x="741" y="811"/>
                </a:lnTo>
                <a:lnTo>
                  <a:pt x="729" y="821"/>
                </a:lnTo>
                <a:lnTo>
                  <a:pt x="715" y="830"/>
                </a:lnTo>
                <a:lnTo>
                  <a:pt x="701" y="839"/>
                </a:lnTo>
                <a:lnTo>
                  <a:pt x="686" y="847"/>
                </a:lnTo>
                <a:lnTo>
                  <a:pt x="671" y="854"/>
                </a:lnTo>
                <a:lnTo>
                  <a:pt x="656" y="860"/>
                </a:lnTo>
                <a:lnTo>
                  <a:pt x="641" y="867"/>
                </a:lnTo>
                <a:lnTo>
                  <a:pt x="625" y="872"/>
                </a:lnTo>
                <a:lnTo>
                  <a:pt x="608" y="877"/>
                </a:lnTo>
                <a:lnTo>
                  <a:pt x="591" y="881"/>
                </a:lnTo>
                <a:lnTo>
                  <a:pt x="575" y="884"/>
                </a:lnTo>
                <a:lnTo>
                  <a:pt x="558" y="887"/>
                </a:lnTo>
                <a:lnTo>
                  <a:pt x="541" y="888"/>
                </a:lnTo>
                <a:lnTo>
                  <a:pt x="541" y="827"/>
                </a:lnTo>
                <a:lnTo>
                  <a:pt x="541" y="827"/>
                </a:lnTo>
                <a:lnTo>
                  <a:pt x="540" y="821"/>
                </a:lnTo>
                <a:lnTo>
                  <a:pt x="539" y="814"/>
                </a:lnTo>
                <a:lnTo>
                  <a:pt x="535" y="809"/>
                </a:lnTo>
                <a:lnTo>
                  <a:pt x="531" y="805"/>
                </a:lnTo>
                <a:lnTo>
                  <a:pt x="527" y="800"/>
                </a:lnTo>
                <a:lnTo>
                  <a:pt x="522" y="797"/>
                </a:lnTo>
                <a:lnTo>
                  <a:pt x="515" y="796"/>
                </a:lnTo>
                <a:lnTo>
                  <a:pt x="509" y="795"/>
                </a:lnTo>
                <a:lnTo>
                  <a:pt x="509" y="795"/>
                </a:lnTo>
                <a:lnTo>
                  <a:pt x="502" y="796"/>
                </a:lnTo>
                <a:lnTo>
                  <a:pt x="497" y="797"/>
                </a:lnTo>
                <a:lnTo>
                  <a:pt x="491" y="800"/>
                </a:lnTo>
                <a:lnTo>
                  <a:pt x="486" y="805"/>
                </a:lnTo>
                <a:lnTo>
                  <a:pt x="483" y="809"/>
                </a:lnTo>
                <a:lnTo>
                  <a:pt x="480" y="814"/>
                </a:lnTo>
                <a:lnTo>
                  <a:pt x="478" y="821"/>
                </a:lnTo>
                <a:lnTo>
                  <a:pt x="478" y="827"/>
                </a:lnTo>
                <a:lnTo>
                  <a:pt x="478" y="888"/>
                </a:lnTo>
                <a:lnTo>
                  <a:pt x="478" y="888"/>
                </a:lnTo>
                <a:lnTo>
                  <a:pt x="460" y="887"/>
                </a:lnTo>
                <a:lnTo>
                  <a:pt x="443" y="884"/>
                </a:lnTo>
                <a:lnTo>
                  <a:pt x="426" y="881"/>
                </a:lnTo>
                <a:lnTo>
                  <a:pt x="410" y="877"/>
                </a:lnTo>
                <a:lnTo>
                  <a:pt x="394" y="872"/>
                </a:lnTo>
                <a:lnTo>
                  <a:pt x="378" y="867"/>
                </a:lnTo>
                <a:lnTo>
                  <a:pt x="362" y="860"/>
                </a:lnTo>
                <a:lnTo>
                  <a:pt x="347" y="854"/>
                </a:lnTo>
                <a:lnTo>
                  <a:pt x="332" y="847"/>
                </a:lnTo>
                <a:lnTo>
                  <a:pt x="318" y="839"/>
                </a:lnTo>
                <a:lnTo>
                  <a:pt x="304" y="830"/>
                </a:lnTo>
                <a:lnTo>
                  <a:pt x="290" y="821"/>
                </a:lnTo>
                <a:lnTo>
                  <a:pt x="277" y="811"/>
                </a:lnTo>
                <a:lnTo>
                  <a:pt x="264" y="800"/>
                </a:lnTo>
                <a:lnTo>
                  <a:pt x="251" y="790"/>
                </a:lnTo>
                <a:lnTo>
                  <a:pt x="239" y="778"/>
                </a:lnTo>
                <a:lnTo>
                  <a:pt x="228" y="766"/>
                </a:lnTo>
                <a:lnTo>
                  <a:pt x="217" y="754"/>
                </a:lnTo>
                <a:lnTo>
                  <a:pt x="207" y="741"/>
                </a:lnTo>
                <a:lnTo>
                  <a:pt x="197" y="729"/>
                </a:lnTo>
                <a:lnTo>
                  <a:pt x="188" y="715"/>
                </a:lnTo>
                <a:lnTo>
                  <a:pt x="179" y="701"/>
                </a:lnTo>
                <a:lnTo>
                  <a:pt x="171" y="686"/>
                </a:lnTo>
                <a:lnTo>
                  <a:pt x="164" y="671"/>
                </a:lnTo>
                <a:lnTo>
                  <a:pt x="157" y="656"/>
                </a:lnTo>
                <a:lnTo>
                  <a:pt x="151" y="641"/>
                </a:lnTo>
                <a:lnTo>
                  <a:pt x="145" y="624"/>
                </a:lnTo>
                <a:lnTo>
                  <a:pt x="141" y="608"/>
                </a:lnTo>
                <a:lnTo>
                  <a:pt x="136" y="591"/>
                </a:lnTo>
                <a:lnTo>
                  <a:pt x="133" y="575"/>
                </a:lnTo>
                <a:lnTo>
                  <a:pt x="131" y="558"/>
                </a:lnTo>
                <a:lnTo>
                  <a:pt x="129" y="541"/>
                </a:lnTo>
                <a:lnTo>
                  <a:pt x="191" y="541"/>
                </a:lnTo>
                <a:lnTo>
                  <a:pt x="191" y="541"/>
                </a:lnTo>
                <a:lnTo>
                  <a:pt x="197" y="540"/>
                </a:lnTo>
                <a:lnTo>
                  <a:pt x="203" y="539"/>
                </a:lnTo>
                <a:lnTo>
                  <a:pt x="208" y="535"/>
                </a:lnTo>
                <a:lnTo>
                  <a:pt x="214" y="531"/>
                </a:lnTo>
                <a:lnTo>
                  <a:pt x="217" y="527"/>
                </a:lnTo>
                <a:lnTo>
                  <a:pt x="220" y="521"/>
                </a:lnTo>
                <a:lnTo>
                  <a:pt x="222" y="515"/>
                </a:lnTo>
                <a:lnTo>
                  <a:pt x="222" y="509"/>
                </a:lnTo>
                <a:lnTo>
                  <a:pt x="222" y="509"/>
                </a:lnTo>
                <a:lnTo>
                  <a:pt x="222" y="502"/>
                </a:lnTo>
                <a:lnTo>
                  <a:pt x="220" y="497"/>
                </a:lnTo>
                <a:lnTo>
                  <a:pt x="217" y="491"/>
                </a:lnTo>
                <a:lnTo>
                  <a:pt x="214" y="486"/>
                </a:lnTo>
                <a:lnTo>
                  <a:pt x="208" y="483"/>
                </a:lnTo>
                <a:lnTo>
                  <a:pt x="203" y="480"/>
                </a:lnTo>
                <a:lnTo>
                  <a:pt x="197" y="477"/>
                </a:lnTo>
                <a:lnTo>
                  <a:pt x="191" y="477"/>
                </a:lnTo>
                <a:lnTo>
                  <a:pt x="129" y="477"/>
                </a:lnTo>
                <a:lnTo>
                  <a:pt x="129" y="477"/>
                </a:lnTo>
                <a:lnTo>
                  <a:pt x="131" y="460"/>
                </a:lnTo>
                <a:lnTo>
                  <a:pt x="133" y="443"/>
                </a:lnTo>
                <a:lnTo>
                  <a:pt x="136" y="426"/>
                </a:lnTo>
                <a:lnTo>
                  <a:pt x="141" y="410"/>
                </a:lnTo>
                <a:lnTo>
                  <a:pt x="145" y="394"/>
                </a:lnTo>
                <a:lnTo>
                  <a:pt x="151" y="378"/>
                </a:lnTo>
                <a:lnTo>
                  <a:pt x="157" y="362"/>
                </a:lnTo>
                <a:lnTo>
                  <a:pt x="164" y="347"/>
                </a:lnTo>
                <a:lnTo>
                  <a:pt x="171" y="332"/>
                </a:lnTo>
                <a:lnTo>
                  <a:pt x="179" y="318"/>
                </a:lnTo>
                <a:lnTo>
                  <a:pt x="188" y="304"/>
                </a:lnTo>
                <a:lnTo>
                  <a:pt x="197" y="290"/>
                </a:lnTo>
                <a:lnTo>
                  <a:pt x="207" y="277"/>
                </a:lnTo>
                <a:lnTo>
                  <a:pt x="217" y="264"/>
                </a:lnTo>
                <a:lnTo>
                  <a:pt x="228" y="251"/>
                </a:lnTo>
                <a:lnTo>
                  <a:pt x="239" y="239"/>
                </a:lnTo>
                <a:lnTo>
                  <a:pt x="251" y="227"/>
                </a:lnTo>
                <a:lnTo>
                  <a:pt x="264" y="217"/>
                </a:lnTo>
                <a:lnTo>
                  <a:pt x="277" y="207"/>
                </a:lnTo>
                <a:lnTo>
                  <a:pt x="290" y="197"/>
                </a:lnTo>
                <a:lnTo>
                  <a:pt x="304" y="188"/>
                </a:lnTo>
                <a:lnTo>
                  <a:pt x="318" y="179"/>
                </a:lnTo>
                <a:lnTo>
                  <a:pt x="332" y="171"/>
                </a:lnTo>
                <a:lnTo>
                  <a:pt x="347" y="164"/>
                </a:lnTo>
                <a:lnTo>
                  <a:pt x="362" y="157"/>
                </a:lnTo>
                <a:lnTo>
                  <a:pt x="378" y="151"/>
                </a:lnTo>
                <a:lnTo>
                  <a:pt x="394" y="145"/>
                </a:lnTo>
                <a:lnTo>
                  <a:pt x="410" y="141"/>
                </a:lnTo>
                <a:lnTo>
                  <a:pt x="426" y="136"/>
                </a:lnTo>
                <a:lnTo>
                  <a:pt x="443" y="133"/>
                </a:lnTo>
                <a:lnTo>
                  <a:pt x="460" y="131"/>
                </a:lnTo>
                <a:lnTo>
                  <a:pt x="478" y="129"/>
                </a:lnTo>
                <a:lnTo>
                  <a:pt x="478" y="191"/>
                </a:lnTo>
                <a:lnTo>
                  <a:pt x="478" y="191"/>
                </a:lnTo>
                <a:lnTo>
                  <a:pt x="478" y="197"/>
                </a:lnTo>
                <a:lnTo>
                  <a:pt x="480" y="203"/>
                </a:lnTo>
                <a:lnTo>
                  <a:pt x="483" y="208"/>
                </a:lnTo>
                <a:lnTo>
                  <a:pt x="486" y="214"/>
                </a:lnTo>
                <a:lnTo>
                  <a:pt x="491" y="217"/>
                </a:lnTo>
                <a:lnTo>
                  <a:pt x="497" y="220"/>
                </a:lnTo>
                <a:lnTo>
                  <a:pt x="502" y="222"/>
                </a:lnTo>
                <a:lnTo>
                  <a:pt x="509" y="222"/>
                </a:lnTo>
                <a:lnTo>
                  <a:pt x="509" y="222"/>
                </a:lnTo>
                <a:lnTo>
                  <a:pt x="515" y="222"/>
                </a:lnTo>
                <a:lnTo>
                  <a:pt x="522" y="220"/>
                </a:lnTo>
                <a:lnTo>
                  <a:pt x="527" y="217"/>
                </a:lnTo>
                <a:lnTo>
                  <a:pt x="531" y="214"/>
                </a:lnTo>
                <a:lnTo>
                  <a:pt x="535" y="208"/>
                </a:lnTo>
                <a:lnTo>
                  <a:pt x="539" y="203"/>
                </a:lnTo>
                <a:lnTo>
                  <a:pt x="540" y="197"/>
                </a:lnTo>
                <a:lnTo>
                  <a:pt x="541" y="191"/>
                </a:lnTo>
                <a:lnTo>
                  <a:pt x="541" y="129"/>
                </a:lnTo>
                <a:lnTo>
                  <a:pt x="541" y="129"/>
                </a:lnTo>
                <a:lnTo>
                  <a:pt x="558" y="131"/>
                </a:lnTo>
                <a:lnTo>
                  <a:pt x="575" y="133"/>
                </a:lnTo>
                <a:lnTo>
                  <a:pt x="591" y="136"/>
                </a:lnTo>
                <a:lnTo>
                  <a:pt x="608" y="141"/>
                </a:lnTo>
                <a:lnTo>
                  <a:pt x="625" y="145"/>
                </a:lnTo>
                <a:lnTo>
                  <a:pt x="641" y="151"/>
                </a:lnTo>
                <a:lnTo>
                  <a:pt x="656" y="157"/>
                </a:lnTo>
                <a:lnTo>
                  <a:pt x="671" y="164"/>
                </a:lnTo>
                <a:lnTo>
                  <a:pt x="686" y="171"/>
                </a:lnTo>
                <a:lnTo>
                  <a:pt x="701" y="179"/>
                </a:lnTo>
                <a:lnTo>
                  <a:pt x="715" y="188"/>
                </a:lnTo>
                <a:lnTo>
                  <a:pt x="729" y="197"/>
                </a:lnTo>
                <a:lnTo>
                  <a:pt x="741" y="207"/>
                </a:lnTo>
                <a:lnTo>
                  <a:pt x="754" y="217"/>
                </a:lnTo>
                <a:lnTo>
                  <a:pt x="766" y="227"/>
                </a:lnTo>
                <a:lnTo>
                  <a:pt x="778" y="239"/>
                </a:lnTo>
                <a:lnTo>
                  <a:pt x="790" y="251"/>
                </a:lnTo>
                <a:lnTo>
                  <a:pt x="800" y="264"/>
                </a:lnTo>
                <a:lnTo>
                  <a:pt x="811" y="277"/>
                </a:lnTo>
                <a:lnTo>
                  <a:pt x="821" y="290"/>
                </a:lnTo>
                <a:lnTo>
                  <a:pt x="831" y="304"/>
                </a:lnTo>
                <a:lnTo>
                  <a:pt x="839" y="318"/>
                </a:lnTo>
                <a:lnTo>
                  <a:pt x="847" y="332"/>
                </a:lnTo>
                <a:lnTo>
                  <a:pt x="854" y="347"/>
                </a:lnTo>
                <a:lnTo>
                  <a:pt x="861" y="362"/>
                </a:lnTo>
                <a:lnTo>
                  <a:pt x="867" y="378"/>
                </a:lnTo>
                <a:lnTo>
                  <a:pt x="872" y="394"/>
                </a:lnTo>
                <a:lnTo>
                  <a:pt x="877" y="410"/>
                </a:lnTo>
                <a:lnTo>
                  <a:pt x="881" y="426"/>
                </a:lnTo>
                <a:lnTo>
                  <a:pt x="884" y="443"/>
                </a:lnTo>
                <a:lnTo>
                  <a:pt x="887" y="460"/>
                </a:lnTo>
                <a:lnTo>
                  <a:pt x="888" y="477"/>
                </a:lnTo>
                <a:lnTo>
                  <a:pt x="827" y="477"/>
                </a:lnTo>
                <a:lnTo>
                  <a:pt x="827" y="477"/>
                </a:lnTo>
                <a:lnTo>
                  <a:pt x="821" y="477"/>
                </a:lnTo>
                <a:lnTo>
                  <a:pt x="814" y="480"/>
                </a:lnTo>
                <a:lnTo>
                  <a:pt x="809" y="483"/>
                </a:lnTo>
                <a:lnTo>
                  <a:pt x="805" y="486"/>
                </a:lnTo>
                <a:lnTo>
                  <a:pt x="800" y="491"/>
                </a:lnTo>
                <a:lnTo>
                  <a:pt x="797" y="497"/>
                </a:lnTo>
                <a:lnTo>
                  <a:pt x="796" y="502"/>
                </a:lnTo>
                <a:lnTo>
                  <a:pt x="795" y="509"/>
                </a:lnTo>
                <a:lnTo>
                  <a:pt x="795" y="509"/>
                </a:lnTo>
                <a:lnTo>
                  <a:pt x="796" y="515"/>
                </a:lnTo>
                <a:lnTo>
                  <a:pt x="797" y="521"/>
                </a:lnTo>
                <a:lnTo>
                  <a:pt x="800" y="527"/>
                </a:lnTo>
                <a:lnTo>
                  <a:pt x="805" y="531"/>
                </a:lnTo>
                <a:lnTo>
                  <a:pt x="809" y="535"/>
                </a:lnTo>
                <a:lnTo>
                  <a:pt x="814" y="539"/>
                </a:lnTo>
                <a:lnTo>
                  <a:pt x="821" y="540"/>
                </a:lnTo>
                <a:lnTo>
                  <a:pt x="827" y="541"/>
                </a:lnTo>
                <a:lnTo>
                  <a:pt x="827" y="541"/>
                </a:lnTo>
                <a:close/>
                <a:moveTo>
                  <a:pt x="604" y="509"/>
                </a:moveTo>
                <a:lnTo>
                  <a:pt x="604" y="509"/>
                </a:lnTo>
                <a:lnTo>
                  <a:pt x="604" y="499"/>
                </a:lnTo>
                <a:lnTo>
                  <a:pt x="602" y="489"/>
                </a:lnTo>
                <a:lnTo>
                  <a:pt x="600" y="481"/>
                </a:lnTo>
                <a:lnTo>
                  <a:pt x="597" y="472"/>
                </a:lnTo>
                <a:lnTo>
                  <a:pt x="592" y="463"/>
                </a:lnTo>
                <a:lnTo>
                  <a:pt x="588" y="456"/>
                </a:lnTo>
                <a:lnTo>
                  <a:pt x="583" y="448"/>
                </a:lnTo>
                <a:lnTo>
                  <a:pt x="576" y="441"/>
                </a:lnTo>
                <a:lnTo>
                  <a:pt x="570" y="436"/>
                </a:lnTo>
                <a:lnTo>
                  <a:pt x="562" y="430"/>
                </a:lnTo>
                <a:lnTo>
                  <a:pt x="555" y="425"/>
                </a:lnTo>
                <a:lnTo>
                  <a:pt x="546" y="421"/>
                </a:lnTo>
                <a:lnTo>
                  <a:pt x="538" y="417"/>
                </a:lnTo>
                <a:lnTo>
                  <a:pt x="528" y="415"/>
                </a:lnTo>
                <a:lnTo>
                  <a:pt x="518" y="414"/>
                </a:lnTo>
                <a:lnTo>
                  <a:pt x="509" y="413"/>
                </a:lnTo>
                <a:lnTo>
                  <a:pt x="509" y="413"/>
                </a:lnTo>
                <a:lnTo>
                  <a:pt x="499" y="414"/>
                </a:lnTo>
                <a:lnTo>
                  <a:pt x="489" y="415"/>
                </a:lnTo>
                <a:lnTo>
                  <a:pt x="481" y="417"/>
                </a:lnTo>
                <a:lnTo>
                  <a:pt x="472" y="421"/>
                </a:lnTo>
                <a:lnTo>
                  <a:pt x="464" y="425"/>
                </a:lnTo>
                <a:lnTo>
                  <a:pt x="456" y="430"/>
                </a:lnTo>
                <a:lnTo>
                  <a:pt x="449" y="436"/>
                </a:lnTo>
                <a:lnTo>
                  <a:pt x="441" y="441"/>
                </a:lnTo>
                <a:lnTo>
                  <a:pt x="436" y="448"/>
                </a:lnTo>
                <a:lnTo>
                  <a:pt x="430" y="456"/>
                </a:lnTo>
                <a:lnTo>
                  <a:pt x="425" y="463"/>
                </a:lnTo>
                <a:lnTo>
                  <a:pt x="421" y="472"/>
                </a:lnTo>
                <a:lnTo>
                  <a:pt x="417" y="481"/>
                </a:lnTo>
                <a:lnTo>
                  <a:pt x="415" y="489"/>
                </a:lnTo>
                <a:lnTo>
                  <a:pt x="414" y="499"/>
                </a:lnTo>
                <a:lnTo>
                  <a:pt x="413" y="509"/>
                </a:lnTo>
                <a:lnTo>
                  <a:pt x="413" y="509"/>
                </a:lnTo>
                <a:lnTo>
                  <a:pt x="414" y="518"/>
                </a:lnTo>
                <a:lnTo>
                  <a:pt x="415" y="528"/>
                </a:lnTo>
                <a:lnTo>
                  <a:pt x="417" y="538"/>
                </a:lnTo>
                <a:lnTo>
                  <a:pt x="421" y="546"/>
                </a:lnTo>
                <a:lnTo>
                  <a:pt x="425" y="555"/>
                </a:lnTo>
                <a:lnTo>
                  <a:pt x="430" y="562"/>
                </a:lnTo>
                <a:lnTo>
                  <a:pt x="436" y="570"/>
                </a:lnTo>
                <a:lnTo>
                  <a:pt x="441" y="576"/>
                </a:lnTo>
                <a:lnTo>
                  <a:pt x="449" y="583"/>
                </a:lnTo>
                <a:lnTo>
                  <a:pt x="456" y="588"/>
                </a:lnTo>
                <a:lnTo>
                  <a:pt x="464" y="592"/>
                </a:lnTo>
                <a:lnTo>
                  <a:pt x="472" y="597"/>
                </a:lnTo>
                <a:lnTo>
                  <a:pt x="481" y="600"/>
                </a:lnTo>
                <a:lnTo>
                  <a:pt x="489" y="602"/>
                </a:lnTo>
                <a:lnTo>
                  <a:pt x="499" y="604"/>
                </a:lnTo>
                <a:lnTo>
                  <a:pt x="509" y="604"/>
                </a:lnTo>
                <a:lnTo>
                  <a:pt x="509" y="604"/>
                </a:lnTo>
                <a:lnTo>
                  <a:pt x="518" y="604"/>
                </a:lnTo>
                <a:lnTo>
                  <a:pt x="528" y="602"/>
                </a:lnTo>
                <a:lnTo>
                  <a:pt x="538" y="600"/>
                </a:lnTo>
                <a:lnTo>
                  <a:pt x="546" y="597"/>
                </a:lnTo>
                <a:lnTo>
                  <a:pt x="555" y="592"/>
                </a:lnTo>
                <a:lnTo>
                  <a:pt x="562" y="588"/>
                </a:lnTo>
                <a:lnTo>
                  <a:pt x="570" y="583"/>
                </a:lnTo>
                <a:lnTo>
                  <a:pt x="576" y="576"/>
                </a:lnTo>
                <a:lnTo>
                  <a:pt x="583" y="570"/>
                </a:lnTo>
                <a:lnTo>
                  <a:pt x="588" y="562"/>
                </a:lnTo>
                <a:lnTo>
                  <a:pt x="592" y="555"/>
                </a:lnTo>
                <a:lnTo>
                  <a:pt x="597" y="546"/>
                </a:lnTo>
                <a:lnTo>
                  <a:pt x="600" y="538"/>
                </a:lnTo>
                <a:lnTo>
                  <a:pt x="602" y="528"/>
                </a:lnTo>
                <a:lnTo>
                  <a:pt x="604" y="518"/>
                </a:lnTo>
                <a:lnTo>
                  <a:pt x="604" y="509"/>
                </a:lnTo>
                <a:lnTo>
                  <a:pt x="604" y="509"/>
                </a:lnTo>
                <a:close/>
                <a:moveTo>
                  <a:pt x="478" y="509"/>
                </a:moveTo>
                <a:lnTo>
                  <a:pt x="478" y="509"/>
                </a:lnTo>
                <a:lnTo>
                  <a:pt x="478" y="502"/>
                </a:lnTo>
                <a:lnTo>
                  <a:pt x="480" y="497"/>
                </a:lnTo>
                <a:lnTo>
                  <a:pt x="483" y="491"/>
                </a:lnTo>
                <a:lnTo>
                  <a:pt x="486" y="486"/>
                </a:lnTo>
                <a:lnTo>
                  <a:pt x="491" y="483"/>
                </a:lnTo>
                <a:lnTo>
                  <a:pt x="497" y="480"/>
                </a:lnTo>
                <a:lnTo>
                  <a:pt x="502" y="477"/>
                </a:lnTo>
                <a:lnTo>
                  <a:pt x="509" y="477"/>
                </a:lnTo>
                <a:lnTo>
                  <a:pt x="509" y="477"/>
                </a:lnTo>
                <a:lnTo>
                  <a:pt x="515" y="477"/>
                </a:lnTo>
                <a:lnTo>
                  <a:pt x="522" y="480"/>
                </a:lnTo>
                <a:lnTo>
                  <a:pt x="527" y="483"/>
                </a:lnTo>
                <a:lnTo>
                  <a:pt x="531" y="486"/>
                </a:lnTo>
                <a:lnTo>
                  <a:pt x="535" y="491"/>
                </a:lnTo>
                <a:lnTo>
                  <a:pt x="539" y="497"/>
                </a:lnTo>
                <a:lnTo>
                  <a:pt x="540" y="502"/>
                </a:lnTo>
                <a:lnTo>
                  <a:pt x="541" y="509"/>
                </a:lnTo>
                <a:lnTo>
                  <a:pt x="541" y="509"/>
                </a:lnTo>
                <a:lnTo>
                  <a:pt x="540" y="515"/>
                </a:lnTo>
                <a:lnTo>
                  <a:pt x="539" y="521"/>
                </a:lnTo>
                <a:lnTo>
                  <a:pt x="535" y="527"/>
                </a:lnTo>
                <a:lnTo>
                  <a:pt x="531" y="531"/>
                </a:lnTo>
                <a:lnTo>
                  <a:pt x="527" y="535"/>
                </a:lnTo>
                <a:lnTo>
                  <a:pt x="522" y="539"/>
                </a:lnTo>
                <a:lnTo>
                  <a:pt x="515" y="540"/>
                </a:lnTo>
                <a:lnTo>
                  <a:pt x="509" y="541"/>
                </a:lnTo>
                <a:lnTo>
                  <a:pt x="509" y="541"/>
                </a:lnTo>
                <a:lnTo>
                  <a:pt x="502" y="540"/>
                </a:lnTo>
                <a:lnTo>
                  <a:pt x="497" y="539"/>
                </a:lnTo>
                <a:lnTo>
                  <a:pt x="491" y="535"/>
                </a:lnTo>
                <a:lnTo>
                  <a:pt x="486" y="531"/>
                </a:lnTo>
                <a:lnTo>
                  <a:pt x="483" y="527"/>
                </a:lnTo>
                <a:lnTo>
                  <a:pt x="480" y="521"/>
                </a:lnTo>
                <a:lnTo>
                  <a:pt x="478" y="515"/>
                </a:lnTo>
                <a:lnTo>
                  <a:pt x="478" y="509"/>
                </a:lnTo>
                <a:lnTo>
                  <a:pt x="478" y="509"/>
                </a:lnTo>
                <a:close/>
                <a:moveTo>
                  <a:pt x="541" y="318"/>
                </a:moveTo>
                <a:lnTo>
                  <a:pt x="541" y="318"/>
                </a:lnTo>
                <a:lnTo>
                  <a:pt x="540" y="311"/>
                </a:lnTo>
                <a:lnTo>
                  <a:pt x="539" y="306"/>
                </a:lnTo>
                <a:lnTo>
                  <a:pt x="535" y="300"/>
                </a:lnTo>
                <a:lnTo>
                  <a:pt x="531" y="295"/>
                </a:lnTo>
                <a:lnTo>
                  <a:pt x="527" y="292"/>
                </a:lnTo>
                <a:lnTo>
                  <a:pt x="522" y="289"/>
                </a:lnTo>
                <a:lnTo>
                  <a:pt x="515" y="286"/>
                </a:lnTo>
                <a:lnTo>
                  <a:pt x="509" y="286"/>
                </a:lnTo>
                <a:lnTo>
                  <a:pt x="509" y="286"/>
                </a:lnTo>
                <a:lnTo>
                  <a:pt x="486" y="288"/>
                </a:lnTo>
                <a:lnTo>
                  <a:pt x="465" y="291"/>
                </a:lnTo>
                <a:lnTo>
                  <a:pt x="443" y="296"/>
                </a:lnTo>
                <a:lnTo>
                  <a:pt x="423" y="304"/>
                </a:lnTo>
                <a:lnTo>
                  <a:pt x="402" y="313"/>
                </a:lnTo>
                <a:lnTo>
                  <a:pt x="384" y="324"/>
                </a:lnTo>
                <a:lnTo>
                  <a:pt x="367" y="337"/>
                </a:lnTo>
                <a:lnTo>
                  <a:pt x="352" y="352"/>
                </a:lnTo>
                <a:lnTo>
                  <a:pt x="337" y="367"/>
                </a:lnTo>
                <a:lnTo>
                  <a:pt x="324" y="384"/>
                </a:lnTo>
                <a:lnTo>
                  <a:pt x="313" y="402"/>
                </a:lnTo>
                <a:lnTo>
                  <a:pt x="304" y="423"/>
                </a:lnTo>
                <a:lnTo>
                  <a:pt x="296" y="443"/>
                </a:lnTo>
                <a:lnTo>
                  <a:pt x="291" y="463"/>
                </a:lnTo>
                <a:lnTo>
                  <a:pt x="288" y="486"/>
                </a:lnTo>
                <a:lnTo>
                  <a:pt x="287" y="509"/>
                </a:lnTo>
                <a:lnTo>
                  <a:pt x="287" y="509"/>
                </a:lnTo>
                <a:lnTo>
                  <a:pt x="287" y="515"/>
                </a:lnTo>
                <a:lnTo>
                  <a:pt x="289" y="521"/>
                </a:lnTo>
                <a:lnTo>
                  <a:pt x="292" y="527"/>
                </a:lnTo>
                <a:lnTo>
                  <a:pt x="295" y="531"/>
                </a:lnTo>
                <a:lnTo>
                  <a:pt x="300" y="535"/>
                </a:lnTo>
                <a:lnTo>
                  <a:pt x="306" y="539"/>
                </a:lnTo>
                <a:lnTo>
                  <a:pt x="311" y="540"/>
                </a:lnTo>
                <a:lnTo>
                  <a:pt x="318" y="541"/>
                </a:lnTo>
                <a:lnTo>
                  <a:pt x="318" y="541"/>
                </a:lnTo>
                <a:lnTo>
                  <a:pt x="324" y="540"/>
                </a:lnTo>
                <a:lnTo>
                  <a:pt x="331" y="539"/>
                </a:lnTo>
                <a:lnTo>
                  <a:pt x="336" y="535"/>
                </a:lnTo>
                <a:lnTo>
                  <a:pt x="340" y="531"/>
                </a:lnTo>
                <a:lnTo>
                  <a:pt x="344" y="527"/>
                </a:lnTo>
                <a:lnTo>
                  <a:pt x="348" y="521"/>
                </a:lnTo>
                <a:lnTo>
                  <a:pt x="349" y="515"/>
                </a:lnTo>
                <a:lnTo>
                  <a:pt x="350" y="509"/>
                </a:lnTo>
                <a:lnTo>
                  <a:pt x="350" y="509"/>
                </a:lnTo>
                <a:lnTo>
                  <a:pt x="351" y="492"/>
                </a:lnTo>
                <a:lnTo>
                  <a:pt x="353" y="476"/>
                </a:lnTo>
                <a:lnTo>
                  <a:pt x="357" y="461"/>
                </a:lnTo>
                <a:lnTo>
                  <a:pt x="363" y="447"/>
                </a:lnTo>
                <a:lnTo>
                  <a:pt x="369" y="433"/>
                </a:lnTo>
                <a:lnTo>
                  <a:pt x="377" y="420"/>
                </a:lnTo>
                <a:lnTo>
                  <a:pt x="386" y="408"/>
                </a:lnTo>
                <a:lnTo>
                  <a:pt x="397" y="396"/>
                </a:lnTo>
                <a:lnTo>
                  <a:pt x="408" y="386"/>
                </a:lnTo>
                <a:lnTo>
                  <a:pt x="420" y="377"/>
                </a:lnTo>
                <a:lnTo>
                  <a:pt x="434" y="369"/>
                </a:lnTo>
                <a:lnTo>
                  <a:pt x="447" y="363"/>
                </a:lnTo>
                <a:lnTo>
                  <a:pt x="461" y="357"/>
                </a:lnTo>
                <a:lnTo>
                  <a:pt x="476" y="353"/>
                </a:lnTo>
                <a:lnTo>
                  <a:pt x="493" y="351"/>
                </a:lnTo>
                <a:lnTo>
                  <a:pt x="509" y="350"/>
                </a:lnTo>
                <a:lnTo>
                  <a:pt x="509" y="350"/>
                </a:lnTo>
                <a:lnTo>
                  <a:pt x="515" y="349"/>
                </a:lnTo>
                <a:lnTo>
                  <a:pt x="522" y="348"/>
                </a:lnTo>
                <a:lnTo>
                  <a:pt x="527" y="344"/>
                </a:lnTo>
                <a:lnTo>
                  <a:pt x="531" y="340"/>
                </a:lnTo>
                <a:lnTo>
                  <a:pt x="535" y="336"/>
                </a:lnTo>
                <a:lnTo>
                  <a:pt x="539" y="330"/>
                </a:lnTo>
                <a:lnTo>
                  <a:pt x="540" y="324"/>
                </a:lnTo>
                <a:lnTo>
                  <a:pt x="541" y="318"/>
                </a:lnTo>
                <a:lnTo>
                  <a:pt x="541" y="318"/>
                </a:lnTo>
                <a:close/>
                <a:moveTo>
                  <a:pt x="700" y="477"/>
                </a:moveTo>
                <a:lnTo>
                  <a:pt x="700" y="477"/>
                </a:lnTo>
                <a:lnTo>
                  <a:pt x="693" y="477"/>
                </a:lnTo>
                <a:lnTo>
                  <a:pt x="688" y="480"/>
                </a:lnTo>
                <a:lnTo>
                  <a:pt x="682" y="483"/>
                </a:lnTo>
                <a:lnTo>
                  <a:pt x="677" y="486"/>
                </a:lnTo>
                <a:lnTo>
                  <a:pt x="674" y="491"/>
                </a:lnTo>
                <a:lnTo>
                  <a:pt x="671" y="497"/>
                </a:lnTo>
                <a:lnTo>
                  <a:pt x="669" y="502"/>
                </a:lnTo>
                <a:lnTo>
                  <a:pt x="667" y="509"/>
                </a:lnTo>
                <a:lnTo>
                  <a:pt x="667" y="509"/>
                </a:lnTo>
                <a:lnTo>
                  <a:pt x="667" y="525"/>
                </a:lnTo>
                <a:lnTo>
                  <a:pt x="664" y="541"/>
                </a:lnTo>
                <a:lnTo>
                  <a:pt x="661" y="556"/>
                </a:lnTo>
                <a:lnTo>
                  <a:pt x="656" y="571"/>
                </a:lnTo>
                <a:lnTo>
                  <a:pt x="649" y="585"/>
                </a:lnTo>
                <a:lnTo>
                  <a:pt x="641" y="598"/>
                </a:lnTo>
                <a:lnTo>
                  <a:pt x="632" y="609"/>
                </a:lnTo>
                <a:lnTo>
                  <a:pt x="621" y="621"/>
                </a:lnTo>
                <a:lnTo>
                  <a:pt x="609" y="632"/>
                </a:lnTo>
                <a:lnTo>
                  <a:pt x="598" y="641"/>
                </a:lnTo>
                <a:lnTo>
                  <a:pt x="585" y="649"/>
                </a:lnTo>
                <a:lnTo>
                  <a:pt x="571" y="656"/>
                </a:lnTo>
                <a:lnTo>
                  <a:pt x="556" y="661"/>
                </a:lnTo>
                <a:lnTo>
                  <a:pt x="541" y="664"/>
                </a:lnTo>
                <a:lnTo>
                  <a:pt x="525" y="667"/>
                </a:lnTo>
                <a:lnTo>
                  <a:pt x="509" y="667"/>
                </a:lnTo>
                <a:lnTo>
                  <a:pt x="509" y="667"/>
                </a:lnTo>
                <a:lnTo>
                  <a:pt x="502" y="668"/>
                </a:lnTo>
                <a:lnTo>
                  <a:pt x="497" y="671"/>
                </a:lnTo>
                <a:lnTo>
                  <a:pt x="491" y="674"/>
                </a:lnTo>
                <a:lnTo>
                  <a:pt x="486" y="677"/>
                </a:lnTo>
                <a:lnTo>
                  <a:pt x="483" y="682"/>
                </a:lnTo>
                <a:lnTo>
                  <a:pt x="480" y="688"/>
                </a:lnTo>
                <a:lnTo>
                  <a:pt x="478" y="693"/>
                </a:lnTo>
                <a:lnTo>
                  <a:pt x="478" y="700"/>
                </a:lnTo>
                <a:lnTo>
                  <a:pt x="478" y="700"/>
                </a:lnTo>
                <a:lnTo>
                  <a:pt x="478" y="706"/>
                </a:lnTo>
                <a:lnTo>
                  <a:pt x="480" y="712"/>
                </a:lnTo>
                <a:lnTo>
                  <a:pt x="483" y="718"/>
                </a:lnTo>
                <a:lnTo>
                  <a:pt x="486" y="722"/>
                </a:lnTo>
                <a:lnTo>
                  <a:pt x="491" y="726"/>
                </a:lnTo>
                <a:lnTo>
                  <a:pt x="497" y="729"/>
                </a:lnTo>
                <a:lnTo>
                  <a:pt x="502" y="731"/>
                </a:lnTo>
                <a:lnTo>
                  <a:pt x="509" y="732"/>
                </a:lnTo>
                <a:lnTo>
                  <a:pt x="509" y="732"/>
                </a:lnTo>
                <a:lnTo>
                  <a:pt x="531" y="731"/>
                </a:lnTo>
                <a:lnTo>
                  <a:pt x="554" y="727"/>
                </a:lnTo>
                <a:lnTo>
                  <a:pt x="575" y="721"/>
                </a:lnTo>
                <a:lnTo>
                  <a:pt x="596" y="713"/>
                </a:lnTo>
                <a:lnTo>
                  <a:pt x="615" y="705"/>
                </a:lnTo>
                <a:lnTo>
                  <a:pt x="633" y="693"/>
                </a:lnTo>
                <a:lnTo>
                  <a:pt x="650" y="680"/>
                </a:lnTo>
                <a:lnTo>
                  <a:pt x="666" y="666"/>
                </a:lnTo>
                <a:lnTo>
                  <a:pt x="680" y="650"/>
                </a:lnTo>
                <a:lnTo>
                  <a:pt x="693" y="633"/>
                </a:lnTo>
                <a:lnTo>
                  <a:pt x="705" y="615"/>
                </a:lnTo>
                <a:lnTo>
                  <a:pt x="714" y="595"/>
                </a:lnTo>
                <a:lnTo>
                  <a:pt x="721" y="575"/>
                </a:lnTo>
                <a:lnTo>
                  <a:pt x="728" y="554"/>
                </a:lnTo>
                <a:lnTo>
                  <a:pt x="731" y="531"/>
                </a:lnTo>
                <a:lnTo>
                  <a:pt x="732" y="509"/>
                </a:lnTo>
                <a:lnTo>
                  <a:pt x="732" y="509"/>
                </a:lnTo>
                <a:lnTo>
                  <a:pt x="731" y="502"/>
                </a:lnTo>
                <a:lnTo>
                  <a:pt x="729" y="497"/>
                </a:lnTo>
                <a:lnTo>
                  <a:pt x="726" y="491"/>
                </a:lnTo>
                <a:lnTo>
                  <a:pt x="722" y="486"/>
                </a:lnTo>
                <a:lnTo>
                  <a:pt x="718" y="483"/>
                </a:lnTo>
                <a:lnTo>
                  <a:pt x="712" y="480"/>
                </a:lnTo>
                <a:lnTo>
                  <a:pt x="706" y="477"/>
                </a:lnTo>
                <a:lnTo>
                  <a:pt x="700" y="477"/>
                </a:lnTo>
                <a:lnTo>
                  <a:pt x="700" y="477"/>
                </a:lnTo>
                <a:close/>
              </a:path>
            </a:pathLst>
          </a:custGeom>
          <a:solidFill>
            <a:srgbClr val="FFFE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cd39474a0c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290" y="0"/>
            <a:ext cx="12226290" cy="6858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481354" y="2251743"/>
            <a:ext cx="323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输入标题内容</a:t>
            </a:r>
            <a:endParaRPr lang="zh-CN" altLang="en-US" sz="40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45949" y="2958532"/>
            <a:ext cx="4500102" cy="104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2000"/>
              </a:lnSpc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096000" y="4008974"/>
            <a:ext cx="0" cy="252000"/>
          </a:xfrm>
          <a:prstGeom prst="line">
            <a:avLst/>
          </a:prstGeom>
          <a:ln w="19050">
            <a:solidFill>
              <a:srgbClr val="2224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5373330" y="4473805"/>
            <a:ext cx="1445341" cy="422458"/>
          </a:xfrm>
          <a:prstGeom prst="roundRect">
            <a:avLst>
              <a:gd name="adj" fmla="val 50000"/>
            </a:avLst>
          </a:prstGeom>
          <a:solidFill>
            <a:srgbClr val="FFD731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5604192" y="4515757"/>
            <a:ext cx="983615" cy="337185"/>
          </a:xfrm>
          <a:prstGeom prst="rect">
            <a:avLst/>
          </a:prstGeom>
          <a:solidFill>
            <a:srgbClr val="FFD73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2224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02</a:t>
            </a:r>
            <a:endParaRPr lang="en-US" altLang="zh-CN" sz="1600" dirty="0">
              <a:solidFill>
                <a:srgbClr val="2224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/>
          <p:cNvSpPr/>
          <p:nvPr/>
        </p:nvSpPr>
        <p:spPr>
          <a:xfrm>
            <a:off x="217170" y="190500"/>
            <a:ext cx="11757660" cy="6477000"/>
          </a:xfrm>
          <a:prstGeom prst="roundRect">
            <a:avLst>
              <a:gd name="adj" fmla="val 4765"/>
            </a:avLst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78639" y="254090"/>
            <a:ext cx="2286792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Normal" panose="020B0202020203020207" pitchFamily="34" charset="-128"/>
              </a:rPr>
              <a:t>输入标题内容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5854700" y="1055847"/>
            <a:ext cx="521593" cy="0"/>
          </a:xfrm>
          <a:prstGeom prst="line">
            <a:avLst/>
          </a:prstGeom>
          <a:ln w="19050">
            <a:solidFill>
              <a:srgbClr val="FFD7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3560392" y="687658"/>
            <a:ext cx="53383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This Set Of Templates Is A High-quality Professional</a:t>
            </a:r>
            <a:endParaRPr kumimoji="0" lang="zh-CN" altLang="zh-CN" sz="12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4340457" y="2173088"/>
            <a:ext cx="3890963" cy="451485"/>
            <a:chOff x="4147184" y="2758440"/>
            <a:chExt cx="3890963" cy="451485"/>
          </a:xfrm>
          <a:solidFill>
            <a:srgbClr val="FFD731"/>
          </a:solidFill>
        </p:grpSpPr>
        <p:sp>
          <p:nvSpPr>
            <p:cNvPr id="52" name="任意多边形 27"/>
            <p:cNvSpPr/>
            <p:nvPr/>
          </p:nvSpPr>
          <p:spPr>
            <a:xfrm>
              <a:off x="6813420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任意多边形 28"/>
            <p:cNvSpPr/>
            <p:nvPr/>
          </p:nvSpPr>
          <p:spPr>
            <a:xfrm>
              <a:off x="7479981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任意多边形 29"/>
            <p:cNvSpPr/>
            <p:nvPr/>
          </p:nvSpPr>
          <p:spPr>
            <a:xfrm>
              <a:off x="5480302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任意多边形 35"/>
            <p:cNvSpPr/>
            <p:nvPr/>
          </p:nvSpPr>
          <p:spPr>
            <a:xfrm>
              <a:off x="6146861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任意多边形 36"/>
            <p:cNvSpPr/>
            <p:nvPr/>
          </p:nvSpPr>
          <p:spPr>
            <a:xfrm>
              <a:off x="4147184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任意多边形 38"/>
            <p:cNvSpPr/>
            <p:nvPr/>
          </p:nvSpPr>
          <p:spPr>
            <a:xfrm>
              <a:off x="4813743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340457" y="2833806"/>
            <a:ext cx="3890963" cy="451485"/>
            <a:chOff x="4147184" y="2758440"/>
            <a:chExt cx="3890963" cy="451485"/>
          </a:xfrm>
          <a:solidFill>
            <a:srgbClr val="FFD731"/>
          </a:solidFill>
        </p:grpSpPr>
        <p:sp>
          <p:nvSpPr>
            <p:cNvPr id="62" name="任意多边形 41"/>
            <p:cNvSpPr/>
            <p:nvPr/>
          </p:nvSpPr>
          <p:spPr>
            <a:xfrm>
              <a:off x="6813420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任意多边形 42"/>
            <p:cNvSpPr/>
            <p:nvPr/>
          </p:nvSpPr>
          <p:spPr>
            <a:xfrm>
              <a:off x="7479981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任意多边形 44"/>
            <p:cNvSpPr/>
            <p:nvPr/>
          </p:nvSpPr>
          <p:spPr>
            <a:xfrm>
              <a:off x="5480302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任意多边形 45"/>
            <p:cNvSpPr/>
            <p:nvPr/>
          </p:nvSpPr>
          <p:spPr>
            <a:xfrm>
              <a:off x="6146861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任意多边形 47"/>
            <p:cNvSpPr/>
            <p:nvPr/>
          </p:nvSpPr>
          <p:spPr>
            <a:xfrm>
              <a:off x="4147184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任意多边形 48"/>
            <p:cNvSpPr/>
            <p:nvPr/>
          </p:nvSpPr>
          <p:spPr>
            <a:xfrm>
              <a:off x="4813743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340457" y="3494523"/>
            <a:ext cx="3890963" cy="451485"/>
            <a:chOff x="4147184" y="2758440"/>
            <a:chExt cx="3890963" cy="451485"/>
          </a:xfrm>
          <a:solidFill>
            <a:schemeClr val="accent1"/>
          </a:solidFill>
        </p:grpSpPr>
        <p:sp>
          <p:nvSpPr>
            <p:cNvPr id="69" name="任意多边形 51"/>
            <p:cNvSpPr/>
            <p:nvPr/>
          </p:nvSpPr>
          <p:spPr>
            <a:xfrm>
              <a:off x="6813420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任意多边形 52"/>
            <p:cNvSpPr/>
            <p:nvPr/>
          </p:nvSpPr>
          <p:spPr>
            <a:xfrm>
              <a:off x="7479981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1" name="任意多边形 53"/>
            <p:cNvSpPr/>
            <p:nvPr/>
          </p:nvSpPr>
          <p:spPr>
            <a:xfrm>
              <a:off x="5480302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2" name="任意多边形 54"/>
            <p:cNvSpPr/>
            <p:nvPr/>
          </p:nvSpPr>
          <p:spPr>
            <a:xfrm>
              <a:off x="6146861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3" name="任意多边形 55"/>
            <p:cNvSpPr/>
            <p:nvPr/>
          </p:nvSpPr>
          <p:spPr>
            <a:xfrm>
              <a:off x="4147184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solidFill>
              <a:srgbClr val="FFD7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4" name="任意多边形 56"/>
            <p:cNvSpPr/>
            <p:nvPr/>
          </p:nvSpPr>
          <p:spPr>
            <a:xfrm>
              <a:off x="4813743" y="2758440"/>
              <a:ext cx="558166" cy="451485"/>
            </a:xfrm>
            <a:custGeom>
              <a:avLst/>
              <a:gdLst>
                <a:gd name="connsiteX0" fmla="*/ 179494 w 558166"/>
                <a:gd name="connsiteY0" fmla="*/ 276417 h 451485"/>
                <a:gd name="connsiteX1" fmla="*/ 252378 w 558166"/>
                <a:gd name="connsiteY1" fmla="*/ 402080 h 451485"/>
                <a:gd name="connsiteX2" fmla="*/ 261184 w 558166"/>
                <a:gd name="connsiteY2" fmla="*/ 329340 h 451485"/>
                <a:gd name="connsiteX3" fmla="*/ 238477 w 558166"/>
                <a:gd name="connsiteY3" fmla="*/ 306633 h 451485"/>
                <a:gd name="connsiteX4" fmla="*/ 319691 w 558166"/>
                <a:gd name="connsiteY4" fmla="*/ 306633 h 451485"/>
                <a:gd name="connsiteX5" fmla="*/ 296984 w 558166"/>
                <a:gd name="connsiteY5" fmla="*/ 329340 h 451485"/>
                <a:gd name="connsiteX6" fmla="*/ 305789 w 558166"/>
                <a:gd name="connsiteY6" fmla="*/ 402078 h 451485"/>
                <a:gd name="connsiteX7" fmla="*/ 378673 w 558166"/>
                <a:gd name="connsiteY7" fmla="*/ 276417 h 451485"/>
                <a:gd name="connsiteX8" fmla="*/ 387715 w 558166"/>
                <a:gd name="connsiteY8" fmla="*/ 278271 h 451485"/>
                <a:gd name="connsiteX9" fmla="*/ 558166 w 558166"/>
                <a:gd name="connsiteY9" fmla="*/ 448124 h 451485"/>
                <a:gd name="connsiteX10" fmla="*/ 558166 w 558166"/>
                <a:gd name="connsiteY10" fmla="*/ 451485 h 451485"/>
                <a:gd name="connsiteX11" fmla="*/ 0 w 558166"/>
                <a:gd name="connsiteY11" fmla="*/ 451485 h 451485"/>
                <a:gd name="connsiteX12" fmla="*/ 0 w 558166"/>
                <a:gd name="connsiteY12" fmla="*/ 448124 h 451485"/>
                <a:gd name="connsiteX13" fmla="*/ 170451 w 558166"/>
                <a:gd name="connsiteY13" fmla="*/ 278271 h 451485"/>
                <a:gd name="connsiteX14" fmla="*/ 279084 w 558166"/>
                <a:gd name="connsiteY14" fmla="*/ 0 h 451485"/>
                <a:gd name="connsiteX15" fmla="*/ 408624 w 558166"/>
                <a:gd name="connsiteY15" fmla="*/ 129540 h 451485"/>
                <a:gd name="connsiteX16" fmla="*/ 279084 w 558166"/>
                <a:gd name="connsiteY16" fmla="*/ 259080 h 451485"/>
                <a:gd name="connsiteX17" fmla="*/ 149544 w 558166"/>
                <a:gd name="connsiteY17" fmla="*/ 129540 h 451485"/>
                <a:gd name="connsiteX18" fmla="*/ 279084 w 558166"/>
                <a:gd name="connsiteY18" fmla="*/ 0 h 45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166" h="451485">
                  <a:moveTo>
                    <a:pt x="179494" y="276417"/>
                  </a:moveTo>
                  <a:lnTo>
                    <a:pt x="252378" y="402080"/>
                  </a:lnTo>
                  <a:lnTo>
                    <a:pt x="261184" y="329340"/>
                  </a:lnTo>
                  <a:lnTo>
                    <a:pt x="238477" y="306633"/>
                  </a:lnTo>
                  <a:lnTo>
                    <a:pt x="319691" y="306633"/>
                  </a:lnTo>
                  <a:lnTo>
                    <a:pt x="296984" y="329340"/>
                  </a:lnTo>
                  <a:lnTo>
                    <a:pt x="305789" y="402078"/>
                  </a:lnTo>
                  <a:lnTo>
                    <a:pt x="378673" y="276417"/>
                  </a:lnTo>
                  <a:lnTo>
                    <a:pt x="387715" y="278271"/>
                  </a:lnTo>
                  <a:cubicBezTo>
                    <a:pt x="487882" y="306255"/>
                    <a:pt x="558166" y="371768"/>
                    <a:pt x="558166" y="448124"/>
                  </a:cubicBezTo>
                  <a:lnTo>
                    <a:pt x="558166" y="451485"/>
                  </a:lnTo>
                  <a:lnTo>
                    <a:pt x="0" y="451485"/>
                  </a:lnTo>
                  <a:lnTo>
                    <a:pt x="0" y="448124"/>
                  </a:lnTo>
                  <a:cubicBezTo>
                    <a:pt x="0" y="371768"/>
                    <a:pt x="70285" y="306255"/>
                    <a:pt x="170451" y="278271"/>
                  </a:cubicBezTo>
                  <a:close/>
                  <a:moveTo>
                    <a:pt x="279084" y="0"/>
                  </a:moveTo>
                  <a:cubicBezTo>
                    <a:pt x="350627" y="0"/>
                    <a:pt x="408624" y="57997"/>
                    <a:pt x="408624" y="129540"/>
                  </a:cubicBezTo>
                  <a:cubicBezTo>
                    <a:pt x="408624" y="201083"/>
                    <a:pt x="350627" y="259080"/>
                    <a:pt x="279084" y="259080"/>
                  </a:cubicBezTo>
                  <a:cubicBezTo>
                    <a:pt x="207541" y="259080"/>
                    <a:pt x="149544" y="201083"/>
                    <a:pt x="149544" y="129540"/>
                  </a:cubicBezTo>
                  <a:cubicBezTo>
                    <a:pt x="149544" y="57997"/>
                    <a:pt x="207541" y="0"/>
                    <a:pt x="279084" y="0"/>
                  </a:cubicBezTo>
                  <a:close/>
                </a:path>
              </a:pathLst>
            </a:custGeom>
            <a:solidFill>
              <a:srgbClr val="FFD7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26566" y="2071865"/>
            <a:ext cx="2859050" cy="1378844"/>
            <a:chOff x="8726566" y="2238117"/>
            <a:chExt cx="2859050" cy="1378844"/>
          </a:xfrm>
        </p:grpSpPr>
        <p:sp>
          <p:nvSpPr>
            <p:cNvPr id="3" name="矩形 2"/>
            <p:cNvSpPr/>
            <p:nvPr/>
          </p:nvSpPr>
          <p:spPr>
            <a:xfrm>
              <a:off x="8726566" y="2971801"/>
              <a:ext cx="2859050" cy="64516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ctr">
                <a:lnSpc>
                  <a:spcPct val="150000"/>
                </a:lnSpc>
                <a:spcAft>
                  <a:spcPts val="600"/>
                </a:spcAft>
              </a:pPr>
              <a:r>
                <a:rPr lang="en-US" altLang="zh-CN" sz="1200" dirty="0">
                  <a:solidFill>
                    <a:srgbClr val="22243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+mn-ea"/>
                </a:rPr>
                <a:t>Life is like a sea, only the strong-willed can reach the other shore.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Normal" panose="020B0202020203020207" pitchFamily="34" charset="-128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8726566" y="2238117"/>
              <a:ext cx="1259205" cy="829945"/>
            </a:xfrm>
            <a:prstGeom prst="rect">
              <a:avLst/>
            </a:prstGeom>
          </p:spPr>
          <p:txBody>
            <a:bodyPr wrap="none">
              <a:spAutoFit/>
            </a:bodyPr>
            <a:p>
              <a:r>
                <a:rPr lang="en-US" altLang="zh-CN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75</a:t>
              </a: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%</a:t>
              </a:r>
              <a:endPara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4194799" y="4405113"/>
            <a:ext cx="7282424" cy="1614805"/>
          </a:xfrm>
          <a:prstGeom prst="rect">
            <a:avLst/>
          </a:prstGeom>
        </p:spPr>
        <p:txBody>
          <a:bodyPr wrap="square" anchor="t">
            <a:spAutoFit/>
          </a:bodyPr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输入标题内容</a:t>
            </a:r>
            <a:endParaRPr lang="en-US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rgbClr val="22243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en-US" altLang="zh-CN" sz="1200" dirty="0">
              <a:solidFill>
                <a:srgbClr val="222430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408840" y="4284156"/>
            <a:ext cx="4854343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752475" y="1991855"/>
            <a:ext cx="2933298" cy="3438806"/>
            <a:chOff x="1252538" y="2287817"/>
            <a:chExt cx="2200275" cy="2579458"/>
          </a:xfrm>
        </p:grpSpPr>
        <p:sp>
          <p:nvSpPr>
            <p:cNvPr id="8" name="任意多边形 23"/>
            <p:cNvSpPr/>
            <p:nvPr/>
          </p:nvSpPr>
          <p:spPr bwMode="auto">
            <a:xfrm>
              <a:off x="1888431" y="2287817"/>
              <a:ext cx="928488" cy="2383214"/>
            </a:xfrm>
            <a:custGeom>
              <a:avLst/>
              <a:gdLst>
                <a:gd name="connsiteX0" fmla="*/ 50834 w 266772"/>
                <a:gd name="connsiteY0" fmla="*/ 116876 h 684743"/>
                <a:gd name="connsiteX1" fmla="*/ 56483 w 266772"/>
                <a:gd name="connsiteY1" fmla="*/ 116876 h 684743"/>
                <a:gd name="connsiteX2" fmla="*/ 96021 w 266772"/>
                <a:gd name="connsiteY2" fmla="*/ 116876 h 684743"/>
                <a:gd name="connsiteX3" fmla="*/ 97324 w 266772"/>
                <a:gd name="connsiteY3" fmla="*/ 130780 h 684743"/>
                <a:gd name="connsiteX4" fmla="*/ 98628 w 266772"/>
                <a:gd name="connsiteY4" fmla="*/ 140338 h 684743"/>
                <a:gd name="connsiteX5" fmla="*/ 100365 w 266772"/>
                <a:gd name="connsiteY5" fmla="*/ 151200 h 684743"/>
                <a:gd name="connsiteX6" fmla="*/ 102538 w 266772"/>
                <a:gd name="connsiteY6" fmla="*/ 163366 h 684743"/>
                <a:gd name="connsiteX7" fmla="*/ 106014 w 266772"/>
                <a:gd name="connsiteY7" fmla="*/ 175966 h 684743"/>
                <a:gd name="connsiteX8" fmla="*/ 109924 w 266772"/>
                <a:gd name="connsiteY8" fmla="*/ 189434 h 684743"/>
                <a:gd name="connsiteX9" fmla="*/ 114703 w 266772"/>
                <a:gd name="connsiteY9" fmla="*/ 203338 h 684743"/>
                <a:gd name="connsiteX10" fmla="*/ 116441 w 266772"/>
                <a:gd name="connsiteY10" fmla="*/ 194214 h 684743"/>
                <a:gd name="connsiteX11" fmla="*/ 119048 w 266772"/>
                <a:gd name="connsiteY11" fmla="*/ 185524 h 684743"/>
                <a:gd name="connsiteX12" fmla="*/ 121221 w 266772"/>
                <a:gd name="connsiteY12" fmla="*/ 177269 h 684743"/>
                <a:gd name="connsiteX13" fmla="*/ 123828 w 266772"/>
                <a:gd name="connsiteY13" fmla="*/ 169883 h 684743"/>
                <a:gd name="connsiteX14" fmla="*/ 128172 w 266772"/>
                <a:gd name="connsiteY14" fmla="*/ 158586 h 684743"/>
                <a:gd name="connsiteX15" fmla="*/ 130345 w 266772"/>
                <a:gd name="connsiteY15" fmla="*/ 154242 h 684743"/>
                <a:gd name="connsiteX16" fmla="*/ 120786 w 266772"/>
                <a:gd name="connsiteY16" fmla="*/ 144683 h 684743"/>
                <a:gd name="connsiteX17" fmla="*/ 133386 w 266772"/>
                <a:gd name="connsiteY17" fmla="*/ 131648 h 684743"/>
                <a:gd name="connsiteX18" fmla="*/ 146421 w 266772"/>
                <a:gd name="connsiteY18" fmla="*/ 144683 h 684743"/>
                <a:gd name="connsiteX19" fmla="*/ 136862 w 266772"/>
                <a:gd name="connsiteY19" fmla="*/ 154242 h 684743"/>
                <a:gd name="connsiteX20" fmla="*/ 138600 w 266772"/>
                <a:gd name="connsiteY20" fmla="*/ 158586 h 684743"/>
                <a:gd name="connsiteX21" fmla="*/ 142945 w 266772"/>
                <a:gd name="connsiteY21" fmla="*/ 169883 h 684743"/>
                <a:gd name="connsiteX22" fmla="*/ 145552 w 266772"/>
                <a:gd name="connsiteY22" fmla="*/ 177269 h 684743"/>
                <a:gd name="connsiteX23" fmla="*/ 148159 w 266772"/>
                <a:gd name="connsiteY23" fmla="*/ 185524 h 684743"/>
                <a:gd name="connsiteX24" fmla="*/ 150331 w 266772"/>
                <a:gd name="connsiteY24" fmla="*/ 194214 h 684743"/>
                <a:gd name="connsiteX25" fmla="*/ 152069 w 266772"/>
                <a:gd name="connsiteY25" fmla="*/ 203338 h 684743"/>
                <a:gd name="connsiteX26" fmla="*/ 157283 w 266772"/>
                <a:gd name="connsiteY26" fmla="*/ 189434 h 684743"/>
                <a:gd name="connsiteX27" fmla="*/ 161193 w 266772"/>
                <a:gd name="connsiteY27" fmla="*/ 175966 h 684743"/>
                <a:gd name="connsiteX28" fmla="*/ 164234 w 266772"/>
                <a:gd name="connsiteY28" fmla="*/ 163366 h 684743"/>
                <a:gd name="connsiteX29" fmla="*/ 166841 w 266772"/>
                <a:gd name="connsiteY29" fmla="*/ 151200 h 684743"/>
                <a:gd name="connsiteX30" fmla="*/ 168579 w 266772"/>
                <a:gd name="connsiteY30" fmla="*/ 140338 h 684743"/>
                <a:gd name="connsiteX31" fmla="*/ 169883 w 266772"/>
                <a:gd name="connsiteY31" fmla="*/ 130780 h 684743"/>
                <a:gd name="connsiteX32" fmla="*/ 171186 w 266772"/>
                <a:gd name="connsiteY32" fmla="*/ 116876 h 684743"/>
                <a:gd name="connsiteX33" fmla="*/ 210289 w 266772"/>
                <a:gd name="connsiteY33" fmla="*/ 116876 h 684743"/>
                <a:gd name="connsiteX34" fmla="*/ 215938 w 266772"/>
                <a:gd name="connsiteY34" fmla="*/ 116876 h 684743"/>
                <a:gd name="connsiteX35" fmla="*/ 221586 w 266772"/>
                <a:gd name="connsiteY35" fmla="*/ 117745 h 684743"/>
                <a:gd name="connsiteX36" fmla="*/ 227234 w 266772"/>
                <a:gd name="connsiteY36" fmla="*/ 119049 h 684743"/>
                <a:gd name="connsiteX37" fmla="*/ 232448 w 266772"/>
                <a:gd name="connsiteY37" fmla="*/ 121221 h 684743"/>
                <a:gd name="connsiteX38" fmla="*/ 237227 w 266772"/>
                <a:gd name="connsiteY38" fmla="*/ 123393 h 684743"/>
                <a:gd name="connsiteX39" fmla="*/ 242007 w 266772"/>
                <a:gd name="connsiteY39" fmla="*/ 126435 h 684743"/>
                <a:gd name="connsiteX40" fmla="*/ 246351 w 266772"/>
                <a:gd name="connsiteY40" fmla="*/ 129476 h 684743"/>
                <a:gd name="connsiteX41" fmla="*/ 250262 w 266772"/>
                <a:gd name="connsiteY41" fmla="*/ 133386 h 684743"/>
                <a:gd name="connsiteX42" fmla="*/ 254172 w 266772"/>
                <a:gd name="connsiteY42" fmla="*/ 137297 h 684743"/>
                <a:gd name="connsiteX43" fmla="*/ 257214 w 266772"/>
                <a:gd name="connsiteY43" fmla="*/ 141642 h 684743"/>
                <a:gd name="connsiteX44" fmla="*/ 260255 w 266772"/>
                <a:gd name="connsiteY44" fmla="*/ 146421 h 684743"/>
                <a:gd name="connsiteX45" fmla="*/ 262427 w 266772"/>
                <a:gd name="connsiteY45" fmla="*/ 151200 h 684743"/>
                <a:gd name="connsiteX46" fmla="*/ 264600 w 266772"/>
                <a:gd name="connsiteY46" fmla="*/ 156414 h 684743"/>
                <a:gd name="connsiteX47" fmla="*/ 265903 w 266772"/>
                <a:gd name="connsiteY47" fmla="*/ 162062 h 684743"/>
                <a:gd name="connsiteX48" fmla="*/ 266772 w 266772"/>
                <a:gd name="connsiteY48" fmla="*/ 167276 h 684743"/>
                <a:gd name="connsiteX49" fmla="*/ 266772 w 266772"/>
                <a:gd name="connsiteY49" fmla="*/ 173359 h 684743"/>
                <a:gd name="connsiteX50" fmla="*/ 266772 w 266772"/>
                <a:gd name="connsiteY50" fmla="*/ 371917 h 684743"/>
                <a:gd name="connsiteX51" fmla="*/ 266338 w 266772"/>
                <a:gd name="connsiteY51" fmla="*/ 376261 h 684743"/>
                <a:gd name="connsiteX52" fmla="*/ 265034 w 266772"/>
                <a:gd name="connsiteY52" fmla="*/ 380172 h 684743"/>
                <a:gd name="connsiteX53" fmla="*/ 263296 w 266772"/>
                <a:gd name="connsiteY53" fmla="*/ 384082 h 684743"/>
                <a:gd name="connsiteX54" fmla="*/ 260689 w 266772"/>
                <a:gd name="connsiteY54" fmla="*/ 387123 h 684743"/>
                <a:gd name="connsiteX55" fmla="*/ 257214 w 266772"/>
                <a:gd name="connsiteY55" fmla="*/ 389730 h 684743"/>
                <a:gd name="connsiteX56" fmla="*/ 253738 w 266772"/>
                <a:gd name="connsiteY56" fmla="*/ 391903 h 684743"/>
                <a:gd name="connsiteX57" fmla="*/ 249827 w 266772"/>
                <a:gd name="connsiteY57" fmla="*/ 393206 h 684743"/>
                <a:gd name="connsiteX58" fmla="*/ 245048 w 266772"/>
                <a:gd name="connsiteY58" fmla="*/ 393641 h 684743"/>
                <a:gd name="connsiteX59" fmla="*/ 240703 w 266772"/>
                <a:gd name="connsiteY59" fmla="*/ 393206 h 684743"/>
                <a:gd name="connsiteX60" fmla="*/ 236793 w 266772"/>
                <a:gd name="connsiteY60" fmla="*/ 391903 h 684743"/>
                <a:gd name="connsiteX61" fmla="*/ 233317 w 266772"/>
                <a:gd name="connsiteY61" fmla="*/ 389730 h 684743"/>
                <a:gd name="connsiteX62" fmla="*/ 229841 w 266772"/>
                <a:gd name="connsiteY62" fmla="*/ 387123 h 684743"/>
                <a:gd name="connsiteX63" fmla="*/ 227234 w 266772"/>
                <a:gd name="connsiteY63" fmla="*/ 384082 h 684743"/>
                <a:gd name="connsiteX64" fmla="*/ 225062 w 266772"/>
                <a:gd name="connsiteY64" fmla="*/ 380172 h 684743"/>
                <a:gd name="connsiteX65" fmla="*/ 224193 w 266772"/>
                <a:gd name="connsiteY65" fmla="*/ 376261 h 684743"/>
                <a:gd name="connsiteX66" fmla="*/ 223758 w 266772"/>
                <a:gd name="connsiteY66" fmla="*/ 371917 h 684743"/>
                <a:gd name="connsiteX67" fmla="*/ 223758 w 266772"/>
                <a:gd name="connsiteY67" fmla="*/ 205510 h 684743"/>
                <a:gd name="connsiteX68" fmla="*/ 202469 w 266772"/>
                <a:gd name="connsiteY68" fmla="*/ 205510 h 684743"/>
                <a:gd name="connsiteX69" fmla="*/ 202469 w 266772"/>
                <a:gd name="connsiteY69" fmla="*/ 657805 h 684743"/>
                <a:gd name="connsiteX70" fmla="*/ 202469 w 266772"/>
                <a:gd name="connsiteY70" fmla="*/ 660412 h 684743"/>
                <a:gd name="connsiteX71" fmla="*/ 202034 w 266772"/>
                <a:gd name="connsiteY71" fmla="*/ 663019 h 684743"/>
                <a:gd name="connsiteX72" fmla="*/ 201165 w 266772"/>
                <a:gd name="connsiteY72" fmla="*/ 665626 h 684743"/>
                <a:gd name="connsiteX73" fmla="*/ 200296 w 266772"/>
                <a:gd name="connsiteY73" fmla="*/ 668233 h 684743"/>
                <a:gd name="connsiteX74" fmla="*/ 197689 w 266772"/>
                <a:gd name="connsiteY74" fmla="*/ 673012 h 684743"/>
                <a:gd name="connsiteX75" fmla="*/ 194648 w 266772"/>
                <a:gd name="connsiteY75" fmla="*/ 676922 h 684743"/>
                <a:gd name="connsiteX76" fmla="*/ 190303 w 266772"/>
                <a:gd name="connsiteY76" fmla="*/ 680398 h 684743"/>
                <a:gd name="connsiteX77" fmla="*/ 185958 w 266772"/>
                <a:gd name="connsiteY77" fmla="*/ 683005 h 684743"/>
                <a:gd name="connsiteX78" fmla="*/ 183352 w 266772"/>
                <a:gd name="connsiteY78" fmla="*/ 683874 h 684743"/>
                <a:gd name="connsiteX79" fmla="*/ 180745 w 266772"/>
                <a:gd name="connsiteY79" fmla="*/ 684309 h 684743"/>
                <a:gd name="connsiteX80" fmla="*/ 178138 w 266772"/>
                <a:gd name="connsiteY80" fmla="*/ 684743 h 684743"/>
                <a:gd name="connsiteX81" fmla="*/ 175096 w 266772"/>
                <a:gd name="connsiteY81" fmla="*/ 684743 h 684743"/>
                <a:gd name="connsiteX82" fmla="*/ 172490 w 266772"/>
                <a:gd name="connsiteY82" fmla="*/ 684743 h 684743"/>
                <a:gd name="connsiteX83" fmla="*/ 169883 w 266772"/>
                <a:gd name="connsiteY83" fmla="*/ 684309 h 684743"/>
                <a:gd name="connsiteX84" fmla="*/ 167276 w 266772"/>
                <a:gd name="connsiteY84" fmla="*/ 683874 h 684743"/>
                <a:gd name="connsiteX85" fmla="*/ 164669 w 266772"/>
                <a:gd name="connsiteY85" fmla="*/ 683005 h 684743"/>
                <a:gd name="connsiteX86" fmla="*/ 159890 w 266772"/>
                <a:gd name="connsiteY86" fmla="*/ 680398 h 684743"/>
                <a:gd name="connsiteX87" fmla="*/ 155979 w 266772"/>
                <a:gd name="connsiteY87" fmla="*/ 676922 h 684743"/>
                <a:gd name="connsiteX88" fmla="*/ 152503 w 266772"/>
                <a:gd name="connsiteY88" fmla="*/ 673012 h 684743"/>
                <a:gd name="connsiteX89" fmla="*/ 149896 w 266772"/>
                <a:gd name="connsiteY89" fmla="*/ 668233 h 684743"/>
                <a:gd name="connsiteX90" fmla="*/ 149027 w 266772"/>
                <a:gd name="connsiteY90" fmla="*/ 665626 h 684743"/>
                <a:gd name="connsiteX91" fmla="*/ 148593 w 266772"/>
                <a:gd name="connsiteY91" fmla="*/ 663019 h 684743"/>
                <a:gd name="connsiteX92" fmla="*/ 148159 w 266772"/>
                <a:gd name="connsiteY92" fmla="*/ 660412 h 684743"/>
                <a:gd name="connsiteX93" fmla="*/ 148159 w 266772"/>
                <a:gd name="connsiteY93" fmla="*/ 657805 h 684743"/>
                <a:gd name="connsiteX94" fmla="*/ 148159 w 266772"/>
                <a:gd name="connsiteY94" fmla="*/ 393641 h 684743"/>
                <a:gd name="connsiteX95" fmla="*/ 124262 w 266772"/>
                <a:gd name="connsiteY95" fmla="*/ 393641 h 684743"/>
                <a:gd name="connsiteX96" fmla="*/ 124262 w 266772"/>
                <a:gd name="connsiteY96" fmla="*/ 657805 h 684743"/>
                <a:gd name="connsiteX97" fmla="*/ 124262 w 266772"/>
                <a:gd name="connsiteY97" fmla="*/ 660412 h 684743"/>
                <a:gd name="connsiteX98" fmla="*/ 123828 w 266772"/>
                <a:gd name="connsiteY98" fmla="*/ 663019 h 684743"/>
                <a:gd name="connsiteX99" fmla="*/ 122959 w 266772"/>
                <a:gd name="connsiteY99" fmla="*/ 665626 h 684743"/>
                <a:gd name="connsiteX100" fmla="*/ 122090 w 266772"/>
                <a:gd name="connsiteY100" fmla="*/ 668233 h 684743"/>
                <a:gd name="connsiteX101" fmla="*/ 119483 w 266772"/>
                <a:gd name="connsiteY101" fmla="*/ 673012 h 684743"/>
                <a:gd name="connsiteX102" fmla="*/ 116007 w 266772"/>
                <a:gd name="connsiteY102" fmla="*/ 676922 h 684743"/>
                <a:gd name="connsiteX103" fmla="*/ 112097 w 266772"/>
                <a:gd name="connsiteY103" fmla="*/ 680398 h 684743"/>
                <a:gd name="connsiteX104" fmla="*/ 107752 w 266772"/>
                <a:gd name="connsiteY104" fmla="*/ 683005 h 684743"/>
                <a:gd name="connsiteX105" fmla="*/ 105145 w 266772"/>
                <a:gd name="connsiteY105" fmla="*/ 683874 h 684743"/>
                <a:gd name="connsiteX106" fmla="*/ 102538 w 266772"/>
                <a:gd name="connsiteY106" fmla="*/ 684309 h 684743"/>
                <a:gd name="connsiteX107" fmla="*/ 99931 w 266772"/>
                <a:gd name="connsiteY107" fmla="*/ 684743 h 684743"/>
                <a:gd name="connsiteX108" fmla="*/ 96890 w 266772"/>
                <a:gd name="connsiteY108" fmla="*/ 684743 h 684743"/>
                <a:gd name="connsiteX109" fmla="*/ 91676 w 266772"/>
                <a:gd name="connsiteY109" fmla="*/ 684743 h 684743"/>
                <a:gd name="connsiteX110" fmla="*/ 89069 w 266772"/>
                <a:gd name="connsiteY110" fmla="*/ 684743 h 684743"/>
                <a:gd name="connsiteX111" fmla="*/ 86462 w 266772"/>
                <a:gd name="connsiteY111" fmla="*/ 684309 h 684743"/>
                <a:gd name="connsiteX112" fmla="*/ 83855 w 266772"/>
                <a:gd name="connsiteY112" fmla="*/ 683874 h 684743"/>
                <a:gd name="connsiteX113" fmla="*/ 81248 w 266772"/>
                <a:gd name="connsiteY113" fmla="*/ 683005 h 684743"/>
                <a:gd name="connsiteX114" fmla="*/ 76469 w 266772"/>
                <a:gd name="connsiteY114" fmla="*/ 680398 h 684743"/>
                <a:gd name="connsiteX115" fmla="*/ 72558 w 266772"/>
                <a:gd name="connsiteY115" fmla="*/ 676922 h 684743"/>
                <a:gd name="connsiteX116" fmla="*/ 69083 w 266772"/>
                <a:gd name="connsiteY116" fmla="*/ 673012 h 684743"/>
                <a:gd name="connsiteX117" fmla="*/ 66476 w 266772"/>
                <a:gd name="connsiteY117" fmla="*/ 668233 h 684743"/>
                <a:gd name="connsiteX118" fmla="*/ 65607 w 266772"/>
                <a:gd name="connsiteY118" fmla="*/ 665626 h 684743"/>
                <a:gd name="connsiteX119" fmla="*/ 65172 w 266772"/>
                <a:gd name="connsiteY119" fmla="*/ 663019 h 684743"/>
                <a:gd name="connsiteX120" fmla="*/ 64738 w 266772"/>
                <a:gd name="connsiteY120" fmla="*/ 660412 h 684743"/>
                <a:gd name="connsiteX121" fmla="*/ 64738 w 266772"/>
                <a:gd name="connsiteY121" fmla="*/ 657805 h 684743"/>
                <a:gd name="connsiteX122" fmla="*/ 64738 w 266772"/>
                <a:gd name="connsiteY122" fmla="*/ 205510 h 684743"/>
                <a:gd name="connsiteX123" fmla="*/ 43448 w 266772"/>
                <a:gd name="connsiteY123" fmla="*/ 205510 h 684743"/>
                <a:gd name="connsiteX124" fmla="*/ 43448 w 266772"/>
                <a:gd name="connsiteY124" fmla="*/ 371917 h 684743"/>
                <a:gd name="connsiteX125" fmla="*/ 43014 w 266772"/>
                <a:gd name="connsiteY125" fmla="*/ 376261 h 684743"/>
                <a:gd name="connsiteX126" fmla="*/ 41710 w 266772"/>
                <a:gd name="connsiteY126" fmla="*/ 380606 h 684743"/>
                <a:gd name="connsiteX127" fmla="*/ 39538 w 266772"/>
                <a:gd name="connsiteY127" fmla="*/ 384082 h 684743"/>
                <a:gd name="connsiteX128" fmla="*/ 36931 w 266772"/>
                <a:gd name="connsiteY128" fmla="*/ 387558 h 684743"/>
                <a:gd name="connsiteX129" fmla="*/ 33455 w 266772"/>
                <a:gd name="connsiteY129" fmla="*/ 390165 h 684743"/>
                <a:gd name="connsiteX130" fmla="*/ 29979 w 266772"/>
                <a:gd name="connsiteY130" fmla="*/ 391903 h 684743"/>
                <a:gd name="connsiteX131" fmla="*/ 25634 w 266772"/>
                <a:gd name="connsiteY131" fmla="*/ 393206 h 684743"/>
                <a:gd name="connsiteX132" fmla="*/ 21290 w 266772"/>
                <a:gd name="connsiteY132" fmla="*/ 393641 h 684743"/>
                <a:gd name="connsiteX133" fmla="*/ 16945 w 266772"/>
                <a:gd name="connsiteY133" fmla="*/ 393206 h 684743"/>
                <a:gd name="connsiteX134" fmla="*/ 13034 w 266772"/>
                <a:gd name="connsiteY134" fmla="*/ 391468 h 684743"/>
                <a:gd name="connsiteX135" fmla="*/ 9559 w 266772"/>
                <a:gd name="connsiteY135" fmla="*/ 389730 h 684743"/>
                <a:gd name="connsiteX136" fmla="*/ 6083 w 266772"/>
                <a:gd name="connsiteY136" fmla="*/ 386689 h 684743"/>
                <a:gd name="connsiteX137" fmla="*/ 3476 w 266772"/>
                <a:gd name="connsiteY137" fmla="*/ 383648 h 684743"/>
                <a:gd name="connsiteX138" fmla="*/ 1738 w 266772"/>
                <a:gd name="connsiteY138" fmla="*/ 379737 h 684743"/>
                <a:gd name="connsiteX139" fmla="*/ 434 w 266772"/>
                <a:gd name="connsiteY139" fmla="*/ 375392 h 684743"/>
                <a:gd name="connsiteX140" fmla="*/ 0 w 266772"/>
                <a:gd name="connsiteY140" fmla="*/ 371048 h 684743"/>
                <a:gd name="connsiteX141" fmla="*/ 0 w 266772"/>
                <a:gd name="connsiteY141" fmla="*/ 173359 h 684743"/>
                <a:gd name="connsiteX142" fmla="*/ 434 w 266772"/>
                <a:gd name="connsiteY142" fmla="*/ 167276 h 684743"/>
                <a:gd name="connsiteX143" fmla="*/ 1303 w 266772"/>
                <a:gd name="connsiteY143" fmla="*/ 162062 h 684743"/>
                <a:gd name="connsiteX144" fmla="*/ 2607 w 266772"/>
                <a:gd name="connsiteY144" fmla="*/ 156414 h 684743"/>
                <a:gd name="connsiteX145" fmla="*/ 4345 w 266772"/>
                <a:gd name="connsiteY145" fmla="*/ 151200 h 684743"/>
                <a:gd name="connsiteX146" fmla="*/ 6952 w 266772"/>
                <a:gd name="connsiteY146" fmla="*/ 146421 h 684743"/>
                <a:gd name="connsiteX147" fmla="*/ 9559 w 266772"/>
                <a:gd name="connsiteY147" fmla="*/ 141642 h 684743"/>
                <a:gd name="connsiteX148" fmla="*/ 13034 w 266772"/>
                <a:gd name="connsiteY148" fmla="*/ 137297 h 684743"/>
                <a:gd name="connsiteX149" fmla="*/ 16510 w 266772"/>
                <a:gd name="connsiteY149" fmla="*/ 133386 h 684743"/>
                <a:gd name="connsiteX150" fmla="*/ 20855 w 266772"/>
                <a:gd name="connsiteY150" fmla="*/ 129476 h 684743"/>
                <a:gd name="connsiteX151" fmla="*/ 25200 w 266772"/>
                <a:gd name="connsiteY151" fmla="*/ 126435 h 684743"/>
                <a:gd name="connsiteX152" fmla="*/ 29545 w 266772"/>
                <a:gd name="connsiteY152" fmla="*/ 123393 h 684743"/>
                <a:gd name="connsiteX153" fmla="*/ 34759 w 266772"/>
                <a:gd name="connsiteY153" fmla="*/ 121221 h 684743"/>
                <a:gd name="connsiteX154" fmla="*/ 39972 w 266772"/>
                <a:gd name="connsiteY154" fmla="*/ 119049 h 684743"/>
                <a:gd name="connsiteX155" fmla="*/ 45186 w 266772"/>
                <a:gd name="connsiteY155" fmla="*/ 117745 h 684743"/>
                <a:gd name="connsiteX156" fmla="*/ 127738 w 266772"/>
                <a:gd name="connsiteY156" fmla="*/ 0 h 684743"/>
                <a:gd name="connsiteX157" fmla="*/ 132952 w 266772"/>
                <a:gd name="connsiteY157" fmla="*/ 0 h 684743"/>
                <a:gd name="connsiteX158" fmla="*/ 138166 w 266772"/>
                <a:gd name="connsiteY158" fmla="*/ 0 h 684743"/>
                <a:gd name="connsiteX159" fmla="*/ 143380 w 266772"/>
                <a:gd name="connsiteY159" fmla="*/ 869 h 684743"/>
                <a:gd name="connsiteX160" fmla="*/ 148594 w 266772"/>
                <a:gd name="connsiteY160" fmla="*/ 2173 h 684743"/>
                <a:gd name="connsiteX161" fmla="*/ 153373 w 266772"/>
                <a:gd name="connsiteY161" fmla="*/ 3910 h 684743"/>
                <a:gd name="connsiteX162" fmla="*/ 158152 w 266772"/>
                <a:gd name="connsiteY162" fmla="*/ 6517 h 684743"/>
                <a:gd name="connsiteX163" fmla="*/ 162497 w 266772"/>
                <a:gd name="connsiteY163" fmla="*/ 9124 h 684743"/>
                <a:gd name="connsiteX164" fmla="*/ 166407 w 266772"/>
                <a:gd name="connsiteY164" fmla="*/ 12166 h 684743"/>
                <a:gd name="connsiteX165" fmla="*/ 170318 w 266772"/>
                <a:gd name="connsiteY165" fmla="*/ 15207 h 684743"/>
                <a:gd name="connsiteX166" fmla="*/ 173794 w 266772"/>
                <a:gd name="connsiteY166" fmla="*/ 19117 h 684743"/>
                <a:gd name="connsiteX167" fmla="*/ 176835 w 266772"/>
                <a:gd name="connsiteY167" fmla="*/ 23028 h 684743"/>
                <a:gd name="connsiteX168" fmla="*/ 179442 w 266772"/>
                <a:gd name="connsiteY168" fmla="*/ 27372 h 684743"/>
                <a:gd name="connsiteX169" fmla="*/ 181614 w 266772"/>
                <a:gd name="connsiteY169" fmla="*/ 32152 h 684743"/>
                <a:gd name="connsiteX170" fmla="*/ 183352 w 266772"/>
                <a:gd name="connsiteY170" fmla="*/ 36931 h 684743"/>
                <a:gd name="connsiteX171" fmla="*/ 184656 w 266772"/>
                <a:gd name="connsiteY171" fmla="*/ 42145 h 684743"/>
                <a:gd name="connsiteX172" fmla="*/ 185525 w 266772"/>
                <a:gd name="connsiteY172" fmla="*/ 47359 h 684743"/>
                <a:gd name="connsiteX173" fmla="*/ 185959 w 266772"/>
                <a:gd name="connsiteY173" fmla="*/ 52572 h 684743"/>
                <a:gd name="connsiteX174" fmla="*/ 185525 w 266772"/>
                <a:gd name="connsiteY174" fmla="*/ 58221 h 684743"/>
                <a:gd name="connsiteX175" fmla="*/ 184656 w 266772"/>
                <a:gd name="connsiteY175" fmla="*/ 63434 h 684743"/>
                <a:gd name="connsiteX176" fmla="*/ 183352 w 266772"/>
                <a:gd name="connsiteY176" fmla="*/ 68648 h 684743"/>
                <a:gd name="connsiteX177" fmla="*/ 181614 w 266772"/>
                <a:gd name="connsiteY177" fmla="*/ 73427 h 684743"/>
                <a:gd name="connsiteX178" fmla="*/ 179442 w 266772"/>
                <a:gd name="connsiteY178" fmla="*/ 77772 h 684743"/>
                <a:gd name="connsiteX179" fmla="*/ 176835 w 266772"/>
                <a:gd name="connsiteY179" fmla="*/ 82117 h 684743"/>
                <a:gd name="connsiteX180" fmla="*/ 173794 w 266772"/>
                <a:gd name="connsiteY180" fmla="*/ 86462 h 684743"/>
                <a:gd name="connsiteX181" fmla="*/ 170318 w 266772"/>
                <a:gd name="connsiteY181" fmla="*/ 89938 h 684743"/>
                <a:gd name="connsiteX182" fmla="*/ 166407 w 266772"/>
                <a:gd name="connsiteY182" fmla="*/ 93414 h 684743"/>
                <a:gd name="connsiteX183" fmla="*/ 162497 w 266772"/>
                <a:gd name="connsiteY183" fmla="*/ 96455 h 684743"/>
                <a:gd name="connsiteX184" fmla="*/ 158152 w 266772"/>
                <a:gd name="connsiteY184" fmla="*/ 99062 h 684743"/>
                <a:gd name="connsiteX185" fmla="*/ 153373 w 266772"/>
                <a:gd name="connsiteY185" fmla="*/ 101234 h 684743"/>
                <a:gd name="connsiteX186" fmla="*/ 148594 w 266772"/>
                <a:gd name="connsiteY186" fmla="*/ 103407 h 684743"/>
                <a:gd name="connsiteX187" fmla="*/ 143380 w 266772"/>
                <a:gd name="connsiteY187" fmla="*/ 104710 h 684743"/>
                <a:gd name="connsiteX188" fmla="*/ 138166 w 266772"/>
                <a:gd name="connsiteY188" fmla="*/ 105145 h 684743"/>
                <a:gd name="connsiteX189" fmla="*/ 132952 w 266772"/>
                <a:gd name="connsiteY189" fmla="*/ 105579 h 684743"/>
                <a:gd name="connsiteX190" fmla="*/ 127738 w 266772"/>
                <a:gd name="connsiteY190" fmla="*/ 105145 h 684743"/>
                <a:gd name="connsiteX191" fmla="*/ 122090 w 266772"/>
                <a:gd name="connsiteY191" fmla="*/ 104710 h 684743"/>
                <a:gd name="connsiteX192" fmla="*/ 117311 w 266772"/>
                <a:gd name="connsiteY192" fmla="*/ 103407 h 684743"/>
                <a:gd name="connsiteX193" fmla="*/ 112531 w 266772"/>
                <a:gd name="connsiteY193" fmla="*/ 101234 h 684743"/>
                <a:gd name="connsiteX194" fmla="*/ 107752 w 266772"/>
                <a:gd name="connsiteY194" fmla="*/ 99062 h 684743"/>
                <a:gd name="connsiteX195" fmla="*/ 103407 w 266772"/>
                <a:gd name="connsiteY195" fmla="*/ 96455 h 684743"/>
                <a:gd name="connsiteX196" fmla="*/ 99497 w 266772"/>
                <a:gd name="connsiteY196" fmla="*/ 93414 h 684743"/>
                <a:gd name="connsiteX197" fmla="*/ 95587 w 266772"/>
                <a:gd name="connsiteY197" fmla="*/ 89938 h 684743"/>
                <a:gd name="connsiteX198" fmla="*/ 92111 w 266772"/>
                <a:gd name="connsiteY198" fmla="*/ 86462 h 684743"/>
                <a:gd name="connsiteX199" fmla="*/ 89069 w 266772"/>
                <a:gd name="connsiteY199" fmla="*/ 82117 h 684743"/>
                <a:gd name="connsiteX200" fmla="*/ 86462 w 266772"/>
                <a:gd name="connsiteY200" fmla="*/ 77772 h 684743"/>
                <a:gd name="connsiteX201" fmla="*/ 84290 w 266772"/>
                <a:gd name="connsiteY201" fmla="*/ 73427 h 684743"/>
                <a:gd name="connsiteX202" fmla="*/ 82552 w 266772"/>
                <a:gd name="connsiteY202" fmla="*/ 68648 h 684743"/>
                <a:gd name="connsiteX203" fmla="*/ 81249 w 266772"/>
                <a:gd name="connsiteY203" fmla="*/ 63434 h 684743"/>
                <a:gd name="connsiteX204" fmla="*/ 80380 w 266772"/>
                <a:gd name="connsiteY204" fmla="*/ 58221 h 684743"/>
                <a:gd name="connsiteX205" fmla="*/ 79945 w 266772"/>
                <a:gd name="connsiteY205" fmla="*/ 52572 h 684743"/>
                <a:gd name="connsiteX206" fmla="*/ 80380 w 266772"/>
                <a:gd name="connsiteY206" fmla="*/ 47359 h 684743"/>
                <a:gd name="connsiteX207" fmla="*/ 81249 w 266772"/>
                <a:gd name="connsiteY207" fmla="*/ 42145 h 684743"/>
                <a:gd name="connsiteX208" fmla="*/ 82552 w 266772"/>
                <a:gd name="connsiteY208" fmla="*/ 36931 h 684743"/>
                <a:gd name="connsiteX209" fmla="*/ 84290 w 266772"/>
                <a:gd name="connsiteY209" fmla="*/ 32152 h 684743"/>
                <a:gd name="connsiteX210" fmla="*/ 86462 w 266772"/>
                <a:gd name="connsiteY210" fmla="*/ 27372 h 684743"/>
                <a:gd name="connsiteX211" fmla="*/ 89069 w 266772"/>
                <a:gd name="connsiteY211" fmla="*/ 23028 h 684743"/>
                <a:gd name="connsiteX212" fmla="*/ 92111 w 266772"/>
                <a:gd name="connsiteY212" fmla="*/ 19117 h 684743"/>
                <a:gd name="connsiteX213" fmla="*/ 95587 w 266772"/>
                <a:gd name="connsiteY213" fmla="*/ 15207 h 684743"/>
                <a:gd name="connsiteX214" fmla="*/ 99497 w 266772"/>
                <a:gd name="connsiteY214" fmla="*/ 12166 h 684743"/>
                <a:gd name="connsiteX215" fmla="*/ 103407 w 266772"/>
                <a:gd name="connsiteY215" fmla="*/ 9124 h 684743"/>
                <a:gd name="connsiteX216" fmla="*/ 107752 w 266772"/>
                <a:gd name="connsiteY216" fmla="*/ 6517 h 684743"/>
                <a:gd name="connsiteX217" fmla="*/ 112531 w 266772"/>
                <a:gd name="connsiteY217" fmla="*/ 3910 h 684743"/>
                <a:gd name="connsiteX218" fmla="*/ 117311 w 266772"/>
                <a:gd name="connsiteY218" fmla="*/ 2173 h 684743"/>
                <a:gd name="connsiteX219" fmla="*/ 122090 w 266772"/>
                <a:gd name="connsiteY219" fmla="*/ 869 h 684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</a:cxnLst>
              <a:rect l="l" t="t" r="r" b="b"/>
              <a:pathLst>
                <a:path w="266772" h="684743">
                  <a:moveTo>
                    <a:pt x="50834" y="116876"/>
                  </a:moveTo>
                  <a:lnTo>
                    <a:pt x="56483" y="116876"/>
                  </a:lnTo>
                  <a:lnTo>
                    <a:pt x="96021" y="116876"/>
                  </a:lnTo>
                  <a:lnTo>
                    <a:pt x="97324" y="130780"/>
                  </a:lnTo>
                  <a:lnTo>
                    <a:pt x="98628" y="140338"/>
                  </a:lnTo>
                  <a:lnTo>
                    <a:pt x="100365" y="151200"/>
                  </a:lnTo>
                  <a:lnTo>
                    <a:pt x="102538" y="163366"/>
                  </a:lnTo>
                  <a:lnTo>
                    <a:pt x="106014" y="175966"/>
                  </a:lnTo>
                  <a:lnTo>
                    <a:pt x="109924" y="189434"/>
                  </a:lnTo>
                  <a:lnTo>
                    <a:pt x="114703" y="203338"/>
                  </a:lnTo>
                  <a:lnTo>
                    <a:pt x="116441" y="194214"/>
                  </a:lnTo>
                  <a:lnTo>
                    <a:pt x="119048" y="185524"/>
                  </a:lnTo>
                  <a:lnTo>
                    <a:pt x="121221" y="177269"/>
                  </a:lnTo>
                  <a:lnTo>
                    <a:pt x="123828" y="169883"/>
                  </a:lnTo>
                  <a:lnTo>
                    <a:pt x="128172" y="158586"/>
                  </a:lnTo>
                  <a:lnTo>
                    <a:pt x="130345" y="154242"/>
                  </a:lnTo>
                  <a:lnTo>
                    <a:pt x="120786" y="144683"/>
                  </a:lnTo>
                  <a:lnTo>
                    <a:pt x="133386" y="131648"/>
                  </a:lnTo>
                  <a:lnTo>
                    <a:pt x="146421" y="144683"/>
                  </a:lnTo>
                  <a:lnTo>
                    <a:pt x="136862" y="154242"/>
                  </a:lnTo>
                  <a:lnTo>
                    <a:pt x="138600" y="158586"/>
                  </a:lnTo>
                  <a:lnTo>
                    <a:pt x="142945" y="169883"/>
                  </a:lnTo>
                  <a:lnTo>
                    <a:pt x="145552" y="177269"/>
                  </a:lnTo>
                  <a:lnTo>
                    <a:pt x="148159" y="185524"/>
                  </a:lnTo>
                  <a:lnTo>
                    <a:pt x="150331" y="194214"/>
                  </a:lnTo>
                  <a:lnTo>
                    <a:pt x="152069" y="203338"/>
                  </a:lnTo>
                  <a:lnTo>
                    <a:pt x="157283" y="189434"/>
                  </a:lnTo>
                  <a:lnTo>
                    <a:pt x="161193" y="175966"/>
                  </a:lnTo>
                  <a:lnTo>
                    <a:pt x="164234" y="163366"/>
                  </a:lnTo>
                  <a:lnTo>
                    <a:pt x="166841" y="151200"/>
                  </a:lnTo>
                  <a:lnTo>
                    <a:pt x="168579" y="140338"/>
                  </a:lnTo>
                  <a:lnTo>
                    <a:pt x="169883" y="130780"/>
                  </a:lnTo>
                  <a:lnTo>
                    <a:pt x="171186" y="116876"/>
                  </a:lnTo>
                  <a:lnTo>
                    <a:pt x="210289" y="116876"/>
                  </a:lnTo>
                  <a:lnTo>
                    <a:pt x="215938" y="116876"/>
                  </a:lnTo>
                  <a:lnTo>
                    <a:pt x="221586" y="117745"/>
                  </a:lnTo>
                  <a:lnTo>
                    <a:pt x="227234" y="119049"/>
                  </a:lnTo>
                  <a:lnTo>
                    <a:pt x="232448" y="121221"/>
                  </a:lnTo>
                  <a:lnTo>
                    <a:pt x="237227" y="123393"/>
                  </a:lnTo>
                  <a:lnTo>
                    <a:pt x="242007" y="126435"/>
                  </a:lnTo>
                  <a:lnTo>
                    <a:pt x="246351" y="129476"/>
                  </a:lnTo>
                  <a:lnTo>
                    <a:pt x="250262" y="133386"/>
                  </a:lnTo>
                  <a:lnTo>
                    <a:pt x="254172" y="137297"/>
                  </a:lnTo>
                  <a:lnTo>
                    <a:pt x="257214" y="141642"/>
                  </a:lnTo>
                  <a:lnTo>
                    <a:pt x="260255" y="146421"/>
                  </a:lnTo>
                  <a:lnTo>
                    <a:pt x="262427" y="151200"/>
                  </a:lnTo>
                  <a:lnTo>
                    <a:pt x="264600" y="156414"/>
                  </a:lnTo>
                  <a:lnTo>
                    <a:pt x="265903" y="162062"/>
                  </a:lnTo>
                  <a:lnTo>
                    <a:pt x="266772" y="167276"/>
                  </a:lnTo>
                  <a:lnTo>
                    <a:pt x="266772" y="173359"/>
                  </a:lnTo>
                  <a:lnTo>
                    <a:pt x="266772" y="371917"/>
                  </a:lnTo>
                  <a:lnTo>
                    <a:pt x="266338" y="376261"/>
                  </a:lnTo>
                  <a:lnTo>
                    <a:pt x="265034" y="380172"/>
                  </a:lnTo>
                  <a:lnTo>
                    <a:pt x="263296" y="384082"/>
                  </a:lnTo>
                  <a:lnTo>
                    <a:pt x="260689" y="387123"/>
                  </a:lnTo>
                  <a:lnTo>
                    <a:pt x="257214" y="389730"/>
                  </a:lnTo>
                  <a:lnTo>
                    <a:pt x="253738" y="391903"/>
                  </a:lnTo>
                  <a:lnTo>
                    <a:pt x="249827" y="393206"/>
                  </a:lnTo>
                  <a:lnTo>
                    <a:pt x="245048" y="393641"/>
                  </a:lnTo>
                  <a:lnTo>
                    <a:pt x="240703" y="393206"/>
                  </a:lnTo>
                  <a:lnTo>
                    <a:pt x="236793" y="391903"/>
                  </a:lnTo>
                  <a:lnTo>
                    <a:pt x="233317" y="389730"/>
                  </a:lnTo>
                  <a:lnTo>
                    <a:pt x="229841" y="387123"/>
                  </a:lnTo>
                  <a:lnTo>
                    <a:pt x="227234" y="384082"/>
                  </a:lnTo>
                  <a:lnTo>
                    <a:pt x="225062" y="380172"/>
                  </a:lnTo>
                  <a:lnTo>
                    <a:pt x="224193" y="376261"/>
                  </a:lnTo>
                  <a:lnTo>
                    <a:pt x="223758" y="371917"/>
                  </a:lnTo>
                  <a:lnTo>
                    <a:pt x="223758" y="205510"/>
                  </a:lnTo>
                  <a:lnTo>
                    <a:pt x="202469" y="205510"/>
                  </a:lnTo>
                  <a:lnTo>
                    <a:pt x="202469" y="657805"/>
                  </a:lnTo>
                  <a:lnTo>
                    <a:pt x="202469" y="660412"/>
                  </a:lnTo>
                  <a:lnTo>
                    <a:pt x="202034" y="663019"/>
                  </a:lnTo>
                  <a:lnTo>
                    <a:pt x="201165" y="665626"/>
                  </a:lnTo>
                  <a:lnTo>
                    <a:pt x="200296" y="668233"/>
                  </a:lnTo>
                  <a:lnTo>
                    <a:pt x="197689" y="673012"/>
                  </a:lnTo>
                  <a:lnTo>
                    <a:pt x="194648" y="676922"/>
                  </a:lnTo>
                  <a:lnTo>
                    <a:pt x="190303" y="680398"/>
                  </a:lnTo>
                  <a:lnTo>
                    <a:pt x="185958" y="683005"/>
                  </a:lnTo>
                  <a:lnTo>
                    <a:pt x="183352" y="683874"/>
                  </a:lnTo>
                  <a:lnTo>
                    <a:pt x="180745" y="684309"/>
                  </a:lnTo>
                  <a:lnTo>
                    <a:pt x="178138" y="684743"/>
                  </a:lnTo>
                  <a:lnTo>
                    <a:pt x="175096" y="684743"/>
                  </a:lnTo>
                  <a:lnTo>
                    <a:pt x="172490" y="684743"/>
                  </a:lnTo>
                  <a:lnTo>
                    <a:pt x="169883" y="684309"/>
                  </a:lnTo>
                  <a:lnTo>
                    <a:pt x="167276" y="683874"/>
                  </a:lnTo>
                  <a:lnTo>
                    <a:pt x="164669" y="683005"/>
                  </a:lnTo>
                  <a:lnTo>
                    <a:pt x="159890" y="680398"/>
                  </a:lnTo>
                  <a:lnTo>
                    <a:pt x="155979" y="676922"/>
                  </a:lnTo>
                  <a:lnTo>
                    <a:pt x="152503" y="673012"/>
                  </a:lnTo>
                  <a:lnTo>
                    <a:pt x="149896" y="668233"/>
                  </a:lnTo>
                  <a:lnTo>
                    <a:pt x="149027" y="665626"/>
                  </a:lnTo>
                  <a:lnTo>
                    <a:pt x="148593" y="663019"/>
                  </a:lnTo>
                  <a:lnTo>
                    <a:pt x="148159" y="660412"/>
                  </a:lnTo>
                  <a:lnTo>
                    <a:pt x="148159" y="657805"/>
                  </a:lnTo>
                  <a:lnTo>
                    <a:pt x="148159" y="393641"/>
                  </a:lnTo>
                  <a:lnTo>
                    <a:pt x="124262" y="393641"/>
                  </a:lnTo>
                  <a:lnTo>
                    <a:pt x="124262" y="657805"/>
                  </a:lnTo>
                  <a:lnTo>
                    <a:pt x="124262" y="660412"/>
                  </a:lnTo>
                  <a:lnTo>
                    <a:pt x="123828" y="663019"/>
                  </a:lnTo>
                  <a:lnTo>
                    <a:pt x="122959" y="665626"/>
                  </a:lnTo>
                  <a:lnTo>
                    <a:pt x="122090" y="668233"/>
                  </a:lnTo>
                  <a:lnTo>
                    <a:pt x="119483" y="673012"/>
                  </a:lnTo>
                  <a:lnTo>
                    <a:pt x="116007" y="676922"/>
                  </a:lnTo>
                  <a:lnTo>
                    <a:pt x="112097" y="680398"/>
                  </a:lnTo>
                  <a:lnTo>
                    <a:pt x="107752" y="683005"/>
                  </a:lnTo>
                  <a:lnTo>
                    <a:pt x="105145" y="683874"/>
                  </a:lnTo>
                  <a:lnTo>
                    <a:pt x="102538" y="684309"/>
                  </a:lnTo>
                  <a:lnTo>
                    <a:pt x="99931" y="684743"/>
                  </a:lnTo>
                  <a:lnTo>
                    <a:pt x="96890" y="684743"/>
                  </a:lnTo>
                  <a:lnTo>
                    <a:pt x="91676" y="684743"/>
                  </a:lnTo>
                  <a:lnTo>
                    <a:pt x="89069" y="684743"/>
                  </a:lnTo>
                  <a:lnTo>
                    <a:pt x="86462" y="684309"/>
                  </a:lnTo>
                  <a:lnTo>
                    <a:pt x="83855" y="683874"/>
                  </a:lnTo>
                  <a:lnTo>
                    <a:pt x="81248" y="683005"/>
                  </a:lnTo>
                  <a:lnTo>
                    <a:pt x="76469" y="680398"/>
                  </a:lnTo>
                  <a:lnTo>
                    <a:pt x="72558" y="676922"/>
                  </a:lnTo>
                  <a:lnTo>
                    <a:pt x="69083" y="673012"/>
                  </a:lnTo>
                  <a:lnTo>
                    <a:pt x="66476" y="668233"/>
                  </a:lnTo>
                  <a:lnTo>
                    <a:pt x="65607" y="665626"/>
                  </a:lnTo>
                  <a:lnTo>
                    <a:pt x="65172" y="663019"/>
                  </a:lnTo>
                  <a:lnTo>
                    <a:pt x="64738" y="660412"/>
                  </a:lnTo>
                  <a:lnTo>
                    <a:pt x="64738" y="657805"/>
                  </a:lnTo>
                  <a:lnTo>
                    <a:pt x="64738" y="205510"/>
                  </a:lnTo>
                  <a:lnTo>
                    <a:pt x="43448" y="205510"/>
                  </a:lnTo>
                  <a:lnTo>
                    <a:pt x="43448" y="371917"/>
                  </a:lnTo>
                  <a:lnTo>
                    <a:pt x="43014" y="376261"/>
                  </a:lnTo>
                  <a:lnTo>
                    <a:pt x="41710" y="380606"/>
                  </a:lnTo>
                  <a:lnTo>
                    <a:pt x="39538" y="384082"/>
                  </a:lnTo>
                  <a:lnTo>
                    <a:pt x="36931" y="387558"/>
                  </a:lnTo>
                  <a:lnTo>
                    <a:pt x="33455" y="390165"/>
                  </a:lnTo>
                  <a:lnTo>
                    <a:pt x="29979" y="391903"/>
                  </a:lnTo>
                  <a:lnTo>
                    <a:pt x="25634" y="393206"/>
                  </a:lnTo>
                  <a:lnTo>
                    <a:pt x="21290" y="393641"/>
                  </a:lnTo>
                  <a:lnTo>
                    <a:pt x="16945" y="393206"/>
                  </a:lnTo>
                  <a:lnTo>
                    <a:pt x="13034" y="391468"/>
                  </a:lnTo>
                  <a:lnTo>
                    <a:pt x="9559" y="389730"/>
                  </a:lnTo>
                  <a:lnTo>
                    <a:pt x="6083" y="386689"/>
                  </a:lnTo>
                  <a:lnTo>
                    <a:pt x="3476" y="383648"/>
                  </a:lnTo>
                  <a:lnTo>
                    <a:pt x="1738" y="379737"/>
                  </a:lnTo>
                  <a:lnTo>
                    <a:pt x="434" y="375392"/>
                  </a:lnTo>
                  <a:lnTo>
                    <a:pt x="0" y="371048"/>
                  </a:lnTo>
                  <a:lnTo>
                    <a:pt x="0" y="173359"/>
                  </a:lnTo>
                  <a:lnTo>
                    <a:pt x="434" y="167276"/>
                  </a:lnTo>
                  <a:lnTo>
                    <a:pt x="1303" y="162062"/>
                  </a:lnTo>
                  <a:lnTo>
                    <a:pt x="2607" y="156414"/>
                  </a:lnTo>
                  <a:lnTo>
                    <a:pt x="4345" y="151200"/>
                  </a:lnTo>
                  <a:lnTo>
                    <a:pt x="6952" y="146421"/>
                  </a:lnTo>
                  <a:lnTo>
                    <a:pt x="9559" y="141642"/>
                  </a:lnTo>
                  <a:lnTo>
                    <a:pt x="13034" y="137297"/>
                  </a:lnTo>
                  <a:lnTo>
                    <a:pt x="16510" y="133386"/>
                  </a:lnTo>
                  <a:lnTo>
                    <a:pt x="20855" y="129476"/>
                  </a:lnTo>
                  <a:lnTo>
                    <a:pt x="25200" y="126435"/>
                  </a:lnTo>
                  <a:lnTo>
                    <a:pt x="29545" y="123393"/>
                  </a:lnTo>
                  <a:lnTo>
                    <a:pt x="34759" y="121221"/>
                  </a:lnTo>
                  <a:lnTo>
                    <a:pt x="39972" y="119049"/>
                  </a:lnTo>
                  <a:lnTo>
                    <a:pt x="45186" y="117745"/>
                  </a:lnTo>
                  <a:close/>
                  <a:moveTo>
                    <a:pt x="127738" y="0"/>
                  </a:moveTo>
                  <a:lnTo>
                    <a:pt x="132952" y="0"/>
                  </a:lnTo>
                  <a:lnTo>
                    <a:pt x="138166" y="0"/>
                  </a:lnTo>
                  <a:lnTo>
                    <a:pt x="143380" y="869"/>
                  </a:lnTo>
                  <a:lnTo>
                    <a:pt x="148594" y="2173"/>
                  </a:lnTo>
                  <a:lnTo>
                    <a:pt x="153373" y="3910"/>
                  </a:lnTo>
                  <a:lnTo>
                    <a:pt x="158152" y="6517"/>
                  </a:lnTo>
                  <a:lnTo>
                    <a:pt x="162497" y="9124"/>
                  </a:lnTo>
                  <a:lnTo>
                    <a:pt x="166407" y="12166"/>
                  </a:lnTo>
                  <a:lnTo>
                    <a:pt x="170318" y="15207"/>
                  </a:lnTo>
                  <a:lnTo>
                    <a:pt x="173794" y="19117"/>
                  </a:lnTo>
                  <a:lnTo>
                    <a:pt x="176835" y="23028"/>
                  </a:lnTo>
                  <a:lnTo>
                    <a:pt x="179442" y="27372"/>
                  </a:lnTo>
                  <a:lnTo>
                    <a:pt x="181614" y="32152"/>
                  </a:lnTo>
                  <a:lnTo>
                    <a:pt x="183352" y="36931"/>
                  </a:lnTo>
                  <a:lnTo>
                    <a:pt x="184656" y="42145"/>
                  </a:lnTo>
                  <a:lnTo>
                    <a:pt x="185525" y="47359"/>
                  </a:lnTo>
                  <a:lnTo>
                    <a:pt x="185959" y="52572"/>
                  </a:lnTo>
                  <a:lnTo>
                    <a:pt x="185525" y="58221"/>
                  </a:lnTo>
                  <a:lnTo>
                    <a:pt x="184656" y="63434"/>
                  </a:lnTo>
                  <a:lnTo>
                    <a:pt x="183352" y="68648"/>
                  </a:lnTo>
                  <a:lnTo>
                    <a:pt x="181614" y="73427"/>
                  </a:lnTo>
                  <a:lnTo>
                    <a:pt x="179442" y="77772"/>
                  </a:lnTo>
                  <a:lnTo>
                    <a:pt x="176835" y="82117"/>
                  </a:lnTo>
                  <a:lnTo>
                    <a:pt x="173794" y="86462"/>
                  </a:lnTo>
                  <a:lnTo>
                    <a:pt x="170318" y="89938"/>
                  </a:lnTo>
                  <a:lnTo>
                    <a:pt x="166407" y="93414"/>
                  </a:lnTo>
                  <a:lnTo>
                    <a:pt x="162497" y="96455"/>
                  </a:lnTo>
                  <a:lnTo>
                    <a:pt x="158152" y="99062"/>
                  </a:lnTo>
                  <a:lnTo>
                    <a:pt x="153373" y="101234"/>
                  </a:lnTo>
                  <a:lnTo>
                    <a:pt x="148594" y="103407"/>
                  </a:lnTo>
                  <a:lnTo>
                    <a:pt x="143380" y="104710"/>
                  </a:lnTo>
                  <a:lnTo>
                    <a:pt x="138166" y="105145"/>
                  </a:lnTo>
                  <a:lnTo>
                    <a:pt x="132952" y="105579"/>
                  </a:lnTo>
                  <a:lnTo>
                    <a:pt x="127738" y="105145"/>
                  </a:lnTo>
                  <a:lnTo>
                    <a:pt x="122090" y="104710"/>
                  </a:lnTo>
                  <a:lnTo>
                    <a:pt x="117311" y="103407"/>
                  </a:lnTo>
                  <a:lnTo>
                    <a:pt x="112531" y="101234"/>
                  </a:lnTo>
                  <a:lnTo>
                    <a:pt x="107752" y="99062"/>
                  </a:lnTo>
                  <a:lnTo>
                    <a:pt x="103407" y="96455"/>
                  </a:lnTo>
                  <a:lnTo>
                    <a:pt x="99497" y="93414"/>
                  </a:lnTo>
                  <a:lnTo>
                    <a:pt x="95587" y="89938"/>
                  </a:lnTo>
                  <a:lnTo>
                    <a:pt x="92111" y="86462"/>
                  </a:lnTo>
                  <a:lnTo>
                    <a:pt x="89069" y="82117"/>
                  </a:lnTo>
                  <a:lnTo>
                    <a:pt x="86462" y="77772"/>
                  </a:lnTo>
                  <a:lnTo>
                    <a:pt x="84290" y="73427"/>
                  </a:lnTo>
                  <a:lnTo>
                    <a:pt x="82552" y="68648"/>
                  </a:lnTo>
                  <a:lnTo>
                    <a:pt x="81249" y="63434"/>
                  </a:lnTo>
                  <a:lnTo>
                    <a:pt x="80380" y="58221"/>
                  </a:lnTo>
                  <a:lnTo>
                    <a:pt x="79945" y="52572"/>
                  </a:lnTo>
                  <a:lnTo>
                    <a:pt x="80380" y="47359"/>
                  </a:lnTo>
                  <a:lnTo>
                    <a:pt x="81249" y="42145"/>
                  </a:lnTo>
                  <a:lnTo>
                    <a:pt x="82552" y="36931"/>
                  </a:lnTo>
                  <a:lnTo>
                    <a:pt x="84290" y="32152"/>
                  </a:lnTo>
                  <a:lnTo>
                    <a:pt x="86462" y="27372"/>
                  </a:lnTo>
                  <a:lnTo>
                    <a:pt x="89069" y="23028"/>
                  </a:lnTo>
                  <a:lnTo>
                    <a:pt x="92111" y="19117"/>
                  </a:lnTo>
                  <a:lnTo>
                    <a:pt x="95587" y="15207"/>
                  </a:lnTo>
                  <a:lnTo>
                    <a:pt x="99497" y="12166"/>
                  </a:lnTo>
                  <a:lnTo>
                    <a:pt x="103407" y="9124"/>
                  </a:lnTo>
                  <a:lnTo>
                    <a:pt x="107752" y="6517"/>
                  </a:lnTo>
                  <a:lnTo>
                    <a:pt x="112531" y="3910"/>
                  </a:lnTo>
                  <a:lnTo>
                    <a:pt x="117311" y="2173"/>
                  </a:lnTo>
                  <a:lnTo>
                    <a:pt x="122090" y="869"/>
                  </a:lnTo>
                  <a:close/>
                </a:path>
              </a:pathLst>
            </a:custGeom>
            <a:solidFill>
              <a:srgbClr val="FFD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noAutofit/>
            </a:bodyPr>
            <a:p>
              <a:endParaRPr lang="zh-CN" altLang="en-US" sz="2800" baseline="-25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任意多边形 24"/>
            <p:cNvSpPr/>
            <p:nvPr/>
          </p:nvSpPr>
          <p:spPr>
            <a:xfrm>
              <a:off x="1500996" y="2761706"/>
              <a:ext cx="652950" cy="806994"/>
            </a:xfrm>
            <a:custGeom>
              <a:avLst/>
              <a:gdLst>
                <a:gd name="connsiteX0" fmla="*/ 602447 w 652950"/>
                <a:gd name="connsiteY0" fmla="*/ 141 h 806994"/>
                <a:gd name="connsiteX1" fmla="*/ 650040 w 652950"/>
                <a:gd name="connsiteY1" fmla="*/ 36899 h 806994"/>
                <a:gd name="connsiteX2" fmla="*/ 616051 w 652950"/>
                <a:gd name="connsiteY2" fmla="*/ 105916 h 806994"/>
                <a:gd name="connsiteX3" fmla="*/ 463550 w 652950"/>
                <a:gd name="connsiteY3" fmla="*/ 157775 h 806994"/>
                <a:gd name="connsiteX4" fmla="*/ 422003 w 652950"/>
                <a:gd name="connsiteY4" fmla="*/ 155075 h 806994"/>
                <a:gd name="connsiteX5" fmla="*/ 410852 w 652950"/>
                <a:gd name="connsiteY5" fmla="*/ 146600 h 806994"/>
                <a:gd name="connsiteX6" fmla="*/ 406405 w 652950"/>
                <a:gd name="connsiteY6" fmla="*/ 148241 h 806994"/>
                <a:gd name="connsiteX7" fmla="*/ 181132 w 652950"/>
                <a:gd name="connsiteY7" fmla="*/ 467656 h 806994"/>
                <a:gd name="connsiteX8" fmla="*/ 179482 w 652950"/>
                <a:gd name="connsiteY8" fmla="*/ 518147 h 806994"/>
                <a:gd name="connsiteX9" fmla="*/ 205105 w 652950"/>
                <a:gd name="connsiteY9" fmla="*/ 523320 h 806994"/>
                <a:gd name="connsiteX10" fmla="*/ 295276 w 652950"/>
                <a:gd name="connsiteY10" fmla="*/ 659356 h 806994"/>
                <a:gd name="connsiteX11" fmla="*/ 147638 w 652950"/>
                <a:gd name="connsiteY11" fmla="*/ 806994 h 806994"/>
                <a:gd name="connsiteX12" fmla="*/ 0 w 652950"/>
                <a:gd name="connsiteY12" fmla="*/ 659356 h 806994"/>
                <a:gd name="connsiteX13" fmla="*/ 90171 w 652950"/>
                <a:gd name="connsiteY13" fmla="*/ 523320 h 806994"/>
                <a:gd name="connsiteX14" fmla="*/ 126308 w 652950"/>
                <a:gd name="connsiteY14" fmla="*/ 516025 h 806994"/>
                <a:gd name="connsiteX15" fmla="*/ 128079 w 652950"/>
                <a:gd name="connsiteY15" fmla="*/ 461832 h 806994"/>
                <a:gd name="connsiteX16" fmla="*/ 383121 w 652950"/>
                <a:gd name="connsiteY16" fmla="*/ 100210 h 806994"/>
                <a:gd name="connsiteX17" fmla="*/ 393379 w 652950"/>
                <a:gd name="connsiteY17" fmla="*/ 96425 h 806994"/>
                <a:gd name="connsiteX18" fmla="*/ 397234 w 652950"/>
                <a:gd name="connsiteY18" fmla="*/ 82239 h 806994"/>
                <a:gd name="connsiteX19" fmla="*/ 428523 w 652950"/>
                <a:gd name="connsiteY19" fmla="*/ 54770 h 806994"/>
                <a:gd name="connsiteX20" fmla="*/ 581023 w 652950"/>
                <a:gd name="connsiteY20" fmla="*/ 2911 h 806994"/>
                <a:gd name="connsiteX21" fmla="*/ 602447 w 652950"/>
                <a:gd name="connsiteY21" fmla="*/ 141 h 80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52950" h="806994">
                  <a:moveTo>
                    <a:pt x="602447" y="141"/>
                  </a:moveTo>
                  <a:cubicBezTo>
                    <a:pt x="623590" y="1673"/>
                    <a:pt x="642785" y="15566"/>
                    <a:pt x="650040" y="36899"/>
                  </a:cubicBezTo>
                  <a:cubicBezTo>
                    <a:pt x="659712" y="65343"/>
                    <a:pt x="644495" y="96243"/>
                    <a:pt x="616051" y="105916"/>
                  </a:cubicBezTo>
                  <a:lnTo>
                    <a:pt x="463550" y="157775"/>
                  </a:lnTo>
                  <a:cubicBezTo>
                    <a:pt x="449328" y="162611"/>
                    <a:pt x="434492" y="161225"/>
                    <a:pt x="422003" y="155075"/>
                  </a:cubicBezTo>
                  <a:lnTo>
                    <a:pt x="410852" y="146600"/>
                  </a:lnTo>
                  <a:lnTo>
                    <a:pt x="406405" y="148241"/>
                  </a:lnTo>
                  <a:cubicBezTo>
                    <a:pt x="283518" y="207880"/>
                    <a:pt x="196325" y="327691"/>
                    <a:pt x="181132" y="467656"/>
                  </a:cubicBezTo>
                  <a:lnTo>
                    <a:pt x="179482" y="518147"/>
                  </a:lnTo>
                  <a:lnTo>
                    <a:pt x="205105" y="523320"/>
                  </a:lnTo>
                  <a:cubicBezTo>
                    <a:pt x="258095" y="545733"/>
                    <a:pt x="295276" y="598203"/>
                    <a:pt x="295276" y="659356"/>
                  </a:cubicBezTo>
                  <a:cubicBezTo>
                    <a:pt x="295276" y="740894"/>
                    <a:pt x="229176" y="806994"/>
                    <a:pt x="147638" y="806994"/>
                  </a:cubicBezTo>
                  <a:cubicBezTo>
                    <a:pt x="66100" y="806994"/>
                    <a:pt x="0" y="740894"/>
                    <a:pt x="0" y="659356"/>
                  </a:cubicBezTo>
                  <a:cubicBezTo>
                    <a:pt x="0" y="598203"/>
                    <a:pt x="37181" y="545733"/>
                    <a:pt x="90171" y="523320"/>
                  </a:cubicBezTo>
                  <a:lnTo>
                    <a:pt x="126308" y="516025"/>
                  </a:lnTo>
                  <a:lnTo>
                    <a:pt x="128079" y="461832"/>
                  </a:lnTo>
                  <a:cubicBezTo>
                    <a:pt x="145280" y="303372"/>
                    <a:pt x="243994" y="167729"/>
                    <a:pt x="383121" y="100210"/>
                  </a:cubicBezTo>
                  <a:lnTo>
                    <a:pt x="393379" y="96425"/>
                  </a:lnTo>
                  <a:lnTo>
                    <a:pt x="397234" y="82239"/>
                  </a:lnTo>
                  <a:cubicBezTo>
                    <a:pt x="403385" y="69750"/>
                    <a:pt x="414300" y="59606"/>
                    <a:pt x="428523" y="54770"/>
                  </a:cubicBezTo>
                  <a:lnTo>
                    <a:pt x="581023" y="2911"/>
                  </a:lnTo>
                  <a:cubicBezTo>
                    <a:pt x="588134" y="492"/>
                    <a:pt x="595399" y="-371"/>
                    <a:pt x="602447" y="14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任意多边形 25"/>
            <p:cNvSpPr/>
            <p:nvPr/>
          </p:nvSpPr>
          <p:spPr>
            <a:xfrm>
              <a:off x="1252538" y="3390901"/>
              <a:ext cx="2200275" cy="1476374"/>
            </a:xfrm>
            <a:custGeom>
              <a:avLst/>
              <a:gdLst>
                <a:gd name="connsiteX0" fmla="*/ 35719 w 2200275"/>
                <a:gd name="connsiteY0" fmla="*/ 0 h 1476374"/>
                <a:gd name="connsiteX1" fmla="*/ 2164556 w 2200275"/>
                <a:gd name="connsiteY1" fmla="*/ 0 h 1476374"/>
                <a:gd name="connsiteX2" fmla="*/ 2200275 w 2200275"/>
                <a:gd name="connsiteY2" fmla="*/ 35719 h 1476374"/>
                <a:gd name="connsiteX3" fmla="*/ 2164556 w 2200275"/>
                <a:gd name="connsiteY3" fmla="*/ 71438 h 1476374"/>
                <a:gd name="connsiteX4" fmla="*/ 2073964 w 2200275"/>
                <a:gd name="connsiteY4" fmla="*/ 71438 h 1476374"/>
                <a:gd name="connsiteX5" fmla="*/ 1924646 w 2200275"/>
                <a:gd name="connsiteY5" fmla="*/ 319087 h 1476374"/>
                <a:gd name="connsiteX6" fmla="*/ 1609725 w 2200275"/>
                <a:gd name="connsiteY6" fmla="*/ 319087 h 1476374"/>
                <a:gd name="connsiteX7" fmla="*/ 1609725 w 2200275"/>
                <a:gd name="connsiteY7" fmla="*/ 1288256 h 1476374"/>
                <a:gd name="connsiteX8" fmla="*/ 1872853 w 2200275"/>
                <a:gd name="connsiteY8" fmla="*/ 1288256 h 1476374"/>
                <a:gd name="connsiteX9" fmla="*/ 1966912 w 2200275"/>
                <a:gd name="connsiteY9" fmla="*/ 1382315 h 1476374"/>
                <a:gd name="connsiteX10" fmla="*/ 1872853 w 2200275"/>
                <a:gd name="connsiteY10" fmla="*/ 1476374 h 1476374"/>
                <a:gd name="connsiteX11" fmla="*/ 327421 w 2200275"/>
                <a:gd name="connsiteY11" fmla="*/ 1476374 h 1476374"/>
                <a:gd name="connsiteX12" fmla="*/ 233362 w 2200275"/>
                <a:gd name="connsiteY12" fmla="*/ 1382315 h 1476374"/>
                <a:gd name="connsiteX13" fmla="*/ 327421 w 2200275"/>
                <a:gd name="connsiteY13" fmla="*/ 1288256 h 1476374"/>
                <a:gd name="connsiteX14" fmla="*/ 590550 w 2200275"/>
                <a:gd name="connsiteY14" fmla="*/ 1288256 h 1476374"/>
                <a:gd name="connsiteX15" fmla="*/ 590550 w 2200275"/>
                <a:gd name="connsiteY15" fmla="*/ 319087 h 1476374"/>
                <a:gd name="connsiteX16" fmla="*/ 275630 w 2200275"/>
                <a:gd name="connsiteY16" fmla="*/ 319087 h 1476374"/>
                <a:gd name="connsiteX17" fmla="*/ 126312 w 2200275"/>
                <a:gd name="connsiteY17" fmla="*/ 71438 h 1476374"/>
                <a:gd name="connsiteX18" fmla="*/ 35719 w 2200275"/>
                <a:gd name="connsiteY18" fmla="*/ 71438 h 1476374"/>
                <a:gd name="connsiteX19" fmla="*/ 0 w 2200275"/>
                <a:gd name="connsiteY19" fmla="*/ 35719 h 1476374"/>
                <a:gd name="connsiteX20" fmla="*/ 35719 w 2200275"/>
                <a:gd name="connsiteY20" fmla="*/ 0 h 14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00275" h="1476374">
                  <a:moveTo>
                    <a:pt x="35719" y="0"/>
                  </a:moveTo>
                  <a:lnTo>
                    <a:pt x="2164556" y="0"/>
                  </a:lnTo>
                  <a:cubicBezTo>
                    <a:pt x="2184283" y="0"/>
                    <a:pt x="2200275" y="15992"/>
                    <a:pt x="2200275" y="35719"/>
                  </a:cubicBezTo>
                  <a:cubicBezTo>
                    <a:pt x="2200275" y="55446"/>
                    <a:pt x="2184283" y="71438"/>
                    <a:pt x="2164556" y="71438"/>
                  </a:cubicBezTo>
                  <a:lnTo>
                    <a:pt x="2073964" y="71438"/>
                  </a:lnTo>
                  <a:lnTo>
                    <a:pt x="1924646" y="319087"/>
                  </a:lnTo>
                  <a:lnTo>
                    <a:pt x="1609725" y="319087"/>
                  </a:lnTo>
                  <a:lnTo>
                    <a:pt x="1609725" y="1288256"/>
                  </a:lnTo>
                  <a:lnTo>
                    <a:pt x="1872853" y="1288256"/>
                  </a:lnTo>
                  <a:cubicBezTo>
                    <a:pt x="1924800" y="1288256"/>
                    <a:pt x="1966912" y="1330368"/>
                    <a:pt x="1966912" y="1382315"/>
                  </a:cubicBezTo>
                  <a:cubicBezTo>
                    <a:pt x="1966912" y="1434262"/>
                    <a:pt x="1924800" y="1476374"/>
                    <a:pt x="1872853" y="1476374"/>
                  </a:cubicBezTo>
                  <a:lnTo>
                    <a:pt x="327421" y="1476374"/>
                  </a:lnTo>
                  <a:cubicBezTo>
                    <a:pt x="275474" y="1476374"/>
                    <a:pt x="233362" y="1434262"/>
                    <a:pt x="233362" y="1382315"/>
                  </a:cubicBezTo>
                  <a:cubicBezTo>
                    <a:pt x="233362" y="1330368"/>
                    <a:pt x="275474" y="1288256"/>
                    <a:pt x="327421" y="1288256"/>
                  </a:cubicBezTo>
                  <a:lnTo>
                    <a:pt x="590550" y="1288256"/>
                  </a:lnTo>
                  <a:lnTo>
                    <a:pt x="590550" y="319087"/>
                  </a:lnTo>
                  <a:lnTo>
                    <a:pt x="275630" y="319087"/>
                  </a:lnTo>
                  <a:lnTo>
                    <a:pt x="126312" y="71438"/>
                  </a:lnTo>
                  <a:lnTo>
                    <a:pt x="35719" y="71438"/>
                  </a:lnTo>
                  <a:cubicBezTo>
                    <a:pt x="15992" y="71438"/>
                    <a:pt x="0" y="55446"/>
                    <a:pt x="0" y="35719"/>
                  </a:cubicBezTo>
                  <a:cubicBezTo>
                    <a:pt x="0" y="15992"/>
                    <a:pt x="15992" y="0"/>
                    <a:pt x="35719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/>
          <p:cNvSpPr/>
          <p:nvPr/>
        </p:nvSpPr>
        <p:spPr>
          <a:xfrm>
            <a:off x="217170" y="190500"/>
            <a:ext cx="11757660" cy="6477000"/>
          </a:xfrm>
          <a:prstGeom prst="roundRect">
            <a:avLst>
              <a:gd name="adj" fmla="val 4765"/>
            </a:avLst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圆: 空心 41"/>
          <p:cNvSpPr/>
          <p:nvPr/>
        </p:nvSpPr>
        <p:spPr>
          <a:xfrm>
            <a:off x="1257232" y="1231289"/>
            <a:ext cx="4084683" cy="4084683"/>
          </a:xfrm>
          <a:prstGeom prst="donut">
            <a:avLst/>
          </a:prstGeom>
          <a:solidFill>
            <a:srgbClr val="FECE01"/>
          </a:solidFill>
          <a:ln>
            <a:noFill/>
          </a:ln>
          <a:effectLst>
            <a:outerShdw blurRad="203200" dist="38100" dir="4380000" sx="104000" sy="104000" algn="t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397706" y="579602"/>
            <a:ext cx="2818541" cy="5698796"/>
            <a:chOff x="1715446" y="880854"/>
            <a:chExt cx="3281233" cy="6634311"/>
          </a:xfrm>
        </p:grpSpPr>
        <p:grpSp>
          <p:nvGrpSpPr>
            <p:cNvPr id="13" name="组合 12"/>
            <p:cNvGrpSpPr/>
            <p:nvPr/>
          </p:nvGrpSpPr>
          <p:grpSpPr>
            <a:xfrm>
              <a:off x="1715446" y="880854"/>
              <a:ext cx="3281233" cy="6634311"/>
              <a:chOff x="4536123" y="2112813"/>
              <a:chExt cx="3281233" cy="6634311"/>
            </a:xfrm>
          </p:grpSpPr>
          <p:sp>
            <p:nvSpPr>
              <p:cNvPr id="14" name="Shape 6"/>
              <p:cNvSpPr/>
              <p:nvPr/>
            </p:nvSpPr>
            <p:spPr>
              <a:xfrm>
                <a:off x="4565050" y="2112813"/>
                <a:ext cx="3218536" cy="6634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14" y="18917"/>
                    </a:moveTo>
                    <a:lnTo>
                      <a:pt x="1239" y="18917"/>
                    </a:lnTo>
                    <a:lnTo>
                      <a:pt x="1239" y="2586"/>
                    </a:lnTo>
                    <a:lnTo>
                      <a:pt x="20214" y="2586"/>
                    </a:lnTo>
                    <a:cubicBezTo>
                      <a:pt x="20214" y="2586"/>
                      <a:pt x="20214" y="18917"/>
                      <a:pt x="20214" y="18917"/>
                    </a:cubicBezTo>
                    <a:close/>
                    <a:moveTo>
                      <a:pt x="18332" y="0"/>
                    </a:moveTo>
                    <a:lnTo>
                      <a:pt x="3268" y="0"/>
                    </a:lnTo>
                    <a:cubicBezTo>
                      <a:pt x="1466" y="0"/>
                      <a:pt x="0" y="711"/>
                      <a:pt x="0" y="1586"/>
                    </a:cubicBezTo>
                    <a:lnTo>
                      <a:pt x="0" y="20014"/>
                    </a:lnTo>
                    <a:cubicBezTo>
                      <a:pt x="0" y="20889"/>
                      <a:pt x="1466" y="21600"/>
                      <a:pt x="3268" y="21600"/>
                    </a:cubicBezTo>
                    <a:lnTo>
                      <a:pt x="18332" y="21600"/>
                    </a:lnTo>
                    <a:cubicBezTo>
                      <a:pt x="20134" y="21600"/>
                      <a:pt x="21600" y="20889"/>
                      <a:pt x="21600" y="20014"/>
                    </a:cubicBezTo>
                    <a:lnTo>
                      <a:pt x="21600" y="1586"/>
                    </a:lnTo>
                    <a:cubicBezTo>
                      <a:pt x="21600" y="711"/>
                      <a:pt x="20134" y="0"/>
                      <a:pt x="18332" y="0"/>
                    </a:cubicBezTo>
                    <a:close/>
                  </a:path>
                </a:pathLst>
              </a:custGeom>
              <a:solidFill>
                <a:srgbClr val="A8ACB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15" name="Shape 7"/>
              <p:cNvSpPr/>
              <p:nvPr/>
            </p:nvSpPr>
            <p:spPr>
              <a:xfrm>
                <a:off x="4618081" y="2165846"/>
                <a:ext cx="3112986" cy="65287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33" y="19049"/>
                    </a:moveTo>
                    <a:lnTo>
                      <a:pt x="914" y="19049"/>
                    </a:lnTo>
                    <a:lnTo>
                      <a:pt x="914" y="2453"/>
                    </a:lnTo>
                    <a:lnTo>
                      <a:pt x="20533" y="2453"/>
                    </a:lnTo>
                    <a:cubicBezTo>
                      <a:pt x="20533" y="2453"/>
                      <a:pt x="20533" y="19049"/>
                      <a:pt x="20533" y="19049"/>
                    </a:cubicBezTo>
                    <a:close/>
                    <a:moveTo>
                      <a:pt x="18587" y="0"/>
                    </a:moveTo>
                    <a:lnTo>
                      <a:pt x="3013" y="0"/>
                    </a:lnTo>
                    <a:cubicBezTo>
                      <a:pt x="1349" y="0"/>
                      <a:pt x="0" y="643"/>
                      <a:pt x="0" y="1437"/>
                    </a:cubicBezTo>
                    <a:lnTo>
                      <a:pt x="0" y="20163"/>
                    </a:lnTo>
                    <a:cubicBezTo>
                      <a:pt x="0" y="20957"/>
                      <a:pt x="1349" y="21600"/>
                      <a:pt x="3013" y="21600"/>
                    </a:cubicBezTo>
                    <a:lnTo>
                      <a:pt x="18587" y="21600"/>
                    </a:lnTo>
                    <a:cubicBezTo>
                      <a:pt x="20251" y="21600"/>
                      <a:pt x="21600" y="20957"/>
                      <a:pt x="21600" y="20163"/>
                    </a:cubicBezTo>
                    <a:lnTo>
                      <a:pt x="21600" y="1437"/>
                    </a:lnTo>
                    <a:cubicBezTo>
                      <a:pt x="21600" y="643"/>
                      <a:pt x="20251" y="0"/>
                      <a:pt x="18587" y="0"/>
                    </a:cubicBezTo>
                    <a:close/>
                  </a:path>
                </a:pathLst>
              </a:custGeom>
              <a:solidFill>
                <a:srgbClr val="02020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16" name="Shape 8"/>
              <p:cNvSpPr/>
              <p:nvPr/>
            </p:nvSpPr>
            <p:spPr>
              <a:xfrm>
                <a:off x="4656651" y="2204414"/>
                <a:ext cx="3037586" cy="64533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78" y="20273"/>
                    </a:moveTo>
                    <a:cubicBezTo>
                      <a:pt x="21278" y="20921"/>
                      <a:pt x="20158" y="21449"/>
                      <a:pt x="18780" y="21449"/>
                    </a:cubicBezTo>
                    <a:lnTo>
                      <a:pt x="2820" y="21449"/>
                    </a:lnTo>
                    <a:cubicBezTo>
                      <a:pt x="1442" y="21449"/>
                      <a:pt x="322" y="20921"/>
                      <a:pt x="322" y="20273"/>
                    </a:cubicBezTo>
                    <a:lnTo>
                      <a:pt x="322" y="1327"/>
                    </a:lnTo>
                    <a:cubicBezTo>
                      <a:pt x="322" y="679"/>
                      <a:pt x="1442" y="151"/>
                      <a:pt x="2820" y="151"/>
                    </a:cubicBezTo>
                    <a:lnTo>
                      <a:pt x="18780" y="151"/>
                    </a:lnTo>
                    <a:cubicBezTo>
                      <a:pt x="20158" y="151"/>
                      <a:pt x="21278" y="679"/>
                      <a:pt x="21278" y="1327"/>
                    </a:cubicBezTo>
                    <a:cubicBezTo>
                      <a:pt x="21278" y="1327"/>
                      <a:pt x="21278" y="20273"/>
                      <a:pt x="21278" y="20273"/>
                    </a:cubicBezTo>
                    <a:close/>
                    <a:moveTo>
                      <a:pt x="18780" y="0"/>
                    </a:moveTo>
                    <a:lnTo>
                      <a:pt x="2820" y="0"/>
                    </a:lnTo>
                    <a:cubicBezTo>
                      <a:pt x="1265" y="0"/>
                      <a:pt x="0" y="595"/>
                      <a:pt x="0" y="1327"/>
                    </a:cubicBezTo>
                    <a:lnTo>
                      <a:pt x="0" y="20273"/>
                    </a:lnTo>
                    <a:cubicBezTo>
                      <a:pt x="0" y="21005"/>
                      <a:pt x="1265" y="21600"/>
                      <a:pt x="2820" y="21600"/>
                    </a:cubicBezTo>
                    <a:lnTo>
                      <a:pt x="18780" y="21600"/>
                    </a:lnTo>
                    <a:cubicBezTo>
                      <a:pt x="20335" y="21600"/>
                      <a:pt x="21600" y="21005"/>
                      <a:pt x="21600" y="20273"/>
                    </a:cubicBezTo>
                    <a:lnTo>
                      <a:pt x="21600" y="1327"/>
                    </a:lnTo>
                    <a:cubicBezTo>
                      <a:pt x="21600" y="595"/>
                      <a:pt x="20335" y="0"/>
                      <a:pt x="18780" y="0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444746"/>
                  </a:gs>
                  <a:gs pos="13000">
                    <a:srgbClr val="070808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17" name="Shape 9"/>
              <p:cNvSpPr/>
              <p:nvPr/>
            </p:nvSpPr>
            <p:spPr>
              <a:xfrm>
                <a:off x="5924600" y="8071692"/>
                <a:ext cx="505010" cy="505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564"/>
                    </a:moveTo>
                    <a:cubicBezTo>
                      <a:pt x="5408" y="20564"/>
                      <a:pt x="1036" y="16193"/>
                      <a:pt x="1036" y="10800"/>
                    </a:cubicBezTo>
                    <a:cubicBezTo>
                      <a:pt x="1036" y="5408"/>
                      <a:pt x="5408" y="1036"/>
                      <a:pt x="10800" y="1036"/>
                    </a:cubicBezTo>
                    <a:cubicBezTo>
                      <a:pt x="16193" y="1036"/>
                      <a:pt x="20564" y="5408"/>
                      <a:pt x="20564" y="10800"/>
                    </a:cubicBezTo>
                    <a:cubicBezTo>
                      <a:pt x="20564" y="16193"/>
                      <a:pt x="16193" y="20564"/>
                      <a:pt x="10800" y="20564"/>
                    </a:cubicBezTo>
                    <a:close/>
                    <a:moveTo>
                      <a:pt x="10800" y="0"/>
                    </a:moveTo>
                    <a:cubicBezTo>
                      <a:pt x="4835" y="0"/>
                      <a:pt x="0" y="4836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6"/>
                      <a:pt x="16765" y="0"/>
                      <a:pt x="10800" y="0"/>
                    </a:cubicBezTo>
                    <a:close/>
                  </a:path>
                </a:pathLst>
              </a:custGeom>
              <a:solidFill>
                <a:srgbClr val="555A6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18" name="Shape 10"/>
              <p:cNvSpPr/>
              <p:nvPr/>
            </p:nvSpPr>
            <p:spPr>
              <a:xfrm>
                <a:off x="5943884" y="8071692"/>
                <a:ext cx="413155" cy="1642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3" y="21600"/>
                    </a:moveTo>
                    <a:cubicBezTo>
                      <a:pt x="2977" y="10785"/>
                      <a:pt x="7227" y="3185"/>
                      <a:pt x="12183" y="3185"/>
                    </a:cubicBezTo>
                    <a:cubicBezTo>
                      <a:pt x="15317" y="3185"/>
                      <a:pt x="18168" y="6227"/>
                      <a:pt x="20297" y="11195"/>
                    </a:cubicBezTo>
                    <a:lnTo>
                      <a:pt x="21600" y="9940"/>
                    </a:lnTo>
                    <a:cubicBezTo>
                      <a:pt x="19205" y="3808"/>
                      <a:pt x="15872" y="0"/>
                      <a:pt x="12183" y="0"/>
                    </a:cubicBezTo>
                    <a:cubicBezTo>
                      <a:pt x="6697" y="0"/>
                      <a:pt x="1993" y="8418"/>
                      <a:pt x="0" y="20398"/>
                    </a:cubicBezTo>
                    <a:cubicBezTo>
                      <a:pt x="0" y="20398"/>
                      <a:pt x="1173" y="21600"/>
                      <a:pt x="1173" y="216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0000"/>
                  </a:gs>
                  <a:gs pos="88030">
                    <a:srgbClr val="555A61"/>
                  </a:gs>
                </a:gsLst>
                <a:lin ang="20718678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19" name="Shape 11"/>
              <p:cNvSpPr/>
              <p:nvPr/>
            </p:nvSpPr>
            <p:spPr>
              <a:xfrm>
                <a:off x="6112624" y="8529697"/>
                <a:ext cx="177227" cy="487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24" y="0"/>
                    </a:moveTo>
                    <a:cubicBezTo>
                      <a:pt x="16358" y="6931"/>
                      <a:pt x="12100" y="10861"/>
                      <a:pt x="7589" y="10861"/>
                    </a:cubicBezTo>
                    <a:cubicBezTo>
                      <a:pt x="5232" y="10861"/>
                      <a:pt x="2944" y="9787"/>
                      <a:pt x="759" y="7778"/>
                    </a:cubicBezTo>
                    <a:lnTo>
                      <a:pt x="0" y="18164"/>
                    </a:lnTo>
                    <a:cubicBezTo>
                      <a:pt x="2428" y="20403"/>
                      <a:pt x="4971" y="21600"/>
                      <a:pt x="7589" y="21600"/>
                    </a:cubicBezTo>
                    <a:cubicBezTo>
                      <a:pt x="12639" y="21600"/>
                      <a:pt x="17397" y="17153"/>
                      <a:pt x="21600" y="9315"/>
                    </a:cubicBezTo>
                    <a:cubicBezTo>
                      <a:pt x="21600" y="9315"/>
                      <a:pt x="20124" y="0"/>
                      <a:pt x="20124" y="0"/>
                    </a:cubicBezTo>
                    <a:close/>
                  </a:path>
                </a:pathLst>
              </a:custGeom>
              <a:gradFill>
                <a:gsLst>
                  <a:gs pos="7000">
                    <a:srgbClr val="000000"/>
                  </a:gs>
                  <a:gs pos="90979">
                    <a:srgbClr val="555A61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20" name="Shape 23"/>
              <p:cNvSpPr/>
              <p:nvPr/>
            </p:nvSpPr>
            <p:spPr>
              <a:xfrm>
                <a:off x="4545766" y="3525396"/>
                <a:ext cx="20945" cy="4921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ubicBezTo>
                      <a:pt x="0" y="0"/>
                      <a:pt x="21600" y="0"/>
                      <a:pt x="21600" y="0"/>
                    </a:cubicBezTo>
                    <a:close/>
                  </a:path>
                </a:pathLst>
              </a:custGeom>
              <a:gradFill>
                <a:gsLst>
                  <a:gs pos="5000">
                    <a:srgbClr val="444450"/>
                  </a:gs>
                  <a:gs pos="92970">
                    <a:srgbClr val="333B41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23" name="Shape 24"/>
              <p:cNvSpPr/>
              <p:nvPr/>
            </p:nvSpPr>
            <p:spPr>
              <a:xfrm>
                <a:off x="4536123" y="3525396"/>
                <a:ext cx="10471" cy="4919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0" y="21041"/>
                    </a:lnTo>
                    <a:lnTo>
                      <a:pt x="0" y="559"/>
                    </a:lnTo>
                    <a:cubicBezTo>
                      <a:pt x="0" y="559"/>
                      <a:pt x="21600" y="0"/>
                      <a:pt x="21600" y="0"/>
                    </a:cubicBezTo>
                    <a:close/>
                  </a:path>
                </a:pathLst>
              </a:custGeom>
              <a:gradFill>
                <a:gsLst>
                  <a:gs pos="7000">
                    <a:srgbClr val="A6ABB4"/>
                  </a:gs>
                  <a:gs pos="85957">
                    <a:srgbClr val="A6ABB4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24" name="Shape 25"/>
              <p:cNvSpPr/>
              <p:nvPr/>
            </p:nvSpPr>
            <p:spPr>
              <a:xfrm>
                <a:off x="4555407" y="2956505"/>
                <a:ext cx="12007" cy="2611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ubicBezTo>
                      <a:pt x="0" y="0"/>
                      <a:pt x="21600" y="0"/>
                      <a:pt x="21600" y="0"/>
                    </a:cubicBezTo>
                    <a:close/>
                  </a:path>
                </a:pathLst>
              </a:custGeom>
              <a:gradFill>
                <a:gsLst>
                  <a:gs pos="6000">
                    <a:srgbClr val="444450"/>
                  </a:gs>
                  <a:gs pos="90036">
                    <a:srgbClr val="343B42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25" name="Shape 26"/>
              <p:cNvSpPr/>
              <p:nvPr/>
            </p:nvSpPr>
            <p:spPr>
              <a:xfrm>
                <a:off x="4550586" y="2956505"/>
                <a:ext cx="6003" cy="2609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0" y="20997"/>
                    </a:lnTo>
                    <a:lnTo>
                      <a:pt x="0" y="604"/>
                    </a:lnTo>
                    <a:cubicBezTo>
                      <a:pt x="0" y="604"/>
                      <a:pt x="21600" y="0"/>
                      <a:pt x="21600" y="0"/>
                    </a:cubicBezTo>
                    <a:close/>
                  </a:path>
                </a:pathLst>
              </a:custGeom>
              <a:gradFill>
                <a:gsLst>
                  <a:gs pos="4000">
                    <a:srgbClr val="A6ABB4"/>
                  </a:gs>
                  <a:gs pos="92992">
                    <a:srgbClr val="A6ABB4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26" name="Shape 27"/>
              <p:cNvSpPr/>
              <p:nvPr/>
            </p:nvSpPr>
            <p:spPr>
              <a:xfrm>
                <a:off x="4545766" y="4132853"/>
                <a:ext cx="20945" cy="4921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ubicBezTo>
                      <a:pt x="0" y="0"/>
                      <a:pt x="21600" y="0"/>
                      <a:pt x="21600" y="0"/>
                    </a:cubicBezTo>
                    <a:close/>
                  </a:path>
                </a:pathLst>
              </a:custGeom>
              <a:gradFill>
                <a:gsLst>
                  <a:gs pos="5000">
                    <a:srgbClr val="444450"/>
                  </a:gs>
                  <a:gs pos="92970">
                    <a:srgbClr val="333B41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27" name="Shape 28"/>
              <p:cNvSpPr/>
              <p:nvPr/>
            </p:nvSpPr>
            <p:spPr>
              <a:xfrm>
                <a:off x="4536123" y="4132853"/>
                <a:ext cx="10471" cy="4919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0" y="21041"/>
                    </a:lnTo>
                    <a:lnTo>
                      <a:pt x="0" y="559"/>
                    </a:lnTo>
                    <a:cubicBezTo>
                      <a:pt x="0" y="559"/>
                      <a:pt x="21600" y="0"/>
                      <a:pt x="21600" y="0"/>
                    </a:cubicBezTo>
                    <a:close/>
                  </a:path>
                </a:pathLst>
              </a:custGeom>
              <a:gradFill>
                <a:gsLst>
                  <a:gs pos="7000">
                    <a:srgbClr val="A6ABB4"/>
                  </a:gs>
                  <a:gs pos="85957">
                    <a:srgbClr val="A6ABB4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28" name="Shape 29"/>
              <p:cNvSpPr/>
              <p:nvPr/>
            </p:nvSpPr>
            <p:spPr>
              <a:xfrm>
                <a:off x="7785545" y="3525396"/>
                <a:ext cx="20945" cy="4921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21600"/>
                    </a:lnTo>
                    <a:cubicBezTo>
                      <a:pt x="21600" y="21600"/>
                      <a:pt x="0" y="21600"/>
                      <a:pt x="0" y="21600"/>
                    </a:cubicBezTo>
                    <a:close/>
                  </a:path>
                </a:pathLst>
              </a:custGeom>
              <a:gradFill>
                <a:gsLst>
                  <a:gs pos="6000">
                    <a:srgbClr val="444450"/>
                  </a:gs>
                  <a:gs pos="93984">
                    <a:srgbClr val="333B41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29" name="Shape 30"/>
              <p:cNvSpPr/>
              <p:nvPr/>
            </p:nvSpPr>
            <p:spPr>
              <a:xfrm>
                <a:off x="7806885" y="3526108"/>
                <a:ext cx="10471" cy="4919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0"/>
                    </a:lnTo>
                    <a:lnTo>
                      <a:pt x="21600" y="559"/>
                    </a:lnTo>
                    <a:lnTo>
                      <a:pt x="21600" y="21041"/>
                    </a:lnTo>
                    <a:cubicBezTo>
                      <a:pt x="21600" y="21041"/>
                      <a:pt x="0" y="21600"/>
                      <a:pt x="0" y="21600"/>
                    </a:cubicBezTo>
                    <a:close/>
                  </a:path>
                </a:pathLst>
              </a:custGeom>
              <a:gradFill>
                <a:gsLst>
                  <a:gs pos="5000">
                    <a:srgbClr val="A6ABB4"/>
                  </a:gs>
                  <a:gs pos="90025">
                    <a:srgbClr val="A6ABB4"/>
                  </a:gs>
                </a:gsLst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30" name="Shape 31"/>
              <p:cNvSpPr/>
              <p:nvPr/>
            </p:nvSpPr>
            <p:spPr>
              <a:xfrm>
                <a:off x="5606407" y="2479217"/>
                <a:ext cx="108862" cy="1088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7" y="21600"/>
                      <a:pt x="10801" y="21600"/>
                    </a:cubicBezTo>
                    <a:cubicBezTo>
                      <a:pt x="4836" y="21600"/>
                      <a:pt x="0" y="16765"/>
                      <a:pt x="0" y="10800"/>
                    </a:cubicBezTo>
                    <a:cubicBezTo>
                      <a:pt x="0" y="4835"/>
                      <a:pt x="4836" y="0"/>
                      <a:pt x="10801" y="0"/>
                    </a:cubicBezTo>
                    <a:cubicBezTo>
                      <a:pt x="16767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adFill>
                <a:gsLst>
                  <a:gs pos="5000">
                    <a:srgbClr val="222729"/>
                  </a:gs>
                  <a:gs pos="96010">
                    <a:srgbClr val="7D7F7F"/>
                  </a:gs>
                </a:gsLst>
                <a:lin ang="3265368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31" name="Shape 32"/>
              <p:cNvSpPr/>
              <p:nvPr/>
            </p:nvSpPr>
            <p:spPr>
              <a:xfrm>
                <a:off x="5635334" y="2503323"/>
                <a:ext cx="58363" cy="58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1"/>
                    </a:moveTo>
                    <a:cubicBezTo>
                      <a:pt x="21600" y="16764"/>
                      <a:pt x="16767" y="21600"/>
                      <a:pt x="10802" y="21600"/>
                    </a:cubicBezTo>
                    <a:cubicBezTo>
                      <a:pt x="4837" y="21600"/>
                      <a:pt x="0" y="16764"/>
                      <a:pt x="0" y="10801"/>
                    </a:cubicBezTo>
                    <a:cubicBezTo>
                      <a:pt x="0" y="4836"/>
                      <a:pt x="4837" y="0"/>
                      <a:pt x="10802" y="0"/>
                    </a:cubicBezTo>
                    <a:cubicBezTo>
                      <a:pt x="16767" y="0"/>
                      <a:pt x="21600" y="4836"/>
                      <a:pt x="21600" y="10801"/>
                    </a:cubicBezTo>
                    <a:close/>
                  </a:path>
                </a:pathLst>
              </a:custGeom>
              <a:solidFill>
                <a:srgbClr val="080A0A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32" name="Shape 33"/>
              <p:cNvSpPr/>
              <p:nvPr/>
            </p:nvSpPr>
            <p:spPr>
              <a:xfrm>
                <a:off x="5640154" y="2508143"/>
                <a:ext cx="50519" cy="505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6" y="21600"/>
                      <a:pt x="0" y="16764"/>
                      <a:pt x="0" y="10800"/>
                    </a:cubicBezTo>
                    <a:cubicBezTo>
                      <a:pt x="0" y="4836"/>
                      <a:pt x="4836" y="0"/>
                      <a:pt x="10800" y="0"/>
                    </a:cubicBezTo>
                    <a:cubicBezTo>
                      <a:pt x="16764" y="0"/>
                      <a:pt x="21600" y="4836"/>
                      <a:pt x="21600" y="10800"/>
                    </a:cubicBezTo>
                    <a:close/>
                  </a:path>
                </a:pathLst>
              </a:custGeom>
              <a:gradFill>
                <a:gsLst>
                  <a:gs pos="7000">
                    <a:srgbClr val="39669E"/>
                  </a:gs>
                  <a:gs pos="90979">
                    <a:srgbClr val="294C7E"/>
                  </a:gs>
                </a:gsLst>
                <a:lin ang="270000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33" name="Shape 34"/>
              <p:cNvSpPr/>
              <p:nvPr/>
            </p:nvSpPr>
            <p:spPr>
              <a:xfrm>
                <a:off x="5914959" y="2503323"/>
                <a:ext cx="523603" cy="602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58" y="0"/>
                    </a:moveTo>
                    <a:lnTo>
                      <a:pt x="1242" y="0"/>
                    </a:lnTo>
                    <a:cubicBezTo>
                      <a:pt x="556" y="0"/>
                      <a:pt x="0" y="4835"/>
                      <a:pt x="0" y="10800"/>
                    </a:cubicBezTo>
                    <a:cubicBezTo>
                      <a:pt x="0" y="16765"/>
                      <a:pt x="556" y="21600"/>
                      <a:pt x="1242" y="21600"/>
                    </a:cubicBezTo>
                    <a:lnTo>
                      <a:pt x="20358" y="21600"/>
                    </a:lnTo>
                    <a:cubicBezTo>
                      <a:pt x="21044" y="21600"/>
                      <a:pt x="21600" y="16765"/>
                      <a:pt x="21600" y="10800"/>
                    </a:cubicBezTo>
                    <a:cubicBezTo>
                      <a:pt x="21600" y="4835"/>
                      <a:pt x="21044" y="0"/>
                      <a:pt x="20358" y="0"/>
                    </a:cubicBezTo>
                    <a:close/>
                  </a:path>
                </a:pathLst>
              </a:custGeom>
              <a:solidFill>
                <a:srgbClr val="222725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34" name="Shape 35"/>
              <p:cNvSpPr/>
              <p:nvPr/>
            </p:nvSpPr>
            <p:spPr>
              <a:xfrm>
                <a:off x="5914959" y="2508143"/>
                <a:ext cx="523603" cy="52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58" y="18895"/>
                    </a:moveTo>
                    <a:lnTo>
                      <a:pt x="1242" y="18895"/>
                    </a:lnTo>
                    <a:cubicBezTo>
                      <a:pt x="729" y="18895"/>
                      <a:pt x="311" y="15264"/>
                      <a:pt x="311" y="10800"/>
                    </a:cubicBezTo>
                    <a:cubicBezTo>
                      <a:pt x="311" y="6337"/>
                      <a:pt x="729" y="2705"/>
                      <a:pt x="1242" y="2705"/>
                    </a:cubicBezTo>
                    <a:lnTo>
                      <a:pt x="20358" y="2705"/>
                    </a:lnTo>
                    <a:cubicBezTo>
                      <a:pt x="20871" y="2705"/>
                      <a:pt x="21289" y="6337"/>
                      <a:pt x="21289" y="10800"/>
                    </a:cubicBezTo>
                    <a:cubicBezTo>
                      <a:pt x="21289" y="15264"/>
                      <a:pt x="20871" y="18895"/>
                      <a:pt x="20358" y="18895"/>
                    </a:cubicBezTo>
                    <a:close/>
                    <a:moveTo>
                      <a:pt x="20358" y="0"/>
                    </a:moveTo>
                    <a:lnTo>
                      <a:pt x="1242" y="0"/>
                    </a:lnTo>
                    <a:cubicBezTo>
                      <a:pt x="556" y="0"/>
                      <a:pt x="0" y="4834"/>
                      <a:pt x="0" y="10800"/>
                    </a:cubicBezTo>
                    <a:cubicBezTo>
                      <a:pt x="0" y="16766"/>
                      <a:pt x="556" y="21600"/>
                      <a:pt x="1242" y="21600"/>
                    </a:cubicBezTo>
                    <a:lnTo>
                      <a:pt x="20358" y="21600"/>
                    </a:lnTo>
                    <a:cubicBezTo>
                      <a:pt x="21044" y="21600"/>
                      <a:pt x="21600" y="16766"/>
                      <a:pt x="21600" y="10800"/>
                    </a:cubicBezTo>
                    <a:cubicBezTo>
                      <a:pt x="21600" y="4834"/>
                      <a:pt x="21044" y="0"/>
                      <a:pt x="20358" y="0"/>
                    </a:cubicBezTo>
                    <a:close/>
                  </a:path>
                </a:pathLst>
              </a:custGeom>
              <a:solidFill>
                <a:srgbClr val="1D2224">
                  <a:alpha val="80000"/>
                </a:srgb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35" name="Shape 36"/>
              <p:cNvSpPr/>
              <p:nvPr/>
            </p:nvSpPr>
            <p:spPr>
              <a:xfrm>
                <a:off x="5914959" y="2503323"/>
                <a:ext cx="523603" cy="602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58" y="18895"/>
                    </a:moveTo>
                    <a:lnTo>
                      <a:pt x="1242" y="18895"/>
                    </a:lnTo>
                    <a:cubicBezTo>
                      <a:pt x="729" y="18895"/>
                      <a:pt x="311" y="15265"/>
                      <a:pt x="311" y="10800"/>
                    </a:cubicBezTo>
                    <a:cubicBezTo>
                      <a:pt x="311" y="6335"/>
                      <a:pt x="729" y="2705"/>
                      <a:pt x="1242" y="2705"/>
                    </a:cubicBezTo>
                    <a:lnTo>
                      <a:pt x="20358" y="2705"/>
                    </a:lnTo>
                    <a:cubicBezTo>
                      <a:pt x="20871" y="2705"/>
                      <a:pt x="21289" y="6335"/>
                      <a:pt x="21289" y="10800"/>
                    </a:cubicBezTo>
                    <a:cubicBezTo>
                      <a:pt x="21289" y="15265"/>
                      <a:pt x="20871" y="18895"/>
                      <a:pt x="20358" y="18895"/>
                    </a:cubicBezTo>
                    <a:close/>
                    <a:moveTo>
                      <a:pt x="20358" y="0"/>
                    </a:moveTo>
                    <a:lnTo>
                      <a:pt x="1242" y="0"/>
                    </a:lnTo>
                    <a:cubicBezTo>
                      <a:pt x="556" y="0"/>
                      <a:pt x="0" y="4835"/>
                      <a:pt x="0" y="10800"/>
                    </a:cubicBezTo>
                    <a:cubicBezTo>
                      <a:pt x="0" y="16765"/>
                      <a:pt x="556" y="21600"/>
                      <a:pt x="1242" y="21600"/>
                    </a:cubicBezTo>
                    <a:lnTo>
                      <a:pt x="20358" y="21600"/>
                    </a:lnTo>
                    <a:cubicBezTo>
                      <a:pt x="21044" y="21600"/>
                      <a:pt x="21600" y="16765"/>
                      <a:pt x="21600" y="10800"/>
                    </a:cubicBezTo>
                    <a:cubicBezTo>
                      <a:pt x="21600" y="4835"/>
                      <a:pt x="21044" y="0"/>
                      <a:pt x="20358" y="0"/>
                    </a:cubicBezTo>
                    <a:close/>
                  </a:path>
                </a:pathLst>
              </a:custGeom>
              <a:gradFill>
                <a:gsLst>
                  <a:gs pos="1000">
                    <a:srgbClr val="23282A"/>
                  </a:gs>
                  <a:gs pos="96992">
                    <a:srgbClr val="7E8080"/>
                  </a:gs>
                </a:gsLst>
                <a:lin ang="5400000"/>
              </a:gra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36" name="Shape 37"/>
              <p:cNvSpPr/>
              <p:nvPr/>
            </p:nvSpPr>
            <p:spPr>
              <a:xfrm>
                <a:off x="4565050" y="8119903"/>
                <a:ext cx="52779" cy="959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A5AAAB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37" name="Freeform 35"/>
              <p:cNvSpPr/>
              <p:nvPr/>
            </p:nvSpPr>
            <p:spPr>
              <a:xfrm>
                <a:off x="4810926" y="2961327"/>
                <a:ext cx="2740967" cy="76669"/>
              </a:xfrm>
              <a:custGeom>
                <a:avLst/>
                <a:gdLst>
                  <a:gd name="connsiteX0" fmla="*/ 884246 w 7220398"/>
                  <a:gd name="connsiteY0" fmla="*/ 101599 h 201966"/>
                  <a:gd name="connsiteX1" fmla="*/ 932171 w 7220398"/>
                  <a:gd name="connsiteY1" fmla="*/ 121452 h 201966"/>
                  <a:gd name="connsiteX2" fmla="*/ 884273 w 7220398"/>
                  <a:gd name="connsiteY2" fmla="*/ 169391 h 201966"/>
                  <a:gd name="connsiteX3" fmla="*/ 836321 w 7220398"/>
                  <a:gd name="connsiteY3" fmla="*/ 121452 h 201966"/>
                  <a:gd name="connsiteX4" fmla="*/ 884246 w 7220398"/>
                  <a:gd name="connsiteY4" fmla="*/ 101599 h 201966"/>
                  <a:gd name="connsiteX5" fmla="*/ 628020 w 7220398"/>
                  <a:gd name="connsiteY5" fmla="*/ 50800 h 201966"/>
                  <a:gd name="connsiteX6" fmla="*/ 684541 w 7220398"/>
                  <a:gd name="connsiteY6" fmla="*/ 107306 h 201966"/>
                  <a:gd name="connsiteX7" fmla="*/ 628020 w 7220398"/>
                  <a:gd name="connsiteY7" fmla="*/ 163823 h 201966"/>
                  <a:gd name="connsiteX8" fmla="*/ 571500 w 7220398"/>
                  <a:gd name="connsiteY8" fmla="*/ 107306 h 201966"/>
                  <a:gd name="connsiteX9" fmla="*/ 628020 w 7220398"/>
                  <a:gd name="connsiteY9" fmla="*/ 50800 h 201966"/>
                  <a:gd name="connsiteX10" fmla="*/ 488318 w 7220398"/>
                  <a:gd name="connsiteY10" fmla="*/ 50800 h 201966"/>
                  <a:gd name="connsiteX11" fmla="*/ 544837 w 7220398"/>
                  <a:gd name="connsiteY11" fmla="*/ 107306 h 201966"/>
                  <a:gd name="connsiteX12" fmla="*/ 488318 w 7220398"/>
                  <a:gd name="connsiteY12" fmla="*/ 163823 h 201966"/>
                  <a:gd name="connsiteX13" fmla="*/ 431800 w 7220398"/>
                  <a:gd name="connsiteY13" fmla="*/ 107306 h 201966"/>
                  <a:gd name="connsiteX14" fmla="*/ 488318 w 7220398"/>
                  <a:gd name="connsiteY14" fmla="*/ 50800 h 201966"/>
                  <a:gd name="connsiteX15" fmla="*/ 348620 w 7220398"/>
                  <a:gd name="connsiteY15" fmla="*/ 50800 h 201966"/>
                  <a:gd name="connsiteX16" fmla="*/ 405141 w 7220398"/>
                  <a:gd name="connsiteY16" fmla="*/ 107306 h 201966"/>
                  <a:gd name="connsiteX17" fmla="*/ 348620 w 7220398"/>
                  <a:gd name="connsiteY17" fmla="*/ 163823 h 201966"/>
                  <a:gd name="connsiteX18" fmla="*/ 292100 w 7220398"/>
                  <a:gd name="connsiteY18" fmla="*/ 107306 h 201966"/>
                  <a:gd name="connsiteX19" fmla="*/ 348620 w 7220398"/>
                  <a:gd name="connsiteY19" fmla="*/ 50800 h 201966"/>
                  <a:gd name="connsiteX20" fmla="*/ 196222 w 7220398"/>
                  <a:gd name="connsiteY20" fmla="*/ 50800 h 201966"/>
                  <a:gd name="connsiteX21" fmla="*/ 252713 w 7220398"/>
                  <a:gd name="connsiteY21" fmla="*/ 107306 h 201966"/>
                  <a:gd name="connsiteX22" fmla="*/ 196222 w 7220398"/>
                  <a:gd name="connsiteY22" fmla="*/ 163823 h 201966"/>
                  <a:gd name="connsiteX23" fmla="*/ 139700 w 7220398"/>
                  <a:gd name="connsiteY23" fmla="*/ 107306 h 201966"/>
                  <a:gd name="connsiteX24" fmla="*/ 196222 w 7220398"/>
                  <a:gd name="connsiteY24" fmla="*/ 50800 h 201966"/>
                  <a:gd name="connsiteX25" fmla="*/ 56517 w 7220398"/>
                  <a:gd name="connsiteY25" fmla="*/ 50800 h 201966"/>
                  <a:gd name="connsiteX26" fmla="*/ 113013 w 7220398"/>
                  <a:gd name="connsiteY26" fmla="*/ 107306 h 201966"/>
                  <a:gd name="connsiteX27" fmla="*/ 56517 w 7220398"/>
                  <a:gd name="connsiteY27" fmla="*/ 163823 h 201966"/>
                  <a:gd name="connsiteX28" fmla="*/ 0 w 7220398"/>
                  <a:gd name="connsiteY28" fmla="*/ 107306 h 201966"/>
                  <a:gd name="connsiteX29" fmla="*/ 56517 w 7220398"/>
                  <a:gd name="connsiteY29" fmla="*/ 50800 h 201966"/>
                  <a:gd name="connsiteX30" fmla="*/ 884231 w 7220398"/>
                  <a:gd name="connsiteY30" fmla="*/ 50799 h 201966"/>
                  <a:gd name="connsiteX31" fmla="*/ 968363 w 7220398"/>
                  <a:gd name="connsiteY31" fmla="*/ 85665 h 201966"/>
                  <a:gd name="connsiteX32" fmla="*/ 949994 w 7220398"/>
                  <a:gd name="connsiteY32" fmla="*/ 104064 h 201966"/>
                  <a:gd name="connsiteX33" fmla="*/ 818500 w 7220398"/>
                  <a:gd name="connsiteY33" fmla="*/ 104064 h 201966"/>
                  <a:gd name="connsiteX34" fmla="*/ 800100 w 7220398"/>
                  <a:gd name="connsiteY34" fmla="*/ 85665 h 201966"/>
                  <a:gd name="connsiteX35" fmla="*/ 884231 w 7220398"/>
                  <a:gd name="connsiteY35" fmla="*/ 50799 h 201966"/>
                  <a:gd name="connsiteX36" fmla="*/ 6760660 w 7220398"/>
                  <a:gd name="connsiteY36" fmla="*/ 36283 h 201966"/>
                  <a:gd name="connsiteX37" fmla="*/ 7080614 w 7220398"/>
                  <a:gd name="connsiteY37" fmla="*/ 36283 h 201966"/>
                  <a:gd name="connsiteX38" fmla="*/ 7088316 w 7220398"/>
                  <a:gd name="connsiteY38" fmla="*/ 43991 h 201966"/>
                  <a:gd name="connsiteX39" fmla="*/ 7088316 w 7220398"/>
                  <a:gd name="connsiteY39" fmla="*/ 153938 h 201966"/>
                  <a:gd name="connsiteX40" fmla="*/ 7080614 w 7220398"/>
                  <a:gd name="connsiteY40" fmla="*/ 161645 h 201966"/>
                  <a:gd name="connsiteX41" fmla="*/ 6760660 w 7220398"/>
                  <a:gd name="connsiteY41" fmla="*/ 161645 h 201966"/>
                  <a:gd name="connsiteX42" fmla="*/ 6752944 w 7220398"/>
                  <a:gd name="connsiteY42" fmla="*/ 153938 h 201966"/>
                  <a:gd name="connsiteX43" fmla="*/ 6752944 w 7220398"/>
                  <a:gd name="connsiteY43" fmla="*/ 43991 h 201966"/>
                  <a:gd name="connsiteX44" fmla="*/ 6760660 w 7220398"/>
                  <a:gd name="connsiteY44" fmla="*/ 36283 h 201966"/>
                  <a:gd name="connsiteX45" fmla="*/ 6750030 w 7220398"/>
                  <a:gd name="connsiteY45" fmla="*/ 8275 h 201966"/>
                  <a:gd name="connsiteX46" fmla="*/ 6726576 w 7220398"/>
                  <a:gd name="connsiteY46" fmla="*/ 31726 h 201966"/>
                  <a:gd name="connsiteX47" fmla="*/ 6726576 w 7220398"/>
                  <a:gd name="connsiteY47" fmla="*/ 170241 h 201966"/>
                  <a:gd name="connsiteX48" fmla="*/ 6750030 w 7220398"/>
                  <a:gd name="connsiteY48" fmla="*/ 193691 h 201966"/>
                  <a:gd name="connsiteX49" fmla="*/ 7153150 w 7220398"/>
                  <a:gd name="connsiteY49" fmla="*/ 193691 h 201966"/>
                  <a:gd name="connsiteX50" fmla="*/ 7176604 w 7220398"/>
                  <a:gd name="connsiteY50" fmla="*/ 170241 h 201966"/>
                  <a:gd name="connsiteX51" fmla="*/ 7176604 w 7220398"/>
                  <a:gd name="connsiteY51" fmla="*/ 31726 h 201966"/>
                  <a:gd name="connsiteX52" fmla="*/ 7153150 w 7220398"/>
                  <a:gd name="connsiteY52" fmla="*/ 8275 h 201966"/>
                  <a:gd name="connsiteX53" fmla="*/ 6750030 w 7220398"/>
                  <a:gd name="connsiteY53" fmla="*/ 0 h 201966"/>
                  <a:gd name="connsiteX54" fmla="*/ 7153150 w 7220398"/>
                  <a:gd name="connsiteY54" fmla="*/ 0 h 201966"/>
                  <a:gd name="connsiteX55" fmla="*/ 7184856 w 7220398"/>
                  <a:gd name="connsiteY55" fmla="*/ 31726 h 201966"/>
                  <a:gd name="connsiteX56" fmla="*/ 7184856 w 7220398"/>
                  <a:gd name="connsiteY56" fmla="*/ 64134 h 201966"/>
                  <a:gd name="connsiteX57" fmla="*/ 7220398 w 7220398"/>
                  <a:gd name="connsiteY57" fmla="*/ 100983 h 201966"/>
                  <a:gd name="connsiteX58" fmla="*/ 7184856 w 7220398"/>
                  <a:gd name="connsiteY58" fmla="*/ 137833 h 201966"/>
                  <a:gd name="connsiteX59" fmla="*/ 7184856 w 7220398"/>
                  <a:gd name="connsiteY59" fmla="*/ 170241 h 201966"/>
                  <a:gd name="connsiteX60" fmla="*/ 7153150 w 7220398"/>
                  <a:gd name="connsiteY60" fmla="*/ 201966 h 201966"/>
                  <a:gd name="connsiteX61" fmla="*/ 6750030 w 7220398"/>
                  <a:gd name="connsiteY61" fmla="*/ 201966 h 201966"/>
                  <a:gd name="connsiteX62" fmla="*/ 6718300 w 7220398"/>
                  <a:gd name="connsiteY62" fmla="*/ 170241 h 201966"/>
                  <a:gd name="connsiteX63" fmla="*/ 6718300 w 7220398"/>
                  <a:gd name="connsiteY63" fmla="*/ 31726 h 201966"/>
                  <a:gd name="connsiteX64" fmla="*/ 6750030 w 7220398"/>
                  <a:gd name="connsiteY64" fmla="*/ 0 h 201966"/>
                  <a:gd name="connsiteX65" fmla="*/ 881329 w 7220398"/>
                  <a:gd name="connsiteY65" fmla="*/ 0 h 201966"/>
                  <a:gd name="connsiteX66" fmla="*/ 1000659 w 7220398"/>
                  <a:gd name="connsiteY66" fmla="*/ 49421 h 201966"/>
                  <a:gd name="connsiteX67" fmla="*/ 982307 w 7220398"/>
                  <a:gd name="connsiteY67" fmla="*/ 67782 h 201966"/>
                  <a:gd name="connsiteX68" fmla="*/ 780319 w 7220398"/>
                  <a:gd name="connsiteY68" fmla="*/ 67770 h 201966"/>
                  <a:gd name="connsiteX69" fmla="*/ 762000 w 7220398"/>
                  <a:gd name="connsiteY69" fmla="*/ 49421 h 201966"/>
                  <a:gd name="connsiteX70" fmla="*/ 881329 w 7220398"/>
                  <a:gd name="connsiteY70" fmla="*/ 0 h 201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7220398" h="201966">
                    <a:moveTo>
                      <a:pt x="884246" y="101599"/>
                    </a:moveTo>
                    <a:cubicBezTo>
                      <a:pt x="901595" y="101599"/>
                      <a:pt x="918943" y="108217"/>
                      <a:pt x="932171" y="121452"/>
                    </a:cubicBezTo>
                    <a:lnTo>
                      <a:pt x="884273" y="169391"/>
                    </a:lnTo>
                    <a:lnTo>
                      <a:pt x="836321" y="121452"/>
                    </a:lnTo>
                    <a:cubicBezTo>
                      <a:pt x="849549" y="108217"/>
                      <a:pt x="866897" y="101599"/>
                      <a:pt x="884246" y="101599"/>
                    </a:cubicBezTo>
                    <a:close/>
                    <a:moveTo>
                      <a:pt x="628020" y="50800"/>
                    </a:moveTo>
                    <a:cubicBezTo>
                      <a:pt x="659217" y="50800"/>
                      <a:pt x="684541" y="76094"/>
                      <a:pt x="684541" y="107306"/>
                    </a:cubicBezTo>
                    <a:cubicBezTo>
                      <a:pt x="684541" y="138529"/>
                      <a:pt x="659217" y="163823"/>
                      <a:pt x="628020" y="163823"/>
                    </a:cubicBezTo>
                    <a:cubicBezTo>
                      <a:pt x="596798" y="163823"/>
                      <a:pt x="571500" y="138529"/>
                      <a:pt x="571500" y="107306"/>
                    </a:cubicBezTo>
                    <a:cubicBezTo>
                      <a:pt x="571500" y="76094"/>
                      <a:pt x="596798" y="50800"/>
                      <a:pt x="628020" y="50800"/>
                    </a:cubicBezTo>
                    <a:close/>
                    <a:moveTo>
                      <a:pt x="488318" y="50800"/>
                    </a:moveTo>
                    <a:cubicBezTo>
                      <a:pt x="519540" y="50800"/>
                      <a:pt x="544837" y="76094"/>
                      <a:pt x="544837" y="107306"/>
                    </a:cubicBezTo>
                    <a:cubicBezTo>
                      <a:pt x="544837" y="138529"/>
                      <a:pt x="519540" y="163823"/>
                      <a:pt x="488318" y="163823"/>
                    </a:cubicBezTo>
                    <a:cubicBezTo>
                      <a:pt x="457123" y="163823"/>
                      <a:pt x="431800" y="138529"/>
                      <a:pt x="431800" y="107306"/>
                    </a:cubicBezTo>
                    <a:cubicBezTo>
                      <a:pt x="431800" y="76094"/>
                      <a:pt x="457123" y="50800"/>
                      <a:pt x="488318" y="50800"/>
                    </a:cubicBezTo>
                    <a:close/>
                    <a:moveTo>
                      <a:pt x="348620" y="50800"/>
                    </a:moveTo>
                    <a:cubicBezTo>
                      <a:pt x="379817" y="50800"/>
                      <a:pt x="405141" y="76094"/>
                      <a:pt x="405141" y="107306"/>
                    </a:cubicBezTo>
                    <a:cubicBezTo>
                      <a:pt x="405141" y="138529"/>
                      <a:pt x="379817" y="163823"/>
                      <a:pt x="348620" y="163823"/>
                    </a:cubicBezTo>
                    <a:cubicBezTo>
                      <a:pt x="317398" y="163823"/>
                      <a:pt x="292100" y="138529"/>
                      <a:pt x="292100" y="107306"/>
                    </a:cubicBezTo>
                    <a:cubicBezTo>
                      <a:pt x="292100" y="76094"/>
                      <a:pt x="317398" y="50800"/>
                      <a:pt x="348620" y="50800"/>
                    </a:cubicBezTo>
                    <a:close/>
                    <a:moveTo>
                      <a:pt x="196222" y="50800"/>
                    </a:moveTo>
                    <a:cubicBezTo>
                      <a:pt x="227416" y="50800"/>
                      <a:pt x="252713" y="76094"/>
                      <a:pt x="252713" y="107306"/>
                    </a:cubicBezTo>
                    <a:cubicBezTo>
                      <a:pt x="252713" y="138529"/>
                      <a:pt x="227416" y="163823"/>
                      <a:pt x="196222" y="163823"/>
                    </a:cubicBezTo>
                    <a:cubicBezTo>
                      <a:pt x="164971" y="163823"/>
                      <a:pt x="139700" y="138529"/>
                      <a:pt x="139700" y="107306"/>
                    </a:cubicBezTo>
                    <a:cubicBezTo>
                      <a:pt x="139700" y="76094"/>
                      <a:pt x="164971" y="50800"/>
                      <a:pt x="196222" y="50800"/>
                    </a:cubicBezTo>
                    <a:close/>
                    <a:moveTo>
                      <a:pt x="56517" y="50800"/>
                    </a:moveTo>
                    <a:cubicBezTo>
                      <a:pt x="87742" y="50800"/>
                      <a:pt x="113013" y="76094"/>
                      <a:pt x="113013" y="107306"/>
                    </a:cubicBezTo>
                    <a:cubicBezTo>
                      <a:pt x="113013" y="138529"/>
                      <a:pt x="87742" y="163823"/>
                      <a:pt x="56517" y="163823"/>
                    </a:cubicBezTo>
                    <a:cubicBezTo>
                      <a:pt x="25297" y="163823"/>
                      <a:pt x="0" y="138529"/>
                      <a:pt x="0" y="107306"/>
                    </a:cubicBezTo>
                    <a:cubicBezTo>
                      <a:pt x="0" y="76094"/>
                      <a:pt x="25297" y="50800"/>
                      <a:pt x="56517" y="50800"/>
                    </a:cubicBezTo>
                    <a:close/>
                    <a:moveTo>
                      <a:pt x="884231" y="50799"/>
                    </a:moveTo>
                    <a:cubicBezTo>
                      <a:pt x="914686" y="50799"/>
                      <a:pt x="945141" y="62421"/>
                      <a:pt x="968363" y="85665"/>
                    </a:cubicBezTo>
                    <a:lnTo>
                      <a:pt x="949994" y="104064"/>
                    </a:lnTo>
                    <a:cubicBezTo>
                      <a:pt x="913678" y="67746"/>
                      <a:pt x="854785" y="67746"/>
                      <a:pt x="818500" y="104064"/>
                    </a:cubicBezTo>
                    <a:lnTo>
                      <a:pt x="800100" y="85665"/>
                    </a:lnTo>
                    <a:cubicBezTo>
                      <a:pt x="823322" y="62421"/>
                      <a:pt x="853777" y="50799"/>
                      <a:pt x="884231" y="50799"/>
                    </a:cubicBezTo>
                    <a:close/>
                    <a:moveTo>
                      <a:pt x="6760660" y="36283"/>
                    </a:moveTo>
                    <a:lnTo>
                      <a:pt x="7080614" y="36283"/>
                    </a:lnTo>
                    <a:cubicBezTo>
                      <a:pt x="7084854" y="36283"/>
                      <a:pt x="7088316" y="39748"/>
                      <a:pt x="7088316" y="43991"/>
                    </a:cubicBezTo>
                    <a:lnTo>
                      <a:pt x="7088316" y="153938"/>
                    </a:lnTo>
                    <a:cubicBezTo>
                      <a:pt x="7088316" y="158180"/>
                      <a:pt x="7084854" y="161645"/>
                      <a:pt x="7080614" y="161645"/>
                    </a:cubicBezTo>
                    <a:cubicBezTo>
                      <a:pt x="7080614" y="161645"/>
                      <a:pt x="6760660" y="161645"/>
                      <a:pt x="6760660" y="161645"/>
                    </a:cubicBezTo>
                    <a:cubicBezTo>
                      <a:pt x="6756406" y="161645"/>
                      <a:pt x="6752944" y="158180"/>
                      <a:pt x="6752944" y="153938"/>
                    </a:cubicBezTo>
                    <a:lnTo>
                      <a:pt x="6752944" y="43991"/>
                    </a:lnTo>
                    <a:cubicBezTo>
                      <a:pt x="6752944" y="39748"/>
                      <a:pt x="6756406" y="36283"/>
                      <a:pt x="6760660" y="36283"/>
                    </a:cubicBezTo>
                    <a:close/>
                    <a:moveTo>
                      <a:pt x="6750030" y="8275"/>
                    </a:moveTo>
                    <a:cubicBezTo>
                      <a:pt x="6737106" y="8275"/>
                      <a:pt x="6726576" y="18785"/>
                      <a:pt x="6726576" y="31726"/>
                    </a:cubicBezTo>
                    <a:lnTo>
                      <a:pt x="6726576" y="170241"/>
                    </a:lnTo>
                    <a:cubicBezTo>
                      <a:pt x="6726576" y="183172"/>
                      <a:pt x="6737106" y="193691"/>
                      <a:pt x="6750030" y="193691"/>
                    </a:cubicBezTo>
                    <a:lnTo>
                      <a:pt x="7153150" y="193691"/>
                    </a:lnTo>
                    <a:cubicBezTo>
                      <a:pt x="7166098" y="193691"/>
                      <a:pt x="7176604" y="183172"/>
                      <a:pt x="7176604" y="170241"/>
                    </a:cubicBezTo>
                    <a:cubicBezTo>
                      <a:pt x="7176604" y="170241"/>
                      <a:pt x="7176604" y="31726"/>
                      <a:pt x="7176604" y="31726"/>
                    </a:cubicBezTo>
                    <a:cubicBezTo>
                      <a:pt x="7176604" y="18785"/>
                      <a:pt x="7166098" y="8275"/>
                      <a:pt x="7153150" y="8275"/>
                    </a:cubicBezTo>
                    <a:close/>
                    <a:moveTo>
                      <a:pt x="6750030" y="0"/>
                    </a:moveTo>
                    <a:lnTo>
                      <a:pt x="7153150" y="0"/>
                    </a:lnTo>
                    <a:cubicBezTo>
                      <a:pt x="7170630" y="0"/>
                      <a:pt x="7184856" y="14222"/>
                      <a:pt x="7184856" y="31726"/>
                    </a:cubicBezTo>
                    <a:lnTo>
                      <a:pt x="7184856" y="64134"/>
                    </a:lnTo>
                    <a:cubicBezTo>
                      <a:pt x="7204614" y="65031"/>
                      <a:pt x="7220398" y="81030"/>
                      <a:pt x="7220398" y="100983"/>
                    </a:cubicBezTo>
                    <a:cubicBezTo>
                      <a:pt x="7220398" y="120927"/>
                      <a:pt x="7204614" y="136935"/>
                      <a:pt x="7184856" y="137833"/>
                    </a:cubicBezTo>
                    <a:lnTo>
                      <a:pt x="7184856" y="170241"/>
                    </a:lnTo>
                    <a:cubicBezTo>
                      <a:pt x="7184856" y="187744"/>
                      <a:pt x="7170630" y="201966"/>
                      <a:pt x="7153150" y="201966"/>
                    </a:cubicBezTo>
                    <a:lnTo>
                      <a:pt x="6750030" y="201966"/>
                    </a:lnTo>
                    <a:cubicBezTo>
                      <a:pt x="6732526" y="201966"/>
                      <a:pt x="6718300" y="187744"/>
                      <a:pt x="6718300" y="170241"/>
                    </a:cubicBezTo>
                    <a:lnTo>
                      <a:pt x="6718300" y="31726"/>
                    </a:lnTo>
                    <a:cubicBezTo>
                      <a:pt x="6718300" y="14222"/>
                      <a:pt x="6732526" y="0"/>
                      <a:pt x="6750030" y="0"/>
                    </a:cubicBezTo>
                    <a:close/>
                    <a:moveTo>
                      <a:pt x="881329" y="0"/>
                    </a:moveTo>
                    <a:cubicBezTo>
                      <a:pt x="924520" y="0"/>
                      <a:pt x="967711" y="16474"/>
                      <a:pt x="1000659" y="49421"/>
                    </a:cubicBezTo>
                    <a:lnTo>
                      <a:pt x="982307" y="67782"/>
                    </a:lnTo>
                    <a:cubicBezTo>
                      <a:pt x="926553" y="12002"/>
                      <a:pt x="836106" y="12002"/>
                      <a:pt x="780319" y="67770"/>
                    </a:cubicBezTo>
                    <a:cubicBezTo>
                      <a:pt x="780319" y="67770"/>
                      <a:pt x="762000" y="49421"/>
                      <a:pt x="762000" y="49421"/>
                    </a:cubicBezTo>
                    <a:cubicBezTo>
                      <a:pt x="794948" y="16474"/>
                      <a:pt x="838139" y="0"/>
                      <a:pt x="88132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wrap="square" lIns="0" tIns="0" rIns="0" bIns="0" anchor="ctr">
                <a:noAutofit/>
              </a:bodyPr>
              <a:lstStyle/>
              <a:p>
                <a:pPr defTabSz="9144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4748313" y="2909704"/>
                <a:ext cx="2826000" cy="5014686"/>
              </a:xfrm>
              <a:prstGeom prst="rect">
                <a:avLst/>
              </a:prstGeom>
              <a:solidFill>
                <a:srgbClr val="303030">
                  <a:alpha val="5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1" name="图片 40" descr="D:\图图图\u=4225775871,443948823&amp;fm=26&amp;gp=0.jpgu=4225775871,443948823&amp;fm=26&amp;gp=0"/>
            <p:cNvPicPr>
              <a:picLocks noChangeAspect="1"/>
            </p:cNvPicPr>
            <p:nvPr/>
          </p:nvPicPr>
          <p:blipFill>
            <a:blip r:embed="rId1"/>
            <a:srcRect b="6328"/>
            <a:stretch>
              <a:fillRect/>
            </a:stretch>
          </p:blipFill>
          <p:spPr>
            <a:xfrm>
              <a:off x="1909867" y="1677017"/>
              <a:ext cx="2844602" cy="5015755"/>
            </a:xfrm>
            <a:custGeom>
              <a:avLst/>
              <a:gdLst>
                <a:gd name="connsiteX0" fmla="*/ 0 w 2824223"/>
                <a:gd name="connsiteY0" fmla="*/ 0 h 5034988"/>
                <a:gd name="connsiteX1" fmla="*/ 2824223 w 2824223"/>
                <a:gd name="connsiteY1" fmla="*/ 0 h 5034988"/>
                <a:gd name="connsiteX2" fmla="*/ 2824223 w 2824223"/>
                <a:gd name="connsiteY2" fmla="*/ 5034988 h 5034988"/>
                <a:gd name="connsiteX3" fmla="*/ 0 w 2824223"/>
                <a:gd name="connsiteY3" fmla="*/ 5034988 h 5034988"/>
                <a:gd name="connsiteX4" fmla="*/ 0 w 2824223"/>
                <a:gd name="connsiteY4" fmla="*/ 0 h 50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4223" h="5034988">
                  <a:moveTo>
                    <a:pt x="0" y="0"/>
                  </a:moveTo>
                  <a:lnTo>
                    <a:pt x="2824223" y="0"/>
                  </a:lnTo>
                  <a:lnTo>
                    <a:pt x="2824223" y="5034988"/>
                  </a:lnTo>
                  <a:lnTo>
                    <a:pt x="0" y="5034988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62" name="TextBox 61"/>
          <p:cNvSpPr txBox="1"/>
          <p:nvPr/>
        </p:nvSpPr>
        <p:spPr>
          <a:xfrm>
            <a:off x="6585202" y="1820019"/>
            <a:ext cx="284607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  <a:sym typeface="YRDZST"/>
              </a:rPr>
              <a:t>Contribution of market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" panose="020B0503030202020304" pitchFamily="34" charset="0"/>
              <a:sym typeface="YRDZST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6589978" y="2264499"/>
            <a:ext cx="4210038" cy="2776579"/>
            <a:chOff x="1778125" y="2699881"/>
            <a:chExt cx="4210038" cy="2776579"/>
          </a:xfrm>
        </p:grpSpPr>
        <p:sp>
          <p:nvSpPr>
            <p:cNvPr id="64" name="TextBox 63"/>
            <p:cNvSpPr txBox="1"/>
            <p:nvPr/>
          </p:nvSpPr>
          <p:spPr>
            <a:xfrm>
              <a:off x="1778125" y="3750731"/>
              <a:ext cx="4210037" cy="1725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Lenima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astebus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danaime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povera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dop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pakamare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dimesa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puosam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santLoirem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ipsume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kolera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sit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denima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tetebus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saname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lovera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don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rakamare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dimasa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qm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santLorem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lipseme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denima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yestebus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daname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rovera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don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takama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.</a:t>
              </a:r>
              <a:endParaRPr 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YRDZST"/>
              </a:endParaRPr>
            </a:p>
            <a:p>
              <a:pPr algn="just">
                <a:lnSpc>
                  <a:spcPct val="150000"/>
                </a:lnSpc>
              </a:pPr>
              <a:endParaRPr 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YRDZST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Lenima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astebus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danaime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povera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dop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pakamare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rakamare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dimasa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qm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santLorem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lipseme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denima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yestebus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.</a:t>
              </a:r>
              <a:endParaRPr lang="id-ID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YRDZST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165077" y="2699881"/>
              <a:ext cx="2823086" cy="616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Penime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estebup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manime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lvepa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ante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Suka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imare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pimasa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quosm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santLrem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pusamu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koler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alori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pitaen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.</a:t>
              </a:r>
              <a:endParaRPr 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YRDZST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6585202" y="2368340"/>
            <a:ext cx="10470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4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 Extrabold" panose="020B0906030804020204" pitchFamily="34" charset="0"/>
                <a:sym typeface="YRDZST"/>
              </a:rPr>
              <a:t>85</a:t>
            </a:r>
            <a:r>
              <a:rPr lang="id-ID" sz="4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 Extrabold" panose="020B0906030804020204" pitchFamily="34" charset="0"/>
                <a:sym typeface="YRDZST"/>
              </a:rPr>
              <a:t>%</a:t>
            </a:r>
            <a:endParaRPr lang="id-ID" sz="4400" b="1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Extrabold" panose="020B0906030804020204" pitchFamily="34" charset="0"/>
              <a:sym typeface="YRDZS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/>
          <p:cNvSpPr/>
          <p:nvPr/>
        </p:nvSpPr>
        <p:spPr>
          <a:xfrm>
            <a:off x="217170" y="190500"/>
            <a:ext cx="11757660" cy="6477000"/>
          </a:xfrm>
          <a:prstGeom prst="roundRect">
            <a:avLst>
              <a:gd name="adj" fmla="val 4765"/>
            </a:avLst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78639" y="254090"/>
            <a:ext cx="2286792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Normal" panose="020B0202020203020207" pitchFamily="34" charset="-128"/>
              </a:rPr>
              <a:t>输入标题内容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5854700" y="1055847"/>
            <a:ext cx="521593" cy="0"/>
          </a:xfrm>
          <a:prstGeom prst="line">
            <a:avLst/>
          </a:prstGeom>
          <a:ln w="19050">
            <a:solidFill>
              <a:srgbClr val="FFD7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3560392" y="687658"/>
            <a:ext cx="53383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This Set Of Templates Is A High-quality Professional</a:t>
            </a:r>
            <a:endParaRPr kumimoji="0" lang="zh-CN" altLang="zh-CN" sz="12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1" name="Straight Connector 1"/>
          <p:cNvCxnSpPr/>
          <p:nvPr/>
        </p:nvCxnSpPr>
        <p:spPr>
          <a:xfrm>
            <a:off x="7217592" y="3335898"/>
            <a:ext cx="8296" cy="864770"/>
          </a:xfrm>
          <a:prstGeom prst="line">
            <a:avLst/>
          </a:prstGeom>
          <a:solidFill>
            <a:srgbClr val="FFD731"/>
          </a:solidFill>
          <a:ln w="41275">
            <a:solidFill>
              <a:srgbClr val="FFD73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"/>
          <p:cNvCxnSpPr/>
          <p:nvPr/>
        </p:nvCxnSpPr>
        <p:spPr>
          <a:xfrm>
            <a:off x="2327290" y="3150150"/>
            <a:ext cx="0" cy="1050518"/>
          </a:xfrm>
          <a:prstGeom prst="line">
            <a:avLst/>
          </a:prstGeom>
          <a:solidFill>
            <a:srgbClr val="FFD731"/>
          </a:solidFill>
          <a:ln w="41275">
            <a:solidFill>
              <a:srgbClr val="FFD73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7"/>
          <p:cNvCxnSpPr/>
          <p:nvPr/>
        </p:nvCxnSpPr>
        <p:spPr>
          <a:xfrm>
            <a:off x="4793772" y="3150150"/>
            <a:ext cx="0" cy="1050518"/>
          </a:xfrm>
          <a:prstGeom prst="line">
            <a:avLst/>
          </a:prstGeom>
          <a:solidFill>
            <a:srgbClr val="FFD731"/>
          </a:solidFill>
          <a:ln w="41275">
            <a:solidFill>
              <a:srgbClr val="FFD73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8"/>
          <p:cNvCxnSpPr/>
          <p:nvPr/>
        </p:nvCxnSpPr>
        <p:spPr>
          <a:xfrm>
            <a:off x="9719710" y="3150150"/>
            <a:ext cx="0" cy="1050518"/>
          </a:xfrm>
          <a:prstGeom prst="line">
            <a:avLst/>
          </a:prstGeom>
          <a:ln w="41275">
            <a:solidFill>
              <a:srgbClr val="FFD73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1155929" y="4346005"/>
            <a:ext cx="2372955" cy="1482703"/>
            <a:chOff x="5408083" y="2933595"/>
            <a:chExt cx="2372955" cy="1482703"/>
          </a:xfrm>
        </p:grpSpPr>
        <p:sp>
          <p:nvSpPr>
            <p:cNvPr id="35" name="TextBox 34"/>
            <p:cNvSpPr txBox="1"/>
            <p:nvPr/>
          </p:nvSpPr>
          <p:spPr>
            <a:xfrm>
              <a:off x="5886801" y="2933595"/>
              <a:ext cx="140208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zh-CN" altLang="en-US" sz="1600" dirty="0">
                  <a:solidFill>
                    <a:srgbClr val="22243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+mn-ea"/>
                </a:rPr>
                <a:t>输入标题内容</a:t>
              </a:r>
              <a:endParaRPr lang="en-US" sz="1600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ea typeface="Fira Sans SemiBold Italic" panose="00000700000000000000" pitchFamily="50" charset="0"/>
                <a:cs typeface="Clear Sans" panose="020B0503030202020304" pitchFamily="34" charset="0"/>
                <a:sym typeface="YRDZST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408083" y="3217418"/>
              <a:ext cx="2372955" cy="11988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Penime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estebup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manime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lvepa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ante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Suka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imare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pimasa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quosm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santLrem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pusamu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koler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alori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pitaen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.</a:t>
              </a:r>
              <a:endParaRPr lang="en-US" sz="1200" b="1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  <a:cs typeface="Open Sans" panose="020B0606030504020204" pitchFamily="34" charset="0"/>
                <a:sym typeface="YRDZST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607294" y="4346005"/>
            <a:ext cx="2372955" cy="1482703"/>
            <a:chOff x="5408083" y="2933595"/>
            <a:chExt cx="2372955" cy="1482703"/>
          </a:xfrm>
        </p:grpSpPr>
        <p:sp>
          <p:nvSpPr>
            <p:cNvPr id="38" name="TextBox 37"/>
            <p:cNvSpPr txBox="1"/>
            <p:nvPr/>
          </p:nvSpPr>
          <p:spPr>
            <a:xfrm>
              <a:off x="5886798" y="2933595"/>
              <a:ext cx="140208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zh-CN" altLang="en-US" sz="1600" dirty="0">
                  <a:solidFill>
                    <a:srgbClr val="22243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+mn-ea"/>
                </a:rPr>
                <a:t>输入标题内容</a:t>
              </a:r>
              <a:endParaRPr lang="en-US" sz="1600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ea typeface="Fira Sans SemiBold Italic" panose="00000700000000000000" pitchFamily="50" charset="0"/>
                <a:cs typeface="Clear Sans" panose="020B0503030202020304" pitchFamily="34" charset="0"/>
                <a:sym typeface="YRDZS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408083" y="3217418"/>
              <a:ext cx="2372955" cy="11988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Penime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estebup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manime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lvepa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ante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Suka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imare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pimasa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quosm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santLrem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pusamu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koler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alori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pitaen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.</a:t>
              </a:r>
              <a:endParaRPr lang="en-US" sz="1200" b="1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  <a:cs typeface="Open Sans" panose="020B0606030504020204" pitchFamily="34" charset="0"/>
                <a:sym typeface="YRDZS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039410" y="4346005"/>
            <a:ext cx="2372955" cy="1482703"/>
            <a:chOff x="5408083" y="2933595"/>
            <a:chExt cx="2372955" cy="1482703"/>
          </a:xfrm>
        </p:grpSpPr>
        <p:sp>
          <p:nvSpPr>
            <p:cNvPr id="41" name="TextBox 40"/>
            <p:cNvSpPr txBox="1"/>
            <p:nvPr/>
          </p:nvSpPr>
          <p:spPr>
            <a:xfrm>
              <a:off x="5886797" y="2933595"/>
              <a:ext cx="140208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zh-CN" altLang="en-US" sz="1600" dirty="0">
                  <a:solidFill>
                    <a:srgbClr val="22243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+mn-ea"/>
                </a:rPr>
                <a:t>输入标题内容</a:t>
              </a:r>
              <a:endParaRPr lang="en-US" sz="1600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ea typeface="Fira Sans SemiBold Italic" panose="00000700000000000000" pitchFamily="50" charset="0"/>
                <a:cs typeface="Clear Sans" panose="020B0503030202020304" pitchFamily="34" charset="0"/>
                <a:sym typeface="YRDZS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408083" y="3217418"/>
              <a:ext cx="2372955" cy="11988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Penime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estebup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manime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lvepa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ante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Suka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imare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pimasa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quosm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santLrem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pusamu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koler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alori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pitaen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.</a:t>
              </a:r>
              <a:endParaRPr lang="en-US" sz="1200" b="1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  <a:cs typeface="Open Sans" panose="020B0606030504020204" pitchFamily="34" charset="0"/>
                <a:sym typeface="YRDZST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553675" y="4346005"/>
            <a:ext cx="2372955" cy="1482703"/>
            <a:chOff x="5408083" y="2933595"/>
            <a:chExt cx="2372955" cy="1482703"/>
          </a:xfrm>
        </p:grpSpPr>
        <p:sp>
          <p:nvSpPr>
            <p:cNvPr id="44" name="TextBox 43"/>
            <p:cNvSpPr txBox="1"/>
            <p:nvPr/>
          </p:nvSpPr>
          <p:spPr>
            <a:xfrm>
              <a:off x="5886797" y="2933595"/>
              <a:ext cx="140208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zh-CN" altLang="en-US" sz="1600" dirty="0">
                  <a:solidFill>
                    <a:srgbClr val="22243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  <a:sym typeface="+mn-ea"/>
                </a:rPr>
                <a:t>输入标题内容</a:t>
              </a:r>
              <a:endParaRPr lang="en-US" sz="1600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ea typeface="Fira Sans SemiBold Italic" panose="00000700000000000000" pitchFamily="50" charset="0"/>
                <a:cs typeface="Clear Sans" panose="020B0503030202020304" pitchFamily="34" charset="0"/>
                <a:sym typeface="YRDZST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408083" y="3217418"/>
              <a:ext cx="2372955" cy="11988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Penime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estebup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manime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lvepa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ante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Suka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imare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pimasa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quosm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santLrem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pusamu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koler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alori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 </a:t>
              </a:r>
              <a:r>
                <a:rPr lang="en-US" sz="1200" dirty="0" err="1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pitaen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YRDZST"/>
                </a:rPr>
                <a:t>.</a:t>
              </a:r>
              <a:endParaRPr lang="en-US" sz="1200" b="1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  <a:cs typeface="Open Sans" panose="020B0606030504020204" pitchFamily="34" charset="0"/>
                <a:sym typeface="YRDZST"/>
              </a:endParaRPr>
            </a:p>
          </p:txBody>
        </p:sp>
      </p:grpSp>
      <p:grpSp>
        <p:nvGrpSpPr>
          <p:cNvPr id="15" name="Group 4"/>
          <p:cNvGrpSpPr/>
          <p:nvPr/>
        </p:nvGrpSpPr>
        <p:grpSpPr>
          <a:xfrm>
            <a:off x="6529435" y="1972285"/>
            <a:ext cx="1376313" cy="1376313"/>
            <a:chOff x="6529435" y="1972285"/>
            <a:chExt cx="1376313" cy="1376313"/>
          </a:xfrm>
          <a:solidFill>
            <a:srgbClr val="FFD731"/>
          </a:solidFill>
        </p:grpSpPr>
        <p:sp>
          <p:nvSpPr>
            <p:cNvPr id="24" name="Rectangle 23"/>
            <p:cNvSpPr/>
            <p:nvPr/>
          </p:nvSpPr>
          <p:spPr>
            <a:xfrm>
              <a:off x="6529435" y="1972285"/>
              <a:ext cx="1376313" cy="1376313"/>
            </a:xfrm>
            <a:prstGeom prst="rect">
              <a:avLst/>
            </a:prstGeom>
            <a:grpFill/>
            <a:ln>
              <a:solidFill>
                <a:srgbClr val="FFD7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sym typeface="YRDZST"/>
              </a:endParaRPr>
            </a:p>
          </p:txBody>
        </p:sp>
        <p:sp>
          <p:nvSpPr>
            <p:cNvPr id="28" name="Freeform 5"/>
            <p:cNvSpPr>
              <a:spLocks noEditPoints="1"/>
            </p:cNvSpPr>
            <p:nvPr/>
          </p:nvSpPr>
          <p:spPr bwMode="auto">
            <a:xfrm>
              <a:off x="6962623" y="2447753"/>
              <a:ext cx="509937" cy="402247"/>
            </a:xfrm>
            <a:custGeom>
              <a:avLst/>
              <a:gdLst>
                <a:gd name="T0" fmla="*/ 410 w 411"/>
                <a:gd name="T1" fmla="*/ 309 h 324"/>
                <a:gd name="T2" fmla="*/ 410 w 411"/>
                <a:gd name="T3" fmla="*/ 46 h 324"/>
                <a:gd name="T4" fmla="*/ 395 w 411"/>
                <a:gd name="T5" fmla="*/ 32 h 324"/>
                <a:gd name="T6" fmla="*/ 210 w 411"/>
                <a:gd name="T7" fmla="*/ 32 h 324"/>
                <a:gd name="T8" fmla="*/ 200 w 411"/>
                <a:gd name="T9" fmla="*/ 17 h 324"/>
                <a:gd name="T10" fmla="*/ 200 w 411"/>
                <a:gd name="T11" fmla="*/ 15 h 324"/>
                <a:gd name="T12" fmla="*/ 184 w 411"/>
                <a:gd name="T13" fmla="*/ 0 h 324"/>
                <a:gd name="T14" fmla="*/ 86 w 411"/>
                <a:gd name="T15" fmla="*/ 0 h 324"/>
                <a:gd name="T16" fmla="*/ 70 w 411"/>
                <a:gd name="T17" fmla="*/ 15 h 324"/>
                <a:gd name="T18" fmla="*/ 70 w 411"/>
                <a:gd name="T19" fmla="*/ 17 h 324"/>
                <a:gd name="T20" fmla="*/ 60 w 411"/>
                <a:gd name="T21" fmla="*/ 32 h 324"/>
                <a:gd name="T22" fmla="*/ 60 w 411"/>
                <a:gd name="T23" fmla="*/ 32 h 324"/>
                <a:gd name="T24" fmla="*/ 46 w 411"/>
                <a:gd name="T25" fmla="*/ 46 h 324"/>
                <a:gd name="T26" fmla="*/ 46 w 411"/>
                <a:gd name="T27" fmla="*/ 122 h 324"/>
                <a:gd name="T28" fmla="*/ 14 w 411"/>
                <a:gd name="T29" fmla="*/ 122 h 324"/>
                <a:gd name="T30" fmla="*/ 5 w 411"/>
                <a:gd name="T31" fmla="*/ 138 h 324"/>
                <a:gd name="T32" fmla="*/ 38 w 411"/>
                <a:gd name="T33" fmla="*/ 309 h 324"/>
                <a:gd name="T34" fmla="*/ 53 w 411"/>
                <a:gd name="T35" fmla="*/ 324 h 324"/>
                <a:gd name="T36" fmla="*/ 403 w 411"/>
                <a:gd name="T37" fmla="*/ 324 h 324"/>
                <a:gd name="T38" fmla="*/ 410 w 411"/>
                <a:gd name="T39" fmla="*/ 309 h 324"/>
                <a:gd name="T40" fmla="*/ 392 w 411"/>
                <a:gd name="T41" fmla="*/ 144 h 324"/>
                <a:gd name="T42" fmla="*/ 392 w 411"/>
                <a:gd name="T43" fmla="*/ 316 h 324"/>
                <a:gd name="T44" fmla="*/ 359 w 411"/>
                <a:gd name="T45" fmla="*/ 132 h 324"/>
                <a:gd name="T46" fmla="*/ 345 w 411"/>
                <a:gd name="T47" fmla="*/ 123 h 324"/>
                <a:gd name="T48" fmla="*/ 64 w 411"/>
                <a:gd name="T49" fmla="*/ 123 h 324"/>
                <a:gd name="T50" fmla="*/ 64 w 411"/>
                <a:gd name="T51" fmla="*/ 64 h 324"/>
                <a:gd name="T52" fmla="*/ 392 w 411"/>
                <a:gd name="T53" fmla="*/ 64 h 324"/>
                <a:gd name="T54" fmla="*/ 392 w 411"/>
                <a:gd name="T55" fmla="*/ 14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1" h="324">
                  <a:moveTo>
                    <a:pt x="410" y="309"/>
                  </a:moveTo>
                  <a:cubicBezTo>
                    <a:pt x="410" y="46"/>
                    <a:pt x="410" y="46"/>
                    <a:pt x="410" y="46"/>
                  </a:cubicBezTo>
                  <a:cubicBezTo>
                    <a:pt x="410" y="38"/>
                    <a:pt x="403" y="32"/>
                    <a:pt x="395" y="32"/>
                  </a:cubicBezTo>
                  <a:cubicBezTo>
                    <a:pt x="210" y="32"/>
                    <a:pt x="210" y="32"/>
                    <a:pt x="210" y="32"/>
                  </a:cubicBezTo>
                  <a:cubicBezTo>
                    <a:pt x="204" y="32"/>
                    <a:pt x="200" y="21"/>
                    <a:pt x="200" y="17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200" y="7"/>
                    <a:pt x="193" y="0"/>
                    <a:pt x="184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7" y="0"/>
                    <a:pt x="70" y="7"/>
                    <a:pt x="70" y="15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21"/>
                    <a:pt x="66" y="32"/>
                    <a:pt x="60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52" y="32"/>
                    <a:pt x="46" y="38"/>
                    <a:pt x="46" y="46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2"/>
                    <a:pt x="0" y="122"/>
                    <a:pt x="5" y="138"/>
                  </a:cubicBezTo>
                  <a:cubicBezTo>
                    <a:pt x="38" y="309"/>
                    <a:pt x="38" y="309"/>
                    <a:pt x="38" y="309"/>
                  </a:cubicBezTo>
                  <a:cubicBezTo>
                    <a:pt x="38" y="317"/>
                    <a:pt x="44" y="324"/>
                    <a:pt x="53" y="324"/>
                  </a:cubicBezTo>
                  <a:cubicBezTo>
                    <a:pt x="403" y="324"/>
                    <a:pt x="403" y="324"/>
                    <a:pt x="403" y="324"/>
                  </a:cubicBezTo>
                  <a:cubicBezTo>
                    <a:pt x="411" y="324"/>
                    <a:pt x="410" y="309"/>
                    <a:pt x="410" y="309"/>
                  </a:cubicBezTo>
                  <a:close/>
                  <a:moveTo>
                    <a:pt x="392" y="144"/>
                  </a:moveTo>
                  <a:cubicBezTo>
                    <a:pt x="392" y="316"/>
                    <a:pt x="392" y="316"/>
                    <a:pt x="392" y="316"/>
                  </a:cubicBezTo>
                  <a:cubicBezTo>
                    <a:pt x="359" y="132"/>
                    <a:pt x="359" y="132"/>
                    <a:pt x="359" y="132"/>
                  </a:cubicBezTo>
                  <a:cubicBezTo>
                    <a:pt x="356" y="122"/>
                    <a:pt x="345" y="123"/>
                    <a:pt x="345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392" y="64"/>
                    <a:pt x="392" y="64"/>
                    <a:pt x="392" y="64"/>
                  </a:cubicBezTo>
                  <a:lnTo>
                    <a:pt x="392" y="144"/>
                  </a:lnTo>
                  <a:close/>
                </a:path>
              </a:pathLst>
            </a:custGeom>
            <a:solidFill>
              <a:srgbClr val="FFFEFF"/>
            </a:solidFill>
            <a:ln>
              <a:solidFill>
                <a:srgbClr val="FFD731"/>
              </a:solidFill>
            </a:ln>
          </p:spPr>
          <p:txBody>
            <a:bodyPr vert="horz" wrap="square" lIns="121920" tIns="60960" rIns="121920" bIns="60960" numCol="1" anchor="t" anchorCtr="0" compatLnSpc="1"/>
            <a:p>
              <a:endParaRPr lang="en-US" sz="2400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sym typeface="YRDZST"/>
              </a:endParaRPr>
            </a:p>
          </p:txBody>
        </p:sp>
      </p:grpSp>
      <p:grpSp>
        <p:nvGrpSpPr>
          <p:cNvPr id="16" name="Group 2"/>
          <p:cNvGrpSpPr/>
          <p:nvPr/>
        </p:nvGrpSpPr>
        <p:grpSpPr>
          <a:xfrm>
            <a:off x="1627497" y="1972285"/>
            <a:ext cx="1376313" cy="1376313"/>
            <a:chOff x="1627497" y="1972285"/>
            <a:chExt cx="1376313" cy="1376313"/>
          </a:xfrm>
          <a:solidFill>
            <a:srgbClr val="FFD731"/>
          </a:solidFill>
        </p:grpSpPr>
        <p:sp>
          <p:nvSpPr>
            <p:cNvPr id="18" name="Rectangle 17"/>
            <p:cNvSpPr/>
            <p:nvPr/>
          </p:nvSpPr>
          <p:spPr>
            <a:xfrm>
              <a:off x="1627497" y="1972285"/>
              <a:ext cx="1376313" cy="1376313"/>
            </a:xfrm>
            <a:prstGeom prst="rect">
              <a:avLst/>
            </a:prstGeom>
            <a:grpFill/>
            <a:ln>
              <a:solidFill>
                <a:srgbClr val="FFD7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sym typeface="YRDZST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2067058" y="2373884"/>
              <a:ext cx="514429" cy="498044"/>
              <a:chOff x="2339975" y="3200401"/>
              <a:chExt cx="249238" cy="241300"/>
            </a:xfrm>
            <a:grpFill/>
          </p:grpSpPr>
          <p:sp>
            <p:nvSpPr>
              <p:cNvPr id="47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 w="9525">
                <a:solidFill>
                  <a:srgbClr val="FFD731"/>
                </a:solidFill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  <p:sp>
            <p:nvSpPr>
              <p:cNvPr id="48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 w="9525">
                <a:solidFill>
                  <a:srgbClr val="FFD731"/>
                </a:solidFill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  <p:sp>
            <p:nvSpPr>
              <p:cNvPr id="49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 w="9525">
                <a:solidFill>
                  <a:srgbClr val="FFD731"/>
                </a:solidFill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  <p:sp>
            <p:nvSpPr>
              <p:cNvPr id="50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 w="9525">
                <a:solidFill>
                  <a:srgbClr val="FFD731"/>
                </a:solidFill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  <p:sp>
            <p:nvSpPr>
              <p:cNvPr id="17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 w="9525">
                <a:solidFill>
                  <a:srgbClr val="FFD731"/>
                </a:solidFill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  <p:sp>
            <p:nvSpPr>
              <p:cNvPr id="19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 w="9525">
                <a:solidFill>
                  <a:srgbClr val="FFD731"/>
                </a:solidFill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  <p:sp>
            <p:nvSpPr>
              <p:cNvPr id="20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 w="9525">
                <a:solidFill>
                  <a:srgbClr val="FFD731"/>
                </a:solidFill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  <p:sp>
            <p:nvSpPr>
              <p:cNvPr id="21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 w="9525">
                <a:solidFill>
                  <a:srgbClr val="FFD731"/>
                </a:solidFill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  <p:sp>
            <p:nvSpPr>
              <p:cNvPr id="23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 w="9525">
                <a:solidFill>
                  <a:srgbClr val="FFD731"/>
                </a:solidFill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  <p:sp>
            <p:nvSpPr>
              <p:cNvPr id="25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 w="9525">
                <a:solidFill>
                  <a:srgbClr val="FFD731"/>
                </a:solidFill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  <p:sp>
            <p:nvSpPr>
              <p:cNvPr id="26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 w="9525">
                <a:solidFill>
                  <a:srgbClr val="FFD731"/>
                </a:solidFill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  <p:sp>
            <p:nvSpPr>
              <p:cNvPr id="27" name="Freeform 29"/>
              <p:cNvSpPr>
                <a:spLocks noEditPoints="1"/>
              </p:cNvSpPr>
              <p:nvPr/>
            </p:nvSpPr>
            <p:spPr bwMode="auto">
              <a:xfrm>
                <a:off x="2339975" y="3217863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solidFill>
                <a:srgbClr val="FFFEFF"/>
              </a:solidFill>
              <a:ln w="9525">
                <a:solidFill>
                  <a:srgbClr val="FFD73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  <p:sp>
            <p:nvSpPr>
              <p:cNvPr id="29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 w="9525">
                <a:solidFill>
                  <a:srgbClr val="FFD731"/>
                </a:solidFill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  <p:sp>
            <p:nvSpPr>
              <p:cNvPr id="30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 w="9525">
                <a:solidFill>
                  <a:srgbClr val="FFD731"/>
                </a:solidFill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p>
                <a:endParaRPr lang="en-US" sz="2400" dirty="0">
                  <a:solidFill>
                    <a:schemeClr val="bg2">
                      <a:lumMod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Open Sans" panose="020B0606030504020204" pitchFamily="34" charset="0"/>
                  <a:sym typeface="YRDZST"/>
                </a:endParaRPr>
              </a:p>
            </p:txBody>
          </p:sp>
        </p:grpSp>
      </p:grpSp>
      <p:grpSp>
        <p:nvGrpSpPr>
          <p:cNvPr id="31" name="Group 3"/>
          <p:cNvGrpSpPr/>
          <p:nvPr/>
        </p:nvGrpSpPr>
        <p:grpSpPr>
          <a:xfrm>
            <a:off x="4078466" y="1972285"/>
            <a:ext cx="1376313" cy="1376313"/>
            <a:chOff x="4078466" y="1972285"/>
            <a:chExt cx="1376313" cy="1376313"/>
          </a:xfrm>
          <a:solidFill>
            <a:srgbClr val="FFD731"/>
          </a:solidFill>
        </p:grpSpPr>
        <p:sp>
          <p:nvSpPr>
            <p:cNvPr id="32" name="Rectangle 20"/>
            <p:cNvSpPr/>
            <p:nvPr/>
          </p:nvSpPr>
          <p:spPr>
            <a:xfrm>
              <a:off x="4078466" y="1972285"/>
              <a:ext cx="1376313" cy="1376313"/>
            </a:xfrm>
            <a:prstGeom prst="rect">
              <a:avLst/>
            </a:prstGeom>
            <a:grpFill/>
            <a:ln>
              <a:solidFill>
                <a:srgbClr val="FFD7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sym typeface="YRDZST"/>
              </a:endParaRPr>
            </a:p>
          </p:txBody>
        </p:sp>
        <p:sp>
          <p:nvSpPr>
            <p:cNvPr id="33" name="Shape 2102"/>
            <p:cNvSpPr/>
            <p:nvPr/>
          </p:nvSpPr>
          <p:spPr>
            <a:xfrm>
              <a:off x="4478244" y="2416536"/>
              <a:ext cx="589478" cy="471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rgbClr val="FFFEFF"/>
            </a:solidFill>
            <a:ln w="12700" cap="flat">
              <a:solidFill>
                <a:srgbClr val="FFD731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sym typeface="YRDZST"/>
              </a:endParaRPr>
            </a:p>
          </p:txBody>
        </p:sp>
      </p:grpSp>
      <p:grpSp>
        <p:nvGrpSpPr>
          <p:cNvPr id="75" name="Group 5"/>
          <p:cNvGrpSpPr/>
          <p:nvPr/>
        </p:nvGrpSpPr>
        <p:grpSpPr>
          <a:xfrm>
            <a:off x="9013430" y="1972285"/>
            <a:ext cx="1376313" cy="1376313"/>
            <a:chOff x="9013430" y="1972285"/>
            <a:chExt cx="1376313" cy="1376313"/>
          </a:xfrm>
          <a:solidFill>
            <a:srgbClr val="FFD731"/>
          </a:solidFill>
        </p:grpSpPr>
        <p:sp>
          <p:nvSpPr>
            <p:cNvPr id="76" name="Rectangle 26"/>
            <p:cNvSpPr/>
            <p:nvPr/>
          </p:nvSpPr>
          <p:spPr>
            <a:xfrm>
              <a:off x="9013430" y="1972285"/>
              <a:ext cx="1376313" cy="1376313"/>
            </a:xfrm>
            <a:prstGeom prst="rect">
              <a:avLst/>
            </a:prstGeom>
            <a:grpFill/>
            <a:ln>
              <a:solidFill>
                <a:srgbClr val="FFD7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sym typeface="YRDZST"/>
              </a:endParaRPr>
            </a:p>
          </p:txBody>
        </p:sp>
        <p:sp>
          <p:nvSpPr>
            <p:cNvPr id="77" name="Freeform 5"/>
            <p:cNvSpPr>
              <a:spLocks noEditPoints="1"/>
            </p:cNvSpPr>
            <p:nvPr/>
          </p:nvSpPr>
          <p:spPr bwMode="auto">
            <a:xfrm>
              <a:off x="9473468" y="2336790"/>
              <a:ext cx="484064" cy="619289"/>
            </a:xfrm>
            <a:custGeom>
              <a:avLst/>
              <a:gdLst>
                <a:gd name="T0" fmla="*/ 58 w 104"/>
                <a:gd name="T1" fmla="*/ 5 h 133"/>
                <a:gd name="T2" fmla="*/ 45 w 104"/>
                <a:gd name="T3" fmla="*/ 11 h 133"/>
                <a:gd name="T4" fmla="*/ 15 w 104"/>
                <a:gd name="T5" fmla="*/ 91 h 133"/>
                <a:gd name="T6" fmla="*/ 9 w 104"/>
                <a:gd name="T7" fmla="*/ 100 h 133"/>
                <a:gd name="T8" fmla="*/ 31 w 104"/>
                <a:gd name="T9" fmla="*/ 128 h 133"/>
                <a:gd name="T10" fmla="*/ 61 w 104"/>
                <a:gd name="T11" fmla="*/ 128 h 133"/>
                <a:gd name="T12" fmla="*/ 104 w 104"/>
                <a:gd name="T13" fmla="*/ 56 h 133"/>
                <a:gd name="T14" fmla="*/ 73 w 104"/>
                <a:gd name="T15" fmla="*/ 53 h 133"/>
                <a:gd name="T16" fmla="*/ 78 w 104"/>
                <a:gd name="T17" fmla="*/ 45 h 133"/>
                <a:gd name="T18" fmla="*/ 69 w 104"/>
                <a:gd name="T19" fmla="*/ 50 h 133"/>
                <a:gd name="T20" fmla="*/ 52 w 104"/>
                <a:gd name="T21" fmla="*/ 48 h 133"/>
                <a:gd name="T22" fmla="*/ 57 w 104"/>
                <a:gd name="T23" fmla="*/ 38 h 133"/>
                <a:gd name="T24" fmla="*/ 72 w 104"/>
                <a:gd name="T25" fmla="*/ 36 h 133"/>
                <a:gd name="T26" fmla="*/ 79 w 104"/>
                <a:gd name="T27" fmla="*/ 35 h 133"/>
                <a:gd name="T28" fmla="*/ 78 w 104"/>
                <a:gd name="T29" fmla="*/ 54 h 133"/>
                <a:gd name="T30" fmla="*/ 69 w 104"/>
                <a:gd name="T31" fmla="*/ 88 h 133"/>
                <a:gd name="T32" fmla="*/ 69 w 104"/>
                <a:gd name="T33" fmla="*/ 75 h 133"/>
                <a:gd name="T34" fmla="*/ 49 w 104"/>
                <a:gd name="T35" fmla="*/ 62 h 133"/>
                <a:gd name="T36" fmla="*/ 65 w 104"/>
                <a:gd name="T37" fmla="*/ 32 h 133"/>
                <a:gd name="T38" fmla="*/ 64 w 104"/>
                <a:gd name="T39" fmla="*/ 22 h 133"/>
                <a:gd name="T40" fmla="*/ 44 w 104"/>
                <a:gd name="T41" fmla="*/ 22 h 133"/>
                <a:gd name="T42" fmla="*/ 33 w 104"/>
                <a:gd name="T43" fmla="*/ 22 h 133"/>
                <a:gd name="T44" fmla="*/ 11 w 104"/>
                <a:gd name="T45" fmla="*/ 68 h 133"/>
                <a:gd name="T46" fmla="*/ 11 w 104"/>
                <a:gd name="T47" fmla="*/ 57 h 133"/>
                <a:gd name="T48" fmla="*/ 8 w 104"/>
                <a:gd name="T49" fmla="*/ 49 h 133"/>
                <a:gd name="T50" fmla="*/ 29 w 104"/>
                <a:gd name="T51" fmla="*/ 26 h 133"/>
                <a:gd name="T52" fmla="*/ 22 w 104"/>
                <a:gd name="T53" fmla="*/ 28 h 133"/>
                <a:gd name="T54" fmla="*/ 24 w 104"/>
                <a:gd name="T55" fmla="*/ 32 h 133"/>
                <a:gd name="T56" fmla="*/ 30 w 104"/>
                <a:gd name="T57" fmla="*/ 29 h 133"/>
                <a:gd name="T58" fmla="*/ 31 w 104"/>
                <a:gd name="T59" fmla="*/ 37 h 133"/>
                <a:gd name="T60" fmla="*/ 29 w 104"/>
                <a:gd name="T61" fmla="*/ 41 h 133"/>
                <a:gd name="T62" fmla="*/ 24 w 104"/>
                <a:gd name="T63" fmla="*/ 48 h 133"/>
                <a:gd name="T64" fmla="*/ 18 w 104"/>
                <a:gd name="T65" fmla="*/ 50 h 133"/>
                <a:gd name="T66" fmla="*/ 11 w 104"/>
                <a:gd name="T67" fmla="*/ 52 h 133"/>
                <a:gd name="T68" fmla="*/ 14 w 104"/>
                <a:gd name="T69" fmla="*/ 59 h 133"/>
                <a:gd name="T70" fmla="*/ 30 w 104"/>
                <a:gd name="T71" fmla="*/ 61 h 133"/>
                <a:gd name="T72" fmla="*/ 33 w 104"/>
                <a:gd name="T73" fmla="*/ 75 h 133"/>
                <a:gd name="T74" fmla="*/ 29 w 104"/>
                <a:gd name="T75" fmla="*/ 83 h 133"/>
                <a:gd name="T76" fmla="*/ 24 w 104"/>
                <a:gd name="T77" fmla="*/ 90 h 133"/>
                <a:gd name="T78" fmla="*/ 19 w 104"/>
                <a:gd name="T79" fmla="*/ 79 h 133"/>
                <a:gd name="T80" fmla="*/ 45 w 104"/>
                <a:gd name="T81" fmla="*/ 106 h 133"/>
                <a:gd name="T82" fmla="*/ 16 w 104"/>
                <a:gd name="T83" fmla="*/ 97 h 133"/>
                <a:gd name="T84" fmla="*/ 91 w 104"/>
                <a:gd name="T85" fmla="*/ 57 h 133"/>
                <a:gd name="T86" fmla="*/ 68 w 104"/>
                <a:gd name="T87" fmla="*/ 13 h 133"/>
                <a:gd name="T88" fmla="*/ 45 w 104"/>
                <a:gd name="T89" fmla="*/ 10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4" h="133">
                  <a:moveTo>
                    <a:pt x="104" y="56"/>
                  </a:moveTo>
                  <a:cubicBezTo>
                    <a:pt x="104" y="31"/>
                    <a:pt x="86" y="10"/>
                    <a:pt x="63" y="2"/>
                  </a:cubicBezTo>
                  <a:cubicBezTo>
                    <a:pt x="58" y="0"/>
                    <a:pt x="58" y="5"/>
                    <a:pt x="58" y="5"/>
                  </a:cubicBezTo>
                  <a:cubicBezTo>
                    <a:pt x="58" y="8"/>
                    <a:pt x="59" y="9"/>
                    <a:pt x="60" y="9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4" y="12"/>
                    <a:pt x="50" y="11"/>
                    <a:pt x="45" y="11"/>
                  </a:cubicBezTo>
                  <a:cubicBezTo>
                    <a:pt x="20" y="11"/>
                    <a:pt x="0" y="32"/>
                    <a:pt x="0" y="57"/>
                  </a:cubicBezTo>
                  <a:cubicBezTo>
                    <a:pt x="0" y="71"/>
                    <a:pt x="6" y="83"/>
                    <a:pt x="16" y="91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0" y="94"/>
                    <a:pt x="8" y="96"/>
                    <a:pt x="8" y="96"/>
                  </a:cubicBezTo>
                  <a:cubicBezTo>
                    <a:pt x="6" y="98"/>
                    <a:pt x="9" y="100"/>
                    <a:pt x="9" y="100"/>
                  </a:cubicBezTo>
                  <a:cubicBezTo>
                    <a:pt x="17" y="107"/>
                    <a:pt x="28" y="113"/>
                    <a:pt x="39" y="114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12" y="133"/>
                    <a:pt x="30" y="132"/>
                    <a:pt x="30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82" y="132"/>
                    <a:pt x="61" y="128"/>
                    <a:pt x="61" y="128"/>
                  </a:cubicBezTo>
                  <a:cubicBezTo>
                    <a:pt x="50" y="126"/>
                    <a:pt x="50" y="126"/>
                    <a:pt x="50" y="126"/>
                  </a:cubicBezTo>
                  <a:cubicBezTo>
                    <a:pt x="50" y="126"/>
                    <a:pt x="50" y="119"/>
                    <a:pt x="50" y="114"/>
                  </a:cubicBezTo>
                  <a:cubicBezTo>
                    <a:pt x="79" y="111"/>
                    <a:pt x="104" y="85"/>
                    <a:pt x="104" y="56"/>
                  </a:cubicBezTo>
                  <a:close/>
                  <a:moveTo>
                    <a:pt x="49" y="62"/>
                  </a:moveTo>
                  <a:cubicBezTo>
                    <a:pt x="49" y="44"/>
                    <a:pt x="64" y="58"/>
                    <a:pt x="64" y="58"/>
                  </a:cubicBezTo>
                  <a:cubicBezTo>
                    <a:pt x="72" y="63"/>
                    <a:pt x="73" y="53"/>
                    <a:pt x="73" y="53"/>
                  </a:cubicBezTo>
                  <a:cubicBezTo>
                    <a:pt x="79" y="51"/>
                    <a:pt x="79" y="51"/>
                    <a:pt x="79" y="51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0" y="41"/>
                    <a:pt x="69" y="44"/>
                    <a:pt x="71" y="47"/>
                  </a:cubicBezTo>
                  <a:cubicBezTo>
                    <a:pt x="71" y="47"/>
                    <a:pt x="70" y="51"/>
                    <a:pt x="69" y="50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2" y="47"/>
                    <a:pt x="59" y="49"/>
                  </a:cubicBezTo>
                  <a:cubicBezTo>
                    <a:pt x="56" y="50"/>
                    <a:pt x="52" y="48"/>
                    <a:pt x="52" y="48"/>
                  </a:cubicBezTo>
                  <a:cubicBezTo>
                    <a:pt x="52" y="48"/>
                    <a:pt x="52" y="46"/>
                    <a:pt x="55" y="44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0"/>
                    <a:pt x="57" y="38"/>
                  </a:cubicBezTo>
                  <a:cubicBezTo>
                    <a:pt x="58" y="36"/>
                    <a:pt x="59" y="38"/>
                    <a:pt x="61" y="36"/>
                  </a:cubicBezTo>
                  <a:cubicBezTo>
                    <a:pt x="63" y="34"/>
                    <a:pt x="65" y="39"/>
                    <a:pt x="68" y="39"/>
                  </a:cubicBezTo>
                  <a:cubicBezTo>
                    <a:pt x="71" y="38"/>
                    <a:pt x="69" y="37"/>
                    <a:pt x="72" y="36"/>
                  </a:cubicBezTo>
                  <a:cubicBezTo>
                    <a:pt x="74" y="35"/>
                    <a:pt x="75" y="39"/>
                    <a:pt x="75" y="39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0" y="39"/>
                    <a:pt x="79" y="34"/>
                    <a:pt x="79" y="35"/>
                  </a:cubicBezTo>
                  <a:cubicBezTo>
                    <a:pt x="82" y="40"/>
                    <a:pt x="86" y="53"/>
                    <a:pt x="85" y="55"/>
                  </a:cubicBezTo>
                  <a:cubicBezTo>
                    <a:pt x="84" y="55"/>
                    <a:pt x="83" y="54"/>
                    <a:pt x="83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8"/>
                    <a:pt x="82" y="60"/>
                    <a:pt x="85" y="60"/>
                  </a:cubicBezTo>
                  <a:cubicBezTo>
                    <a:pt x="83" y="77"/>
                    <a:pt x="69" y="88"/>
                    <a:pt x="69" y="88"/>
                  </a:cubicBezTo>
                  <a:cubicBezTo>
                    <a:pt x="67" y="86"/>
                    <a:pt x="68" y="84"/>
                    <a:pt x="68" y="84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75"/>
                    <a:pt x="69" y="75"/>
                    <a:pt x="69" y="75"/>
                  </a:cubicBezTo>
                  <a:cubicBezTo>
                    <a:pt x="69" y="75"/>
                    <a:pt x="69" y="70"/>
                    <a:pt x="63" y="72"/>
                  </a:cubicBezTo>
                  <a:cubicBezTo>
                    <a:pt x="58" y="74"/>
                    <a:pt x="60" y="74"/>
                    <a:pt x="54" y="74"/>
                  </a:cubicBezTo>
                  <a:cubicBezTo>
                    <a:pt x="48" y="75"/>
                    <a:pt x="49" y="62"/>
                    <a:pt x="49" y="62"/>
                  </a:cubicBezTo>
                  <a:close/>
                  <a:moveTo>
                    <a:pt x="64" y="22"/>
                  </a:moveTo>
                  <a:cubicBezTo>
                    <a:pt x="65" y="22"/>
                    <a:pt x="68" y="23"/>
                    <a:pt x="71" y="26"/>
                  </a:cubicBezTo>
                  <a:cubicBezTo>
                    <a:pt x="69" y="33"/>
                    <a:pt x="65" y="32"/>
                    <a:pt x="65" y="32"/>
                  </a:cubicBezTo>
                  <a:cubicBezTo>
                    <a:pt x="65" y="32"/>
                    <a:pt x="62" y="32"/>
                    <a:pt x="62" y="29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6" y="27"/>
                    <a:pt x="64" y="24"/>
                    <a:pt x="64" y="22"/>
                  </a:cubicBezTo>
                  <a:close/>
                  <a:moveTo>
                    <a:pt x="36" y="21"/>
                  </a:moveTo>
                  <a:cubicBezTo>
                    <a:pt x="40" y="17"/>
                    <a:pt x="47" y="17"/>
                    <a:pt x="47" y="18"/>
                  </a:cubicBezTo>
                  <a:cubicBezTo>
                    <a:pt x="46" y="20"/>
                    <a:pt x="44" y="20"/>
                    <a:pt x="44" y="22"/>
                  </a:cubicBezTo>
                  <a:cubicBezTo>
                    <a:pt x="44" y="24"/>
                    <a:pt x="41" y="26"/>
                    <a:pt x="41" y="27"/>
                  </a:cubicBezTo>
                  <a:cubicBezTo>
                    <a:pt x="41" y="28"/>
                    <a:pt x="41" y="32"/>
                    <a:pt x="38" y="29"/>
                  </a:cubicBezTo>
                  <a:cubicBezTo>
                    <a:pt x="35" y="25"/>
                    <a:pt x="32" y="24"/>
                    <a:pt x="33" y="22"/>
                  </a:cubicBezTo>
                  <a:cubicBezTo>
                    <a:pt x="33" y="22"/>
                    <a:pt x="36" y="21"/>
                    <a:pt x="36" y="21"/>
                  </a:cubicBezTo>
                  <a:close/>
                  <a:moveTo>
                    <a:pt x="12" y="74"/>
                  </a:moveTo>
                  <a:cubicBezTo>
                    <a:pt x="12" y="73"/>
                    <a:pt x="11" y="69"/>
                    <a:pt x="11" y="68"/>
                  </a:cubicBezTo>
                  <a:cubicBezTo>
                    <a:pt x="11" y="66"/>
                    <a:pt x="11" y="63"/>
                    <a:pt x="11" y="63"/>
                  </a:cubicBezTo>
                  <a:cubicBezTo>
                    <a:pt x="11" y="63"/>
                    <a:pt x="13" y="61"/>
                    <a:pt x="12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5"/>
                    <a:pt x="8" y="53"/>
                    <a:pt x="7" y="52"/>
                  </a:cubicBezTo>
                  <a:cubicBezTo>
                    <a:pt x="7" y="51"/>
                    <a:pt x="7" y="50"/>
                    <a:pt x="8" y="49"/>
                  </a:cubicBezTo>
                  <a:cubicBezTo>
                    <a:pt x="8" y="48"/>
                    <a:pt x="7" y="46"/>
                    <a:pt x="7" y="45"/>
                  </a:cubicBezTo>
                  <a:cubicBezTo>
                    <a:pt x="15" y="27"/>
                    <a:pt x="28" y="22"/>
                    <a:pt x="28" y="22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6" y="27"/>
                    <a:pt x="25" y="27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1" y="30"/>
                    <a:pt x="21" y="31"/>
                  </a:cubicBezTo>
                  <a:cubicBezTo>
                    <a:pt x="21" y="32"/>
                    <a:pt x="21" y="33"/>
                    <a:pt x="21" y="33"/>
                  </a:cubicBezTo>
                  <a:cubicBezTo>
                    <a:pt x="21" y="33"/>
                    <a:pt x="24" y="33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5" y="28"/>
                    <a:pt x="30" y="29"/>
                  </a:cubicBezTo>
                  <a:cubicBezTo>
                    <a:pt x="35" y="29"/>
                    <a:pt x="33" y="33"/>
                    <a:pt x="35" y="34"/>
                  </a:cubicBezTo>
                  <a:cubicBezTo>
                    <a:pt x="37" y="34"/>
                    <a:pt x="33" y="37"/>
                    <a:pt x="33" y="39"/>
                  </a:cubicBezTo>
                  <a:cubicBezTo>
                    <a:pt x="32" y="40"/>
                    <a:pt x="31" y="37"/>
                    <a:pt x="31" y="37"/>
                  </a:cubicBezTo>
                  <a:cubicBezTo>
                    <a:pt x="31" y="37"/>
                    <a:pt x="32" y="35"/>
                    <a:pt x="30" y="35"/>
                  </a:cubicBezTo>
                  <a:cubicBezTo>
                    <a:pt x="28" y="35"/>
                    <a:pt x="26" y="39"/>
                    <a:pt x="27" y="38"/>
                  </a:cubicBezTo>
                  <a:cubicBezTo>
                    <a:pt x="28" y="38"/>
                    <a:pt x="30" y="40"/>
                    <a:pt x="29" y="41"/>
                  </a:cubicBezTo>
                  <a:cubicBezTo>
                    <a:pt x="29" y="42"/>
                    <a:pt x="29" y="42"/>
                    <a:pt x="28" y="44"/>
                  </a:cubicBezTo>
                  <a:cubicBezTo>
                    <a:pt x="27" y="46"/>
                    <a:pt x="25" y="48"/>
                    <a:pt x="25" y="48"/>
                  </a:cubicBezTo>
                  <a:cubicBezTo>
                    <a:pt x="25" y="48"/>
                    <a:pt x="24" y="47"/>
                    <a:pt x="24" y="48"/>
                  </a:cubicBezTo>
                  <a:cubicBezTo>
                    <a:pt x="25" y="49"/>
                    <a:pt x="24" y="52"/>
                    <a:pt x="24" y="53"/>
                  </a:cubicBezTo>
                  <a:cubicBezTo>
                    <a:pt x="24" y="54"/>
                    <a:pt x="22" y="52"/>
                    <a:pt x="21" y="50"/>
                  </a:cubicBezTo>
                  <a:cubicBezTo>
                    <a:pt x="21" y="48"/>
                    <a:pt x="19" y="49"/>
                    <a:pt x="18" y="50"/>
                  </a:cubicBezTo>
                  <a:cubicBezTo>
                    <a:pt x="17" y="50"/>
                    <a:pt x="15" y="49"/>
                    <a:pt x="15" y="48"/>
                  </a:cubicBezTo>
                  <a:cubicBezTo>
                    <a:pt x="15" y="47"/>
                    <a:pt x="11" y="50"/>
                    <a:pt x="10" y="51"/>
                  </a:cubicBezTo>
                  <a:cubicBezTo>
                    <a:pt x="9" y="52"/>
                    <a:pt x="9" y="53"/>
                    <a:pt x="11" y="52"/>
                  </a:cubicBezTo>
                  <a:cubicBezTo>
                    <a:pt x="13" y="52"/>
                    <a:pt x="14" y="52"/>
                    <a:pt x="14" y="54"/>
                  </a:cubicBezTo>
                  <a:cubicBezTo>
                    <a:pt x="13" y="55"/>
                    <a:pt x="12" y="54"/>
                    <a:pt x="12" y="55"/>
                  </a:cubicBezTo>
                  <a:cubicBezTo>
                    <a:pt x="12" y="56"/>
                    <a:pt x="14" y="57"/>
                    <a:pt x="14" y="59"/>
                  </a:cubicBezTo>
                  <a:cubicBezTo>
                    <a:pt x="14" y="60"/>
                    <a:pt x="18" y="59"/>
                    <a:pt x="20" y="58"/>
                  </a:cubicBezTo>
                  <a:cubicBezTo>
                    <a:pt x="21" y="58"/>
                    <a:pt x="24" y="57"/>
                    <a:pt x="25" y="59"/>
                  </a:cubicBezTo>
                  <a:cubicBezTo>
                    <a:pt x="25" y="60"/>
                    <a:pt x="29" y="61"/>
                    <a:pt x="30" y="61"/>
                  </a:cubicBezTo>
                  <a:cubicBezTo>
                    <a:pt x="32" y="62"/>
                    <a:pt x="35" y="62"/>
                    <a:pt x="36" y="64"/>
                  </a:cubicBezTo>
                  <a:cubicBezTo>
                    <a:pt x="38" y="65"/>
                    <a:pt x="35" y="68"/>
                    <a:pt x="35" y="69"/>
                  </a:cubicBezTo>
                  <a:cubicBezTo>
                    <a:pt x="35" y="70"/>
                    <a:pt x="33" y="73"/>
                    <a:pt x="33" y="75"/>
                  </a:cubicBezTo>
                  <a:cubicBezTo>
                    <a:pt x="32" y="76"/>
                    <a:pt x="31" y="77"/>
                    <a:pt x="30" y="78"/>
                  </a:cubicBezTo>
                  <a:cubicBezTo>
                    <a:pt x="29" y="78"/>
                    <a:pt x="29" y="80"/>
                    <a:pt x="29" y="80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6"/>
                    <a:pt x="30" y="87"/>
                  </a:cubicBezTo>
                  <a:cubicBezTo>
                    <a:pt x="30" y="88"/>
                    <a:pt x="27" y="94"/>
                    <a:pt x="27" y="94"/>
                  </a:cubicBezTo>
                  <a:cubicBezTo>
                    <a:pt x="26" y="94"/>
                    <a:pt x="25" y="92"/>
                    <a:pt x="24" y="90"/>
                  </a:cubicBezTo>
                  <a:cubicBezTo>
                    <a:pt x="23" y="89"/>
                    <a:pt x="23" y="88"/>
                    <a:pt x="23" y="86"/>
                  </a:cubicBezTo>
                  <a:cubicBezTo>
                    <a:pt x="23" y="84"/>
                    <a:pt x="21" y="83"/>
                    <a:pt x="21" y="82"/>
                  </a:cubicBezTo>
                  <a:cubicBezTo>
                    <a:pt x="20" y="81"/>
                    <a:pt x="19" y="80"/>
                    <a:pt x="19" y="79"/>
                  </a:cubicBezTo>
                  <a:cubicBezTo>
                    <a:pt x="19" y="78"/>
                    <a:pt x="17" y="76"/>
                    <a:pt x="17" y="76"/>
                  </a:cubicBezTo>
                  <a:cubicBezTo>
                    <a:pt x="17" y="76"/>
                    <a:pt x="13" y="74"/>
                    <a:pt x="12" y="74"/>
                  </a:cubicBezTo>
                  <a:close/>
                  <a:moveTo>
                    <a:pt x="45" y="106"/>
                  </a:moveTo>
                  <a:cubicBezTo>
                    <a:pt x="38" y="106"/>
                    <a:pt x="31" y="105"/>
                    <a:pt x="25" y="102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18" y="98"/>
                    <a:pt x="17" y="98"/>
                    <a:pt x="16" y="97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25" y="99"/>
                    <a:pt x="35" y="102"/>
                    <a:pt x="45" y="102"/>
                  </a:cubicBezTo>
                  <a:cubicBezTo>
                    <a:pt x="70" y="102"/>
                    <a:pt x="91" y="82"/>
                    <a:pt x="91" y="57"/>
                  </a:cubicBezTo>
                  <a:cubicBezTo>
                    <a:pt x="91" y="38"/>
                    <a:pt x="79" y="21"/>
                    <a:pt x="62" y="14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6" y="12"/>
                    <a:pt x="68" y="13"/>
                    <a:pt x="68" y="13"/>
                  </a:cubicBezTo>
                  <a:cubicBezTo>
                    <a:pt x="68" y="13"/>
                    <a:pt x="72" y="15"/>
                    <a:pt x="74" y="17"/>
                  </a:cubicBezTo>
                  <a:cubicBezTo>
                    <a:pt x="87" y="25"/>
                    <a:pt x="95" y="40"/>
                    <a:pt x="95" y="56"/>
                  </a:cubicBezTo>
                  <a:cubicBezTo>
                    <a:pt x="95" y="83"/>
                    <a:pt x="72" y="106"/>
                    <a:pt x="45" y="106"/>
                  </a:cubicBezTo>
                  <a:close/>
                </a:path>
              </a:pathLst>
            </a:custGeom>
            <a:solidFill>
              <a:srgbClr val="FFFEFF"/>
            </a:solidFill>
            <a:ln>
              <a:solidFill>
                <a:srgbClr val="FFD731"/>
              </a:solidFill>
            </a:ln>
          </p:spPr>
          <p:txBody>
            <a:bodyPr vert="horz" wrap="square" lIns="121920" tIns="60960" rIns="121920" bIns="60960" numCol="1" anchor="t" anchorCtr="0" compatLnSpc="1"/>
            <a:p>
              <a:endParaRPr lang="en-US" sz="2400" dirty="0">
                <a:solidFill>
                  <a:schemeClr val="bg2">
                    <a:lumMod val="25000"/>
                  </a:schemeClr>
                </a:solidFill>
                <a:latin typeface="杨任东竹石体-Medium" panose="02000000000000000000" pitchFamily="2" charset="-122"/>
                <a:sym typeface="YRDZS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cd39474a0c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290" y="0"/>
            <a:ext cx="12226290" cy="6858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481354" y="2251743"/>
            <a:ext cx="323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输入标题内容</a:t>
            </a:r>
            <a:endParaRPr lang="zh-CN" altLang="en-US" sz="40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45949" y="2958532"/>
            <a:ext cx="4500102" cy="104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2000"/>
              </a:lnSpc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096000" y="4008974"/>
            <a:ext cx="0" cy="252000"/>
          </a:xfrm>
          <a:prstGeom prst="line">
            <a:avLst/>
          </a:prstGeom>
          <a:ln w="19050">
            <a:solidFill>
              <a:srgbClr val="2224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5373330" y="4473805"/>
            <a:ext cx="1445341" cy="422458"/>
          </a:xfrm>
          <a:prstGeom prst="roundRect">
            <a:avLst>
              <a:gd name="adj" fmla="val 50000"/>
            </a:avLst>
          </a:prstGeom>
          <a:solidFill>
            <a:srgbClr val="FFD731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5604192" y="4515757"/>
            <a:ext cx="983615" cy="337185"/>
          </a:xfrm>
          <a:prstGeom prst="rect">
            <a:avLst/>
          </a:prstGeom>
          <a:solidFill>
            <a:srgbClr val="FFD73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2224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03</a:t>
            </a:r>
            <a:endParaRPr lang="en-US" altLang="zh-CN" sz="1600" dirty="0">
              <a:solidFill>
                <a:srgbClr val="2224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/>
          <p:cNvSpPr/>
          <p:nvPr/>
        </p:nvSpPr>
        <p:spPr>
          <a:xfrm>
            <a:off x="217170" y="190500"/>
            <a:ext cx="11757660" cy="6477000"/>
          </a:xfrm>
          <a:prstGeom prst="roundRect">
            <a:avLst>
              <a:gd name="adj" fmla="val 4765"/>
            </a:avLst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矩形 52"/>
          <p:cNvSpPr/>
          <p:nvPr/>
        </p:nvSpPr>
        <p:spPr>
          <a:xfrm>
            <a:off x="4978639" y="254090"/>
            <a:ext cx="2286792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Normal" panose="020B0202020203020207" pitchFamily="34" charset="-128"/>
              </a:rPr>
              <a:t>输入标题内容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5854700" y="1055847"/>
            <a:ext cx="521593" cy="0"/>
          </a:xfrm>
          <a:prstGeom prst="line">
            <a:avLst/>
          </a:prstGeom>
          <a:ln w="19050">
            <a:solidFill>
              <a:srgbClr val="FFD7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3560392" y="687658"/>
            <a:ext cx="53383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This Set Of Templates Is A High-quality Professional</a:t>
            </a:r>
            <a:endParaRPr kumimoji="0" lang="zh-CN" altLang="zh-CN" sz="12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1"/>
            </p:custDataLst>
          </p:nvPr>
        </p:nvSpPr>
        <p:spPr bwMode="auto">
          <a:xfrm>
            <a:off x="3211386" y="3748541"/>
            <a:ext cx="1057320" cy="1324512"/>
          </a:xfrm>
          <a:custGeom>
            <a:avLst/>
            <a:gdLst>
              <a:gd name="T0" fmla="*/ 1098 w 1108"/>
              <a:gd name="T1" fmla="*/ 590 h 1388"/>
              <a:gd name="T2" fmla="*/ 1098 w 1108"/>
              <a:gd name="T3" fmla="*/ 590 h 1388"/>
              <a:gd name="T4" fmla="*/ 1092 w 1108"/>
              <a:gd name="T5" fmla="*/ 582 h 1388"/>
              <a:gd name="T6" fmla="*/ 1086 w 1108"/>
              <a:gd name="T7" fmla="*/ 574 h 1388"/>
              <a:gd name="T8" fmla="*/ 1078 w 1108"/>
              <a:gd name="T9" fmla="*/ 566 h 1388"/>
              <a:gd name="T10" fmla="*/ 1070 w 1108"/>
              <a:gd name="T11" fmla="*/ 560 h 1388"/>
              <a:gd name="T12" fmla="*/ 1060 w 1108"/>
              <a:gd name="T13" fmla="*/ 554 h 1388"/>
              <a:gd name="T14" fmla="*/ 1050 w 1108"/>
              <a:gd name="T15" fmla="*/ 550 h 1388"/>
              <a:gd name="T16" fmla="*/ 1038 w 1108"/>
              <a:gd name="T17" fmla="*/ 548 h 1388"/>
              <a:gd name="T18" fmla="*/ 1028 w 1108"/>
              <a:gd name="T19" fmla="*/ 548 h 1388"/>
              <a:gd name="T20" fmla="*/ 854 w 1108"/>
              <a:gd name="T21" fmla="*/ 548 h 1388"/>
              <a:gd name="T22" fmla="*/ 854 w 1108"/>
              <a:gd name="T23" fmla="*/ 0 h 1388"/>
              <a:gd name="T24" fmla="*/ 254 w 1108"/>
              <a:gd name="T25" fmla="*/ 0 h 1388"/>
              <a:gd name="T26" fmla="*/ 254 w 1108"/>
              <a:gd name="T27" fmla="*/ 548 h 1388"/>
              <a:gd name="T28" fmla="*/ 80 w 1108"/>
              <a:gd name="T29" fmla="*/ 548 h 1388"/>
              <a:gd name="T30" fmla="*/ 80 w 1108"/>
              <a:gd name="T31" fmla="*/ 548 h 1388"/>
              <a:gd name="T32" fmla="*/ 70 w 1108"/>
              <a:gd name="T33" fmla="*/ 548 h 1388"/>
              <a:gd name="T34" fmla="*/ 58 w 1108"/>
              <a:gd name="T35" fmla="*/ 550 h 1388"/>
              <a:gd name="T36" fmla="*/ 48 w 1108"/>
              <a:gd name="T37" fmla="*/ 554 h 1388"/>
              <a:gd name="T38" fmla="*/ 38 w 1108"/>
              <a:gd name="T39" fmla="*/ 560 h 1388"/>
              <a:gd name="T40" fmla="*/ 30 w 1108"/>
              <a:gd name="T41" fmla="*/ 566 h 1388"/>
              <a:gd name="T42" fmla="*/ 22 w 1108"/>
              <a:gd name="T43" fmla="*/ 574 h 1388"/>
              <a:gd name="T44" fmla="*/ 16 w 1108"/>
              <a:gd name="T45" fmla="*/ 582 h 1388"/>
              <a:gd name="T46" fmla="*/ 10 w 1108"/>
              <a:gd name="T47" fmla="*/ 590 h 1388"/>
              <a:gd name="T48" fmla="*/ 10 w 1108"/>
              <a:gd name="T49" fmla="*/ 590 h 1388"/>
              <a:gd name="T50" fmla="*/ 4 w 1108"/>
              <a:gd name="T51" fmla="*/ 602 h 1388"/>
              <a:gd name="T52" fmla="*/ 2 w 1108"/>
              <a:gd name="T53" fmla="*/ 612 h 1388"/>
              <a:gd name="T54" fmla="*/ 0 w 1108"/>
              <a:gd name="T55" fmla="*/ 622 h 1388"/>
              <a:gd name="T56" fmla="*/ 0 w 1108"/>
              <a:gd name="T57" fmla="*/ 634 h 1388"/>
              <a:gd name="T58" fmla="*/ 2 w 1108"/>
              <a:gd name="T59" fmla="*/ 644 h 1388"/>
              <a:gd name="T60" fmla="*/ 4 w 1108"/>
              <a:gd name="T61" fmla="*/ 654 h 1388"/>
              <a:gd name="T62" fmla="*/ 10 w 1108"/>
              <a:gd name="T63" fmla="*/ 664 h 1388"/>
              <a:gd name="T64" fmla="*/ 14 w 1108"/>
              <a:gd name="T65" fmla="*/ 674 h 1388"/>
              <a:gd name="T66" fmla="*/ 488 w 1108"/>
              <a:gd name="T67" fmla="*/ 1354 h 1388"/>
              <a:gd name="T68" fmla="*/ 488 w 1108"/>
              <a:gd name="T69" fmla="*/ 1354 h 1388"/>
              <a:gd name="T70" fmla="*/ 502 w 1108"/>
              <a:gd name="T71" fmla="*/ 1368 h 1388"/>
              <a:gd name="T72" fmla="*/ 516 w 1108"/>
              <a:gd name="T73" fmla="*/ 1378 h 1388"/>
              <a:gd name="T74" fmla="*/ 534 w 1108"/>
              <a:gd name="T75" fmla="*/ 1386 h 1388"/>
              <a:gd name="T76" fmla="*/ 554 w 1108"/>
              <a:gd name="T77" fmla="*/ 1388 h 1388"/>
              <a:gd name="T78" fmla="*/ 554 w 1108"/>
              <a:gd name="T79" fmla="*/ 1388 h 1388"/>
              <a:gd name="T80" fmla="*/ 574 w 1108"/>
              <a:gd name="T81" fmla="*/ 1386 h 1388"/>
              <a:gd name="T82" fmla="*/ 592 w 1108"/>
              <a:gd name="T83" fmla="*/ 1378 h 1388"/>
              <a:gd name="T84" fmla="*/ 606 w 1108"/>
              <a:gd name="T85" fmla="*/ 1368 h 1388"/>
              <a:gd name="T86" fmla="*/ 620 w 1108"/>
              <a:gd name="T87" fmla="*/ 1354 h 1388"/>
              <a:gd name="T88" fmla="*/ 1094 w 1108"/>
              <a:gd name="T89" fmla="*/ 674 h 1388"/>
              <a:gd name="T90" fmla="*/ 1094 w 1108"/>
              <a:gd name="T91" fmla="*/ 674 h 1388"/>
              <a:gd name="T92" fmla="*/ 1098 w 1108"/>
              <a:gd name="T93" fmla="*/ 664 h 1388"/>
              <a:gd name="T94" fmla="*/ 1104 w 1108"/>
              <a:gd name="T95" fmla="*/ 654 h 1388"/>
              <a:gd name="T96" fmla="*/ 1106 w 1108"/>
              <a:gd name="T97" fmla="*/ 644 h 1388"/>
              <a:gd name="T98" fmla="*/ 1108 w 1108"/>
              <a:gd name="T99" fmla="*/ 634 h 1388"/>
              <a:gd name="T100" fmla="*/ 1108 w 1108"/>
              <a:gd name="T101" fmla="*/ 622 h 1388"/>
              <a:gd name="T102" fmla="*/ 1106 w 1108"/>
              <a:gd name="T103" fmla="*/ 612 h 1388"/>
              <a:gd name="T104" fmla="*/ 1104 w 1108"/>
              <a:gd name="T105" fmla="*/ 602 h 1388"/>
              <a:gd name="T106" fmla="*/ 1098 w 1108"/>
              <a:gd name="T107" fmla="*/ 590 h 1388"/>
              <a:gd name="T108" fmla="*/ 1098 w 1108"/>
              <a:gd name="T109" fmla="*/ 590 h 1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08" h="1388">
                <a:moveTo>
                  <a:pt x="1098" y="590"/>
                </a:moveTo>
                <a:lnTo>
                  <a:pt x="1098" y="590"/>
                </a:lnTo>
                <a:lnTo>
                  <a:pt x="1092" y="582"/>
                </a:lnTo>
                <a:lnTo>
                  <a:pt x="1086" y="574"/>
                </a:lnTo>
                <a:lnTo>
                  <a:pt x="1078" y="566"/>
                </a:lnTo>
                <a:lnTo>
                  <a:pt x="1070" y="560"/>
                </a:lnTo>
                <a:lnTo>
                  <a:pt x="1060" y="554"/>
                </a:lnTo>
                <a:lnTo>
                  <a:pt x="1050" y="550"/>
                </a:lnTo>
                <a:lnTo>
                  <a:pt x="1038" y="548"/>
                </a:lnTo>
                <a:lnTo>
                  <a:pt x="1028" y="548"/>
                </a:lnTo>
                <a:lnTo>
                  <a:pt x="854" y="548"/>
                </a:lnTo>
                <a:lnTo>
                  <a:pt x="854" y="0"/>
                </a:lnTo>
                <a:lnTo>
                  <a:pt x="254" y="0"/>
                </a:lnTo>
                <a:lnTo>
                  <a:pt x="254" y="548"/>
                </a:lnTo>
                <a:lnTo>
                  <a:pt x="80" y="548"/>
                </a:lnTo>
                <a:lnTo>
                  <a:pt x="80" y="548"/>
                </a:lnTo>
                <a:lnTo>
                  <a:pt x="70" y="548"/>
                </a:lnTo>
                <a:lnTo>
                  <a:pt x="58" y="550"/>
                </a:lnTo>
                <a:lnTo>
                  <a:pt x="48" y="554"/>
                </a:lnTo>
                <a:lnTo>
                  <a:pt x="38" y="560"/>
                </a:lnTo>
                <a:lnTo>
                  <a:pt x="30" y="566"/>
                </a:lnTo>
                <a:lnTo>
                  <a:pt x="22" y="574"/>
                </a:lnTo>
                <a:lnTo>
                  <a:pt x="16" y="582"/>
                </a:lnTo>
                <a:lnTo>
                  <a:pt x="10" y="590"/>
                </a:lnTo>
                <a:lnTo>
                  <a:pt x="10" y="590"/>
                </a:lnTo>
                <a:lnTo>
                  <a:pt x="4" y="602"/>
                </a:lnTo>
                <a:lnTo>
                  <a:pt x="2" y="612"/>
                </a:lnTo>
                <a:lnTo>
                  <a:pt x="0" y="622"/>
                </a:lnTo>
                <a:lnTo>
                  <a:pt x="0" y="634"/>
                </a:lnTo>
                <a:lnTo>
                  <a:pt x="2" y="644"/>
                </a:lnTo>
                <a:lnTo>
                  <a:pt x="4" y="654"/>
                </a:lnTo>
                <a:lnTo>
                  <a:pt x="10" y="664"/>
                </a:lnTo>
                <a:lnTo>
                  <a:pt x="14" y="674"/>
                </a:lnTo>
                <a:lnTo>
                  <a:pt x="488" y="1354"/>
                </a:lnTo>
                <a:lnTo>
                  <a:pt x="488" y="1354"/>
                </a:lnTo>
                <a:lnTo>
                  <a:pt x="502" y="1368"/>
                </a:lnTo>
                <a:lnTo>
                  <a:pt x="516" y="1378"/>
                </a:lnTo>
                <a:lnTo>
                  <a:pt x="534" y="1386"/>
                </a:lnTo>
                <a:lnTo>
                  <a:pt x="554" y="1388"/>
                </a:lnTo>
                <a:lnTo>
                  <a:pt x="554" y="1388"/>
                </a:lnTo>
                <a:lnTo>
                  <a:pt x="574" y="1386"/>
                </a:lnTo>
                <a:lnTo>
                  <a:pt x="592" y="1378"/>
                </a:lnTo>
                <a:lnTo>
                  <a:pt x="606" y="1368"/>
                </a:lnTo>
                <a:lnTo>
                  <a:pt x="620" y="1354"/>
                </a:lnTo>
                <a:lnTo>
                  <a:pt x="1094" y="674"/>
                </a:lnTo>
                <a:lnTo>
                  <a:pt x="1094" y="674"/>
                </a:lnTo>
                <a:lnTo>
                  <a:pt x="1098" y="664"/>
                </a:lnTo>
                <a:lnTo>
                  <a:pt x="1104" y="654"/>
                </a:lnTo>
                <a:lnTo>
                  <a:pt x="1106" y="644"/>
                </a:lnTo>
                <a:lnTo>
                  <a:pt x="1108" y="634"/>
                </a:lnTo>
                <a:lnTo>
                  <a:pt x="1108" y="622"/>
                </a:lnTo>
                <a:lnTo>
                  <a:pt x="1106" y="612"/>
                </a:lnTo>
                <a:lnTo>
                  <a:pt x="1104" y="602"/>
                </a:lnTo>
                <a:lnTo>
                  <a:pt x="1098" y="590"/>
                </a:lnTo>
                <a:lnTo>
                  <a:pt x="1098" y="590"/>
                </a:lnTo>
                <a:close/>
              </a:path>
            </a:pathLst>
          </a:custGeom>
          <a:solidFill>
            <a:srgbClr val="FFD731"/>
          </a:solidFill>
          <a:ln w="3175">
            <a:solidFill>
              <a:sysClr val="window" lastClr="FFFFFF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任意多边形 27"/>
          <p:cNvSpPr/>
          <p:nvPr>
            <p:custDataLst>
              <p:tags r:id="rId2"/>
            </p:custDataLst>
          </p:nvPr>
        </p:nvSpPr>
        <p:spPr bwMode="auto">
          <a:xfrm>
            <a:off x="4892791" y="2313335"/>
            <a:ext cx="610726" cy="660348"/>
          </a:xfrm>
          <a:custGeom>
            <a:avLst/>
            <a:gdLst>
              <a:gd name="T0" fmla="*/ 340 w 640"/>
              <a:gd name="T1" fmla="*/ 692 h 692"/>
              <a:gd name="T2" fmla="*/ 640 w 640"/>
              <a:gd name="T3" fmla="*/ 172 h 692"/>
              <a:gd name="T4" fmla="*/ 640 w 640"/>
              <a:gd name="T5" fmla="*/ 172 h 692"/>
              <a:gd name="T6" fmla="*/ 566 w 640"/>
              <a:gd name="T7" fmla="*/ 136 h 692"/>
              <a:gd name="T8" fmla="*/ 492 w 640"/>
              <a:gd name="T9" fmla="*/ 104 h 692"/>
              <a:gd name="T10" fmla="*/ 414 w 640"/>
              <a:gd name="T11" fmla="*/ 74 h 692"/>
              <a:gd name="T12" fmla="*/ 334 w 640"/>
              <a:gd name="T13" fmla="*/ 50 h 692"/>
              <a:gd name="T14" fmla="*/ 294 w 640"/>
              <a:gd name="T15" fmla="*/ 40 h 692"/>
              <a:gd name="T16" fmla="*/ 254 w 640"/>
              <a:gd name="T17" fmla="*/ 32 h 692"/>
              <a:gd name="T18" fmla="*/ 212 w 640"/>
              <a:gd name="T19" fmla="*/ 24 h 692"/>
              <a:gd name="T20" fmla="*/ 170 w 640"/>
              <a:gd name="T21" fmla="*/ 16 h 692"/>
              <a:gd name="T22" fmla="*/ 128 w 640"/>
              <a:gd name="T23" fmla="*/ 10 h 692"/>
              <a:gd name="T24" fmla="*/ 86 w 640"/>
              <a:gd name="T25" fmla="*/ 6 h 692"/>
              <a:gd name="T26" fmla="*/ 44 w 640"/>
              <a:gd name="T27" fmla="*/ 2 h 692"/>
              <a:gd name="T28" fmla="*/ 0 w 640"/>
              <a:gd name="T29" fmla="*/ 0 h 692"/>
              <a:gd name="T30" fmla="*/ 0 w 640"/>
              <a:gd name="T31" fmla="*/ 602 h 692"/>
              <a:gd name="T32" fmla="*/ 0 w 640"/>
              <a:gd name="T33" fmla="*/ 602 h 692"/>
              <a:gd name="T34" fmla="*/ 46 w 640"/>
              <a:gd name="T35" fmla="*/ 606 h 692"/>
              <a:gd name="T36" fmla="*/ 90 w 640"/>
              <a:gd name="T37" fmla="*/ 612 h 692"/>
              <a:gd name="T38" fmla="*/ 134 w 640"/>
              <a:gd name="T39" fmla="*/ 620 h 692"/>
              <a:gd name="T40" fmla="*/ 176 w 640"/>
              <a:gd name="T41" fmla="*/ 630 h 692"/>
              <a:gd name="T42" fmla="*/ 218 w 640"/>
              <a:gd name="T43" fmla="*/ 642 h 692"/>
              <a:gd name="T44" fmla="*/ 260 w 640"/>
              <a:gd name="T45" fmla="*/ 658 h 692"/>
              <a:gd name="T46" fmla="*/ 300 w 640"/>
              <a:gd name="T47" fmla="*/ 674 h 692"/>
              <a:gd name="T48" fmla="*/ 340 w 640"/>
              <a:gd name="T49" fmla="*/ 692 h 692"/>
              <a:gd name="T50" fmla="*/ 340 w 640"/>
              <a:gd name="T51" fmla="*/ 69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40" h="692">
                <a:moveTo>
                  <a:pt x="340" y="692"/>
                </a:moveTo>
                <a:lnTo>
                  <a:pt x="640" y="172"/>
                </a:lnTo>
                <a:lnTo>
                  <a:pt x="640" y="172"/>
                </a:lnTo>
                <a:lnTo>
                  <a:pt x="566" y="136"/>
                </a:lnTo>
                <a:lnTo>
                  <a:pt x="492" y="104"/>
                </a:lnTo>
                <a:lnTo>
                  <a:pt x="414" y="74"/>
                </a:lnTo>
                <a:lnTo>
                  <a:pt x="334" y="50"/>
                </a:lnTo>
                <a:lnTo>
                  <a:pt x="294" y="40"/>
                </a:lnTo>
                <a:lnTo>
                  <a:pt x="254" y="32"/>
                </a:lnTo>
                <a:lnTo>
                  <a:pt x="212" y="24"/>
                </a:lnTo>
                <a:lnTo>
                  <a:pt x="170" y="16"/>
                </a:lnTo>
                <a:lnTo>
                  <a:pt x="128" y="10"/>
                </a:lnTo>
                <a:lnTo>
                  <a:pt x="86" y="6"/>
                </a:lnTo>
                <a:lnTo>
                  <a:pt x="44" y="2"/>
                </a:lnTo>
                <a:lnTo>
                  <a:pt x="0" y="0"/>
                </a:lnTo>
                <a:lnTo>
                  <a:pt x="0" y="602"/>
                </a:lnTo>
                <a:lnTo>
                  <a:pt x="0" y="602"/>
                </a:lnTo>
                <a:lnTo>
                  <a:pt x="46" y="606"/>
                </a:lnTo>
                <a:lnTo>
                  <a:pt x="90" y="612"/>
                </a:lnTo>
                <a:lnTo>
                  <a:pt x="134" y="620"/>
                </a:lnTo>
                <a:lnTo>
                  <a:pt x="176" y="630"/>
                </a:lnTo>
                <a:lnTo>
                  <a:pt x="218" y="642"/>
                </a:lnTo>
                <a:lnTo>
                  <a:pt x="260" y="658"/>
                </a:lnTo>
                <a:lnTo>
                  <a:pt x="300" y="674"/>
                </a:lnTo>
                <a:lnTo>
                  <a:pt x="340" y="692"/>
                </a:lnTo>
                <a:lnTo>
                  <a:pt x="340" y="692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3175">
            <a:solidFill>
              <a:sysClr val="window" lastClr="FFFFFF"/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任意多边形 28"/>
          <p:cNvSpPr/>
          <p:nvPr>
            <p:custDataLst>
              <p:tags r:id="rId3"/>
            </p:custDataLst>
          </p:nvPr>
        </p:nvSpPr>
        <p:spPr bwMode="auto">
          <a:xfrm>
            <a:off x="5579860" y="3050023"/>
            <a:ext cx="660348" cy="610725"/>
          </a:xfrm>
          <a:custGeom>
            <a:avLst/>
            <a:gdLst>
              <a:gd name="T0" fmla="*/ 90 w 692"/>
              <a:gd name="T1" fmla="*/ 640 h 640"/>
              <a:gd name="T2" fmla="*/ 692 w 692"/>
              <a:gd name="T3" fmla="*/ 640 h 640"/>
              <a:gd name="T4" fmla="*/ 692 w 692"/>
              <a:gd name="T5" fmla="*/ 640 h 640"/>
              <a:gd name="T6" fmla="*/ 690 w 692"/>
              <a:gd name="T7" fmla="*/ 596 h 640"/>
              <a:gd name="T8" fmla="*/ 686 w 692"/>
              <a:gd name="T9" fmla="*/ 554 h 640"/>
              <a:gd name="T10" fmla="*/ 682 w 692"/>
              <a:gd name="T11" fmla="*/ 512 h 640"/>
              <a:gd name="T12" fmla="*/ 676 w 692"/>
              <a:gd name="T13" fmla="*/ 470 h 640"/>
              <a:gd name="T14" fmla="*/ 668 w 692"/>
              <a:gd name="T15" fmla="*/ 428 h 640"/>
              <a:gd name="T16" fmla="*/ 660 w 692"/>
              <a:gd name="T17" fmla="*/ 386 h 640"/>
              <a:gd name="T18" fmla="*/ 652 w 692"/>
              <a:gd name="T19" fmla="*/ 346 h 640"/>
              <a:gd name="T20" fmla="*/ 640 w 692"/>
              <a:gd name="T21" fmla="*/ 304 h 640"/>
              <a:gd name="T22" fmla="*/ 616 w 692"/>
              <a:gd name="T23" fmla="*/ 226 h 640"/>
              <a:gd name="T24" fmla="*/ 588 w 692"/>
              <a:gd name="T25" fmla="*/ 148 h 640"/>
              <a:gd name="T26" fmla="*/ 556 w 692"/>
              <a:gd name="T27" fmla="*/ 72 h 640"/>
              <a:gd name="T28" fmla="*/ 520 w 692"/>
              <a:gd name="T29" fmla="*/ 0 h 640"/>
              <a:gd name="T30" fmla="*/ 0 w 692"/>
              <a:gd name="T31" fmla="*/ 300 h 640"/>
              <a:gd name="T32" fmla="*/ 0 w 692"/>
              <a:gd name="T33" fmla="*/ 300 h 640"/>
              <a:gd name="T34" fmla="*/ 18 w 692"/>
              <a:gd name="T35" fmla="*/ 340 h 640"/>
              <a:gd name="T36" fmla="*/ 34 w 692"/>
              <a:gd name="T37" fmla="*/ 380 h 640"/>
              <a:gd name="T38" fmla="*/ 50 w 692"/>
              <a:gd name="T39" fmla="*/ 420 h 640"/>
              <a:gd name="T40" fmla="*/ 62 w 692"/>
              <a:gd name="T41" fmla="*/ 462 h 640"/>
              <a:gd name="T42" fmla="*/ 72 w 692"/>
              <a:gd name="T43" fmla="*/ 506 h 640"/>
              <a:gd name="T44" fmla="*/ 80 w 692"/>
              <a:gd name="T45" fmla="*/ 550 h 640"/>
              <a:gd name="T46" fmla="*/ 86 w 692"/>
              <a:gd name="T47" fmla="*/ 594 h 640"/>
              <a:gd name="T48" fmla="*/ 90 w 692"/>
              <a:gd name="T49" fmla="*/ 640 h 640"/>
              <a:gd name="T50" fmla="*/ 90 w 692"/>
              <a:gd name="T51" fmla="*/ 64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92" h="640">
                <a:moveTo>
                  <a:pt x="90" y="640"/>
                </a:moveTo>
                <a:lnTo>
                  <a:pt x="692" y="640"/>
                </a:lnTo>
                <a:lnTo>
                  <a:pt x="692" y="640"/>
                </a:lnTo>
                <a:lnTo>
                  <a:pt x="690" y="596"/>
                </a:lnTo>
                <a:lnTo>
                  <a:pt x="686" y="554"/>
                </a:lnTo>
                <a:lnTo>
                  <a:pt x="682" y="512"/>
                </a:lnTo>
                <a:lnTo>
                  <a:pt x="676" y="470"/>
                </a:lnTo>
                <a:lnTo>
                  <a:pt x="668" y="428"/>
                </a:lnTo>
                <a:lnTo>
                  <a:pt x="660" y="386"/>
                </a:lnTo>
                <a:lnTo>
                  <a:pt x="652" y="346"/>
                </a:lnTo>
                <a:lnTo>
                  <a:pt x="640" y="304"/>
                </a:lnTo>
                <a:lnTo>
                  <a:pt x="616" y="226"/>
                </a:lnTo>
                <a:lnTo>
                  <a:pt x="588" y="148"/>
                </a:lnTo>
                <a:lnTo>
                  <a:pt x="556" y="72"/>
                </a:lnTo>
                <a:lnTo>
                  <a:pt x="520" y="0"/>
                </a:lnTo>
                <a:lnTo>
                  <a:pt x="0" y="300"/>
                </a:lnTo>
                <a:lnTo>
                  <a:pt x="0" y="300"/>
                </a:lnTo>
                <a:lnTo>
                  <a:pt x="18" y="340"/>
                </a:lnTo>
                <a:lnTo>
                  <a:pt x="34" y="380"/>
                </a:lnTo>
                <a:lnTo>
                  <a:pt x="50" y="420"/>
                </a:lnTo>
                <a:lnTo>
                  <a:pt x="62" y="462"/>
                </a:lnTo>
                <a:lnTo>
                  <a:pt x="72" y="506"/>
                </a:lnTo>
                <a:lnTo>
                  <a:pt x="80" y="550"/>
                </a:lnTo>
                <a:lnTo>
                  <a:pt x="86" y="594"/>
                </a:lnTo>
                <a:lnTo>
                  <a:pt x="90" y="640"/>
                </a:lnTo>
                <a:lnTo>
                  <a:pt x="90" y="640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3175">
            <a:solidFill>
              <a:sysClr val="window" lastClr="FFFFFF"/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任意多边形 29"/>
          <p:cNvSpPr/>
          <p:nvPr>
            <p:custDataLst>
              <p:tags r:id="rId4"/>
            </p:custDataLst>
          </p:nvPr>
        </p:nvSpPr>
        <p:spPr bwMode="auto">
          <a:xfrm>
            <a:off x="5295491" y="2523272"/>
            <a:ext cx="734780" cy="732871"/>
          </a:xfrm>
          <a:custGeom>
            <a:avLst/>
            <a:gdLst>
              <a:gd name="T0" fmla="*/ 250 w 770"/>
              <a:gd name="T1" fmla="*/ 768 h 768"/>
              <a:gd name="T2" fmla="*/ 770 w 770"/>
              <a:gd name="T3" fmla="*/ 468 h 768"/>
              <a:gd name="T4" fmla="*/ 770 w 770"/>
              <a:gd name="T5" fmla="*/ 468 h 768"/>
              <a:gd name="T6" fmla="*/ 722 w 770"/>
              <a:gd name="T7" fmla="*/ 398 h 768"/>
              <a:gd name="T8" fmla="*/ 672 w 770"/>
              <a:gd name="T9" fmla="*/ 332 h 768"/>
              <a:gd name="T10" fmla="*/ 618 w 770"/>
              <a:gd name="T11" fmla="*/ 268 h 768"/>
              <a:gd name="T12" fmla="*/ 562 w 770"/>
              <a:gd name="T13" fmla="*/ 208 h 768"/>
              <a:gd name="T14" fmla="*/ 500 w 770"/>
              <a:gd name="T15" fmla="*/ 150 h 768"/>
              <a:gd name="T16" fmla="*/ 438 w 770"/>
              <a:gd name="T17" fmla="*/ 96 h 768"/>
              <a:gd name="T18" fmla="*/ 370 w 770"/>
              <a:gd name="T19" fmla="*/ 46 h 768"/>
              <a:gd name="T20" fmla="*/ 300 w 770"/>
              <a:gd name="T21" fmla="*/ 0 h 768"/>
              <a:gd name="T22" fmla="*/ 0 w 770"/>
              <a:gd name="T23" fmla="*/ 520 h 768"/>
              <a:gd name="T24" fmla="*/ 0 w 770"/>
              <a:gd name="T25" fmla="*/ 520 h 768"/>
              <a:gd name="T26" fmla="*/ 36 w 770"/>
              <a:gd name="T27" fmla="*/ 546 h 768"/>
              <a:gd name="T28" fmla="*/ 72 w 770"/>
              <a:gd name="T29" fmla="*/ 572 h 768"/>
              <a:gd name="T30" fmla="*/ 106 w 770"/>
              <a:gd name="T31" fmla="*/ 602 h 768"/>
              <a:gd name="T32" fmla="*/ 138 w 770"/>
              <a:gd name="T33" fmla="*/ 632 h 768"/>
              <a:gd name="T34" fmla="*/ 168 w 770"/>
              <a:gd name="T35" fmla="*/ 664 h 768"/>
              <a:gd name="T36" fmla="*/ 196 w 770"/>
              <a:gd name="T37" fmla="*/ 698 h 768"/>
              <a:gd name="T38" fmla="*/ 224 w 770"/>
              <a:gd name="T39" fmla="*/ 732 h 768"/>
              <a:gd name="T40" fmla="*/ 250 w 770"/>
              <a:gd name="T41" fmla="*/ 768 h 768"/>
              <a:gd name="T42" fmla="*/ 250 w 770"/>
              <a:gd name="T43" fmla="*/ 768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70" h="768">
                <a:moveTo>
                  <a:pt x="250" y="768"/>
                </a:moveTo>
                <a:lnTo>
                  <a:pt x="770" y="468"/>
                </a:lnTo>
                <a:lnTo>
                  <a:pt x="770" y="468"/>
                </a:lnTo>
                <a:lnTo>
                  <a:pt x="722" y="398"/>
                </a:lnTo>
                <a:lnTo>
                  <a:pt x="672" y="332"/>
                </a:lnTo>
                <a:lnTo>
                  <a:pt x="618" y="268"/>
                </a:lnTo>
                <a:lnTo>
                  <a:pt x="562" y="208"/>
                </a:lnTo>
                <a:lnTo>
                  <a:pt x="500" y="150"/>
                </a:lnTo>
                <a:lnTo>
                  <a:pt x="438" y="96"/>
                </a:lnTo>
                <a:lnTo>
                  <a:pt x="370" y="46"/>
                </a:lnTo>
                <a:lnTo>
                  <a:pt x="300" y="0"/>
                </a:lnTo>
                <a:lnTo>
                  <a:pt x="0" y="520"/>
                </a:lnTo>
                <a:lnTo>
                  <a:pt x="0" y="520"/>
                </a:lnTo>
                <a:lnTo>
                  <a:pt x="36" y="546"/>
                </a:lnTo>
                <a:lnTo>
                  <a:pt x="72" y="572"/>
                </a:lnTo>
                <a:lnTo>
                  <a:pt x="106" y="602"/>
                </a:lnTo>
                <a:lnTo>
                  <a:pt x="138" y="632"/>
                </a:lnTo>
                <a:lnTo>
                  <a:pt x="168" y="664"/>
                </a:lnTo>
                <a:lnTo>
                  <a:pt x="196" y="698"/>
                </a:lnTo>
                <a:lnTo>
                  <a:pt x="224" y="732"/>
                </a:lnTo>
                <a:lnTo>
                  <a:pt x="250" y="768"/>
                </a:lnTo>
                <a:lnTo>
                  <a:pt x="250" y="768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3175">
            <a:solidFill>
              <a:sysClr val="window" lastClr="FFFFFF"/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任意多边形 30"/>
          <p:cNvSpPr/>
          <p:nvPr>
            <p:custDataLst>
              <p:tags r:id="rId5"/>
            </p:custDataLst>
          </p:nvPr>
        </p:nvSpPr>
        <p:spPr bwMode="auto">
          <a:xfrm>
            <a:off x="3453768" y="3050023"/>
            <a:ext cx="660348" cy="610725"/>
          </a:xfrm>
          <a:custGeom>
            <a:avLst/>
            <a:gdLst>
              <a:gd name="T0" fmla="*/ 692 w 692"/>
              <a:gd name="T1" fmla="*/ 300 h 640"/>
              <a:gd name="T2" fmla="*/ 172 w 692"/>
              <a:gd name="T3" fmla="*/ 0 h 640"/>
              <a:gd name="T4" fmla="*/ 172 w 692"/>
              <a:gd name="T5" fmla="*/ 0 h 640"/>
              <a:gd name="T6" fmla="*/ 136 w 692"/>
              <a:gd name="T7" fmla="*/ 72 h 640"/>
              <a:gd name="T8" fmla="*/ 104 w 692"/>
              <a:gd name="T9" fmla="*/ 148 h 640"/>
              <a:gd name="T10" fmla="*/ 76 w 692"/>
              <a:gd name="T11" fmla="*/ 226 h 640"/>
              <a:gd name="T12" fmla="*/ 52 w 692"/>
              <a:gd name="T13" fmla="*/ 304 h 640"/>
              <a:gd name="T14" fmla="*/ 40 w 692"/>
              <a:gd name="T15" fmla="*/ 346 h 640"/>
              <a:gd name="T16" fmla="*/ 32 w 692"/>
              <a:gd name="T17" fmla="*/ 386 h 640"/>
              <a:gd name="T18" fmla="*/ 24 w 692"/>
              <a:gd name="T19" fmla="*/ 428 h 640"/>
              <a:gd name="T20" fmla="*/ 16 w 692"/>
              <a:gd name="T21" fmla="*/ 470 h 640"/>
              <a:gd name="T22" fmla="*/ 10 w 692"/>
              <a:gd name="T23" fmla="*/ 512 h 640"/>
              <a:gd name="T24" fmla="*/ 6 w 692"/>
              <a:gd name="T25" fmla="*/ 554 h 640"/>
              <a:gd name="T26" fmla="*/ 2 w 692"/>
              <a:gd name="T27" fmla="*/ 596 h 640"/>
              <a:gd name="T28" fmla="*/ 0 w 692"/>
              <a:gd name="T29" fmla="*/ 640 h 640"/>
              <a:gd name="T30" fmla="*/ 602 w 692"/>
              <a:gd name="T31" fmla="*/ 640 h 640"/>
              <a:gd name="T32" fmla="*/ 602 w 692"/>
              <a:gd name="T33" fmla="*/ 640 h 640"/>
              <a:gd name="T34" fmla="*/ 606 w 692"/>
              <a:gd name="T35" fmla="*/ 594 h 640"/>
              <a:gd name="T36" fmla="*/ 612 w 692"/>
              <a:gd name="T37" fmla="*/ 550 h 640"/>
              <a:gd name="T38" fmla="*/ 620 w 692"/>
              <a:gd name="T39" fmla="*/ 506 h 640"/>
              <a:gd name="T40" fmla="*/ 630 w 692"/>
              <a:gd name="T41" fmla="*/ 462 h 640"/>
              <a:gd name="T42" fmla="*/ 642 w 692"/>
              <a:gd name="T43" fmla="*/ 420 h 640"/>
              <a:gd name="T44" fmla="*/ 658 w 692"/>
              <a:gd name="T45" fmla="*/ 380 h 640"/>
              <a:gd name="T46" fmla="*/ 674 w 692"/>
              <a:gd name="T47" fmla="*/ 340 h 640"/>
              <a:gd name="T48" fmla="*/ 692 w 692"/>
              <a:gd name="T49" fmla="*/ 300 h 640"/>
              <a:gd name="T50" fmla="*/ 692 w 692"/>
              <a:gd name="T51" fmla="*/ 30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92" h="640">
                <a:moveTo>
                  <a:pt x="692" y="300"/>
                </a:moveTo>
                <a:lnTo>
                  <a:pt x="172" y="0"/>
                </a:lnTo>
                <a:lnTo>
                  <a:pt x="172" y="0"/>
                </a:lnTo>
                <a:lnTo>
                  <a:pt x="136" y="72"/>
                </a:lnTo>
                <a:lnTo>
                  <a:pt x="104" y="148"/>
                </a:lnTo>
                <a:lnTo>
                  <a:pt x="76" y="226"/>
                </a:lnTo>
                <a:lnTo>
                  <a:pt x="52" y="304"/>
                </a:lnTo>
                <a:lnTo>
                  <a:pt x="40" y="346"/>
                </a:lnTo>
                <a:lnTo>
                  <a:pt x="32" y="386"/>
                </a:lnTo>
                <a:lnTo>
                  <a:pt x="24" y="428"/>
                </a:lnTo>
                <a:lnTo>
                  <a:pt x="16" y="470"/>
                </a:lnTo>
                <a:lnTo>
                  <a:pt x="10" y="512"/>
                </a:lnTo>
                <a:lnTo>
                  <a:pt x="6" y="554"/>
                </a:lnTo>
                <a:lnTo>
                  <a:pt x="2" y="596"/>
                </a:lnTo>
                <a:lnTo>
                  <a:pt x="0" y="640"/>
                </a:lnTo>
                <a:lnTo>
                  <a:pt x="602" y="640"/>
                </a:lnTo>
                <a:lnTo>
                  <a:pt x="602" y="640"/>
                </a:lnTo>
                <a:lnTo>
                  <a:pt x="606" y="594"/>
                </a:lnTo>
                <a:lnTo>
                  <a:pt x="612" y="550"/>
                </a:lnTo>
                <a:lnTo>
                  <a:pt x="620" y="506"/>
                </a:lnTo>
                <a:lnTo>
                  <a:pt x="630" y="462"/>
                </a:lnTo>
                <a:lnTo>
                  <a:pt x="642" y="420"/>
                </a:lnTo>
                <a:lnTo>
                  <a:pt x="658" y="380"/>
                </a:lnTo>
                <a:lnTo>
                  <a:pt x="674" y="340"/>
                </a:lnTo>
                <a:lnTo>
                  <a:pt x="692" y="300"/>
                </a:lnTo>
                <a:lnTo>
                  <a:pt x="692" y="300"/>
                </a:lnTo>
                <a:close/>
              </a:path>
            </a:pathLst>
          </a:custGeom>
          <a:solidFill>
            <a:srgbClr val="FFD731"/>
          </a:solidFill>
          <a:ln w="3175">
            <a:solidFill>
              <a:sysClr val="window" lastClr="FFFFFF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6"/>
            </p:custDataLst>
          </p:nvPr>
        </p:nvSpPr>
        <p:spPr bwMode="auto">
          <a:xfrm>
            <a:off x="3663706" y="2523272"/>
            <a:ext cx="734780" cy="732871"/>
          </a:xfrm>
          <a:custGeom>
            <a:avLst/>
            <a:gdLst>
              <a:gd name="T0" fmla="*/ 770 w 770"/>
              <a:gd name="T1" fmla="*/ 520 h 768"/>
              <a:gd name="T2" fmla="*/ 470 w 770"/>
              <a:gd name="T3" fmla="*/ 0 h 768"/>
              <a:gd name="T4" fmla="*/ 470 w 770"/>
              <a:gd name="T5" fmla="*/ 0 h 768"/>
              <a:gd name="T6" fmla="*/ 400 w 770"/>
              <a:gd name="T7" fmla="*/ 46 h 768"/>
              <a:gd name="T8" fmla="*/ 332 w 770"/>
              <a:gd name="T9" fmla="*/ 96 h 768"/>
              <a:gd name="T10" fmla="*/ 270 w 770"/>
              <a:gd name="T11" fmla="*/ 150 h 768"/>
              <a:gd name="T12" fmla="*/ 208 w 770"/>
              <a:gd name="T13" fmla="*/ 208 h 768"/>
              <a:gd name="T14" fmla="*/ 152 w 770"/>
              <a:gd name="T15" fmla="*/ 268 h 768"/>
              <a:gd name="T16" fmla="*/ 98 w 770"/>
              <a:gd name="T17" fmla="*/ 332 h 768"/>
              <a:gd name="T18" fmla="*/ 48 w 770"/>
              <a:gd name="T19" fmla="*/ 398 h 768"/>
              <a:gd name="T20" fmla="*/ 0 w 770"/>
              <a:gd name="T21" fmla="*/ 468 h 768"/>
              <a:gd name="T22" fmla="*/ 520 w 770"/>
              <a:gd name="T23" fmla="*/ 768 h 768"/>
              <a:gd name="T24" fmla="*/ 520 w 770"/>
              <a:gd name="T25" fmla="*/ 768 h 768"/>
              <a:gd name="T26" fmla="*/ 546 w 770"/>
              <a:gd name="T27" fmla="*/ 732 h 768"/>
              <a:gd name="T28" fmla="*/ 574 w 770"/>
              <a:gd name="T29" fmla="*/ 698 h 768"/>
              <a:gd name="T30" fmla="*/ 602 w 770"/>
              <a:gd name="T31" fmla="*/ 664 h 768"/>
              <a:gd name="T32" fmla="*/ 632 w 770"/>
              <a:gd name="T33" fmla="*/ 632 h 768"/>
              <a:gd name="T34" fmla="*/ 664 w 770"/>
              <a:gd name="T35" fmla="*/ 602 h 768"/>
              <a:gd name="T36" fmla="*/ 698 w 770"/>
              <a:gd name="T37" fmla="*/ 572 h 768"/>
              <a:gd name="T38" fmla="*/ 734 w 770"/>
              <a:gd name="T39" fmla="*/ 546 h 768"/>
              <a:gd name="T40" fmla="*/ 770 w 770"/>
              <a:gd name="T41" fmla="*/ 520 h 768"/>
              <a:gd name="T42" fmla="*/ 770 w 770"/>
              <a:gd name="T43" fmla="*/ 520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70" h="768">
                <a:moveTo>
                  <a:pt x="770" y="520"/>
                </a:moveTo>
                <a:lnTo>
                  <a:pt x="470" y="0"/>
                </a:lnTo>
                <a:lnTo>
                  <a:pt x="470" y="0"/>
                </a:lnTo>
                <a:lnTo>
                  <a:pt x="400" y="46"/>
                </a:lnTo>
                <a:lnTo>
                  <a:pt x="332" y="96"/>
                </a:lnTo>
                <a:lnTo>
                  <a:pt x="270" y="150"/>
                </a:lnTo>
                <a:lnTo>
                  <a:pt x="208" y="208"/>
                </a:lnTo>
                <a:lnTo>
                  <a:pt x="152" y="268"/>
                </a:lnTo>
                <a:lnTo>
                  <a:pt x="98" y="332"/>
                </a:lnTo>
                <a:lnTo>
                  <a:pt x="48" y="398"/>
                </a:lnTo>
                <a:lnTo>
                  <a:pt x="0" y="468"/>
                </a:lnTo>
                <a:lnTo>
                  <a:pt x="520" y="768"/>
                </a:lnTo>
                <a:lnTo>
                  <a:pt x="520" y="768"/>
                </a:lnTo>
                <a:lnTo>
                  <a:pt x="546" y="732"/>
                </a:lnTo>
                <a:lnTo>
                  <a:pt x="574" y="698"/>
                </a:lnTo>
                <a:lnTo>
                  <a:pt x="602" y="664"/>
                </a:lnTo>
                <a:lnTo>
                  <a:pt x="632" y="632"/>
                </a:lnTo>
                <a:lnTo>
                  <a:pt x="664" y="602"/>
                </a:lnTo>
                <a:lnTo>
                  <a:pt x="698" y="572"/>
                </a:lnTo>
                <a:lnTo>
                  <a:pt x="734" y="546"/>
                </a:lnTo>
                <a:lnTo>
                  <a:pt x="770" y="520"/>
                </a:lnTo>
                <a:lnTo>
                  <a:pt x="770" y="520"/>
                </a:lnTo>
                <a:close/>
              </a:path>
            </a:pathLst>
          </a:custGeom>
          <a:solidFill>
            <a:srgbClr val="FFD731"/>
          </a:solidFill>
          <a:ln w="3175">
            <a:solidFill>
              <a:sysClr val="window" lastClr="FFFFFF"/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任意多边形 32"/>
          <p:cNvSpPr/>
          <p:nvPr>
            <p:custDataLst>
              <p:tags r:id="rId7"/>
            </p:custDataLst>
          </p:nvPr>
        </p:nvSpPr>
        <p:spPr bwMode="auto">
          <a:xfrm>
            <a:off x="4190455" y="2313335"/>
            <a:ext cx="610726" cy="660348"/>
          </a:xfrm>
          <a:custGeom>
            <a:avLst/>
            <a:gdLst>
              <a:gd name="T0" fmla="*/ 640 w 640"/>
              <a:gd name="T1" fmla="*/ 602 h 692"/>
              <a:gd name="T2" fmla="*/ 640 w 640"/>
              <a:gd name="T3" fmla="*/ 0 h 692"/>
              <a:gd name="T4" fmla="*/ 640 w 640"/>
              <a:gd name="T5" fmla="*/ 0 h 692"/>
              <a:gd name="T6" fmla="*/ 596 w 640"/>
              <a:gd name="T7" fmla="*/ 2 h 692"/>
              <a:gd name="T8" fmla="*/ 554 w 640"/>
              <a:gd name="T9" fmla="*/ 6 h 692"/>
              <a:gd name="T10" fmla="*/ 512 w 640"/>
              <a:gd name="T11" fmla="*/ 10 h 692"/>
              <a:gd name="T12" fmla="*/ 470 w 640"/>
              <a:gd name="T13" fmla="*/ 16 h 692"/>
              <a:gd name="T14" fmla="*/ 428 w 640"/>
              <a:gd name="T15" fmla="*/ 24 h 692"/>
              <a:gd name="T16" fmla="*/ 386 w 640"/>
              <a:gd name="T17" fmla="*/ 32 h 692"/>
              <a:gd name="T18" fmla="*/ 346 w 640"/>
              <a:gd name="T19" fmla="*/ 40 h 692"/>
              <a:gd name="T20" fmla="*/ 306 w 640"/>
              <a:gd name="T21" fmla="*/ 50 h 692"/>
              <a:gd name="T22" fmla="*/ 226 w 640"/>
              <a:gd name="T23" fmla="*/ 74 h 692"/>
              <a:gd name="T24" fmla="*/ 148 w 640"/>
              <a:gd name="T25" fmla="*/ 104 h 692"/>
              <a:gd name="T26" fmla="*/ 74 w 640"/>
              <a:gd name="T27" fmla="*/ 136 h 692"/>
              <a:gd name="T28" fmla="*/ 0 w 640"/>
              <a:gd name="T29" fmla="*/ 172 h 692"/>
              <a:gd name="T30" fmla="*/ 300 w 640"/>
              <a:gd name="T31" fmla="*/ 692 h 692"/>
              <a:gd name="T32" fmla="*/ 300 w 640"/>
              <a:gd name="T33" fmla="*/ 692 h 692"/>
              <a:gd name="T34" fmla="*/ 340 w 640"/>
              <a:gd name="T35" fmla="*/ 674 h 692"/>
              <a:gd name="T36" fmla="*/ 380 w 640"/>
              <a:gd name="T37" fmla="*/ 658 h 692"/>
              <a:gd name="T38" fmla="*/ 422 w 640"/>
              <a:gd name="T39" fmla="*/ 642 h 692"/>
              <a:gd name="T40" fmla="*/ 464 w 640"/>
              <a:gd name="T41" fmla="*/ 630 h 692"/>
              <a:gd name="T42" fmla="*/ 506 w 640"/>
              <a:gd name="T43" fmla="*/ 620 h 692"/>
              <a:gd name="T44" fmla="*/ 550 w 640"/>
              <a:gd name="T45" fmla="*/ 612 h 692"/>
              <a:gd name="T46" fmla="*/ 594 w 640"/>
              <a:gd name="T47" fmla="*/ 606 h 692"/>
              <a:gd name="T48" fmla="*/ 640 w 640"/>
              <a:gd name="T49" fmla="*/ 602 h 692"/>
              <a:gd name="T50" fmla="*/ 640 w 640"/>
              <a:gd name="T51" fmla="*/ 60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40" h="692">
                <a:moveTo>
                  <a:pt x="640" y="602"/>
                </a:moveTo>
                <a:lnTo>
                  <a:pt x="640" y="0"/>
                </a:lnTo>
                <a:lnTo>
                  <a:pt x="640" y="0"/>
                </a:lnTo>
                <a:lnTo>
                  <a:pt x="596" y="2"/>
                </a:lnTo>
                <a:lnTo>
                  <a:pt x="554" y="6"/>
                </a:lnTo>
                <a:lnTo>
                  <a:pt x="512" y="10"/>
                </a:lnTo>
                <a:lnTo>
                  <a:pt x="470" y="16"/>
                </a:lnTo>
                <a:lnTo>
                  <a:pt x="428" y="24"/>
                </a:lnTo>
                <a:lnTo>
                  <a:pt x="386" y="32"/>
                </a:lnTo>
                <a:lnTo>
                  <a:pt x="346" y="40"/>
                </a:lnTo>
                <a:lnTo>
                  <a:pt x="306" y="50"/>
                </a:lnTo>
                <a:lnTo>
                  <a:pt x="226" y="74"/>
                </a:lnTo>
                <a:lnTo>
                  <a:pt x="148" y="104"/>
                </a:lnTo>
                <a:lnTo>
                  <a:pt x="74" y="136"/>
                </a:lnTo>
                <a:lnTo>
                  <a:pt x="0" y="172"/>
                </a:lnTo>
                <a:lnTo>
                  <a:pt x="300" y="692"/>
                </a:lnTo>
                <a:lnTo>
                  <a:pt x="300" y="692"/>
                </a:lnTo>
                <a:lnTo>
                  <a:pt x="340" y="674"/>
                </a:lnTo>
                <a:lnTo>
                  <a:pt x="380" y="658"/>
                </a:lnTo>
                <a:lnTo>
                  <a:pt x="422" y="642"/>
                </a:lnTo>
                <a:lnTo>
                  <a:pt x="464" y="630"/>
                </a:lnTo>
                <a:lnTo>
                  <a:pt x="506" y="620"/>
                </a:lnTo>
                <a:lnTo>
                  <a:pt x="550" y="612"/>
                </a:lnTo>
                <a:lnTo>
                  <a:pt x="594" y="606"/>
                </a:lnTo>
                <a:lnTo>
                  <a:pt x="640" y="602"/>
                </a:lnTo>
                <a:lnTo>
                  <a:pt x="640" y="602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3175">
            <a:solidFill>
              <a:sysClr val="window" lastClr="FFFFFF"/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任意多边形 33"/>
          <p:cNvSpPr/>
          <p:nvPr>
            <p:custDataLst>
              <p:tags r:id="rId8"/>
            </p:custDataLst>
          </p:nvPr>
        </p:nvSpPr>
        <p:spPr bwMode="auto">
          <a:xfrm flipH="1" flipV="1">
            <a:off x="7659516" y="2737448"/>
            <a:ext cx="1057320" cy="1324512"/>
          </a:xfrm>
          <a:custGeom>
            <a:avLst/>
            <a:gdLst>
              <a:gd name="T0" fmla="*/ 1098 w 1108"/>
              <a:gd name="T1" fmla="*/ 590 h 1388"/>
              <a:gd name="T2" fmla="*/ 1098 w 1108"/>
              <a:gd name="T3" fmla="*/ 590 h 1388"/>
              <a:gd name="T4" fmla="*/ 1092 w 1108"/>
              <a:gd name="T5" fmla="*/ 582 h 1388"/>
              <a:gd name="T6" fmla="*/ 1086 w 1108"/>
              <a:gd name="T7" fmla="*/ 574 h 1388"/>
              <a:gd name="T8" fmla="*/ 1078 w 1108"/>
              <a:gd name="T9" fmla="*/ 566 h 1388"/>
              <a:gd name="T10" fmla="*/ 1070 w 1108"/>
              <a:gd name="T11" fmla="*/ 560 h 1388"/>
              <a:gd name="T12" fmla="*/ 1060 w 1108"/>
              <a:gd name="T13" fmla="*/ 554 h 1388"/>
              <a:gd name="T14" fmla="*/ 1050 w 1108"/>
              <a:gd name="T15" fmla="*/ 550 h 1388"/>
              <a:gd name="T16" fmla="*/ 1038 w 1108"/>
              <a:gd name="T17" fmla="*/ 548 h 1388"/>
              <a:gd name="T18" fmla="*/ 1028 w 1108"/>
              <a:gd name="T19" fmla="*/ 548 h 1388"/>
              <a:gd name="T20" fmla="*/ 854 w 1108"/>
              <a:gd name="T21" fmla="*/ 548 h 1388"/>
              <a:gd name="T22" fmla="*/ 854 w 1108"/>
              <a:gd name="T23" fmla="*/ 0 h 1388"/>
              <a:gd name="T24" fmla="*/ 254 w 1108"/>
              <a:gd name="T25" fmla="*/ 0 h 1388"/>
              <a:gd name="T26" fmla="*/ 254 w 1108"/>
              <a:gd name="T27" fmla="*/ 548 h 1388"/>
              <a:gd name="T28" fmla="*/ 80 w 1108"/>
              <a:gd name="T29" fmla="*/ 548 h 1388"/>
              <a:gd name="T30" fmla="*/ 80 w 1108"/>
              <a:gd name="T31" fmla="*/ 548 h 1388"/>
              <a:gd name="T32" fmla="*/ 70 w 1108"/>
              <a:gd name="T33" fmla="*/ 548 h 1388"/>
              <a:gd name="T34" fmla="*/ 58 w 1108"/>
              <a:gd name="T35" fmla="*/ 550 h 1388"/>
              <a:gd name="T36" fmla="*/ 48 w 1108"/>
              <a:gd name="T37" fmla="*/ 554 h 1388"/>
              <a:gd name="T38" fmla="*/ 38 w 1108"/>
              <a:gd name="T39" fmla="*/ 560 h 1388"/>
              <a:gd name="T40" fmla="*/ 30 w 1108"/>
              <a:gd name="T41" fmla="*/ 566 h 1388"/>
              <a:gd name="T42" fmla="*/ 22 w 1108"/>
              <a:gd name="T43" fmla="*/ 574 h 1388"/>
              <a:gd name="T44" fmla="*/ 16 w 1108"/>
              <a:gd name="T45" fmla="*/ 582 h 1388"/>
              <a:gd name="T46" fmla="*/ 10 w 1108"/>
              <a:gd name="T47" fmla="*/ 590 h 1388"/>
              <a:gd name="T48" fmla="*/ 10 w 1108"/>
              <a:gd name="T49" fmla="*/ 590 h 1388"/>
              <a:gd name="T50" fmla="*/ 4 w 1108"/>
              <a:gd name="T51" fmla="*/ 602 h 1388"/>
              <a:gd name="T52" fmla="*/ 2 w 1108"/>
              <a:gd name="T53" fmla="*/ 612 h 1388"/>
              <a:gd name="T54" fmla="*/ 0 w 1108"/>
              <a:gd name="T55" fmla="*/ 622 h 1388"/>
              <a:gd name="T56" fmla="*/ 0 w 1108"/>
              <a:gd name="T57" fmla="*/ 634 h 1388"/>
              <a:gd name="T58" fmla="*/ 2 w 1108"/>
              <a:gd name="T59" fmla="*/ 644 h 1388"/>
              <a:gd name="T60" fmla="*/ 4 w 1108"/>
              <a:gd name="T61" fmla="*/ 654 h 1388"/>
              <a:gd name="T62" fmla="*/ 10 w 1108"/>
              <a:gd name="T63" fmla="*/ 664 h 1388"/>
              <a:gd name="T64" fmla="*/ 14 w 1108"/>
              <a:gd name="T65" fmla="*/ 674 h 1388"/>
              <a:gd name="T66" fmla="*/ 488 w 1108"/>
              <a:gd name="T67" fmla="*/ 1354 h 1388"/>
              <a:gd name="T68" fmla="*/ 488 w 1108"/>
              <a:gd name="T69" fmla="*/ 1354 h 1388"/>
              <a:gd name="T70" fmla="*/ 502 w 1108"/>
              <a:gd name="T71" fmla="*/ 1368 h 1388"/>
              <a:gd name="T72" fmla="*/ 516 w 1108"/>
              <a:gd name="T73" fmla="*/ 1378 h 1388"/>
              <a:gd name="T74" fmla="*/ 534 w 1108"/>
              <a:gd name="T75" fmla="*/ 1386 h 1388"/>
              <a:gd name="T76" fmla="*/ 554 w 1108"/>
              <a:gd name="T77" fmla="*/ 1388 h 1388"/>
              <a:gd name="T78" fmla="*/ 554 w 1108"/>
              <a:gd name="T79" fmla="*/ 1388 h 1388"/>
              <a:gd name="T80" fmla="*/ 574 w 1108"/>
              <a:gd name="T81" fmla="*/ 1386 h 1388"/>
              <a:gd name="T82" fmla="*/ 592 w 1108"/>
              <a:gd name="T83" fmla="*/ 1378 h 1388"/>
              <a:gd name="T84" fmla="*/ 606 w 1108"/>
              <a:gd name="T85" fmla="*/ 1368 h 1388"/>
              <a:gd name="T86" fmla="*/ 620 w 1108"/>
              <a:gd name="T87" fmla="*/ 1354 h 1388"/>
              <a:gd name="T88" fmla="*/ 1094 w 1108"/>
              <a:gd name="T89" fmla="*/ 674 h 1388"/>
              <a:gd name="T90" fmla="*/ 1094 w 1108"/>
              <a:gd name="T91" fmla="*/ 674 h 1388"/>
              <a:gd name="T92" fmla="*/ 1098 w 1108"/>
              <a:gd name="T93" fmla="*/ 664 h 1388"/>
              <a:gd name="T94" fmla="*/ 1104 w 1108"/>
              <a:gd name="T95" fmla="*/ 654 h 1388"/>
              <a:gd name="T96" fmla="*/ 1106 w 1108"/>
              <a:gd name="T97" fmla="*/ 644 h 1388"/>
              <a:gd name="T98" fmla="*/ 1108 w 1108"/>
              <a:gd name="T99" fmla="*/ 634 h 1388"/>
              <a:gd name="T100" fmla="*/ 1108 w 1108"/>
              <a:gd name="T101" fmla="*/ 622 h 1388"/>
              <a:gd name="T102" fmla="*/ 1106 w 1108"/>
              <a:gd name="T103" fmla="*/ 612 h 1388"/>
              <a:gd name="T104" fmla="*/ 1104 w 1108"/>
              <a:gd name="T105" fmla="*/ 602 h 1388"/>
              <a:gd name="T106" fmla="*/ 1098 w 1108"/>
              <a:gd name="T107" fmla="*/ 590 h 1388"/>
              <a:gd name="T108" fmla="*/ 1098 w 1108"/>
              <a:gd name="T109" fmla="*/ 590 h 1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08" h="1388">
                <a:moveTo>
                  <a:pt x="1098" y="590"/>
                </a:moveTo>
                <a:lnTo>
                  <a:pt x="1098" y="590"/>
                </a:lnTo>
                <a:lnTo>
                  <a:pt x="1092" y="582"/>
                </a:lnTo>
                <a:lnTo>
                  <a:pt x="1086" y="574"/>
                </a:lnTo>
                <a:lnTo>
                  <a:pt x="1078" y="566"/>
                </a:lnTo>
                <a:lnTo>
                  <a:pt x="1070" y="560"/>
                </a:lnTo>
                <a:lnTo>
                  <a:pt x="1060" y="554"/>
                </a:lnTo>
                <a:lnTo>
                  <a:pt x="1050" y="550"/>
                </a:lnTo>
                <a:lnTo>
                  <a:pt x="1038" y="548"/>
                </a:lnTo>
                <a:lnTo>
                  <a:pt x="1028" y="548"/>
                </a:lnTo>
                <a:lnTo>
                  <a:pt x="854" y="548"/>
                </a:lnTo>
                <a:lnTo>
                  <a:pt x="854" y="0"/>
                </a:lnTo>
                <a:lnTo>
                  <a:pt x="254" y="0"/>
                </a:lnTo>
                <a:lnTo>
                  <a:pt x="254" y="548"/>
                </a:lnTo>
                <a:lnTo>
                  <a:pt x="80" y="548"/>
                </a:lnTo>
                <a:lnTo>
                  <a:pt x="80" y="548"/>
                </a:lnTo>
                <a:lnTo>
                  <a:pt x="70" y="548"/>
                </a:lnTo>
                <a:lnTo>
                  <a:pt x="58" y="550"/>
                </a:lnTo>
                <a:lnTo>
                  <a:pt x="48" y="554"/>
                </a:lnTo>
                <a:lnTo>
                  <a:pt x="38" y="560"/>
                </a:lnTo>
                <a:lnTo>
                  <a:pt x="30" y="566"/>
                </a:lnTo>
                <a:lnTo>
                  <a:pt x="22" y="574"/>
                </a:lnTo>
                <a:lnTo>
                  <a:pt x="16" y="582"/>
                </a:lnTo>
                <a:lnTo>
                  <a:pt x="10" y="590"/>
                </a:lnTo>
                <a:lnTo>
                  <a:pt x="10" y="590"/>
                </a:lnTo>
                <a:lnTo>
                  <a:pt x="4" y="602"/>
                </a:lnTo>
                <a:lnTo>
                  <a:pt x="2" y="612"/>
                </a:lnTo>
                <a:lnTo>
                  <a:pt x="0" y="622"/>
                </a:lnTo>
                <a:lnTo>
                  <a:pt x="0" y="634"/>
                </a:lnTo>
                <a:lnTo>
                  <a:pt x="2" y="644"/>
                </a:lnTo>
                <a:lnTo>
                  <a:pt x="4" y="654"/>
                </a:lnTo>
                <a:lnTo>
                  <a:pt x="10" y="664"/>
                </a:lnTo>
                <a:lnTo>
                  <a:pt x="14" y="674"/>
                </a:lnTo>
                <a:lnTo>
                  <a:pt x="488" y="1354"/>
                </a:lnTo>
                <a:lnTo>
                  <a:pt x="488" y="1354"/>
                </a:lnTo>
                <a:lnTo>
                  <a:pt x="502" y="1368"/>
                </a:lnTo>
                <a:lnTo>
                  <a:pt x="516" y="1378"/>
                </a:lnTo>
                <a:lnTo>
                  <a:pt x="534" y="1386"/>
                </a:lnTo>
                <a:lnTo>
                  <a:pt x="554" y="1388"/>
                </a:lnTo>
                <a:lnTo>
                  <a:pt x="554" y="1388"/>
                </a:lnTo>
                <a:lnTo>
                  <a:pt x="574" y="1386"/>
                </a:lnTo>
                <a:lnTo>
                  <a:pt x="592" y="1378"/>
                </a:lnTo>
                <a:lnTo>
                  <a:pt x="606" y="1368"/>
                </a:lnTo>
                <a:lnTo>
                  <a:pt x="620" y="1354"/>
                </a:lnTo>
                <a:lnTo>
                  <a:pt x="1094" y="674"/>
                </a:lnTo>
                <a:lnTo>
                  <a:pt x="1094" y="674"/>
                </a:lnTo>
                <a:lnTo>
                  <a:pt x="1098" y="664"/>
                </a:lnTo>
                <a:lnTo>
                  <a:pt x="1104" y="654"/>
                </a:lnTo>
                <a:lnTo>
                  <a:pt x="1106" y="644"/>
                </a:lnTo>
                <a:lnTo>
                  <a:pt x="1108" y="634"/>
                </a:lnTo>
                <a:lnTo>
                  <a:pt x="1108" y="622"/>
                </a:lnTo>
                <a:lnTo>
                  <a:pt x="1106" y="612"/>
                </a:lnTo>
                <a:lnTo>
                  <a:pt x="1104" y="602"/>
                </a:lnTo>
                <a:lnTo>
                  <a:pt x="1098" y="590"/>
                </a:lnTo>
                <a:lnTo>
                  <a:pt x="1098" y="590"/>
                </a:lnTo>
                <a:close/>
              </a:path>
            </a:pathLst>
          </a:custGeom>
          <a:solidFill>
            <a:srgbClr val="FFD731"/>
          </a:solidFill>
          <a:ln w="3175">
            <a:solidFill>
              <a:sysClr val="window" lastClr="FFFFFF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任意多边形 34"/>
          <p:cNvSpPr/>
          <p:nvPr>
            <p:custDataLst>
              <p:tags r:id="rId9"/>
            </p:custDataLst>
          </p:nvPr>
        </p:nvSpPr>
        <p:spPr bwMode="auto">
          <a:xfrm flipH="1" flipV="1">
            <a:off x="6424702" y="4836817"/>
            <a:ext cx="610726" cy="660348"/>
          </a:xfrm>
          <a:custGeom>
            <a:avLst/>
            <a:gdLst>
              <a:gd name="T0" fmla="*/ 340 w 640"/>
              <a:gd name="T1" fmla="*/ 692 h 692"/>
              <a:gd name="T2" fmla="*/ 640 w 640"/>
              <a:gd name="T3" fmla="*/ 172 h 692"/>
              <a:gd name="T4" fmla="*/ 640 w 640"/>
              <a:gd name="T5" fmla="*/ 172 h 692"/>
              <a:gd name="T6" fmla="*/ 566 w 640"/>
              <a:gd name="T7" fmla="*/ 136 h 692"/>
              <a:gd name="T8" fmla="*/ 492 w 640"/>
              <a:gd name="T9" fmla="*/ 104 h 692"/>
              <a:gd name="T10" fmla="*/ 414 w 640"/>
              <a:gd name="T11" fmla="*/ 74 h 692"/>
              <a:gd name="T12" fmla="*/ 334 w 640"/>
              <a:gd name="T13" fmla="*/ 50 h 692"/>
              <a:gd name="T14" fmla="*/ 294 w 640"/>
              <a:gd name="T15" fmla="*/ 40 h 692"/>
              <a:gd name="T16" fmla="*/ 254 w 640"/>
              <a:gd name="T17" fmla="*/ 32 h 692"/>
              <a:gd name="T18" fmla="*/ 212 w 640"/>
              <a:gd name="T19" fmla="*/ 24 h 692"/>
              <a:gd name="T20" fmla="*/ 170 w 640"/>
              <a:gd name="T21" fmla="*/ 16 h 692"/>
              <a:gd name="T22" fmla="*/ 128 w 640"/>
              <a:gd name="T23" fmla="*/ 10 h 692"/>
              <a:gd name="T24" fmla="*/ 86 w 640"/>
              <a:gd name="T25" fmla="*/ 6 h 692"/>
              <a:gd name="T26" fmla="*/ 44 w 640"/>
              <a:gd name="T27" fmla="*/ 2 h 692"/>
              <a:gd name="T28" fmla="*/ 0 w 640"/>
              <a:gd name="T29" fmla="*/ 0 h 692"/>
              <a:gd name="T30" fmla="*/ 0 w 640"/>
              <a:gd name="T31" fmla="*/ 602 h 692"/>
              <a:gd name="T32" fmla="*/ 0 w 640"/>
              <a:gd name="T33" fmla="*/ 602 h 692"/>
              <a:gd name="T34" fmla="*/ 46 w 640"/>
              <a:gd name="T35" fmla="*/ 606 h 692"/>
              <a:gd name="T36" fmla="*/ 90 w 640"/>
              <a:gd name="T37" fmla="*/ 612 h 692"/>
              <a:gd name="T38" fmla="*/ 134 w 640"/>
              <a:gd name="T39" fmla="*/ 620 h 692"/>
              <a:gd name="T40" fmla="*/ 176 w 640"/>
              <a:gd name="T41" fmla="*/ 630 h 692"/>
              <a:gd name="T42" fmla="*/ 218 w 640"/>
              <a:gd name="T43" fmla="*/ 642 h 692"/>
              <a:gd name="T44" fmla="*/ 260 w 640"/>
              <a:gd name="T45" fmla="*/ 658 h 692"/>
              <a:gd name="T46" fmla="*/ 300 w 640"/>
              <a:gd name="T47" fmla="*/ 674 h 692"/>
              <a:gd name="T48" fmla="*/ 340 w 640"/>
              <a:gd name="T49" fmla="*/ 692 h 692"/>
              <a:gd name="T50" fmla="*/ 340 w 640"/>
              <a:gd name="T51" fmla="*/ 69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40" h="692">
                <a:moveTo>
                  <a:pt x="340" y="692"/>
                </a:moveTo>
                <a:lnTo>
                  <a:pt x="640" y="172"/>
                </a:lnTo>
                <a:lnTo>
                  <a:pt x="640" y="172"/>
                </a:lnTo>
                <a:lnTo>
                  <a:pt x="566" y="136"/>
                </a:lnTo>
                <a:lnTo>
                  <a:pt x="492" y="104"/>
                </a:lnTo>
                <a:lnTo>
                  <a:pt x="414" y="74"/>
                </a:lnTo>
                <a:lnTo>
                  <a:pt x="334" y="50"/>
                </a:lnTo>
                <a:lnTo>
                  <a:pt x="294" y="40"/>
                </a:lnTo>
                <a:lnTo>
                  <a:pt x="254" y="32"/>
                </a:lnTo>
                <a:lnTo>
                  <a:pt x="212" y="24"/>
                </a:lnTo>
                <a:lnTo>
                  <a:pt x="170" y="16"/>
                </a:lnTo>
                <a:lnTo>
                  <a:pt x="128" y="10"/>
                </a:lnTo>
                <a:lnTo>
                  <a:pt x="86" y="6"/>
                </a:lnTo>
                <a:lnTo>
                  <a:pt x="44" y="2"/>
                </a:lnTo>
                <a:lnTo>
                  <a:pt x="0" y="0"/>
                </a:lnTo>
                <a:lnTo>
                  <a:pt x="0" y="602"/>
                </a:lnTo>
                <a:lnTo>
                  <a:pt x="0" y="602"/>
                </a:lnTo>
                <a:lnTo>
                  <a:pt x="46" y="606"/>
                </a:lnTo>
                <a:lnTo>
                  <a:pt x="90" y="612"/>
                </a:lnTo>
                <a:lnTo>
                  <a:pt x="134" y="620"/>
                </a:lnTo>
                <a:lnTo>
                  <a:pt x="176" y="630"/>
                </a:lnTo>
                <a:lnTo>
                  <a:pt x="218" y="642"/>
                </a:lnTo>
                <a:lnTo>
                  <a:pt x="260" y="658"/>
                </a:lnTo>
                <a:lnTo>
                  <a:pt x="300" y="674"/>
                </a:lnTo>
                <a:lnTo>
                  <a:pt x="340" y="692"/>
                </a:lnTo>
                <a:lnTo>
                  <a:pt x="340" y="692"/>
                </a:lnTo>
                <a:close/>
              </a:path>
            </a:pathLst>
          </a:custGeom>
          <a:solidFill>
            <a:srgbClr val="FFD731"/>
          </a:solidFill>
          <a:ln w="3175">
            <a:solidFill>
              <a:sysClr val="window" lastClr="FFFFFF"/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任意多边形 35"/>
          <p:cNvSpPr/>
          <p:nvPr>
            <p:custDataLst>
              <p:tags r:id="rId10"/>
            </p:custDataLst>
          </p:nvPr>
        </p:nvSpPr>
        <p:spPr bwMode="auto">
          <a:xfrm flipH="1" flipV="1">
            <a:off x="5688014" y="4149751"/>
            <a:ext cx="660348" cy="610725"/>
          </a:xfrm>
          <a:custGeom>
            <a:avLst/>
            <a:gdLst>
              <a:gd name="T0" fmla="*/ 90 w 692"/>
              <a:gd name="T1" fmla="*/ 640 h 640"/>
              <a:gd name="T2" fmla="*/ 692 w 692"/>
              <a:gd name="T3" fmla="*/ 640 h 640"/>
              <a:gd name="T4" fmla="*/ 692 w 692"/>
              <a:gd name="T5" fmla="*/ 640 h 640"/>
              <a:gd name="T6" fmla="*/ 690 w 692"/>
              <a:gd name="T7" fmla="*/ 596 h 640"/>
              <a:gd name="T8" fmla="*/ 686 w 692"/>
              <a:gd name="T9" fmla="*/ 554 h 640"/>
              <a:gd name="T10" fmla="*/ 682 w 692"/>
              <a:gd name="T11" fmla="*/ 512 h 640"/>
              <a:gd name="T12" fmla="*/ 676 w 692"/>
              <a:gd name="T13" fmla="*/ 470 h 640"/>
              <a:gd name="T14" fmla="*/ 668 w 692"/>
              <a:gd name="T15" fmla="*/ 428 h 640"/>
              <a:gd name="T16" fmla="*/ 660 w 692"/>
              <a:gd name="T17" fmla="*/ 386 h 640"/>
              <a:gd name="T18" fmla="*/ 652 w 692"/>
              <a:gd name="T19" fmla="*/ 346 h 640"/>
              <a:gd name="T20" fmla="*/ 640 w 692"/>
              <a:gd name="T21" fmla="*/ 304 h 640"/>
              <a:gd name="T22" fmla="*/ 616 w 692"/>
              <a:gd name="T23" fmla="*/ 226 h 640"/>
              <a:gd name="T24" fmla="*/ 588 w 692"/>
              <a:gd name="T25" fmla="*/ 148 h 640"/>
              <a:gd name="T26" fmla="*/ 556 w 692"/>
              <a:gd name="T27" fmla="*/ 72 h 640"/>
              <a:gd name="T28" fmla="*/ 520 w 692"/>
              <a:gd name="T29" fmla="*/ 0 h 640"/>
              <a:gd name="T30" fmla="*/ 0 w 692"/>
              <a:gd name="T31" fmla="*/ 300 h 640"/>
              <a:gd name="T32" fmla="*/ 0 w 692"/>
              <a:gd name="T33" fmla="*/ 300 h 640"/>
              <a:gd name="T34" fmla="*/ 18 w 692"/>
              <a:gd name="T35" fmla="*/ 340 h 640"/>
              <a:gd name="T36" fmla="*/ 34 w 692"/>
              <a:gd name="T37" fmla="*/ 380 h 640"/>
              <a:gd name="T38" fmla="*/ 50 w 692"/>
              <a:gd name="T39" fmla="*/ 420 h 640"/>
              <a:gd name="T40" fmla="*/ 62 w 692"/>
              <a:gd name="T41" fmla="*/ 462 h 640"/>
              <a:gd name="T42" fmla="*/ 72 w 692"/>
              <a:gd name="T43" fmla="*/ 506 h 640"/>
              <a:gd name="T44" fmla="*/ 80 w 692"/>
              <a:gd name="T45" fmla="*/ 550 h 640"/>
              <a:gd name="T46" fmla="*/ 86 w 692"/>
              <a:gd name="T47" fmla="*/ 594 h 640"/>
              <a:gd name="T48" fmla="*/ 90 w 692"/>
              <a:gd name="T49" fmla="*/ 640 h 640"/>
              <a:gd name="T50" fmla="*/ 90 w 692"/>
              <a:gd name="T51" fmla="*/ 64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92" h="640">
                <a:moveTo>
                  <a:pt x="90" y="640"/>
                </a:moveTo>
                <a:lnTo>
                  <a:pt x="692" y="640"/>
                </a:lnTo>
                <a:lnTo>
                  <a:pt x="692" y="640"/>
                </a:lnTo>
                <a:lnTo>
                  <a:pt x="690" y="596"/>
                </a:lnTo>
                <a:lnTo>
                  <a:pt x="686" y="554"/>
                </a:lnTo>
                <a:lnTo>
                  <a:pt x="682" y="512"/>
                </a:lnTo>
                <a:lnTo>
                  <a:pt x="676" y="470"/>
                </a:lnTo>
                <a:lnTo>
                  <a:pt x="668" y="428"/>
                </a:lnTo>
                <a:lnTo>
                  <a:pt x="660" y="386"/>
                </a:lnTo>
                <a:lnTo>
                  <a:pt x="652" y="346"/>
                </a:lnTo>
                <a:lnTo>
                  <a:pt x="640" y="304"/>
                </a:lnTo>
                <a:lnTo>
                  <a:pt x="616" y="226"/>
                </a:lnTo>
                <a:lnTo>
                  <a:pt x="588" y="148"/>
                </a:lnTo>
                <a:lnTo>
                  <a:pt x="556" y="72"/>
                </a:lnTo>
                <a:lnTo>
                  <a:pt x="520" y="0"/>
                </a:lnTo>
                <a:lnTo>
                  <a:pt x="0" y="300"/>
                </a:lnTo>
                <a:lnTo>
                  <a:pt x="0" y="300"/>
                </a:lnTo>
                <a:lnTo>
                  <a:pt x="18" y="340"/>
                </a:lnTo>
                <a:lnTo>
                  <a:pt x="34" y="380"/>
                </a:lnTo>
                <a:lnTo>
                  <a:pt x="50" y="420"/>
                </a:lnTo>
                <a:lnTo>
                  <a:pt x="62" y="462"/>
                </a:lnTo>
                <a:lnTo>
                  <a:pt x="72" y="506"/>
                </a:lnTo>
                <a:lnTo>
                  <a:pt x="80" y="550"/>
                </a:lnTo>
                <a:lnTo>
                  <a:pt x="86" y="594"/>
                </a:lnTo>
                <a:lnTo>
                  <a:pt x="90" y="640"/>
                </a:lnTo>
                <a:lnTo>
                  <a:pt x="90" y="640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3175">
            <a:solidFill>
              <a:sysClr val="window" lastClr="FFFFFF"/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任意多边形 36"/>
          <p:cNvSpPr/>
          <p:nvPr>
            <p:custDataLst>
              <p:tags r:id="rId11"/>
            </p:custDataLst>
          </p:nvPr>
        </p:nvSpPr>
        <p:spPr bwMode="auto">
          <a:xfrm flipH="1" flipV="1">
            <a:off x="5897952" y="4554358"/>
            <a:ext cx="734780" cy="732871"/>
          </a:xfrm>
          <a:custGeom>
            <a:avLst/>
            <a:gdLst>
              <a:gd name="T0" fmla="*/ 250 w 770"/>
              <a:gd name="T1" fmla="*/ 768 h 768"/>
              <a:gd name="T2" fmla="*/ 770 w 770"/>
              <a:gd name="T3" fmla="*/ 468 h 768"/>
              <a:gd name="T4" fmla="*/ 770 w 770"/>
              <a:gd name="T5" fmla="*/ 468 h 768"/>
              <a:gd name="T6" fmla="*/ 722 w 770"/>
              <a:gd name="T7" fmla="*/ 398 h 768"/>
              <a:gd name="T8" fmla="*/ 672 w 770"/>
              <a:gd name="T9" fmla="*/ 332 h 768"/>
              <a:gd name="T10" fmla="*/ 618 w 770"/>
              <a:gd name="T11" fmla="*/ 268 h 768"/>
              <a:gd name="T12" fmla="*/ 562 w 770"/>
              <a:gd name="T13" fmla="*/ 208 h 768"/>
              <a:gd name="T14" fmla="*/ 500 w 770"/>
              <a:gd name="T15" fmla="*/ 150 h 768"/>
              <a:gd name="T16" fmla="*/ 438 w 770"/>
              <a:gd name="T17" fmla="*/ 96 h 768"/>
              <a:gd name="T18" fmla="*/ 370 w 770"/>
              <a:gd name="T19" fmla="*/ 46 h 768"/>
              <a:gd name="T20" fmla="*/ 300 w 770"/>
              <a:gd name="T21" fmla="*/ 0 h 768"/>
              <a:gd name="T22" fmla="*/ 0 w 770"/>
              <a:gd name="T23" fmla="*/ 520 h 768"/>
              <a:gd name="T24" fmla="*/ 0 w 770"/>
              <a:gd name="T25" fmla="*/ 520 h 768"/>
              <a:gd name="T26" fmla="*/ 36 w 770"/>
              <a:gd name="T27" fmla="*/ 546 h 768"/>
              <a:gd name="T28" fmla="*/ 72 w 770"/>
              <a:gd name="T29" fmla="*/ 572 h 768"/>
              <a:gd name="T30" fmla="*/ 106 w 770"/>
              <a:gd name="T31" fmla="*/ 602 h 768"/>
              <a:gd name="T32" fmla="*/ 138 w 770"/>
              <a:gd name="T33" fmla="*/ 632 h 768"/>
              <a:gd name="T34" fmla="*/ 168 w 770"/>
              <a:gd name="T35" fmla="*/ 664 h 768"/>
              <a:gd name="T36" fmla="*/ 196 w 770"/>
              <a:gd name="T37" fmla="*/ 698 h 768"/>
              <a:gd name="T38" fmla="*/ 224 w 770"/>
              <a:gd name="T39" fmla="*/ 732 h 768"/>
              <a:gd name="T40" fmla="*/ 250 w 770"/>
              <a:gd name="T41" fmla="*/ 768 h 768"/>
              <a:gd name="T42" fmla="*/ 250 w 770"/>
              <a:gd name="T43" fmla="*/ 768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70" h="768">
                <a:moveTo>
                  <a:pt x="250" y="768"/>
                </a:moveTo>
                <a:lnTo>
                  <a:pt x="770" y="468"/>
                </a:lnTo>
                <a:lnTo>
                  <a:pt x="770" y="468"/>
                </a:lnTo>
                <a:lnTo>
                  <a:pt x="722" y="398"/>
                </a:lnTo>
                <a:lnTo>
                  <a:pt x="672" y="332"/>
                </a:lnTo>
                <a:lnTo>
                  <a:pt x="618" y="268"/>
                </a:lnTo>
                <a:lnTo>
                  <a:pt x="562" y="208"/>
                </a:lnTo>
                <a:lnTo>
                  <a:pt x="500" y="150"/>
                </a:lnTo>
                <a:lnTo>
                  <a:pt x="438" y="96"/>
                </a:lnTo>
                <a:lnTo>
                  <a:pt x="370" y="46"/>
                </a:lnTo>
                <a:lnTo>
                  <a:pt x="300" y="0"/>
                </a:lnTo>
                <a:lnTo>
                  <a:pt x="0" y="520"/>
                </a:lnTo>
                <a:lnTo>
                  <a:pt x="0" y="520"/>
                </a:lnTo>
                <a:lnTo>
                  <a:pt x="36" y="546"/>
                </a:lnTo>
                <a:lnTo>
                  <a:pt x="72" y="572"/>
                </a:lnTo>
                <a:lnTo>
                  <a:pt x="106" y="602"/>
                </a:lnTo>
                <a:lnTo>
                  <a:pt x="138" y="632"/>
                </a:lnTo>
                <a:lnTo>
                  <a:pt x="168" y="664"/>
                </a:lnTo>
                <a:lnTo>
                  <a:pt x="196" y="698"/>
                </a:lnTo>
                <a:lnTo>
                  <a:pt x="224" y="732"/>
                </a:lnTo>
                <a:lnTo>
                  <a:pt x="250" y="768"/>
                </a:lnTo>
                <a:lnTo>
                  <a:pt x="250" y="768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3175">
            <a:solidFill>
              <a:sysClr val="window" lastClr="FFFFFF"/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8" name="任意多边形 37"/>
          <p:cNvSpPr/>
          <p:nvPr>
            <p:custDataLst>
              <p:tags r:id="rId12"/>
            </p:custDataLst>
          </p:nvPr>
        </p:nvSpPr>
        <p:spPr bwMode="auto">
          <a:xfrm flipH="1" flipV="1">
            <a:off x="7814107" y="4149751"/>
            <a:ext cx="660348" cy="610725"/>
          </a:xfrm>
          <a:custGeom>
            <a:avLst/>
            <a:gdLst>
              <a:gd name="T0" fmla="*/ 692 w 692"/>
              <a:gd name="T1" fmla="*/ 300 h 640"/>
              <a:gd name="T2" fmla="*/ 172 w 692"/>
              <a:gd name="T3" fmla="*/ 0 h 640"/>
              <a:gd name="T4" fmla="*/ 172 w 692"/>
              <a:gd name="T5" fmla="*/ 0 h 640"/>
              <a:gd name="T6" fmla="*/ 136 w 692"/>
              <a:gd name="T7" fmla="*/ 72 h 640"/>
              <a:gd name="T8" fmla="*/ 104 w 692"/>
              <a:gd name="T9" fmla="*/ 148 h 640"/>
              <a:gd name="T10" fmla="*/ 76 w 692"/>
              <a:gd name="T11" fmla="*/ 226 h 640"/>
              <a:gd name="T12" fmla="*/ 52 w 692"/>
              <a:gd name="T13" fmla="*/ 304 h 640"/>
              <a:gd name="T14" fmla="*/ 40 w 692"/>
              <a:gd name="T15" fmla="*/ 346 h 640"/>
              <a:gd name="T16" fmla="*/ 32 w 692"/>
              <a:gd name="T17" fmla="*/ 386 h 640"/>
              <a:gd name="T18" fmla="*/ 24 w 692"/>
              <a:gd name="T19" fmla="*/ 428 h 640"/>
              <a:gd name="T20" fmla="*/ 16 w 692"/>
              <a:gd name="T21" fmla="*/ 470 h 640"/>
              <a:gd name="T22" fmla="*/ 10 w 692"/>
              <a:gd name="T23" fmla="*/ 512 h 640"/>
              <a:gd name="T24" fmla="*/ 6 w 692"/>
              <a:gd name="T25" fmla="*/ 554 h 640"/>
              <a:gd name="T26" fmla="*/ 2 w 692"/>
              <a:gd name="T27" fmla="*/ 596 h 640"/>
              <a:gd name="T28" fmla="*/ 0 w 692"/>
              <a:gd name="T29" fmla="*/ 640 h 640"/>
              <a:gd name="T30" fmla="*/ 602 w 692"/>
              <a:gd name="T31" fmla="*/ 640 h 640"/>
              <a:gd name="T32" fmla="*/ 602 w 692"/>
              <a:gd name="T33" fmla="*/ 640 h 640"/>
              <a:gd name="T34" fmla="*/ 606 w 692"/>
              <a:gd name="T35" fmla="*/ 594 h 640"/>
              <a:gd name="T36" fmla="*/ 612 w 692"/>
              <a:gd name="T37" fmla="*/ 550 h 640"/>
              <a:gd name="T38" fmla="*/ 620 w 692"/>
              <a:gd name="T39" fmla="*/ 506 h 640"/>
              <a:gd name="T40" fmla="*/ 630 w 692"/>
              <a:gd name="T41" fmla="*/ 462 h 640"/>
              <a:gd name="T42" fmla="*/ 642 w 692"/>
              <a:gd name="T43" fmla="*/ 420 h 640"/>
              <a:gd name="T44" fmla="*/ 658 w 692"/>
              <a:gd name="T45" fmla="*/ 380 h 640"/>
              <a:gd name="T46" fmla="*/ 674 w 692"/>
              <a:gd name="T47" fmla="*/ 340 h 640"/>
              <a:gd name="T48" fmla="*/ 692 w 692"/>
              <a:gd name="T49" fmla="*/ 300 h 640"/>
              <a:gd name="T50" fmla="*/ 692 w 692"/>
              <a:gd name="T51" fmla="*/ 30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92" h="640">
                <a:moveTo>
                  <a:pt x="692" y="300"/>
                </a:moveTo>
                <a:lnTo>
                  <a:pt x="172" y="0"/>
                </a:lnTo>
                <a:lnTo>
                  <a:pt x="172" y="0"/>
                </a:lnTo>
                <a:lnTo>
                  <a:pt x="136" y="72"/>
                </a:lnTo>
                <a:lnTo>
                  <a:pt x="104" y="148"/>
                </a:lnTo>
                <a:lnTo>
                  <a:pt x="76" y="226"/>
                </a:lnTo>
                <a:lnTo>
                  <a:pt x="52" y="304"/>
                </a:lnTo>
                <a:lnTo>
                  <a:pt x="40" y="346"/>
                </a:lnTo>
                <a:lnTo>
                  <a:pt x="32" y="386"/>
                </a:lnTo>
                <a:lnTo>
                  <a:pt x="24" y="428"/>
                </a:lnTo>
                <a:lnTo>
                  <a:pt x="16" y="470"/>
                </a:lnTo>
                <a:lnTo>
                  <a:pt x="10" y="512"/>
                </a:lnTo>
                <a:lnTo>
                  <a:pt x="6" y="554"/>
                </a:lnTo>
                <a:lnTo>
                  <a:pt x="2" y="596"/>
                </a:lnTo>
                <a:lnTo>
                  <a:pt x="0" y="640"/>
                </a:lnTo>
                <a:lnTo>
                  <a:pt x="602" y="640"/>
                </a:lnTo>
                <a:lnTo>
                  <a:pt x="602" y="640"/>
                </a:lnTo>
                <a:lnTo>
                  <a:pt x="606" y="594"/>
                </a:lnTo>
                <a:lnTo>
                  <a:pt x="612" y="550"/>
                </a:lnTo>
                <a:lnTo>
                  <a:pt x="620" y="506"/>
                </a:lnTo>
                <a:lnTo>
                  <a:pt x="630" y="462"/>
                </a:lnTo>
                <a:lnTo>
                  <a:pt x="642" y="420"/>
                </a:lnTo>
                <a:lnTo>
                  <a:pt x="658" y="380"/>
                </a:lnTo>
                <a:lnTo>
                  <a:pt x="674" y="340"/>
                </a:lnTo>
                <a:lnTo>
                  <a:pt x="692" y="300"/>
                </a:lnTo>
                <a:lnTo>
                  <a:pt x="692" y="300"/>
                </a:lnTo>
                <a:close/>
              </a:path>
            </a:pathLst>
          </a:custGeom>
          <a:solidFill>
            <a:srgbClr val="FFD731"/>
          </a:solidFill>
          <a:ln w="3175">
            <a:solidFill>
              <a:sysClr val="window" lastClr="FFFFFF"/>
            </a:solidFill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任意多边形 38"/>
          <p:cNvSpPr/>
          <p:nvPr>
            <p:custDataLst>
              <p:tags r:id="rId13"/>
            </p:custDataLst>
          </p:nvPr>
        </p:nvSpPr>
        <p:spPr bwMode="auto">
          <a:xfrm flipH="1" flipV="1">
            <a:off x="7529737" y="4554358"/>
            <a:ext cx="734780" cy="732871"/>
          </a:xfrm>
          <a:custGeom>
            <a:avLst/>
            <a:gdLst>
              <a:gd name="T0" fmla="*/ 770 w 770"/>
              <a:gd name="T1" fmla="*/ 520 h 768"/>
              <a:gd name="T2" fmla="*/ 470 w 770"/>
              <a:gd name="T3" fmla="*/ 0 h 768"/>
              <a:gd name="T4" fmla="*/ 470 w 770"/>
              <a:gd name="T5" fmla="*/ 0 h 768"/>
              <a:gd name="T6" fmla="*/ 400 w 770"/>
              <a:gd name="T7" fmla="*/ 46 h 768"/>
              <a:gd name="T8" fmla="*/ 332 w 770"/>
              <a:gd name="T9" fmla="*/ 96 h 768"/>
              <a:gd name="T10" fmla="*/ 270 w 770"/>
              <a:gd name="T11" fmla="*/ 150 h 768"/>
              <a:gd name="T12" fmla="*/ 208 w 770"/>
              <a:gd name="T13" fmla="*/ 208 h 768"/>
              <a:gd name="T14" fmla="*/ 152 w 770"/>
              <a:gd name="T15" fmla="*/ 268 h 768"/>
              <a:gd name="T16" fmla="*/ 98 w 770"/>
              <a:gd name="T17" fmla="*/ 332 h 768"/>
              <a:gd name="T18" fmla="*/ 48 w 770"/>
              <a:gd name="T19" fmla="*/ 398 h 768"/>
              <a:gd name="T20" fmla="*/ 0 w 770"/>
              <a:gd name="T21" fmla="*/ 468 h 768"/>
              <a:gd name="T22" fmla="*/ 520 w 770"/>
              <a:gd name="T23" fmla="*/ 768 h 768"/>
              <a:gd name="T24" fmla="*/ 520 w 770"/>
              <a:gd name="T25" fmla="*/ 768 h 768"/>
              <a:gd name="T26" fmla="*/ 546 w 770"/>
              <a:gd name="T27" fmla="*/ 732 h 768"/>
              <a:gd name="T28" fmla="*/ 574 w 770"/>
              <a:gd name="T29" fmla="*/ 698 h 768"/>
              <a:gd name="T30" fmla="*/ 602 w 770"/>
              <a:gd name="T31" fmla="*/ 664 h 768"/>
              <a:gd name="T32" fmla="*/ 632 w 770"/>
              <a:gd name="T33" fmla="*/ 632 h 768"/>
              <a:gd name="T34" fmla="*/ 664 w 770"/>
              <a:gd name="T35" fmla="*/ 602 h 768"/>
              <a:gd name="T36" fmla="*/ 698 w 770"/>
              <a:gd name="T37" fmla="*/ 572 h 768"/>
              <a:gd name="T38" fmla="*/ 734 w 770"/>
              <a:gd name="T39" fmla="*/ 546 h 768"/>
              <a:gd name="T40" fmla="*/ 770 w 770"/>
              <a:gd name="T41" fmla="*/ 520 h 768"/>
              <a:gd name="T42" fmla="*/ 770 w 770"/>
              <a:gd name="T43" fmla="*/ 520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70" h="768">
                <a:moveTo>
                  <a:pt x="770" y="520"/>
                </a:moveTo>
                <a:lnTo>
                  <a:pt x="470" y="0"/>
                </a:lnTo>
                <a:lnTo>
                  <a:pt x="470" y="0"/>
                </a:lnTo>
                <a:lnTo>
                  <a:pt x="400" y="46"/>
                </a:lnTo>
                <a:lnTo>
                  <a:pt x="332" y="96"/>
                </a:lnTo>
                <a:lnTo>
                  <a:pt x="270" y="150"/>
                </a:lnTo>
                <a:lnTo>
                  <a:pt x="208" y="208"/>
                </a:lnTo>
                <a:lnTo>
                  <a:pt x="152" y="268"/>
                </a:lnTo>
                <a:lnTo>
                  <a:pt x="98" y="332"/>
                </a:lnTo>
                <a:lnTo>
                  <a:pt x="48" y="398"/>
                </a:lnTo>
                <a:lnTo>
                  <a:pt x="0" y="468"/>
                </a:lnTo>
                <a:lnTo>
                  <a:pt x="520" y="768"/>
                </a:lnTo>
                <a:lnTo>
                  <a:pt x="520" y="768"/>
                </a:lnTo>
                <a:lnTo>
                  <a:pt x="546" y="732"/>
                </a:lnTo>
                <a:lnTo>
                  <a:pt x="574" y="698"/>
                </a:lnTo>
                <a:lnTo>
                  <a:pt x="602" y="664"/>
                </a:lnTo>
                <a:lnTo>
                  <a:pt x="632" y="632"/>
                </a:lnTo>
                <a:lnTo>
                  <a:pt x="664" y="602"/>
                </a:lnTo>
                <a:lnTo>
                  <a:pt x="698" y="572"/>
                </a:lnTo>
                <a:lnTo>
                  <a:pt x="734" y="546"/>
                </a:lnTo>
                <a:lnTo>
                  <a:pt x="770" y="520"/>
                </a:lnTo>
                <a:lnTo>
                  <a:pt x="770" y="520"/>
                </a:lnTo>
                <a:close/>
              </a:path>
            </a:pathLst>
          </a:custGeom>
          <a:solidFill>
            <a:srgbClr val="FFD731"/>
          </a:solidFill>
          <a:ln w="3175">
            <a:solidFill>
              <a:sysClr val="window" lastClr="FFFFFF"/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0" name="任意多边形 39"/>
          <p:cNvSpPr/>
          <p:nvPr>
            <p:custDataLst>
              <p:tags r:id="rId14"/>
            </p:custDataLst>
          </p:nvPr>
        </p:nvSpPr>
        <p:spPr bwMode="auto">
          <a:xfrm flipH="1" flipV="1">
            <a:off x="7127038" y="4836817"/>
            <a:ext cx="610726" cy="660348"/>
          </a:xfrm>
          <a:custGeom>
            <a:avLst/>
            <a:gdLst>
              <a:gd name="T0" fmla="*/ 640 w 640"/>
              <a:gd name="T1" fmla="*/ 602 h 692"/>
              <a:gd name="T2" fmla="*/ 640 w 640"/>
              <a:gd name="T3" fmla="*/ 0 h 692"/>
              <a:gd name="T4" fmla="*/ 640 w 640"/>
              <a:gd name="T5" fmla="*/ 0 h 692"/>
              <a:gd name="T6" fmla="*/ 596 w 640"/>
              <a:gd name="T7" fmla="*/ 2 h 692"/>
              <a:gd name="T8" fmla="*/ 554 w 640"/>
              <a:gd name="T9" fmla="*/ 6 h 692"/>
              <a:gd name="T10" fmla="*/ 512 w 640"/>
              <a:gd name="T11" fmla="*/ 10 h 692"/>
              <a:gd name="T12" fmla="*/ 470 w 640"/>
              <a:gd name="T13" fmla="*/ 16 h 692"/>
              <a:gd name="T14" fmla="*/ 428 w 640"/>
              <a:gd name="T15" fmla="*/ 24 h 692"/>
              <a:gd name="T16" fmla="*/ 386 w 640"/>
              <a:gd name="T17" fmla="*/ 32 h 692"/>
              <a:gd name="T18" fmla="*/ 346 w 640"/>
              <a:gd name="T19" fmla="*/ 40 h 692"/>
              <a:gd name="T20" fmla="*/ 306 w 640"/>
              <a:gd name="T21" fmla="*/ 50 h 692"/>
              <a:gd name="T22" fmla="*/ 226 w 640"/>
              <a:gd name="T23" fmla="*/ 74 h 692"/>
              <a:gd name="T24" fmla="*/ 148 w 640"/>
              <a:gd name="T25" fmla="*/ 104 h 692"/>
              <a:gd name="T26" fmla="*/ 74 w 640"/>
              <a:gd name="T27" fmla="*/ 136 h 692"/>
              <a:gd name="T28" fmla="*/ 0 w 640"/>
              <a:gd name="T29" fmla="*/ 172 h 692"/>
              <a:gd name="T30" fmla="*/ 300 w 640"/>
              <a:gd name="T31" fmla="*/ 692 h 692"/>
              <a:gd name="T32" fmla="*/ 300 w 640"/>
              <a:gd name="T33" fmla="*/ 692 h 692"/>
              <a:gd name="T34" fmla="*/ 340 w 640"/>
              <a:gd name="T35" fmla="*/ 674 h 692"/>
              <a:gd name="T36" fmla="*/ 380 w 640"/>
              <a:gd name="T37" fmla="*/ 658 h 692"/>
              <a:gd name="T38" fmla="*/ 422 w 640"/>
              <a:gd name="T39" fmla="*/ 642 h 692"/>
              <a:gd name="T40" fmla="*/ 464 w 640"/>
              <a:gd name="T41" fmla="*/ 630 h 692"/>
              <a:gd name="T42" fmla="*/ 506 w 640"/>
              <a:gd name="T43" fmla="*/ 620 h 692"/>
              <a:gd name="T44" fmla="*/ 550 w 640"/>
              <a:gd name="T45" fmla="*/ 612 h 692"/>
              <a:gd name="T46" fmla="*/ 594 w 640"/>
              <a:gd name="T47" fmla="*/ 606 h 692"/>
              <a:gd name="T48" fmla="*/ 640 w 640"/>
              <a:gd name="T49" fmla="*/ 602 h 692"/>
              <a:gd name="T50" fmla="*/ 640 w 640"/>
              <a:gd name="T51" fmla="*/ 602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40" h="692">
                <a:moveTo>
                  <a:pt x="640" y="602"/>
                </a:moveTo>
                <a:lnTo>
                  <a:pt x="640" y="0"/>
                </a:lnTo>
                <a:lnTo>
                  <a:pt x="640" y="0"/>
                </a:lnTo>
                <a:lnTo>
                  <a:pt x="596" y="2"/>
                </a:lnTo>
                <a:lnTo>
                  <a:pt x="554" y="6"/>
                </a:lnTo>
                <a:lnTo>
                  <a:pt x="512" y="10"/>
                </a:lnTo>
                <a:lnTo>
                  <a:pt x="470" y="16"/>
                </a:lnTo>
                <a:lnTo>
                  <a:pt x="428" y="24"/>
                </a:lnTo>
                <a:lnTo>
                  <a:pt x="386" y="32"/>
                </a:lnTo>
                <a:lnTo>
                  <a:pt x="346" y="40"/>
                </a:lnTo>
                <a:lnTo>
                  <a:pt x="306" y="50"/>
                </a:lnTo>
                <a:lnTo>
                  <a:pt x="226" y="74"/>
                </a:lnTo>
                <a:lnTo>
                  <a:pt x="148" y="104"/>
                </a:lnTo>
                <a:lnTo>
                  <a:pt x="74" y="136"/>
                </a:lnTo>
                <a:lnTo>
                  <a:pt x="0" y="172"/>
                </a:lnTo>
                <a:lnTo>
                  <a:pt x="300" y="692"/>
                </a:lnTo>
                <a:lnTo>
                  <a:pt x="300" y="692"/>
                </a:lnTo>
                <a:lnTo>
                  <a:pt x="340" y="674"/>
                </a:lnTo>
                <a:lnTo>
                  <a:pt x="380" y="658"/>
                </a:lnTo>
                <a:lnTo>
                  <a:pt x="422" y="642"/>
                </a:lnTo>
                <a:lnTo>
                  <a:pt x="464" y="630"/>
                </a:lnTo>
                <a:lnTo>
                  <a:pt x="506" y="620"/>
                </a:lnTo>
                <a:lnTo>
                  <a:pt x="550" y="612"/>
                </a:lnTo>
                <a:lnTo>
                  <a:pt x="594" y="606"/>
                </a:lnTo>
                <a:lnTo>
                  <a:pt x="640" y="602"/>
                </a:lnTo>
                <a:lnTo>
                  <a:pt x="640" y="602"/>
                </a:lnTo>
                <a:close/>
              </a:path>
            </a:pathLst>
          </a:custGeom>
          <a:solidFill>
            <a:srgbClr val="FFD731"/>
          </a:solidFill>
          <a:ln w="3175">
            <a:solidFill>
              <a:sysClr val="window" lastClr="FFFFFF"/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>
            <p:custDataLst>
              <p:tags r:id="rId15"/>
            </p:custDataLst>
          </p:nvPr>
        </p:nvSpPr>
        <p:spPr bwMode="auto">
          <a:xfrm>
            <a:off x="3529459" y="4308772"/>
            <a:ext cx="435413" cy="435413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3" name="任意多边形 42"/>
          <p:cNvSpPr/>
          <p:nvPr>
            <p:custDataLst>
              <p:tags r:id="rId16"/>
            </p:custDataLst>
          </p:nvPr>
        </p:nvSpPr>
        <p:spPr bwMode="auto">
          <a:xfrm>
            <a:off x="7963100" y="3031069"/>
            <a:ext cx="450148" cy="450148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>
            <p:custDataLst>
              <p:tags r:id="rId17"/>
            </p:custDataLst>
          </p:nvPr>
        </p:nvSpPr>
        <p:spPr>
          <a:xfrm>
            <a:off x="4398485" y="3660748"/>
            <a:ext cx="3131252" cy="500568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400" b="1" spc="30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单击此处添加标题</a:t>
            </a:r>
            <a:endParaRPr lang="zh-CN" altLang="en-US" sz="2400" b="1" spc="30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>
            <p:custDataLst>
              <p:tags r:id="rId18"/>
            </p:custDataLst>
          </p:nvPr>
        </p:nvSpPr>
        <p:spPr>
          <a:xfrm>
            <a:off x="179856" y="3461038"/>
            <a:ext cx="2991723" cy="625604"/>
          </a:xfrm>
          <a:prstGeom prst="rect">
            <a:avLst/>
          </a:prstGeom>
          <a:noFill/>
        </p:spPr>
        <p:txBody>
          <a:bodyPr wrap="square" lIns="91440" tIns="45720" rIns="91440" bIns="45720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indent="0" algn="r">
              <a:lnSpc>
                <a:spcPct val="120000"/>
              </a:lnSpc>
              <a:buClr>
                <a:srgbClr val="3498DB"/>
              </a:buClr>
              <a:buFont typeface="Wingdings" panose="05000000000000000000" pitchFamily="2" charset="2"/>
              <a:buNone/>
            </a:pP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Penime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estebup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manime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lvepa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ante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Suka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imare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pimasa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quosm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santLrem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pusamu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koler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alori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pitaen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.</a:t>
            </a:r>
            <a:endParaRPr lang="en-US" sz="1400" b="1" dirty="0">
              <a:solidFill>
                <a:schemeClr val="bg2">
                  <a:lumMod val="25000"/>
                </a:schemeClr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  <a:cs typeface="Open Sans" panose="020B0606030504020204" pitchFamily="34" charset="0"/>
              <a:sym typeface="YRDZST"/>
            </a:endParaRPr>
          </a:p>
          <a:p>
            <a:pPr marL="285750" indent="-285750" algn="r">
              <a:lnSpc>
                <a:spcPct val="120000"/>
              </a:lnSpc>
              <a:buClr>
                <a:srgbClr val="3498DB"/>
              </a:buClr>
              <a:buFont typeface="Wingdings" panose="05000000000000000000" pitchFamily="2" charset="2"/>
              <a:buChar char="n"/>
            </a:pPr>
            <a:endParaRPr lang="en-US" altLang="en-US" sz="1400" b="1" spc="150" dirty="0">
              <a:solidFill>
                <a:schemeClr val="bg2">
                  <a:lumMod val="25000"/>
                </a:schemeClr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  <a:cs typeface="Open Sans" panose="020B0606030504020204" pitchFamily="34" charset="0"/>
              <a:sym typeface="YRDZST"/>
            </a:endParaRPr>
          </a:p>
        </p:txBody>
      </p:sp>
      <p:sp>
        <p:nvSpPr>
          <p:cNvPr id="50" name="文本框 49"/>
          <p:cNvSpPr txBox="1"/>
          <p:nvPr>
            <p:custDataLst>
              <p:tags r:id="rId19"/>
            </p:custDataLst>
          </p:nvPr>
        </p:nvSpPr>
        <p:spPr>
          <a:xfrm>
            <a:off x="179856" y="2787650"/>
            <a:ext cx="2991723" cy="503377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2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单击此处添加标题</a:t>
            </a:r>
            <a:endParaRPr lang="zh-CN" altLang="en-US" sz="2000" b="1" spc="3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>
            <p:custDataLst>
              <p:tags r:id="rId20"/>
            </p:custDataLst>
          </p:nvPr>
        </p:nvSpPr>
        <p:spPr>
          <a:xfrm>
            <a:off x="9020420" y="3461038"/>
            <a:ext cx="2991723" cy="625604"/>
          </a:xfrm>
          <a:prstGeom prst="rect">
            <a:avLst/>
          </a:prstGeom>
          <a:noFill/>
        </p:spPr>
        <p:txBody>
          <a:bodyPr wrap="square" lIns="91440" tIns="45720" rIns="91440" bIns="45720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Penime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estebup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manime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lvepa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ante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Suka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imare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pimasa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quosm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santLrem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pusamu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koler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alori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 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pitaen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cs typeface="Open Sans" panose="020B0606030504020204" pitchFamily="34" charset="0"/>
                <a:sym typeface="YRDZST"/>
              </a:rPr>
              <a:t>.</a:t>
            </a:r>
            <a:endParaRPr lang="en-US" altLang="en-US" sz="1400" spc="15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YRDZST"/>
            </a:endParaRPr>
          </a:p>
        </p:txBody>
      </p:sp>
      <p:sp>
        <p:nvSpPr>
          <p:cNvPr id="52" name="文本框 51"/>
          <p:cNvSpPr txBox="1"/>
          <p:nvPr>
            <p:custDataLst>
              <p:tags r:id="rId21"/>
            </p:custDataLst>
          </p:nvPr>
        </p:nvSpPr>
        <p:spPr>
          <a:xfrm>
            <a:off x="9020420" y="2787650"/>
            <a:ext cx="2991723" cy="503377"/>
          </a:xfrm>
          <a:prstGeom prst="rect">
            <a:avLst/>
          </a:prstGeom>
          <a:noFill/>
        </p:spPr>
        <p:txBody>
          <a:bodyPr wrap="square" lIns="91440" tIns="45720" rIns="91440" bIns="45720" anchor="b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单击此处添加标题</a:t>
            </a:r>
            <a:endParaRPr lang="zh-CN" altLang="en-US" sz="2000" b="1" spc="3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/>
          <p:cNvSpPr/>
          <p:nvPr/>
        </p:nvSpPr>
        <p:spPr>
          <a:xfrm>
            <a:off x="217170" y="190500"/>
            <a:ext cx="11757660" cy="6477000"/>
          </a:xfrm>
          <a:prstGeom prst="roundRect">
            <a:avLst>
              <a:gd name="adj" fmla="val 4765"/>
            </a:avLst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矩形 52"/>
          <p:cNvSpPr/>
          <p:nvPr/>
        </p:nvSpPr>
        <p:spPr>
          <a:xfrm>
            <a:off x="4978639" y="254090"/>
            <a:ext cx="2286792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Normal" panose="020B0202020203020207" pitchFamily="34" charset="-128"/>
              </a:rPr>
              <a:t>输入标题内容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5854700" y="1055847"/>
            <a:ext cx="521593" cy="0"/>
          </a:xfrm>
          <a:prstGeom prst="line">
            <a:avLst/>
          </a:prstGeom>
          <a:ln w="19050">
            <a:solidFill>
              <a:srgbClr val="FFD7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3560392" y="687658"/>
            <a:ext cx="53383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This Set Of Templates Is A High-quality Professional</a:t>
            </a:r>
            <a:endParaRPr kumimoji="0" lang="zh-CN" altLang="zh-CN" sz="12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829300" y="992347"/>
            <a:ext cx="52159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940623" y="1522604"/>
            <a:ext cx="5103341" cy="2236572"/>
          </a:xfrm>
          <a:prstGeom prst="rect">
            <a:avLst/>
          </a:prstGeom>
          <a:blipFill dpi="0" rotWithShape="1">
            <a:blip r:embed="rId1"/>
            <a:srcRect/>
            <a:stretch>
              <a:fillRect t="-23000" b="-3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任意多边形: 形状 57"/>
          <p:cNvSpPr/>
          <p:nvPr/>
        </p:nvSpPr>
        <p:spPr>
          <a:xfrm rot="16200000">
            <a:off x="7384982" y="-94312"/>
            <a:ext cx="2236572" cy="5470404"/>
          </a:xfrm>
          <a:custGeom>
            <a:avLst/>
            <a:gdLst>
              <a:gd name="connsiteX0" fmla="*/ 2236572 w 2236572"/>
              <a:gd name="connsiteY0" fmla="*/ 367063 h 5470404"/>
              <a:gd name="connsiteX1" fmla="*/ 2236572 w 2236572"/>
              <a:gd name="connsiteY1" fmla="*/ 5470404 h 5470404"/>
              <a:gd name="connsiteX2" fmla="*/ 0 w 2236572"/>
              <a:gd name="connsiteY2" fmla="*/ 5470404 h 5470404"/>
              <a:gd name="connsiteX3" fmla="*/ 0 w 2236572"/>
              <a:gd name="connsiteY3" fmla="*/ 367063 h 5470404"/>
              <a:gd name="connsiteX4" fmla="*/ 905390 w 2236572"/>
              <a:gd name="connsiteY4" fmla="*/ 367063 h 5470404"/>
              <a:gd name="connsiteX5" fmla="*/ 1118287 w 2236572"/>
              <a:gd name="connsiteY5" fmla="*/ 0 h 5470404"/>
              <a:gd name="connsiteX6" fmla="*/ 1331183 w 2236572"/>
              <a:gd name="connsiteY6" fmla="*/ 367063 h 547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6572" h="5470404">
                <a:moveTo>
                  <a:pt x="2236572" y="367063"/>
                </a:moveTo>
                <a:lnTo>
                  <a:pt x="2236572" y="5470404"/>
                </a:lnTo>
                <a:lnTo>
                  <a:pt x="0" y="5470404"/>
                </a:lnTo>
                <a:lnTo>
                  <a:pt x="0" y="367063"/>
                </a:lnTo>
                <a:lnTo>
                  <a:pt x="905390" y="367063"/>
                </a:lnTo>
                <a:lnTo>
                  <a:pt x="1118287" y="0"/>
                </a:lnTo>
                <a:lnTo>
                  <a:pt x="1331183" y="367063"/>
                </a:lnTo>
                <a:close/>
              </a:path>
            </a:pathLst>
          </a:custGeom>
          <a:solidFill>
            <a:srgbClr val="FFD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458306" y="1869736"/>
            <a:ext cx="4526851" cy="173799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  <a:sym typeface="YRDZST"/>
              </a:rPr>
              <a:t>Contribution of market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rgbClr val="22243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148036" y="3866931"/>
            <a:ext cx="5103341" cy="2236572"/>
          </a:xfrm>
          <a:prstGeom prst="rect">
            <a:avLst/>
          </a:prstGeom>
          <a:blipFill rotWithShape="1">
            <a:blip r:embed="rId2"/>
            <a:stretch>
              <a:fillRect t="-100000" b="-3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任意多边形: 形状 60"/>
          <p:cNvSpPr/>
          <p:nvPr/>
        </p:nvSpPr>
        <p:spPr>
          <a:xfrm rot="5400000">
            <a:off x="2557539" y="2237658"/>
            <a:ext cx="2236572" cy="5470404"/>
          </a:xfrm>
          <a:custGeom>
            <a:avLst/>
            <a:gdLst>
              <a:gd name="connsiteX0" fmla="*/ 2236572 w 2236572"/>
              <a:gd name="connsiteY0" fmla="*/ 367063 h 5470404"/>
              <a:gd name="connsiteX1" fmla="*/ 2236572 w 2236572"/>
              <a:gd name="connsiteY1" fmla="*/ 5470404 h 5470404"/>
              <a:gd name="connsiteX2" fmla="*/ 0 w 2236572"/>
              <a:gd name="connsiteY2" fmla="*/ 5470404 h 5470404"/>
              <a:gd name="connsiteX3" fmla="*/ 0 w 2236572"/>
              <a:gd name="connsiteY3" fmla="*/ 367063 h 5470404"/>
              <a:gd name="connsiteX4" fmla="*/ 905390 w 2236572"/>
              <a:gd name="connsiteY4" fmla="*/ 367063 h 5470404"/>
              <a:gd name="connsiteX5" fmla="*/ 1118287 w 2236572"/>
              <a:gd name="connsiteY5" fmla="*/ 0 h 5470404"/>
              <a:gd name="connsiteX6" fmla="*/ 1331183 w 2236572"/>
              <a:gd name="connsiteY6" fmla="*/ 367063 h 547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6572" h="5470404">
                <a:moveTo>
                  <a:pt x="2236572" y="367063"/>
                </a:moveTo>
                <a:lnTo>
                  <a:pt x="2236572" y="5470404"/>
                </a:lnTo>
                <a:lnTo>
                  <a:pt x="0" y="5470404"/>
                </a:lnTo>
                <a:lnTo>
                  <a:pt x="0" y="367063"/>
                </a:lnTo>
                <a:lnTo>
                  <a:pt x="905390" y="367063"/>
                </a:lnTo>
                <a:lnTo>
                  <a:pt x="1118287" y="0"/>
                </a:lnTo>
                <a:lnTo>
                  <a:pt x="1331183" y="367063"/>
                </a:lnTo>
                <a:close/>
              </a:path>
            </a:pathLst>
          </a:custGeom>
          <a:solidFill>
            <a:srgbClr val="FFD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230376" y="4163767"/>
            <a:ext cx="4526851" cy="166052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  <a:sym typeface="YRDZST"/>
              </a:rPr>
              <a:t>Contribution of market</a:t>
            </a:r>
            <a:endParaRPr lang="en-US" sz="2000" b="1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" panose="020B0503030202020304" pitchFamily="34" charset="0"/>
              <a:sym typeface="YRDZS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rgbClr val="22243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/>
          <p:cNvSpPr/>
          <p:nvPr/>
        </p:nvSpPr>
        <p:spPr>
          <a:xfrm>
            <a:off x="217170" y="190500"/>
            <a:ext cx="11757660" cy="6477000"/>
          </a:xfrm>
          <a:prstGeom prst="roundRect">
            <a:avLst>
              <a:gd name="adj" fmla="val 4765"/>
            </a:avLst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矩形 52"/>
          <p:cNvSpPr/>
          <p:nvPr/>
        </p:nvSpPr>
        <p:spPr>
          <a:xfrm>
            <a:off x="4978639" y="254090"/>
            <a:ext cx="2286792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Normal" panose="020B0202020203020207" pitchFamily="34" charset="-128"/>
              </a:rPr>
              <a:t>输入标题内容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5854700" y="1055847"/>
            <a:ext cx="521593" cy="0"/>
          </a:xfrm>
          <a:prstGeom prst="line">
            <a:avLst/>
          </a:prstGeom>
          <a:ln w="19050">
            <a:solidFill>
              <a:srgbClr val="FFD7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3560392" y="687658"/>
            <a:ext cx="53383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This Set Of Templates Is A High-quality Professional</a:t>
            </a:r>
            <a:endParaRPr kumimoji="0" lang="zh-CN" altLang="zh-CN" sz="12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8257293" y="4682275"/>
            <a:ext cx="580021" cy="580021"/>
          </a:xfrm>
          <a:prstGeom prst="ellipse">
            <a:avLst/>
          </a:prstGeom>
          <a:solidFill>
            <a:srgbClr val="FFD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egoe UI" panose="020B0502040204020203" pitchFamily="34" charset="0"/>
            </a:endParaRPr>
          </a:p>
        </p:txBody>
      </p:sp>
      <p:sp>
        <p:nvSpPr>
          <p:cNvPr id="8" name="Oval 9"/>
          <p:cNvSpPr/>
          <p:nvPr/>
        </p:nvSpPr>
        <p:spPr>
          <a:xfrm>
            <a:off x="530338" y="4682275"/>
            <a:ext cx="580021" cy="580021"/>
          </a:xfrm>
          <a:prstGeom prst="ellipse">
            <a:avLst/>
          </a:prstGeom>
          <a:solidFill>
            <a:srgbClr val="FFD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egoe UI" panose="020B0502040204020203" pitchFamily="34" charset="0"/>
            </a:endParaRPr>
          </a:p>
        </p:txBody>
      </p:sp>
      <p:sp>
        <p:nvSpPr>
          <p:cNvPr id="9" name="Shape 2633"/>
          <p:cNvSpPr/>
          <p:nvPr/>
        </p:nvSpPr>
        <p:spPr>
          <a:xfrm>
            <a:off x="685419" y="4850975"/>
            <a:ext cx="288724" cy="288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p>
            <a:pPr defTabSz="4572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egoe UI" panose="020B0502040204020203" pitchFamily="34" charset="0"/>
            </a:endParaRPr>
          </a:p>
        </p:txBody>
      </p:sp>
      <p:sp>
        <p:nvSpPr>
          <p:cNvPr id="10" name="Shape 2840"/>
          <p:cNvSpPr/>
          <p:nvPr/>
        </p:nvSpPr>
        <p:spPr>
          <a:xfrm>
            <a:off x="8402941" y="4841046"/>
            <a:ext cx="288724" cy="262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520"/>
                </a:moveTo>
                <a:lnTo>
                  <a:pt x="982" y="20520"/>
                </a:lnTo>
                <a:lnTo>
                  <a:pt x="982" y="14040"/>
                </a:lnTo>
                <a:lnTo>
                  <a:pt x="6907" y="14040"/>
                </a:lnTo>
                <a:cubicBezTo>
                  <a:pt x="7149" y="16170"/>
                  <a:pt x="8798" y="17820"/>
                  <a:pt x="10800" y="17820"/>
                </a:cubicBezTo>
                <a:cubicBezTo>
                  <a:pt x="12802" y="17820"/>
                  <a:pt x="14451" y="16170"/>
                  <a:pt x="14693" y="14040"/>
                </a:cubicBezTo>
                <a:lnTo>
                  <a:pt x="20618" y="14040"/>
                </a:lnTo>
                <a:cubicBezTo>
                  <a:pt x="20618" y="14040"/>
                  <a:pt x="20618" y="20520"/>
                  <a:pt x="20618" y="20520"/>
                </a:cubicBezTo>
                <a:close/>
                <a:moveTo>
                  <a:pt x="21544" y="13261"/>
                </a:moveTo>
                <a:lnTo>
                  <a:pt x="21548" y="13259"/>
                </a:lnTo>
                <a:lnTo>
                  <a:pt x="16639" y="2459"/>
                </a:lnTo>
                <a:lnTo>
                  <a:pt x="16635" y="2461"/>
                </a:lnTo>
                <a:cubicBezTo>
                  <a:pt x="16554" y="2284"/>
                  <a:pt x="16392" y="2160"/>
                  <a:pt x="16200" y="2160"/>
                </a:cubicBezTo>
                <a:lnTo>
                  <a:pt x="15709" y="2160"/>
                </a:lnTo>
                <a:cubicBezTo>
                  <a:pt x="15438" y="2160"/>
                  <a:pt x="15218" y="2402"/>
                  <a:pt x="15218" y="2700"/>
                </a:cubicBezTo>
                <a:cubicBezTo>
                  <a:pt x="15218" y="2999"/>
                  <a:pt x="15438" y="3240"/>
                  <a:pt x="15709" y="3240"/>
                </a:cubicBezTo>
                <a:lnTo>
                  <a:pt x="15897" y="3240"/>
                </a:lnTo>
                <a:lnTo>
                  <a:pt x="20315" y="12960"/>
                </a:lnTo>
                <a:lnTo>
                  <a:pt x="14236" y="12960"/>
                </a:lnTo>
                <a:cubicBezTo>
                  <a:pt x="13965" y="12960"/>
                  <a:pt x="13745" y="13202"/>
                  <a:pt x="13745" y="13500"/>
                </a:cubicBezTo>
                <a:cubicBezTo>
                  <a:pt x="13745" y="15290"/>
                  <a:pt x="12426" y="16740"/>
                  <a:pt x="10800" y="16740"/>
                </a:cubicBezTo>
                <a:cubicBezTo>
                  <a:pt x="9173" y="16740"/>
                  <a:pt x="7855" y="15290"/>
                  <a:pt x="7855" y="13500"/>
                </a:cubicBezTo>
                <a:cubicBezTo>
                  <a:pt x="7855" y="13202"/>
                  <a:pt x="7635" y="12960"/>
                  <a:pt x="7364" y="12960"/>
                </a:cubicBezTo>
                <a:lnTo>
                  <a:pt x="1285" y="12960"/>
                </a:lnTo>
                <a:lnTo>
                  <a:pt x="5703" y="3240"/>
                </a:lnTo>
                <a:lnTo>
                  <a:pt x="5891" y="3240"/>
                </a:lnTo>
                <a:cubicBezTo>
                  <a:pt x="6162" y="3240"/>
                  <a:pt x="6382" y="2999"/>
                  <a:pt x="6382" y="2700"/>
                </a:cubicBezTo>
                <a:cubicBezTo>
                  <a:pt x="6382" y="2402"/>
                  <a:pt x="6162" y="2160"/>
                  <a:pt x="5891" y="2160"/>
                </a:cubicBezTo>
                <a:lnTo>
                  <a:pt x="5400" y="2160"/>
                </a:lnTo>
                <a:cubicBezTo>
                  <a:pt x="5208" y="2160"/>
                  <a:pt x="5046" y="2284"/>
                  <a:pt x="4966" y="2461"/>
                </a:cubicBezTo>
                <a:lnTo>
                  <a:pt x="4961" y="2459"/>
                </a:lnTo>
                <a:lnTo>
                  <a:pt x="52" y="13259"/>
                </a:lnTo>
                <a:lnTo>
                  <a:pt x="57" y="13261"/>
                </a:lnTo>
                <a:cubicBezTo>
                  <a:pt x="23" y="13334"/>
                  <a:pt x="0" y="13413"/>
                  <a:pt x="0" y="13500"/>
                </a:cubicBezTo>
                <a:lnTo>
                  <a:pt x="0" y="21060"/>
                </a:lnTo>
                <a:cubicBezTo>
                  <a:pt x="0" y="21359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59"/>
                  <a:pt x="21600" y="21060"/>
                </a:cubicBezTo>
                <a:lnTo>
                  <a:pt x="21600" y="13500"/>
                </a:lnTo>
                <a:cubicBezTo>
                  <a:pt x="21600" y="13413"/>
                  <a:pt x="21577" y="13334"/>
                  <a:pt x="21544" y="13261"/>
                </a:cubicBezTo>
                <a:moveTo>
                  <a:pt x="7855" y="4320"/>
                </a:moveTo>
                <a:cubicBezTo>
                  <a:pt x="7990" y="4320"/>
                  <a:pt x="8113" y="4260"/>
                  <a:pt x="8202" y="4162"/>
                </a:cubicBezTo>
                <a:lnTo>
                  <a:pt x="10309" y="1844"/>
                </a:lnTo>
                <a:lnTo>
                  <a:pt x="10309" y="12420"/>
                </a:lnTo>
                <a:cubicBezTo>
                  <a:pt x="10309" y="12719"/>
                  <a:pt x="10529" y="12960"/>
                  <a:pt x="10800" y="12960"/>
                </a:cubicBezTo>
                <a:cubicBezTo>
                  <a:pt x="11071" y="12960"/>
                  <a:pt x="11291" y="12719"/>
                  <a:pt x="11291" y="12420"/>
                </a:cubicBezTo>
                <a:lnTo>
                  <a:pt x="11291" y="1844"/>
                </a:lnTo>
                <a:lnTo>
                  <a:pt x="13398" y="4162"/>
                </a:lnTo>
                <a:cubicBezTo>
                  <a:pt x="13487" y="4260"/>
                  <a:pt x="13610" y="4320"/>
                  <a:pt x="13745" y="4320"/>
                </a:cubicBezTo>
                <a:cubicBezTo>
                  <a:pt x="14017" y="4320"/>
                  <a:pt x="14236" y="4079"/>
                  <a:pt x="14236" y="3780"/>
                </a:cubicBezTo>
                <a:cubicBezTo>
                  <a:pt x="14236" y="3631"/>
                  <a:pt x="14181" y="3497"/>
                  <a:pt x="14093" y="3398"/>
                </a:cubicBezTo>
                <a:lnTo>
                  <a:pt x="11147" y="158"/>
                </a:lnTo>
                <a:cubicBezTo>
                  <a:pt x="11058" y="61"/>
                  <a:pt x="10936" y="0"/>
                  <a:pt x="10800" y="0"/>
                </a:cubicBezTo>
                <a:cubicBezTo>
                  <a:pt x="10664" y="0"/>
                  <a:pt x="10542" y="61"/>
                  <a:pt x="10453" y="158"/>
                </a:cubicBezTo>
                <a:lnTo>
                  <a:pt x="7507" y="3398"/>
                </a:lnTo>
                <a:cubicBezTo>
                  <a:pt x="7419" y="3497"/>
                  <a:pt x="7364" y="3631"/>
                  <a:pt x="7364" y="3780"/>
                </a:cubicBezTo>
                <a:cubicBezTo>
                  <a:pt x="7364" y="4079"/>
                  <a:pt x="7583" y="4320"/>
                  <a:pt x="7855" y="432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p>
            <a:pPr defTabSz="4572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egoe UI" panose="020B0502040204020203" pitchFamily="34" charset="0"/>
            </a:endParaRPr>
          </a:p>
        </p:txBody>
      </p:sp>
      <p:sp>
        <p:nvSpPr>
          <p:cNvPr id="11" name="Oval 24"/>
          <p:cNvSpPr/>
          <p:nvPr/>
        </p:nvSpPr>
        <p:spPr>
          <a:xfrm>
            <a:off x="8257293" y="1989898"/>
            <a:ext cx="580021" cy="580021"/>
          </a:xfrm>
          <a:prstGeom prst="ellipse">
            <a:avLst/>
          </a:prstGeom>
          <a:solidFill>
            <a:srgbClr val="FFD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egoe UI" panose="020B0502040204020203" pitchFamily="34" charset="0"/>
            </a:endParaRPr>
          </a:p>
        </p:txBody>
      </p:sp>
      <p:sp>
        <p:nvSpPr>
          <p:cNvPr id="12" name="Oval 27"/>
          <p:cNvSpPr/>
          <p:nvPr/>
        </p:nvSpPr>
        <p:spPr>
          <a:xfrm>
            <a:off x="530338" y="1989898"/>
            <a:ext cx="580021" cy="580021"/>
          </a:xfrm>
          <a:prstGeom prst="ellipse">
            <a:avLst/>
          </a:prstGeom>
          <a:solidFill>
            <a:srgbClr val="FFD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egoe UI" panose="020B0502040204020203" pitchFamily="34" charset="0"/>
            </a:endParaRPr>
          </a:p>
        </p:txBody>
      </p:sp>
      <p:sp>
        <p:nvSpPr>
          <p:cNvPr id="13" name="Shape 2633"/>
          <p:cNvSpPr/>
          <p:nvPr/>
        </p:nvSpPr>
        <p:spPr>
          <a:xfrm>
            <a:off x="685419" y="2158598"/>
            <a:ext cx="288724" cy="2887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p>
            <a:pPr defTabSz="4572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egoe UI" panose="020B0502040204020203" pitchFamily="34" charset="0"/>
            </a:endParaRPr>
          </a:p>
        </p:txBody>
      </p:sp>
      <p:sp>
        <p:nvSpPr>
          <p:cNvPr id="14" name="Shape 2840"/>
          <p:cNvSpPr/>
          <p:nvPr/>
        </p:nvSpPr>
        <p:spPr>
          <a:xfrm>
            <a:off x="8402941" y="2148669"/>
            <a:ext cx="288724" cy="262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0520"/>
                </a:moveTo>
                <a:lnTo>
                  <a:pt x="982" y="20520"/>
                </a:lnTo>
                <a:lnTo>
                  <a:pt x="982" y="14040"/>
                </a:lnTo>
                <a:lnTo>
                  <a:pt x="6907" y="14040"/>
                </a:lnTo>
                <a:cubicBezTo>
                  <a:pt x="7149" y="16170"/>
                  <a:pt x="8798" y="17820"/>
                  <a:pt x="10800" y="17820"/>
                </a:cubicBezTo>
                <a:cubicBezTo>
                  <a:pt x="12802" y="17820"/>
                  <a:pt x="14451" y="16170"/>
                  <a:pt x="14693" y="14040"/>
                </a:cubicBezTo>
                <a:lnTo>
                  <a:pt x="20618" y="14040"/>
                </a:lnTo>
                <a:cubicBezTo>
                  <a:pt x="20618" y="14040"/>
                  <a:pt x="20618" y="20520"/>
                  <a:pt x="20618" y="20520"/>
                </a:cubicBezTo>
                <a:close/>
                <a:moveTo>
                  <a:pt x="21544" y="13261"/>
                </a:moveTo>
                <a:lnTo>
                  <a:pt x="21548" y="13259"/>
                </a:lnTo>
                <a:lnTo>
                  <a:pt x="16639" y="2459"/>
                </a:lnTo>
                <a:lnTo>
                  <a:pt x="16635" y="2461"/>
                </a:lnTo>
                <a:cubicBezTo>
                  <a:pt x="16554" y="2284"/>
                  <a:pt x="16392" y="2160"/>
                  <a:pt x="16200" y="2160"/>
                </a:cubicBezTo>
                <a:lnTo>
                  <a:pt x="15709" y="2160"/>
                </a:lnTo>
                <a:cubicBezTo>
                  <a:pt x="15438" y="2160"/>
                  <a:pt x="15218" y="2402"/>
                  <a:pt x="15218" y="2700"/>
                </a:cubicBezTo>
                <a:cubicBezTo>
                  <a:pt x="15218" y="2999"/>
                  <a:pt x="15438" y="3240"/>
                  <a:pt x="15709" y="3240"/>
                </a:cubicBezTo>
                <a:lnTo>
                  <a:pt x="15897" y="3240"/>
                </a:lnTo>
                <a:lnTo>
                  <a:pt x="20315" y="12960"/>
                </a:lnTo>
                <a:lnTo>
                  <a:pt x="14236" y="12960"/>
                </a:lnTo>
                <a:cubicBezTo>
                  <a:pt x="13965" y="12960"/>
                  <a:pt x="13745" y="13202"/>
                  <a:pt x="13745" y="13500"/>
                </a:cubicBezTo>
                <a:cubicBezTo>
                  <a:pt x="13745" y="15290"/>
                  <a:pt x="12426" y="16740"/>
                  <a:pt x="10800" y="16740"/>
                </a:cubicBezTo>
                <a:cubicBezTo>
                  <a:pt x="9173" y="16740"/>
                  <a:pt x="7855" y="15290"/>
                  <a:pt x="7855" y="13500"/>
                </a:cubicBezTo>
                <a:cubicBezTo>
                  <a:pt x="7855" y="13202"/>
                  <a:pt x="7635" y="12960"/>
                  <a:pt x="7364" y="12960"/>
                </a:cubicBezTo>
                <a:lnTo>
                  <a:pt x="1285" y="12960"/>
                </a:lnTo>
                <a:lnTo>
                  <a:pt x="5703" y="3240"/>
                </a:lnTo>
                <a:lnTo>
                  <a:pt x="5891" y="3240"/>
                </a:lnTo>
                <a:cubicBezTo>
                  <a:pt x="6162" y="3240"/>
                  <a:pt x="6382" y="2999"/>
                  <a:pt x="6382" y="2700"/>
                </a:cubicBezTo>
                <a:cubicBezTo>
                  <a:pt x="6382" y="2402"/>
                  <a:pt x="6162" y="2160"/>
                  <a:pt x="5891" y="2160"/>
                </a:cubicBezTo>
                <a:lnTo>
                  <a:pt x="5400" y="2160"/>
                </a:lnTo>
                <a:cubicBezTo>
                  <a:pt x="5208" y="2160"/>
                  <a:pt x="5046" y="2284"/>
                  <a:pt x="4966" y="2461"/>
                </a:cubicBezTo>
                <a:lnTo>
                  <a:pt x="4961" y="2459"/>
                </a:lnTo>
                <a:lnTo>
                  <a:pt x="52" y="13259"/>
                </a:lnTo>
                <a:lnTo>
                  <a:pt x="57" y="13261"/>
                </a:lnTo>
                <a:cubicBezTo>
                  <a:pt x="23" y="13334"/>
                  <a:pt x="0" y="13413"/>
                  <a:pt x="0" y="13500"/>
                </a:cubicBezTo>
                <a:lnTo>
                  <a:pt x="0" y="21060"/>
                </a:lnTo>
                <a:cubicBezTo>
                  <a:pt x="0" y="21359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59"/>
                  <a:pt x="21600" y="21060"/>
                </a:cubicBezTo>
                <a:lnTo>
                  <a:pt x="21600" y="13500"/>
                </a:lnTo>
                <a:cubicBezTo>
                  <a:pt x="21600" y="13413"/>
                  <a:pt x="21577" y="13334"/>
                  <a:pt x="21544" y="13261"/>
                </a:cubicBezTo>
                <a:moveTo>
                  <a:pt x="7855" y="4320"/>
                </a:moveTo>
                <a:cubicBezTo>
                  <a:pt x="7990" y="4320"/>
                  <a:pt x="8113" y="4260"/>
                  <a:pt x="8202" y="4162"/>
                </a:cubicBezTo>
                <a:lnTo>
                  <a:pt x="10309" y="1844"/>
                </a:lnTo>
                <a:lnTo>
                  <a:pt x="10309" y="12420"/>
                </a:lnTo>
                <a:cubicBezTo>
                  <a:pt x="10309" y="12719"/>
                  <a:pt x="10529" y="12960"/>
                  <a:pt x="10800" y="12960"/>
                </a:cubicBezTo>
                <a:cubicBezTo>
                  <a:pt x="11071" y="12960"/>
                  <a:pt x="11291" y="12719"/>
                  <a:pt x="11291" y="12420"/>
                </a:cubicBezTo>
                <a:lnTo>
                  <a:pt x="11291" y="1844"/>
                </a:lnTo>
                <a:lnTo>
                  <a:pt x="13398" y="4162"/>
                </a:lnTo>
                <a:cubicBezTo>
                  <a:pt x="13487" y="4260"/>
                  <a:pt x="13610" y="4320"/>
                  <a:pt x="13745" y="4320"/>
                </a:cubicBezTo>
                <a:cubicBezTo>
                  <a:pt x="14017" y="4320"/>
                  <a:pt x="14236" y="4079"/>
                  <a:pt x="14236" y="3780"/>
                </a:cubicBezTo>
                <a:cubicBezTo>
                  <a:pt x="14236" y="3631"/>
                  <a:pt x="14181" y="3497"/>
                  <a:pt x="14093" y="3398"/>
                </a:cubicBezTo>
                <a:lnTo>
                  <a:pt x="11147" y="158"/>
                </a:lnTo>
                <a:cubicBezTo>
                  <a:pt x="11058" y="61"/>
                  <a:pt x="10936" y="0"/>
                  <a:pt x="10800" y="0"/>
                </a:cubicBezTo>
                <a:cubicBezTo>
                  <a:pt x="10664" y="0"/>
                  <a:pt x="10542" y="61"/>
                  <a:pt x="10453" y="158"/>
                </a:cubicBezTo>
                <a:lnTo>
                  <a:pt x="7507" y="3398"/>
                </a:lnTo>
                <a:cubicBezTo>
                  <a:pt x="7419" y="3497"/>
                  <a:pt x="7364" y="3631"/>
                  <a:pt x="7364" y="3780"/>
                </a:cubicBezTo>
                <a:cubicBezTo>
                  <a:pt x="7364" y="4079"/>
                  <a:pt x="7583" y="4320"/>
                  <a:pt x="7855" y="432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p>
            <a:pPr defTabSz="4572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egoe UI" panose="020B0502040204020203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62900" y="1990349"/>
            <a:ext cx="2846996" cy="645160"/>
          </a:xfrm>
          <a:prstGeom prst="rect">
            <a:avLst/>
          </a:prstGeom>
        </p:spPr>
        <p:txBody>
          <a:bodyPr wrap="square">
            <a:spAutoFit/>
          </a:bodyPr>
          <a:p>
            <a:pPr lvl="0" algn="l">
              <a:lnSpc>
                <a:spcPct val="150000"/>
              </a:lnSpc>
              <a:spcAft>
                <a:spcPts val="600"/>
              </a:spcAft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53467" y="4798387"/>
            <a:ext cx="2846996" cy="645160"/>
          </a:xfrm>
          <a:prstGeom prst="rect">
            <a:avLst/>
          </a:prstGeom>
        </p:spPr>
        <p:txBody>
          <a:bodyPr wrap="square">
            <a:spAutoFit/>
          </a:bodyPr>
          <a:p>
            <a:pPr lvl="0" algn="l">
              <a:lnSpc>
                <a:spcPct val="150000"/>
              </a:lnSpc>
              <a:spcAft>
                <a:spcPts val="600"/>
              </a:spcAft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980422" y="1921382"/>
            <a:ext cx="2846996" cy="645160"/>
          </a:xfrm>
          <a:prstGeom prst="rect">
            <a:avLst/>
          </a:prstGeom>
        </p:spPr>
        <p:txBody>
          <a:bodyPr wrap="square">
            <a:spAutoFit/>
          </a:bodyPr>
          <a:p>
            <a:pPr lvl="0" algn="l">
              <a:lnSpc>
                <a:spcPct val="150000"/>
              </a:lnSpc>
              <a:spcAft>
                <a:spcPts val="600"/>
              </a:spcAft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970989" y="4590706"/>
            <a:ext cx="2846996" cy="645160"/>
          </a:xfrm>
          <a:prstGeom prst="rect">
            <a:avLst/>
          </a:prstGeom>
        </p:spPr>
        <p:txBody>
          <a:bodyPr wrap="square">
            <a:spAutoFit/>
          </a:bodyPr>
          <a:p>
            <a:pPr lvl="0" algn="l">
              <a:lnSpc>
                <a:spcPct val="150000"/>
              </a:lnSpc>
              <a:spcAft>
                <a:spcPts val="600"/>
              </a:spcAft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267517" y="2133254"/>
            <a:ext cx="1579065" cy="1772560"/>
            <a:chOff x="4172029" y="2328793"/>
            <a:chExt cx="1579065" cy="1772560"/>
          </a:xfrm>
          <a:effectLst/>
        </p:grpSpPr>
        <p:sp>
          <p:nvSpPr>
            <p:cNvPr id="21" name="Freeform 13"/>
            <p:cNvSpPr/>
            <p:nvPr/>
          </p:nvSpPr>
          <p:spPr bwMode="auto">
            <a:xfrm>
              <a:off x="4172029" y="2328793"/>
              <a:ext cx="1579065" cy="1772560"/>
            </a:xfrm>
            <a:custGeom>
              <a:avLst/>
              <a:gdLst>
                <a:gd name="T0" fmla="*/ 1036 w 1102"/>
                <a:gd name="T1" fmla="*/ 975 h 1238"/>
                <a:gd name="T2" fmla="*/ 1102 w 1102"/>
                <a:gd name="T3" fmla="*/ 861 h 1238"/>
                <a:gd name="T4" fmla="*/ 1102 w 1102"/>
                <a:gd name="T5" fmla="*/ 377 h 1238"/>
                <a:gd name="T6" fmla="*/ 1036 w 1102"/>
                <a:gd name="T7" fmla="*/ 262 h 1238"/>
                <a:gd name="T8" fmla="*/ 617 w 1102"/>
                <a:gd name="T9" fmla="*/ 21 h 1238"/>
                <a:gd name="T10" fmla="*/ 485 w 1102"/>
                <a:gd name="T11" fmla="*/ 21 h 1238"/>
                <a:gd name="T12" fmla="*/ 66 w 1102"/>
                <a:gd name="T13" fmla="*/ 262 h 1238"/>
                <a:gd name="T14" fmla="*/ 0 w 1102"/>
                <a:gd name="T15" fmla="*/ 377 h 1238"/>
                <a:gd name="T16" fmla="*/ 0 w 1102"/>
                <a:gd name="T17" fmla="*/ 861 h 1238"/>
                <a:gd name="T18" fmla="*/ 66 w 1102"/>
                <a:gd name="T19" fmla="*/ 975 h 1238"/>
                <a:gd name="T20" fmla="*/ 485 w 1102"/>
                <a:gd name="T21" fmla="*/ 1217 h 1238"/>
                <a:gd name="T22" fmla="*/ 617 w 1102"/>
                <a:gd name="T23" fmla="*/ 1217 h 1238"/>
                <a:gd name="T24" fmla="*/ 1036 w 1102"/>
                <a:gd name="T25" fmla="*/ 97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2" h="1238">
                  <a:moveTo>
                    <a:pt x="1036" y="975"/>
                  </a:moveTo>
                  <a:cubicBezTo>
                    <a:pt x="1073" y="954"/>
                    <a:pt x="1102" y="903"/>
                    <a:pt x="1102" y="861"/>
                  </a:cubicBezTo>
                  <a:cubicBezTo>
                    <a:pt x="1102" y="377"/>
                    <a:pt x="1102" y="377"/>
                    <a:pt x="1102" y="377"/>
                  </a:cubicBezTo>
                  <a:cubicBezTo>
                    <a:pt x="1102" y="335"/>
                    <a:pt x="1073" y="283"/>
                    <a:pt x="1036" y="262"/>
                  </a:cubicBezTo>
                  <a:cubicBezTo>
                    <a:pt x="617" y="21"/>
                    <a:pt x="617" y="21"/>
                    <a:pt x="617" y="21"/>
                  </a:cubicBezTo>
                  <a:cubicBezTo>
                    <a:pt x="581" y="0"/>
                    <a:pt x="521" y="0"/>
                    <a:pt x="485" y="21"/>
                  </a:cubicBezTo>
                  <a:cubicBezTo>
                    <a:pt x="66" y="262"/>
                    <a:pt x="66" y="262"/>
                    <a:pt x="66" y="262"/>
                  </a:cubicBezTo>
                  <a:cubicBezTo>
                    <a:pt x="30" y="283"/>
                    <a:pt x="0" y="335"/>
                    <a:pt x="0" y="377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0" y="903"/>
                    <a:pt x="30" y="954"/>
                    <a:pt x="66" y="975"/>
                  </a:cubicBezTo>
                  <a:cubicBezTo>
                    <a:pt x="485" y="1217"/>
                    <a:pt x="485" y="1217"/>
                    <a:pt x="485" y="1217"/>
                  </a:cubicBezTo>
                  <a:cubicBezTo>
                    <a:pt x="521" y="1238"/>
                    <a:pt x="581" y="1238"/>
                    <a:pt x="617" y="1217"/>
                  </a:cubicBezTo>
                  <a:lnTo>
                    <a:pt x="1036" y="975"/>
                  </a:lnTo>
                  <a:close/>
                </a:path>
              </a:pathLst>
            </a:custGeom>
            <a:solidFill>
              <a:srgbClr val="FFD7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Shape 2545"/>
            <p:cNvSpPr/>
            <p:nvPr/>
          </p:nvSpPr>
          <p:spPr>
            <a:xfrm>
              <a:off x="4701907" y="2983228"/>
              <a:ext cx="519307" cy="519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9"/>
                  </a:moveTo>
                  <a:cubicBezTo>
                    <a:pt x="5377" y="20619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3336" y="982"/>
                    <a:pt x="15638" y="1950"/>
                    <a:pt x="17377" y="3529"/>
                  </a:cubicBezTo>
                  <a:lnTo>
                    <a:pt x="10453" y="10453"/>
                  </a:lnTo>
                  <a:cubicBezTo>
                    <a:pt x="10364" y="10542"/>
                    <a:pt x="10309" y="10665"/>
                    <a:pt x="10309" y="10800"/>
                  </a:cubicBezTo>
                  <a:cubicBezTo>
                    <a:pt x="10309" y="11072"/>
                    <a:pt x="10529" y="11291"/>
                    <a:pt x="10800" y="11291"/>
                  </a:cubicBezTo>
                  <a:lnTo>
                    <a:pt x="20594" y="11291"/>
                  </a:lnTo>
                  <a:cubicBezTo>
                    <a:pt x="20336" y="16484"/>
                    <a:pt x="16057" y="20619"/>
                    <a:pt x="10800" y="20619"/>
                  </a:cubicBezTo>
                  <a:moveTo>
                    <a:pt x="20594" y="10309"/>
                  </a:moveTo>
                  <a:lnTo>
                    <a:pt x="11985" y="10309"/>
                  </a:lnTo>
                  <a:lnTo>
                    <a:pt x="18071" y="4223"/>
                  </a:lnTo>
                  <a:cubicBezTo>
                    <a:pt x="19541" y="5852"/>
                    <a:pt x="20477" y="7971"/>
                    <a:pt x="20594" y="10309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/>
                <a:sym typeface="Gill San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736683" y="3635304"/>
            <a:ext cx="1115459" cy="1252145"/>
            <a:chOff x="3641195" y="3830843"/>
            <a:chExt cx="1115459" cy="1252145"/>
          </a:xfrm>
        </p:grpSpPr>
        <p:sp>
          <p:nvSpPr>
            <p:cNvPr id="24" name="Freeform 13"/>
            <p:cNvSpPr/>
            <p:nvPr/>
          </p:nvSpPr>
          <p:spPr bwMode="auto">
            <a:xfrm>
              <a:off x="3641195" y="3830843"/>
              <a:ext cx="1115459" cy="1252145"/>
            </a:xfrm>
            <a:custGeom>
              <a:avLst/>
              <a:gdLst>
                <a:gd name="T0" fmla="*/ 1036 w 1102"/>
                <a:gd name="T1" fmla="*/ 975 h 1238"/>
                <a:gd name="T2" fmla="*/ 1102 w 1102"/>
                <a:gd name="T3" fmla="*/ 861 h 1238"/>
                <a:gd name="T4" fmla="*/ 1102 w 1102"/>
                <a:gd name="T5" fmla="*/ 377 h 1238"/>
                <a:gd name="T6" fmla="*/ 1036 w 1102"/>
                <a:gd name="T7" fmla="*/ 262 h 1238"/>
                <a:gd name="T8" fmla="*/ 617 w 1102"/>
                <a:gd name="T9" fmla="*/ 21 h 1238"/>
                <a:gd name="T10" fmla="*/ 485 w 1102"/>
                <a:gd name="T11" fmla="*/ 21 h 1238"/>
                <a:gd name="T12" fmla="*/ 66 w 1102"/>
                <a:gd name="T13" fmla="*/ 262 h 1238"/>
                <a:gd name="T14" fmla="*/ 0 w 1102"/>
                <a:gd name="T15" fmla="*/ 377 h 1238"/>
                <a:gd name="T16" fmla="*/ 0 w 1102"/>
                <a:gd name="T17" fmla="*/ 861 h 1238"/>
                <a:gd name="T18" fmla="*/ 66 w 1102"/>
                <a:gd name="T19" fmla="*/ 975 h 1238"/>
                <a:gd name="T20" fmla="*/ 485 w 1102"/>
                <a:gd name="T21" fmla="*/ 1217 h 1238"/>
                <a:gd name="T22" fmla="*/ 617 w 1102"/>
                <a:gd name="T23" fmla="*/ 1217 h 1238"/>
                <a:gd name="T24" fmla="*/ 1036 w 1102"/>
                <a:gd name="T25" fmla="*/ 97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2" h="1238">
                  <a:moveTo>
                    <a:pt x="1036" y="975"/>
                  </a:moveTo>
                  <a:cubicBezTo>
                    <a:pt x="1073" y="954"/>
                    <a:pt x="1102" y="903"/>
                    <a:pt x="1102" y="861"/>
                  </a:cubicBezTo>
                  <a:cubicBezTo>
                    <a:pt x="1102" y="377"/>
                    <a:pt x="1102" y="377"/>
                    <a:pt x="1102" y="377"/>
                  </a:cubicBezTo>
                  <a:cubicBezTo>
                    <a:pt x="1102" y="335"/>
                    <a:pt x="1073" y="283"/>
                    <a:pt x="1036" y="262"/>
                  </a:cubicBezTo>
                  <a:cubicBezTo>
                    <a:pt x="617" y="21"/>
                    <a:pt x="617" y="21"/>
                    <a:pt x="617" y="21"/>
                  </a:cubicBezTo>
                  <a:cubicBezTo>
                    <a:pt x="581" y="0"/>
                    <a:pt x="521" y="0"/>
                    <a:pt x="485" y="21"/>
                  </a:cubicBezTo>
                  <a:cubicBezTo>
                    <a:pt x="66" y="262"/>
                    <a:pt x="66" y="262"/>
                    <a:pt x="66" y="262"/>
                  </a:cubicBezTo>
                  <a:cubicBezTo>
                    <a:pt x="30" y="283"/>
                    <a:pt x="0" y="335"/>
                    <a:pt x="0" y="377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0" y="903"/>
                    <a:pt x="30" y="954"/>
                    <a:pt x="66" y="975"/>
                  </a:cubicBezTo>
                  <a:cubicBezTo>
                    <a:pt x="485" y="1217"/>
                    <a:pt x="485" y="1217"/>
                    <a:pt x="485" y="1217"/>
                  </a:cubicBezTo>
                  <a:cubicBezTo>
                    <a:pt x="521" y="1238"/>
                    <a:pt x="581" y="1238"/>
                    <a:pt x="617" y="1217"/>
                  </a:cubicBezTo>
                  <a:lnTo>
                    <a:pt x="1036" y="975"/>
                  </a:lnTo>
                  <a:close/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Shape 2546"/>
            <p:cNvSpPr/>
            <p:nvPr/>
          </p:nvSpPr>
          <p:spPr>
            <a:xfrm>
              <a:off x="4014524" y="4329778"/>
              <a:ext cx="368800" cy="301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400"/>
                  </a:moveTo>
                  <a:lnTo>
                    <a:pt x="18655" y="20400"/>
                  </a:lnTo>
                  <a:lnTo>
                    <a:pt x="18655" y="1200"/>
                  </a:lnTo>
                  <a:lnTo>
                    <a:pt x="20618" y="1200"/>
                  </a:lnTo>
                  <a:cubicBezTo>
                    <a:pt x="20618" y="1200"/>
                    <a:pt x="20618" y="20400"/>
                    <a:pt x="20618" y="20400"/>
                  </a:cubicBezTo>
                  <a:close/>
                  <a:moveTo>
                    <a:pt x="21109" y="0"/>
                  </a:moveTo>
                  <a:lnTo>
                    <a:pt x="18164" y="0"/>
                  </a:lnTo>
                  <a:cubicBezTo>
                    <a:pt x="17893" y="0"/>
                    <a:pt x="17673" y="269"/>
                    <a:pt x="17673" y="600"/>
                  </a:cubicBezTo>
                  <a:lnTo>
                    <a:pt x="17673" y="21000"/>
                  </a:lnTo>
                  <a:cubicBezTo>
                    <a:pt x="17673" y="21332"/>
                    <a:pt x="17893" y="21600"/>
                    <a:pt x="18164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lnTo>
                    <a:pt x="21600" y="600"/>
                  </a:lnTo>
                  <a:cubicBezTo>
                    <a:pt x="21600" y="269"/>
                    <a:pt x="21380" y="0"/>
                    <a:pt x="21109" y="0"/>
                  </a:cubicBezTo>
                  <a:moveTo>
                    <a:pt x="8836" y="20400"/>
                  </a:moveTo>
                  <a:lnTo>
                    <a:pt x="6873" y="20400"/>
                  </a:lnTo>
                  <a:lnTo>
                    <a:pt x="6873" y="3600"/>
                  </a:lnTo>
                  <a:lnTo>
                    <a:pt x="8836" y="3600"/>
                  </a:lnTo>
                  <a:cubicBezTo>
                    <a:pt x="8836" y="3600"/>
                    <a:pt x="8836" y="20400"/>
                    <a:pt x="8836" y="20400"/>
                  </a:cubicBezTo>
                  <a:close/>
                  <a:moveTo>
                    <a:pt x="9327" y="2400"/>
                  </a:moveTo>
                  <a:lnTo>
                    <a:pt x="6382" y="2400"/>
                  </a:lnTo>
                  <a:cubicBezTo>
                    <a:pt x="6111" y="2400"/>
                    <a:pt x="5891" y="2669"/>
                    <a:pt x="5891" y="3000"/>
                  </a:cubicBezTo>
                  <a:lnTo>
                    <a:pt x="5891" y="21000"/>
                  </a:lnTo>
                  <a:cubicBezTo>
                    <a:pt x="5891" y="21332"/>
                    <a:pt x="6111" y="21600"/>
                    <a:pt x="6382" y="21600"/>
                  </a:cubicBezTo>
                  <a:lnTo>
                    <a:pt x="9327" y="21600"/>
                  </a:lnTo>
                  <a:cubicBezTo>
                    <a:pt x="9598" y="21600"/>
                    <a:pt x="9818" y="21332"/>
                    <a:pt x="9818" y="21000"/>
                  </a:cubicBezTo>
                  <a:lnTo>
                    <a:pt x="9818" y="3000"/>
                  </a:lnTo>
                  <a:cubicBezTo>
                    <a:pt x="9818" y="2669"/>
                    <a:pt x="9598" y="2400"/>
                    <a:pt x="9327" y="2400"/>
                  </a:cubicBezTo>
                  <a:moveTo>
                    <a:pt x="14727" y="20400"/>
                  </a:moveTo>
                  <a:lnTo>
                    <a:pt x="12764" y="20400"/>
                  </a:lnTo>
                  <a:lnTo>
                    <a:pt x="12764" y="10800"/>
                  </a:lnTo>
                  <a:lnTo>
                    <a:pt x="14727" y="10800"/>
                  </a:lnTo>
                  <a:cubicBezTo>
                    <a:pt x="14727" y="10800"/>
                    <a:pt x="14727" y="20400"/>
                    <a:pt x="14727" y="20400"/>
                  </a:cubicBezTo>
                  <a:close/>
                  <a:moveTo>
                    <a:pt x="15218" y="9600"/>
                  </a:moveTo>
                  <a:lnTo>
                    <a:pt x="12273" y="9600"/>
                  </a:lnTo>
                  <a:cubicBezTo>
                    <a:pt x="12002" y="9600"/>
                    <a:pt x="11782" y="9869"/>
                    <a:pt x="11782" y="10200"/>
                  </a:cubicBezTo>
                  <a:lnTo>
                    <a:pt x="11782" y="21000"/>
                  </a:lnTo>
                  <a:cubicBezTo>
                    <a:pt x="11782" y="21332"/>
                    <a:pt x="12002" y="21600"/>
                    <a:pt x="12273" y="21600"/>
                  </a:cubicBezTo>
                  <a:lnTo>
                    <a:pt x="15218" y="21600"/>
                  </a:lnTo>
                  <a:cubicBezTo>
                    <a:pt x="15489" y="21600"/>
                    <a:pt x="15709" y="21332"/>
                    <a:pt x="15709" y="21000"/>
                  </a:cubicBezTo>
                  <a:lnTo>
                    <a:pt x="15709" y="10200"/>
                  </a:lnTo>
                  <a:cubicBezTo>
                    <a:pt x="15709" y="9869"/>
                    <a:pt x="15489" y="9600"/>
                    <a:pt x="15218" y="9600"/>
                  </a:cubicBezTo>
                  <a:moveTo>
                    <a:pt x="2945" y="20400"/>
                  </a:moveTo>
                  <a:lnTo>
                    <a:pt x="982" y="20400"/>
                  </a:lnTo>
                  <a:lnTo>
                    <a:pt x="982" y="14400"/>
                  </a:lnTo>
                  <a:lnTo>
                    <a:pt x="2945" y="14400"/>
                  </a:lnTo>
                  <a:cubicBezTo>
                    <a:pt x="2945" y="14400"/>
                    <a:pt x="2945" y="20400"/>
                    <a:pt x="2945" y="20400"/>
                  </a:cubicBezTo>
                  <a:close/>
                  <a:moveTo>
                    <a:pt x="3436" y="13200"/>
                  </a:moveTo>
                  <a:lnTo>
                    <a:pt x="491" y="13200"/>
                  </a:lnTo>
                  <a:cubicBezTo>
                    <a:pt x="220" y="13200"/>
                    <a:pt x="0" y="13469"/>
                    <a:pt x="0" y="13800"/>
                  </a:cubicBezTo>
                  <a:lnTo>
                    <a:pt x="0" y="21000"/>
                  </a:lnTo>
                  <a:cubicBezTo>
                    <a:pt x="0" y="21332"/>
                    <a:pt x="220" y="21600"/>
                    <a:pt x="491" y="21600"/>
                  </a:cubicBezTo>
                  <a:lnTo>
                    <a:pt x="3436" y="21600"/>
                  </a:lnTo>
                  <a:cubicBezTo>
                    <a:pt x="3707" y="21600"/>
                    <a:pt x="3927" y="21332"/>
                    <a:pt x="3927" y="21000"/>
                  </a:cubicBezTo>
                  <a:lnTo>
                    <a:pt x="3927" y="13800"/>
                  </a:lnTo>
                  <a:cubicBezTo>
                    <a:pt x="3927" y="13469"/>
                    <a:pt x="3707" y="13200"/>
                    <a:pt x="3436" y="13200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19045" tIns="19045" rIns="19045" bIns="19045" anchor="ctr"/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/>
                <a:sym typeface="Gill Sans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828564" y="3155246"/>
            <a:ext cx="1115459" cy="1252145"/>
            <a:chOff x="7733076" y="3350785"/>
            <a:chExt cx="1115459" cy="1252145"/>
          </a:xfrm>
          <a:effectLst/>
        </p:grpSpPr>
        <p:sp>
          <p:nvSpPr>
            <p:cNvPr id="3" name="Freeform 13"/>
            <p:cNvSpPr/>
            <p:nvPr/>
          </p:nvSpPr>
          <p:spPr bwMode="auto">
            <a:xfrm>
              <a:off x="7733076" y="3350785"/>
              <a:ext cx="1115459" cy="1252145"/>
            </a:xfrm>
            <a:custGeom>
              <a:avLst/>
              <a:gdLst>
                <a:gd name="T0" fmla="*/ 1036 w 1102"/>
                <a:gd name="T1" fmla="*/ 975 h 1238"/>
                <a:gd name="T2" fmla="*/ 1102 w 1102"/>
                <a:gd name="T3" fmla="*/ 861 h 1238"/>
                <a:gd name="T4" fmla="*/ 1102 w 1102"/>
                <a:gd name="T5" fmla="*/ 377 h 1238"/>
                <a:gd name="T6" fmla="*/ 1036 w 1102"/>
                <a:gd name="T7" fmla="*/ 262 h 1238"/>
                <a:gd name="T8" fmla="*/ 617 w 1102"/>
                <a:gd name="T9" fmla="*/ 21 h 1238"/>
                <a:gd name="T10" fmla="*/ 485 w 1102"/>
                <a:gd name="T11" fmla="*/ 21 h 1238"/>
                <a:gd name="T12" fmla="*/ 66 w 1102"/>
                <a:gd name="T13" fmla="*/ 262 h 1238"/>
                <a:gd name="T14" fmla="*/ 0 w 1102"/>
                <a:gd name="T15" fmla="*/ 377 h 1238"/>
                <a:gd name="T16" fmla="*/ 0 w 1102"/>
                <a:gd name="T17" fmla="*/ 861 h 1238"/>
                <a:gd name="T18" fmla="*/ 66 w 1102"/>
                <a:gd name="T19" fmla="*/ 975 h 1238"/>
                <a:gd name="T20" fmla="*/ 485 w 1102"/>
                <a:gd name="T21" fmla="*/ 1217 h 1238"/>
                <a:gd name="T22" fmla="*/ 617 w 1102"/>
                <a:gd name="T23" fmla="*/ 1217 h 1238"/>
                <a:gd name="T24" fmla="*/ 1036 w 1102"/>
                <a:gd name="T25" fmla="*/ 97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2" h="1238">
                  <a:moveTo>
                    <a:pt x="1036" y="975"/>
                  </a:moveTo>
                  <a:cubicBezTo>
                    <a:pt x="1073" y="954"/>
                    <a:pt x="1102" y="903"/>
                    <a:pt x="1102" y="861"/>
                  </a:cubicBezTo>
                  <a:cubicBezTo>
                    <a:pt x="1102" y="377"/>
                    <a:pt x="1102" y="377"/>
                    <a:pt x="1102" y="377"/>
                  </a:cubicBezTo>
                  <a:cubicBezTo>
                    <a:pt x="1102" y="335"/>
                    <a:pt x="1073" y="283"/>
                    <a:pt x="1036" y="262"/>
                  </a:cubicBezTo>
                  <a:cubicBezTo>
                    <a:pt x="617" y="21"/>
                    <a:pt x="617" y="21"/>
                    <a:pt x="617" y="21"/>
                  </a:cubicBezTo>
                  <a:cubicBezTo>
                    <a:pt x="581" y="0"/>
                    <a:pt x="521" y="0"/>
                    <a:pt x="485" y="21"/>
                  </a:cubicBezTo>
                  <a:cubicBezTo>
                    <a:pt x="66" y="262"/>
                    <a:pt x="66" y="262"/>
                    <a:pt x="66" y="262"/>
                  </a:cubicBezTo>
                  <a:cubicBezTo>
                    <a:pt x="30" y="283"/>
                    <a:pt x="0" y="335"/>
                    <a:pt x="0" y="377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0" y="903"/>
                    <a:pt x="30" y="954"/>
                    <a:pt x="66" y="975"/>
                  </a:cubicBezTo>
                  <a:cubicBezTo>
                    <a:pt x="485" y="1217"/>
                    <a:pt x="485" y="1217"/>
                    <a:pt x="485" y="1217"/>
                  </a:cubicBezTo>
                  <a:cubicBezTo>
                    <a:pt x="521" y="1238"/>
                    <a:pt x="581" y="1238"/>
                    <a:pt x="617" y="1217"/>
                  </a:cubicBezTo>
                  <a:lnTo>
                    <a:pt x="1036" y="975"/>
                  </a:lnTo>
                  <a:close/>
                </a:path>
              </a:pathLst>
            </a:custGeom>
            <a:solidFill>
              <a:srgbClr val="FFD7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Shape 2584"/>
            <p:cNvSpPr/>
            <p:nvPr/>
          </p:nvSpPr>
          <p:spPr>
            <a:xfrm>
              <a:off x="8099720" y="3829188"/>
              <a:ext cx="409063" cy="409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09" y="17673"/>
                  </a:moveTo>
                  <a:cubicBezTo>
                    <a:pt x="10445" y="17673"/>
                    <a:pt x="10567" y="17618"/>
                    <a:pt x="10656" y="17529"/>
                  </a:cubicBezTo>
                  <a:lnTo>
                    <a:pt x="12620" y="15565"/>
                  </a:lnTo>
                  <a:cubicBezTo>
                    <a:pt x="12709" y="15477"/>
                    <a:pt x="12764" y="15354"/>
                    <a:pt x="12764" y="15218"/>
                  </a:cubicBezTo>
                  <a:cubicBezTo>
                    <a:pt x="12764" y="14947"/>
                    <a:pt x="12544" y="14728"/>
                    <a:pt x="12273" y="14728"/>
                  </a:cubicBezTo>
                  <a:cubicBezTo>
                    <a:pt x="12137" y="14728"/>
                    <a:pt x="12014" y="14782"/>
                    <a:pt x="11926" y="14871"/>
                  </a:cubicBezTo>
                  <a:lnTo>
                    <a:pt x="9962" y="16835"/>
                  </a:lnTo>
                  <a:cubicBezTo>
                    <a:pt x="9873" y="16924"/>
                    <a:pt x="9818" y="17046"/>
                    <a:pt x="9818" y="17183"/>
                  </a:cubicBezTo>
                  <a:cubicBezTo>
                    <a:pt x="9818" y="17453"/>
                    <a:pt x="10038" y="17673"/>
                    <a:pt x="10309" y="17673"/>
                  </a:cubicBezTo>
                  <a:moveTo>
                    <a:pt x="10309" y="20415"/>
                  </a:moveTo>
                  <a:lnTo>
                    <a:pt x="982" y="11088"/>
                  </a:lnTo>
                  <a:lnTo>
                    <a:pt x="982" y="4418"/>
                  </a:lnTo>
                  <a:cubicBezTo>
                    <a:pt x="982" y="4147"/>
                    <a:pt x="1201" y="3927"/>
                    <a:pt x="1473" y="3927"/>
                  </a:cubicBezTo>
                  <a:lnTo>
                    <a:pt x="8142" y="3927"/>
                  </a:lnTo>
                  <a:lnTo>
                    <a:pt x="17469" y="13255"/>
                  </a:lnTo>
                  <a:cubicBezTo>
                    <a:pt x="17469" y="13255"/>
                    <a:pt x="10309" y="20415"/>
                    <a:pt x="10309" y="20415"/>
                  </a:cubicBezTo>
                  <a:close/>
                  <a:moveTo>
                    <a:pt x="8693" y="3090"/>
                  </a:moveTo>
                  <a:cubicBezTo>
                    <a:pt x="8604" y="3001"/>
                    <a:pt x="8481" y="2945"/>
                    <a:pt x="8345" y="2945"/>
                  </a:cubicBezTo>
                  <a:lnTo>
                    <a:pt x="1473" y="2945"/>
                  </a:lnTo>
                  <a:cubicBezTo>
                    <a:pt x="660" y="2945"/>
                    <a:pt x="0" y="3605"/>
                    <a:pt x="0" y="4418"/>
                  </a:cubicBezTo>
                  <a:lnTo>
                    <a:pt x="0" y="11291"/>
                  </a:lnTo>
                  <a:cubicBezTo>
                    <a:pt x="0" y="11427"/>
                    <a:pt x="55" y="11549"/>
                    <a:pt x="144" y="11638"/>
                  </a:cubicBezTo>
                  <a:lnTo>
                    <a:pt x="9962" y="21456"/>
                  </a:lnTo>
                  <a:cubicBezTo>
                    <a:pt x="10051" y="21546"/>
                    <a:pt x="10174" y="21600"/>
                    <a:pt x="10309" y="21600"/>
                  </a:cubicBezTo>
                  <a:cubicBezTo>
                    <a:pt x="10445" y="21600"/>
                    <a:pt x="10567" y="21546"/>
                    <a:pt x="10656" y="21456"/>
                  </a:cubicBezTo>
                  <a:lnTo>
                    <a:pt x="18511" y="13602"/>
                  </a:lnTo>
                  <a:cubicBezTo>
                    <a:pt x="18600" y="13513"/>
                    <a:pt x="18655" y="13390"/>
                    <a:pt x="18655" y="13255"/>
                  </a:cubicBezTo>
                  <a:cubicBezTo>
                    <a:pt x="18655" y="13119"/>
                    <a:pt x="18599" y="12997"/>
                    <a:pt x="18511" y="12908"/>
                  </a:cubicBezTo>
                  <a:cubicBezTo>
                    <a:pt x="18511" y="12908"/>
                    <a:pt x="8693" y="3090"/>
                    <a:pt x="8693" y="3090"/>
                  </a:cubicBezTo>
                  <a:close/>
                  <a:moveTo>
                    <a:pt x="7855" y="15218"/>
                  </a:moveTo>
                  <a:cubicBezTo>
                    <a:pt x="7855" y="15490"/>
                    <a:pt x="8074" y="15709"/>
                    <a:pt x="8345" y="15709"/>
                  </a:cubicBezTo>
                  <a:cubicBezTo>
                    <a:pt x="8481" y="15709"/>
                    <a:pt x="8604" y="15655"/>
                    <a:pt x="8693" y="15565"/>
                  </a:cubicBezTo>
                  <a:lnTo>
                    <a:pt x="9183" y="15074"/>
                  </a:lnTo>
                  <a:cubicBezTo>
                    <a:pt x="9273" y="14986"/>
                    <a:pt x="9327" y="14863"/>
                    <a:pt x="9327" y="14728"/>
                  </a:cubicBezTo>
                  <a:cubicBezTo>
                    <a:pt x="9327" y="14456"/>
                    <a:pt x="9108" y="14236"/>
                    <a:pt x="8836" y="14236"/>
                  </a:cubicBezTo>
                  <a:cubicBezTo>
                    <a:pt x="8701" y="14236"/>
                    <a:pt x="8578" y="14291"/>
                    <a:pt x="8489" y="14381"/>
                  </a:cubicBezTo>
                  <a:lnTo>
                    <a:pt x="7998" y="14871"/>
                  </a:lnTo>
                  <a:cubicBezTo>
                    <a:pt x="7910" y="14961"/>
                    <a:pt x="7855" y="15083"/>
                    <a:pt x="7855" y="15218"/>
                  </a:cubicBezTo>
                  <a:moveTo>
                    <a:pt x="21456" y="9962"/>
                  </a:moveTo>
                  <a:lnTo>
                    <a:pt x="11638" y="144"/>
                  </a:lnTo>
                  <a:cubicBezTo>
                    <a:pt x="11549" y="55"/>
                    <a:pt x="11427" y="0"/>
                    <a:pt x="11291" y="0"/>
                  </a:cubicBezTo>
                  <a:lnTo>
                    <a:pt x="4418" y="0"/>
                  </a:lnTo>
                  <a:cubicBezTo>
                    <a:pt x="3605" y="0"/>
                    <a:pt x="2945" y="660"/>
                    <a:pt x="2945" y="1473"/>
                  </a:cubicBezTo>
                  <a:cubicBezTo>
                    <a:pt x="2945" y="1744"/>
                    <a:pt x="3165" y="1964"/>
                    <a:pt x="3436" y="1964"/>
                  </a:cubicBezTo>
                  <a:cubicBezTo>
                    <a:pt x="3708" y="1964"/>
                    <a:pt x="3927" y="1744"/>
                    <a:pt x="3927" y="1473"/>
                  </a:cubicBezTo>
                  <a:cubicBezTo>
                    <a:pt x="3927" y="1202"/>
                    <a:pt x="4147" y="982"/>
                    <a:pt x="4418" y="982"/>
                  </a:cubicBezTo>
                  <a:lnTo>
                    <a:pt x="11088" y="982"/>
                  </a:lnTo>
                  <a:lnTo>
                    <a:pt x="20415" y="10310"/>
                  </a:lnTo>
                  <a:lnTo>
                    <a:pt x="19289" y="11435"/>
                  </a:lnTo>
                  <a:cubicBezTo>
                    <a:pt x="19201" y="11524"/>
                    <a:pt x="19145" y="11646"/>
                    <a:pt x="19145" y="11782"/>
                  </a:cubicBezTo>
                  <a:cubicBezTo>
                    <a:pt x="19145" y="12053"/>
                    <a:pt x="19366" y="12273"/>
                    <a:pt x="19636" y="12273"/>
                  </a:cubicBezTo>
                  <a:cubicBezTo>
                    <a:pt x="19772" y="12273"/>
                    <a:pt x="19895" y="12218"/>
                    <a:pt x="19983" y="12129"/>
                  </a:cubicBezTo>
                  <a:lnTo>
                    <a:pt x="21456" y="10656"/>
                  </a:lnTo>
                  <a:cubicBezTo>
                    <a:pt x="21545" y="10567"/>
                    <a:pt x="21600" y="10445"/>
                    <a:pt x="21600" y="10310"/>
                  </a:cubicBezTo>
                  <a:cubicBezTo>
                    <a:pt x="21600" y="10174"/>
                    <a:pt x="21545" y="10051"/>
                    <a:pt x="21456" y="9962"/>
                  </a:cubicBezTo>
                  <a:moveTo>
                    <a:pt x="10309" y="13745"/>
                  </a:moveTo>
                  <a:cubicBezTo>
                    <a:pt x="10445" y="13745"/>
                    <a:pt x="10567" y="13691"/>
                    <a:pt x="10656" y="13602"/>
                  </a:cubicBezTo>
                  <a:lnTo>
                    <a:pt x="11638" y="12620"/>
                  </a:lnTo>
                  <a:cubicBezTo>
                    <a:pt x="11727" y="12531"/>
                    <a:pt x="11782" y="12408"/>
                    <a:pt x="11782" y="12273"/>
                  </a:cubicBezTo>
                  <a:cubicBezTo>
                    <a:pt x="11782" y="12002"/>
                    <a:pt x="11562" y="11782"/>
                    <a:pt x="11291" y="11782"/>
                  </a:cubicBezTo>
                  <a:cubicBezTo>
                    <a:pt x="11156" y="11782"/>
                    <a:pt x="11033" y="11837"/>
                    <a:pt x="10944" y="11926"/>
                  </a:cubicBezTo>
                  <a:lnTo>
                    <a:pt x="9962" y="12908"/>
                  </a:lnTo>
                  <a:cubicBezTo>
                    <a:pt x="9873" y="12997"/>
                    <a:pt x="9818" y="13119"/>
                    <a:pt x="9818" y="13255"/>
                  </a:cubicBezTo>
                  <a:cubicBezTo>
                    <a:pt x="9818" y="13526"/>
                    <a:pt x="10038" y="13745"/>
                    <a:pt x="10309" y="13745"/>
                  </a:cubicBezTo>
                  <a:moveTo>
                    <a:pt x="4418" y="7855"/>
                  </a:moveTo>
                  <a:cubicBezTo>
                    <a:pt x="4147" y="7855"/>
                    <a:pt x="3927" y="7635"/>
                    <a:pt x="3927" y="7364"/>
                  </a:cubicBezTo>
                  <a:cubicBezTo>
                    <a:pt x="3927" y="7093"/>
                    <a:pt x="4147" y="6873"/>
                    <a:pt x="4418" y="6873"/>
                  </a:cubicBezTo>
                  <a:cubicBezTo>
                    <a:pt x="4690" y="6873"/>
                    <a:pt x="4909" y="7093"/>
                    <a:pt x="4909" y="7364"/>
                  </a:cubicBezTo>
                  <a:cubicBezTo>
                    <a:pt x="4909" y="7635"/>
                    <a:pt x="4690" y="7855"/>
                    <a:pt x="4418" y="7855"/>
                  </a:cubicBezTo>
                  <a:moveTo>
                    <a:pt x="4418" y="5891"/>
                  </a:moveTo>
                  <a:cubicBezTo>
                    <a:pt x="3605" y="5891"/>
                    <a:pt x="2945" y="6551"/>
                    <a:pt x="2945" y="7364"/>
                  </a:cubicBezTo>
                  <a:cubicBezTo>
                    <a:pt x="2945" y="8177"/>
                    <a:pt x="3605" y="8837"/>
                    <a:pt x="4418" y="8837"/>
                  </a:cubicBezTo>
                  <a:cubicBezTo>
                    <a:pt x="5232" y="8837"/>
                    <a:pt x="5891" y="8177"/>
                    <a:pt x="5891" y="7364"/>
                  </a:cubicBezTo>
                  <a:cubicBezTo>
                    <a:pt x="5891" y="6551"/>
                    <a:pt x="5232" y="5891"/>
                    <a:pt x="4418" y="5891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/>
                <a:sym typeface="Gill San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08550" y="2998562"/>
            <a:ext cx="1579065" cy="1772560"/>
            <a:chOff x="6013062" y="3194101"/>
            <a:chExt cx="1579065" cy="1772560"/>
          </a:xfrm>
          <a:effectLst/>
        </p:grpSpPr>
        <p:sp>
          <p:nvSpPr>
            <p:cNvPr id="6" name="Freeform 13"/>
            <p:cNvSpPr/>
            <p:nvPr/>
          </p:nvSpPr>
          <p:spPr bwMode="auto">
            <a:xfrm>
              <a:off x="6013062" y="3194101"/>
              <a:ext cx="1579065" cy="1772560"/>
            </a:xfrm>
            <a:custGeom>
              <a:avLst/>
              <a:gdLst>
                <a:gd name="T0" fmla="*/ 1036 w 1102"/>
                <a:gd name="T1" fmla="*/ 975 h 1238"/>
                <a:gd name="T2" fmla="*/ 1102 w 1102"/>
                <a:gd name="T3" fmla="*/ 861 h 1238"/>
                <a:gd name="T4" fmla="*/ 1102 w 1102"/>
                <a:gd name="T5" fmla="*/ 377 h 1238"/>
                <a:gd name="T6" fmla="*/ 1036 w 1102"/>
                <a:gd name="T7" fmla="*/ 262 h 1238"/>
                <a:gd name="T8" fmla="*/ 617 w 1102"/>
                <a:gd name="T9" fmla="*/ 21 h 1238"/>
                <a:gd name="T10" fmla="*/ 485 w 1102"/>
                <a:gd name="T11" fmla="*/ 21 h 1238"/>
                <a:gd name="T12" fmla="*/ 66 w 1102"/>
                <a:gd name="T13" fmla="*/ 262 h 1238"/>
                <a:gd name="T14" fmla="*/ 0 w 1102"/>
                <a:gd name="T15" fmla="*/ 377 h 1238"/>
                <a:gd name="T16" fmla="*/ 0 w 1102"/>
                <a:gd name="T17" fmla="*/ 861 h 1238"/>
                <a:gd name="T18" fmla="*/ 66 w 1102"/>
                <a:gd name="T19" fmla="*/ 975 h 1238"/>
                <a:gd name="T20" fmla="*/ 485 w 1102"/>
                <a:gd name="T21" fmla="*/ 1217 h 1238"/>
                <a:gd name="T22" fmla="*/ 617 w 1102"/>
                <a:gd name="T23" fmla="*/ 1217 h 1238"/>
                <a:gd name="T24" fmla="*/ 1036 w 1102"/>
                <a:gd name="T25" fmla="*/ 97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2" h="1238">
                  <a:moveTo>
                    <a:pt x="1036" y="975"/>
                  </a:moveTo>
                  <a:cubicBezTo>
                    <a:pt x="1073" y="954"/>
                    <a:pt x="1102" y="903"/>
                    <a:pt x="1102" y="861"/>
                  </a:cubicBezTo>
                  <a:cubicBezTo>
                    <a:pt x="1102" y="377"/>
                    <a:pt x="1102" y="377"/>
                    <a:pt x="1102" y="377"/>
                  </a:cubicBezTo>
                  <a:cubicBezTo>
                    <a:pt x="1102" y="335"/>
                    <a:pt x="1073" y="283"/>
                    <a:pt x="1036" y="262"/>
                  </a:cubicBezTo>
                  <a:cubicBezTo>
                    <a:pt x="617" y="21"/>
                    <a:pt x="617" y="21"/>
                    <a:pt x="617" y="21"/>
                  </a:cubicBezTo>
                  <a:cubicBezTo>
                    <a:pt x="581" y="0"/>
                    <a:pt x="521" y="0"/>
                    <a:pt x="485" y="21"/>
                  </a:cubicBezTo>
                  <a:cubicBezTo>
                    <a:pt x="66" y="262"/>
                    <a:pt x="66" y="262"/>
                    <a:pt x="66" y="262"/>
                  </a:cubicBezTo>
                  <a:cubicBezTo>
                    <a:pt x="30" y="283"/>
                    <a:pt x="0" y="335"/>
                    <a:pt x="0" y="377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0" y="903"/>
                    <a:pt x="30" y="954"/>
                    <a:pt x="66" y="975"/>
                  </a:cubicBezTo>
                  <a:cubicBezTo>
                    <a:pt x="485" y="1217"/>
                    <a:pt x="485" y="1217"/>
                    <a:pt x="485" y="1217"/>
                  </a:cubicBezTo>
                  <a:cubicBezTo>
                    <a:pt x="521" y="1238"/>
                    <a:pt x="581" y="1238"/>
                    <a:pt x="617" y="1217"/>
                  </a:cubicBezTo>
                  <a:lnTo>
                    <a:pt x="1036" y="975"/>
                  </a:lnTo>
                  <a:close/>
                </a:path>
              </a:pathLst>
            </a:custGeom>
            <a:solidFill>
              <a:srgbClr val="FFD7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Shape 2587"/>
            <p:cNvSpPr/>
            <p:nvPr/>
          </p:nvSpPr>
          <p:spPr>
            <a:xfrm>
              <a:off x="6561393" y="3862078"/>
              <a:ext cx="519307" cy="519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/>
                <a:sym typeface="Gill Sans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975529" y="2359394"/>
            <a:ext cx="694799" cy="779938"/>
            <a:chOff x="5880041" y="2554933"/>
            <a:chExt cx="694799" cy="779938"/>
          </a:xfrm>
        </p:grpSpPr>
        <p:sp>
          <p:nvSpPr>
            <p:cNvPr id="44" name="Freeform 13"/>
            <p:cNvSpPr/>
            <p:nvPr/>
          </p:nvSpPr>
          <p:spPr bwMode="auto">
            <a:xfrm>
              <a:off x="5880041" y="2554933"/>
              <a:ext cx="694799" cy="779938"/>
            </a:xfrm>
            <a:custGeom>
              <a:avLst/>
              <a:gdLst>
                <a:gd name="T0" fmla="*/ 1036 w 1102"/>
                <a:gd name="T1" fmla="*/ 975 h 1238"/>
                <a:gd name="T2" fmla="*/ 1102 w 1102"/>
                <a:gd name="T3" fmla="*/ 861 h 1238"/>
                <a:gd name="T4" fmla="*/ 1102 w 1102"/>
                <a:gd name="T5" fmla="*/ 377 h 1238"/>
                <a:gd name="T6" fmla="*/ 1036 w 1102"/>
                <a:gd name="T7" fmla="*/ 262 h 1238"/>
                <a:gd name="T8" fmla="*/ 617 w 1102"/>
                <a:gd name="T9" fmla="*/ 21 h 1238"/>
                <a:gd name="T10" fmla="*/ 485 w 1102"/>
                <a:gd name="T11" fmla="*/ 21 h 1238"/>
                <a:gd name="T12" fmla="*/ 66 w 1102"/>
                <a:gd name="T13" fmla="*/ 262 h 1238"/>
                <a:gd name="T14" fmla="*/ 0 w 1102"/>
                <a:gd name="T15" fmla="*/ 377 h 1238"/>
                <a:gd name="T16" fmla="*/ 0 w 1102"/>
                <a:gd name="T17" fmla="*/ 861 h 1238"/>
                <a:gd name="T18" fmla="*/ 66 w 1102"/>
                <a:gd name="T19" fmla="*/ 975 h 1238"/>
                <a:gd name="T20" fmla="*/ 485 w 1102"/>
                <a:gd name="T21" fmla="*/ 1217 h 1238"/>
                <a:gd name="T22" fmla="*/ 617 w 1102"/>
                <a:gd name="T23" fmla="*/ 1217 h 1238"/>
                <a:gd name="T24" fmla="*/ 1036 w 1102"/>
                <a:gd name="T25" fmla="*/ 97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2" h="1238">
                  <a:moveTo>
                    <a:pt x="1036" y="975"/>
                  </a:moveTo>
                  <a:cubicBezTo>
                    <a:pt x="1073" y="954"/>
                    <a:pt x="1102" y="903"/>
                    <a:pt x="1102" y="861"/>
                  </a:cubicBezTo>
                  <a:cubicBezTo>
                    <a:pt x="1102" y="377"/>
                    <a:pt x="1102" y="377"/>
                    <a:pt x="1102" y="377"/>
                  </a:cubicBezTo>
                  <a:cubicBezTo>
                    <a:pt x="1102" y="335"/>
                    <a:pt x="1073" y="283"/>
                    <a:pt x="1036" y="262"/>
                  </a:cubicBezTo>
                  <a:cubicBezTo>
                    <a:pt x="617" y="21"/>
                    <a:pt x="617" y="21"/>
                    <a:pt x="617" y="21"/>
                  </a:cubicBezTo>
                  <a:cubicBezTo>
                    <a:pt x="581" y="0"/>
                    <a:pt x="521" y="0"/>
                    <a:pt x="485" y="21"/>
                  </a:cubicBezTo>
                  <a:cubicBezTo>
                    <a:pt x="66" y="262"/>
                    <a:pt x="66" y="262"/>
                    <a:pt x="66" y="262"/>
                  </a:cubicBezTo>
                  <a:cubicBezTo>
                    <a:pt x="30" y="283"/>
                    <a:pt x="0" y="335"/>
                    <a:pt x="0" y="377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0" y="903"/>
                    <a:pt x="30" y="954"/>
                    <a:pt x="66" y="975"/>
                  </a:cubicBezTo>
                  <a:cubicBezTo>
                    <a:pt x="485" y="1217"/>
                    <a:pt x="485" y="1217"/>
                    <a:pt x="485" y="1217"/>
                  </a:cubicBezTo>
                  <a:cubicBezTo>
                    <a:pt x="521" y="1238"/>
                    <a:pt x="581" y="1238"/>
                    <a:pt x="617" y="1217"/>
                  </a:cubicBezTo>
                  <a:lnTo>
                    <a:pt x="1036" y="975"/>
                  </a:lnTo>
                  <a:close/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Shape 2591"/>
            <p:cNvSpPr/>
            <p:nvPr/>
          </p:nvSpPr>
          <p:spPr>
            <a:xfrm>
              <a:off x="6092792" y="2819626"/>
              <a:ext cx="295099" cy="295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4727"/>
                  </a:moveTo>
                  <a:cubicBezTo>
                    <a:pt x="8631" y="14727"/>
                    <a:pt x="6873" y="12969"/>
                    <a:pt x="6873" y="10800"/>
                  </a:cubicBezTo>
                  <a:cubicBezTo>
                    <a:pt x="6873" y="8631"/>
                    <a:pt x="8631" y="6873"/>
                    <a:pt x="10800" y="6873"/>
                  </a:cubicBezTo>
                  <a:cubicBezTo>
                    <a:pt x="12969" y="6873"/>
                    <a:pt x="14727" y="8631"/>
                    <a:pt x="14727" y="10800"/>
                  </a:cubicBezTo>
                  <a:cubicBezTo>
                    <a:pt x="14727" y="12969"/>
                    <a:pt x="12969" y="14727"/>
                    <a:pt x="10800" y="14727"/>
                  </a:cubicBezTo>
                  <a:moveTo>
                    <a:pt x="10800" y="5891"/>
                  </a:moveTo>
                  <a:cubicBezTo>
                    <a:pt x="8088" y="5891"/>
                    <a:pt x="5891" y="8089"/>
                    <a:pt x="5891" y="10800"/>
                  </a:cubicBezTo>
                  <a:cubicBezTo>
                    <a:pt x="5891" y="13512"/>
                    <a:pt x="8088" y="15709"/>
                    <a:pt x="10800" y="15709"/>
                  </a:cubicBezTo>
                  <a:cubicBezTo>
                    <a:pt x="13512" y="15709"/>
                    <a:pt x="15709" y="13512"/>
                    <a:pt x="15709" y="10800"/>
                  </a:cubicBezTo>
                  <a:cubicBezTo>
                    <a:pt x="15709" y="8089"/>
                    <a:pt x="13512" y="5891"/>
                    <a:pt x="10800" y="5891"/>
                  </a:cubicBezTo>
                  <a:moveTo>
                    <a:pt x="20618" y="12013"/>
                  </a:moveTo>
                  <a:cubicBezTo>
                    <a:pt x="20614" y="12014"/>
                    <a:pt x="20611" y="12016"/>
                    <a:pt x="20607" y="12016"/>
                  </a:cubicBezTo>
                  <a:lnTo>
                    <a:pt x="19602" y="12268"/>
                  </a:lnTo>
                  <a:cubicBezTo>
                    <a:pt x="19256" y="12354"/>
                    <a:pt x="18984" y="12622"/>
                    <a:pt x="18892" y="12966"/>
                  </a:cubicBezTo>
                  <a:cubicBezTo>
                    <a:pt x="18703" y="13672"/>
                    <a:pt x="18421" y="14351"/>
                    <a:pt x="18053" y="14986"/>
                  </a:cubicBezTo>
                  <a:cubicBezTo>
                    <a:pt x="17873" y="15295"/>
                    <a:pt x="17876" y="15677"/>
                    <a:pt x="18060" y="15984"/>
                  </a:cubicBezTo>
                  <a:lnTo>
                    <a:pt x="18601" y="16885"/>
                  </a:lnTo>
                  <a:lnTo>
                    <a:pt x="16886" y="18600"/>
                  </a:lnTo>
                  <a:cubicBezTo>
                    <a:pt x="16882" y="18599"/>
                    <a:pt x="16878" y="18597"/>
                    <a:pt x="16875" y="18595"/>
                  </a:cubicBezTo>
                  <a:lnTo>
                    <a:pt x="15978" y="18057"/>
                  </a:lnTo>
                  <a:cubicBezTo>
                    <a:pt x="15822" y="17964"/>
                    <a:pt x="15648" y="17917"/>
                    <a:pt x="15473" y="17917"/>
                  </a:cubicBezTo>
                  <a:cubicBezTo>
                    <a:pt x="15304" y="17917"/>
                    <a:pt x="15134" y="17961"/>
                    <a:pt x="14982" y="18049"/>
                  </a:cubicBezTo>
                  <a:cubicBezTo>
                    <a:pt x="14348" y="18415"/>
                    <a:pt x="13671" y="18696"/>
                    <a:pt x="12968" y="18884"/>
                  </a:cubicBezTo>
                  <a:cubicBezTo>
                    <a:pt x="12624" y="18976"/>
                    <a:pt x="12356" y="19248"/>
                    <a:pt x="12269" y="19594"/>
                  </a:cubicBezTo>
                  <a:lnTo>
                    <a:pt x="12016" y="20607"/>
                  </a:lnTo>
                  <a:cubicBezTo>
                    <a:pt x="12015" y="20611"/>
                    <a:pt x="12014" y="20614"/>
                    <a:pt x="12012" y="20619"/>
                  </a:cubicBezTo>
                  <a:lnTo>
                    <a:pt x="9587" y="20619"/>
                  </a:lnTo>
                  <a:lnTo>
                    <a:pt x="9331" y="19594"/>
                  </a:lnTo>
                  <a:cubicBezTo>
                    <a:pt x="9244" y="19248"/>
                    <a:pt x="8976" y="18976"/>
                    <a:pt x="8632" y="18884"/>
                  </a:cubicBezTo>
                  <a:cubicBezTo>
                    <a:pt x="7929" y="18696"/>
                    <a:pt x="7251" y="18415"/>
                    <a:pt x="6617" y="18049"/>
                  </a:cubicBezTo>
                  <a:cubicBezTo>
                    <a:pt x="6465" y="17961"/>
                    <a:pt x="6296" y="17917"/>
                    <a:pt x="6127" y="17917"/>
                  </a:cubicBezTo>
                  <a:cubicBezTo>
                    <a:pt x="5951" y="17917"/>
                    <a:pt x="5777" y="17964"/>
                    <a:pt x="5621" y="18057"/>
                  </a:cubicBezTo>
                  <a:lnTo>
                    <a:pt x="4725" y="18595"/>
                  </a:lnTo>
                  <a:cubicBezTo>
                    <a:pt x="4722" y="18597"/>
                    <a:pt x="4718" y="18599"/>
                    <a:pt x="4714" y="18600"/>
                  </a:cubicBezTo>
                  <a:lnTo>
                    <a:pt x="3000" y="16885"/>
                  </a:lnTo>
                  <a:lnTo>
                    <a:pt x="3540" y="15984"/>
                  </a:lnTo>
                  <a:cubicBezTo>
                    <a:pt x="3724" y="15677"/>
                    <a:pt x="3727" y="15295"/>
                    <a:pt x="3548" y="14986"/>
                  </a:cubicBezTo>
                  <a:cubicBezTo>
                    <a:pt x="3179" y="14351"/>
                    <a:pt x="2897" y="13672"/>
                    <a:pt x="2708" y="12966"/>
                  </a:cubicBezTo>
                  <a:cubicBezTo>
                    <a:pt x="2616" y="12622"/>
                    <a:pt x="2343" y="12354"/>
                    <a:pt x="1998" y="12268"/>
                  </a:cubicBezTo>
                  <a:lnTo>
                    <a:pt x="993" y="12016"/>
                  </a:lnTo>
                  <a:cubicBezTo>
                    <a:pt x="989" y="12016"/>
                    <a:pt x="986" y="12014"/>
                    <a:pt x="982" y="12013"/>
                  </a:cubicBezTo>
                  <a:lnTo>
                    <a:pt x="982" y="9587"/>
                  </a:lnTo>
                  <a:lnTo>
                    <a:pt x="1998" y="9333"/>
                  </a:lnTo>
                  <a:cubicBezTo>
                    <a:pt x="2343" y="9246"/>
                    <a:pt x="2616" y="8979"/>
                    <a:pt x="2708" y="8634"/>
                  </a:cubicBezTo>
                  <a:cubicBezTo>
                    <a:pt x="2897" y="7928"/>
                    <a:pt x="3179" y="7249"/>
                    <a:pt x="3548" y="6615"/>
                  </a:cubicBezTo>
                  <a:cubicBezTo>
                    <a:pt x="3727" y="6305"/>
                    <a:pt x="3724" y="5923"/>
                    <a:pt x="3540" y="5617"/>
                  </a:cubicBezTo>
                  <a:lnTo>
                    <a:pt x="3005" y="4725"/>
                  </a:lnTo>
                  <a:cubicBezTo>
                    <a:pt x="3004" y="4722"/>
                    <a:pt x="3002" y="4718"/>
                    <a:pt x="3000" y="4715"/>
                  </a:cubicBezTo>
                  <a:lnTo>
                    <a:pt x="4715" y="3000"/>
                  </a:lnTo>
                  <a:lnTo>
                    <a:pt x="5621" y="3544"/>
                  </a:lnTo>
                  <a:cubicBezTo>
                    <a:pt x="5777" y="3636"/>
                    <a:pt x="5951" y="3683"/>
                    <a:pt x="6127" y="3683"/>
                  </a:cubicBezTo>
                  <a:cubicBezTo>
                    <a:pt x="6296" y="3683"/>
                    <a:pt x="6465" y="3639"/>
                    <a:pt x="6618" y="3551"/>
                  </a:cubicBezTo>
                  <a:cubicBezTo>
                    <a:pt x="7251" y="3185"/>
                    <a:pt x="7929" y="2904"/>
                    <a:pt x="8632" y="2717"/>
                  </a:cubicBezTo>
                  <a:cubicBezTo>
                    <a:pt x="8976" y="2624"/>
                    <a:pt x="9244" y="2353"/>
                    <a:pt x="9331" y="2007"/>
                  </a:cubicBezTo>
                  <a:lnTo>
                    <a:pt x="9587" y="982"/>
                  </a:lnTo>
                  <a:lnTo>
                    <a:pt x="12012" y="982"/>
                  </a:lnTo>
                  <a:cubicBezTo>
                    <a:pt x="12014" y="986"/>
                    <a:pt x="12015" y="989"/>
                    <a:pt x="12016" y="993"/>
                  </a:cubicBezTo>
                  <a:lnTo>
                    <a:pt x="12269" y="2007"/>
                  </a:lnTo>
                  <a:cubicBezTo>
                    <a:pt x="12356" y="2353"/>
                    <a:pt x="12624" y="2624"/>
                    <a:pt x="12968" y="2717"/>
                  </a:cubicBezTo>
                  <a:cubicBezTo>
                    <a:pt x="13671" y="2904"/>
                    <a:pt x="14348" y="3185"/>
                    <a:pt x="14982" y="3551"/>
                  </a:cubicBezTo>
                  <a:cubicBezTo>
                    <a:pt x="15134" y="3639"/>
                    <a:pt x="15304" y="3683"/>
                    <a:pt x="15473" y="3683"/>
                  </a:cubicBezTo>
                  <a:cubicBezTo>
                    <a:pt x="15648" y="3683"/>
                    <a:pt x="15822" y="3636"/>
                    <a:pt x="15978" y="3544"/>
                  </a:cubicBezTo>
                  <a:lnTo>
                    <a:pt x="16884" y="3000"/>
                  </a:lnTo>
                  <a:lnTo>
                    <a:pt x="18600" y="4715"/>
                  </a:lnTo>
                  <a:cubicBezTo>
                    <a:pt x="18598" y="4718"/>
                    <a:pt x="18597" y="4722"/>
                    <a:pt x="18595" y="4726"/>
                  </a:cubicBezTo>
                  <a:lnTo>
                    <a:pt x="18060" y="5616"/>
                  </a:lnTo>
                  <a:cubicBezTo>
                    <a:pt x="17876" y="5923"/>
                    <a:pt x="17873" y="6305"/>
                    <a:pt x="18053" y="6615"/>
                  </a:cubicBezTo>
                  <a:cubicBezTo>
                    <a:pt x="18421" y="7249"/>
                    <a:pt x="18703" y="7928"/>
                    <a:pt x="18892" y="8634"/>
                  </a:cubicBezTo>
                  <a:cubicBezTo>
                    <a:pt x="18984" y="8979"/>
                    <a:pt x="19256" y="9246"/>
                    <a:pt x="19602" y="9333"/>
                  </a:cubicBezTo>
                  <a:lnTo>
                    <a:pt x="20618" y="9587"/>
                  </a:lnTo>
                  <a:cubicBezTo>
                    <a:pt x="20618" y="9587"/>
                    <a:pt x="20618" y="12013"/>
                    <a:pt x="20618" y="12013"/>
                  </a:cubicBezTo>
                  <a:close/>
                  <a:moveTo>
                    <a:pt x="20880" y="8641"/>
                  </a:moveTo>
                  <a:lnTo>
                    <a:pt x="19841" y="8380"/>
                  </a:lnTo>
                  <a:cubicBezTo>
                    <a:pt x="19626" y="7580"/>
                    <a:pt x="19308" y="6822"/>
                    <a:pt x="18902" y="6122"/>
                  </a:cubicBezTo>
                  <a:lnTo>
                    <a:pt x="19455" y="5200"/>
                  </a:lnTo>
                  <a:cubicBezTo>
                    <a:pt x="19625" y="4871"/>
                    <a:pt x="19736" y="4463"/>
                    <a:pt x="19455" y="4182"/>
                  </a:cubicBezTo>
                  <a:lnTo>
                    <a:pt x="17419" y="2145"/>
                  </a:lnTo>
                  <a:cubicBezTo>
                    <a:pt x="17292" y="2018"/>
                    <a:pt x="17136" y="1969"/>
                    <a:pt x="16975" y="1969"/>
                  </a:cubicBezTo>
                  <a:cubicBezTo>
                    <a:pt x="16778" y="1969"/>
                    <a:pt x="16572" y="2043"/>
                    <a:pt x="16400" y="2145"/>
                  </a:cubicBezTo>
                  <a:lnTo>
                    <a:pt x="15473" y="2702"/>
                  </a:lnTo>
                  <a:cubicBezTo>
                    <a:pt x="14775" y="2298"/>
                    <a:pt x="14020" y="1982"/>
                    <a:pt x="13222" y="1768"/>
                  </a:cubicBezTo>
                  <a:lnTo>
                    <a:pt x="12960" y="720"/>
                  </a:lnTo>
                  <a:cubicBezTo>
                    <a:pt x="12848" y="367"/>
                    <a:pt x="12638" y="0"/>
                    <a:pt x="12240" y="0"/>
                  </a:cubicBezTo>
                  <a:lnTo>
                    <a:pt x="9360" y="0"/>
                  </a:lnTo>
                  <a:cubicBezTo>
                    <a:pt x="8962" y="0"/>
                    <a:pt x="8730" y="367"/>
                    <a:pt x="8640" y="720"/>
                  </a:cubicBezTo>
                  <a:lnTo>
                    <a:pt x="8378" y="1768"/>
                  </a:lnTo>
                  <a:cubicBezTo>
                    <a:pt x="7580" y="1982"/>
                    <a:pt x="6825" y="2298"/>
                    <a:pt x="6127" y="2702"/>
                  </a:cubicBezTo>
                  <a:lnTo>
                    <a:pt x="5200" y="2145"/>
                  </a:lnTo>
                  <a:cubicBezTo>
                    <a:pt x="5028" y="2043"/>
                    <a:pt x="4822" y="1969"/>
                    <a:pt x="4625" y="1969"/>
                  </a:cubicBezTo>
                  <a:cubicBezTo>
                    <a:pt x="4464" y="1969"/>
                    <a:pt x="4308" y="2018"/>
                    <a:pt x="4181" y="2145"/>
                  </a:cubicBezTo>
                  <a:lnTo>
                    <a:pt x="2145" y="4182"/>
                  </a:lnTo>
                  <a:cubicBezTo>
                    <a:pt x="1864" y="4463"/>
                    <a:pt x="1975" y="4871"/>
                    <a:pt x="2145" y="5200"/>
                  </a:cubicBezTo>
                  <a:lnTo>
                    <a:pt x="2698" y="6122"/>
                  </a:lnTo>
                  <a:cubicBezTo>
                    <a:pt x="2292" y="6822"/>
                    <a:pt x="1973" y="7580"/>
                    <a:pt x="1759" y="8380"/>
                  </a:cubicBezTo>
                  <a:lnTo>
                    <a:pt x="720" y="8641"/>
                  </a:lnTo>
                  <a:cubicBezTo>
                    <a:pt x="367" y="8730"/>
                    <a:pt x="0" y="8963"/>
                    <a:pt x="0" y="9360"/>
                  </a:cubicBezTo>
                  <a:lnTo>
                    <a:pt x="0" y="12240"/>
                  </a:lnTo>
                  <a:cubicBezTo>
                    <a:pt x="0" y="12638"/>
                    <a:pt x="367" y="12848"/>
                    <a:pt x="720" y="12960"/>
                  </a:cubicBezTo>
                  <a:lnTo>
                    <a:pt x="1759" y="13220"/>
                  </a:lnTo>
                  <a:cubicBezTo>
                    <a:pt x="1973" y="14021"/>
                    <a:pt x="2292" y="14778"/>
                    <a:pt x="2698" y="15478"/>
                  </a:cubicBezTo>
                  <a:lnTo>
                    <a:pt x="2145" y="16400"/>
                  </a:lnTo>
                  <a:cubicBezTo>
                    <a:pt x="1959" y="16714"/>
                    <a:pt x="1864" y="17137"/>
                    <a:pt x="2145" y="17419"/>
                  </a:cubicBezTo>
                  <a:lnTo>
                    <a:pt x="4181" y="19455"/>
                  </a:lnTo>
                  <a:cubicBezTo>
                    <a:pt x="4305" y="19579"/>
                    <a:pt x="4454" y="19627"/>
                    <a:pt x="4610" y="19627"/>
                  </a:cubicBezTo>
                  <a:cubicBezTo>
                    <a:pt x="4807" y="19627"/>
                    <a:pt x="5016" y="19550"/>
                    <a:pt x="5200" y="19455"/>
                  </a:cubicBezTo>
                  <a:lnTo>
                    <a:pt x="6127" y="18899"/>
                  </a:lnTo>
                  <a:cubicBezTo>
                    <a:pt x="6825" y="19302"/>
                    <a:pt x="7580" y="19619"/>
                    <a:pt x="8378" y="19832"/>
                  </a:cubicBezTo>
                  <a:lnTo>
                    <a:pt x="8640" y="20880"/>
                  </a:lnTo>
                  <a:cubicBezTo>
                    <a:pt x="8730" y="21233"/>
                    <a:pt x="8962" y="21600"/>
                    <a:pt x="9360" y="21600"/>
                  </a:cubicBezTo>
                  <a:lnTo>
                    <a:pt x="12240" y="21600"/>
                  </a:lnTo>
                  <a:cubicBezTo>
                    <a:pt x="12638" y="21600"/>
                    <a:pt x="12848" y="21233"/>
                    <a:pt x="12960" y="20880"/>
                  </a:cubicBezTo>
                  <a:lnTo>
                    <a:pt x="13222" y="19832"/>
                  </a:lnTo>
                  <a:cubicBezTo>
                    <a:pt x="14020" y="19619"/>
                    <a:pt x="14775" y="19302"/>
                    <a:pt x="15473" y="18899"/>
                  </a:cubicBezTo>
                  <a:lnTo>
                    <a:pt x="16400" y="19455"/>
                  </a:lnTo>
                  <a:cubicBezTo>
                    <a:pt x="16584" y="19550"/>
                    <a:pt x="16793" y="19627"/>
                    <a:pt x="16990" y="19627"/>
                  </a:cubicBezTo>
                  <a:cubicBezTo>
                    <a:pt x="17146" y="19627"/>
                    <a:pt x="17294" y="19579"/>
                    <a:pt x="17419" y="19455"/>
                  </a:cubicBezTo>
                  <a:lnTo>
                    <a:pt x="19455" y="17419"/>
                  </a:lnTo>
                  <a:cubicBezTo>
                    <a:pt x="19736" y="17137"/>
                    <a:pt x="19641" y="16714"/>
                    <a:pt x="19455" y="16400"/>
                  </a:cubicBezTo>
                  <a:lnTo>
                    <a:pt x="18902" y="15478"/>
                  </a:lnTo>
                  <a:cubicBezTo>
                    <a:pt x="19308" y="14778"/>
                    <a:pt x="19626" y="14021"/>
                    <a:pt x="19841" y="13220"/>
                  </a:cubicBezTo>
                  <a:lnTo>
                    <a:pt x="20880" y="12960"/>
                  </a:lnTo>
                  <a:cubicBezTo>
                    <a:pt x="21233" y="12848"/>
                    <a:pt x="21600" y="12638"/>
                    <a:pt x="21600" y="12240"/>
                  </a:cubicBezTo>
                  <a:lnTo>
                    <a:pt x="21600" y="9360"/>
                  </a:lnTo>
                  <a:cubicBezTo>
                    <a:pt x="21600" y="8963"/>
                    <a:pt x="21233" y="8730"/>
                    <a:pt x="20880" y="8641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19045" tIns="19045" rIns="19045" bIns="19045" anchor="ctr"/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/>
                <a:sym typeface="Gill Sans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388829" y="3124316"/>
            <a:ext cx="633200" cy="710791"/>
            <a:chOff x="3293341" y="3319855"/>
            <a:chExt cx="633200" cy="710791"/>
          </a:xfrm>
          <a:effectLst/>
        </p:grpSpPr>
        <p:sp>
          <p:nvSpPr>
            <p:cNvPr id="49" name="Freeform 13"/>
            <p:cNvSpPr/>
            <p:nvPr/>
          </p:nvSpPr>
          <p:spPr bwMode="auto">
            <a:xfrm>
              <a:off x="3293341" y="3319855"/>
              <a:ext cx="633200" cy="710791"/>
            </a:xfrm>
            <a:custGeom>
              <a:avLst/>
              <a:gdLst>
                <a:gd name="T0" fmla="*/ 1036 w 1102"/>
                <a:gd name="T1" fmla="*/ 975 h 1238"/>
                <a:gd name="T2" fmla="*/ 1102 w 1102"/>
                <a:gd name="T3" fmla="*/ 861 h 1238"/>
                <a:gd name="T4" fmla="*/ 1102 w 1102"/>
                <a:gd name="T5" fmla="*/ 377 h 1238"/>
                <a:gd name="T6" fmla="*/ 1036 w 1102"/>
                <a:gd name="T7" fmla="*/ 262 h 1238"/>
                <a:gd name="T8" fmla="*/ 617 w 1102"/>
                <a:gd name="T9" fmla="*/ 21 h 1238"/>
                <a:gd name="T10" fmla="*/ 485 w 1102"/>
                <a:gd name="T11" fmla="*/ 21 h 1238"/>
                <a:gd name="T12" fmla="*/ 66 w 1102"/>
                <a:gd name="T13" fmla="*/ 262 h 1238"/>
                <a:gd name="T14" fmla="*/ 0 w 1102"/>
                <a:gd name="T15" fmla="*/ 377 h 1238"/>
                <a:gd name="T16" fmla="*/ 0 w 1102"/>
                <a:gd name="T17" fmla="*/ 861 h 1238"/>
                <a:gd name="T18" fmla="*/ 66 w 1102"/>
                <a:gd name="T19" fmla="*/ 975 h 1238"/>
                <a:gd name="T20" fmla="*/ 485 w 1102"/>
                <a:gd name="T21" fmla="*/ 1217 h 1238"/>
                <a:gd name="T22" fmla="*/ 617 w 1102"/>
                <a:gd name="T23" fmla="*/ 1217 h 1238"/>
                <a:gd name="T24" fmla="*/ 1036 w 1102"/>
                <a:gd name="T25" fmla="*/ 975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2" h="1238">
                  <a:moveTo>
                    <a:pt x="1036" y="975"/>
                  </a:moveTo>
                  <a:cubicBezTo>
                    <a:pt x="1073" y="954"/>
                    <a:pt x="1102" y="903"/>
                    <a:pt x="1102" y="861"/>
                  </a:cubicBezTo>
                  <a:cubicBezTo>
                    <a:pt x="1102" y="377"/>
                    <a:pt x="1102" y="377"/>
                    <a:pt x="1102" y="377"/>
                  </a:cubicBezTo>
                  <a:cubicBezTo>
                    <a:pt x="1102" y="335"/>
                    <a:pt x="1073" y="283"/>
                    <a:pt x="1036" y="262"/>
                  </a:cubicBezTo>
                  <a:cubicBezTo>
                    <a:pt x="617" y="21"/>
                    <a:pt x="617" y="21"/>
                    <a:pt x="617" y="21"/>
                  </a:cubicBezTo>
                  <a:cubicBezTo>
                    <a:pt x="581" y="0"/>
                    <a:pt x="521" y="0"/>
                    <a:pt x="485" y="21"/>
                  </a:cubicBezTo>
                  <a:cubicBezTo>
                    <a:pt x="66" y="262"/>
                    <a:pt x="66" y="262"/>
                    <a:pt x="66" y="262"/>
                  </a:cubicBezTo>
                  <a:cubicBezTo>
                    <a:pt x="30" y="283"/>
                    <a:pt x="0" y="335"/>
                    <a:pt x="0" y="377"/>
                  </a:cubicBezTo>
                  <a:cubicBezTo>
                    <a:pt x="0" y="861"/>
                    <a:pt x="0" y="861"/>
                    <a:pt x="0" y="861"/>
                  </a:cubicBezTo>
                  <a:cubicBezTo>
                    <a:pt x="0" y="903"/>
                    <a:pt x="30" y="954"/>
                    <a:pt x="66" y="975"/>
                  </a:cubicBezTo>
                  <a:cubicBezTo>
                    <a:pt x="485" y="1217"/>
                    <a:pt x="485" y="1217"/>
                    <a:pt x="485" y="1217"/>
                  </a:cubicBezTo>
                  <a:cubicBezTo>
                    <a:pt x="521" y="1238"/>
                    <a:pt x="581" y="1238"/>
                    <a:pt x="617" y="1217"/>
                  </a:cubicBezTo>
                  <a:lnTo>
                    <a:pt x="1036" y="975"/>
                  </a:lnTo>
                  <a:close/>
                </a:path>
              </a:pathLst>
            </a:custGeom>
            <a:solidFill>
              <a:srgbClr val="FFD7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Shape 2632"/>
            <p:cNvSpPr/>
            <p:nvPr/>
          </p:nvSpPr>
          <p:spPr>
            <a:xfrm>
              <a:off x="3489421" y="3551515"/>
              <a:ext cx="228541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7673"/>
                  </a:moveTo>
                  <a:cubicBezTo>
                    <a:pt x="4588" y="17673"/>
                    <a:pt x="1200" y="16051"/>
                    <a:pt x="1200" y="15218"/>
                  </a:cubicBezTo>
                  <a:cubicBezTo>
                    <a:pt x="1200" y="14690"/>
                    <a:pt x="1355" y="14275"/>
                    <a:pt x="1611" y="13896"/>
                  </a:cubicBezTo>
                  <a:cubicBezTo>
                    <a:pt x="3255" y="14967"/>
                    <a:pt x="6746" y="15709"/>
                    <a:pt x="10800" y="15709"/>
                  </a:cubicBezTo>
                  <a:cubicBezTo>
                    <a:pt x="14856" y="15709"/>
                    <a:pt x="18345" y="14966"/>
                    <a:pt x="19987" y="13894"/>
                  </a:cubicBezTo>
                  <a:cubicBezTo>
                    <a:pt x="20244" y="14273"/>
                    <a:pt x="20400" y="14689"/>
                    <a:pt x="20400" y="15218"/>
                  </a:cubicBezTo>
                  <a:cubicBezTo>
                    <a:pt x="20400" y="16051"/>
                    <a:pt x="17011" y="17673"/>
                    <a:pt x="10800" y="17673"/>
                  </a:cubicBezTo>
                  <a:moveTo>
                    <a:pt x="10800" y="20618"/>
                  </a:moveTo>
                  <a:cubicBezTo>
                    <a:pt x="9475" y="20618"/>
                    <a:pt x="8400" y="19739"/>
                    <a:pt x="8400" y="18655"/>
                  </a:cubicBezTo>
                  <a:cubicBezTo>
                    <a:pt x="8400" y="18625"/>
                    <a:pt x="8408" y="18597"/>
                    <a:pt x="8409" y="18567"/>
                  </a:cubicBezTo>
                  <a:cubicBezTo>
                    <a:pt x="9179" y="18623"/>
                    <a:pt x="9977" y="18655"/>
                    <a:pt x="10800" y="18655"/>
                  </a:cubicBezTo>
                  <a:cubicBezTo>
                    <a:pt x="11623" y="18655"/>
                    <a:pt x="12421" y="18623"/>
                    <a:pt x="13191" y="18567"/>
                  </a:cubicBezTo>
                  <a:cubicBezTo>
                    <a:pt x="13192" y="18597"/>
                    <a:pt x="13200" y="18625"/>
                    <a:pt x="13200" y="18655"/>
                  </a:cubicBezTo>
                  <a:cubicBezTo>
                    <a:pt x="13200" y="19739"/>
                    <a:pt x="12125" y="20618"/>
                    <a:pt x="10800" y="20618"/>
                  </a:cubicBezTo>
                  <a:moveTo>
                    <a:pt x="2948" y="12551"/>
                  </a:moveTo>
                  <a:cubicBezTo>
                    <a:pt x="4308" y="11388"/>
                    <a:pt x="6000" y="9939"/>
                    <a:pt x="6000" y="6873"/>
                  </a:cubicBezTo>
                  <a:cubicBezTo>
                    <a:pt x="6000" y="5232"/>
                    <a:pt x="7238" y="3825"/>
                    <a:pt x="8988" y="3239"/>
                  </a:cubicBezTo>
                  <a:cubicBezTo>
                    <a:pt x="9428" y="3657"/>
                    <a:pt x="10072" y="3927"/>
                    <a:pt x="10800" y="3927"/>
                  </a:cubicBezTo>
                  <a:cubicBezTo>
                    <a:pt x="11528" y="3927"/>
                    <a:pt x="12172" y="3657"/>
                    <a:pt x="12611" y="3239"/>
                  </a:cubicBezTo>
                  <a:cubicBezTo>
                    <a:pt x="14362" y="3825"/>
                    <a:pt x="15600" y="5232"/>
                    <a:pt x="15600" y="6873"/>
                  </a:cubicBezTo>
                  <a:cubicBezTo>
                    <a:pt x="15600" y="9939"/>
                    <a:pt x="17292" y="11388"/>
                    <a:pt x="18652" y="12551"/>
                  </a:cubicBezTo>
                  <a:cubicBezTo>
                    <a:pt x="18911" y="12773"/>
                    <a:pt x="19152" y="12979"/>
                    <a:pt x="19366" y="13183"/>
                  </a:cubicBezTo>
                  <a:cubicBezTo>
                    <a:pt x="18217" y="14077"/>
                    <a:pt x="14825" y="14727"/>
                    <a:pt x="10800" y="14727"/>
                  </a:cubicBezTo>
                  <a:cubicBezTo>
                    <a:pt x="6779" y="14727"/>
                    <a:pt x="3383" y="14079"/>
                    <a:pt x="2230" y="13186"/>
                  </a:cubicBezTo>
                  <a:cubicBezTo>
                    <a:pt x="2446" y="12981"/>
                    <a:pt x="2687" y="12774"/>
                    <a:pt x="2948" y="12551"/>
                  </a:cubicBezTo>
                  <a:moveTo>
                    <a:pt x="10800" y="982"/>
                  </a:moveTo>
                  <a:cubicBezTo>
                    <a:pt x="11462" y="982"/>
                    <a:pt x="12000" y="1422"/>
                    <a:pt x="12000" y="1964"/>
                  </a:cubicBezTo>
                  <a:cubicBezTo>
                    <a:pt x="12000" y="2506"/>
                    <a:pt x="11462" y="2945"/>
                    <a:pt x="10800" y="2945"/>
                  </a:cubicBezTo>
                  <a:cubicBezTo>
                    <a:pt x="10138" y="2945"/>
                    <a:pt x="9600" y="2506"/>
                    <a:pt x="9600" y="1964"/>
                  </a:cubicBezTo>
                  <a:cubicBezTo>
                    <a:pt x="9600" y="1422"/>
                    <a:pt x="10138" y="982"/>
                    <a:pt x="10800" y="982"/>
                  </a:cubicBezTo>
                  <a:moveTo>
                    <a:pt x="21600" y="15218"/>
                  </a:moveTo>
                  <a:cubicBezTo>
                    <a:pt x="21600" y="11782"/>
                    <a:pt x="16800" y="11782"/>
                    <a:pt x="16800" y="6873"/>
                  </a:cubicBezTo>
                  <a:cubicBezTo>
                    <a:pt x="16800" y="4845"/>
                    <a:pt x="15296" y="3105"/>
                    <a:pt x="13152" y="2356"/>
                  </a:cubicBezTo>
                  <a:cubicBezTo>
                    <a:pt x="13183" y="2229"/>
                    <a:pt x="13200" y="2098"/>
                    <a:pt x="13200" y="1964"/>
                  </a:cubicBezTo>
                  <a:cubicBezTo>
                    <a:pt x="13200" y="879"/>
                    <a:pt x="12125" y="0"/>
                    <a:pt x="10800" y="0"/>
                  </a:cubicBezTo>
                  <a:cubicBezTo>
                    <a:pt x="9475" y="0"/>
                    <a:pt x="8400" y="879"/>
                    <a:pt x="8400" y="1964"/>
                  </a:cubicBezTo>
                  <a:cubicBezTo>
                    <a:pt x="8400" y="2098"/>
                    <a:pt x="8417" y="2229"/>
                    <a:pt x="8448" y="2356"/>
                  </a:cubicBezTo>
                  <a:cubicBezTo>
                    <a:pt x="6304" y="3105"/>
                    <a:pt x="4800" y="4845"/>
                    <a:pt x="4800" y="6873"/>
                  </a:cubicBezTo>
                  <a:cubicBezTo>
                    <a:pt x="4800" y="11782"/>
                    <a:pt x="0" y="11782"/>
                    <a:pt x="0" y="15218"/>
                  </a:cubicBezTo>
                  <a:cubicBezTo>
                    <a:pt x="0" y="16716"/>
                    <a:pt x="3016" y="17986"/>
                    <a:pt x="7217" y="18457"/>
                  </a:cubicBezTo>
                  <a:cubicBezTo>
                    <a:pt x="7211" y="18523"/>
                    <a:pt x="7200" y="18587"/>
                    <a:pt x="7200" y="18655"/>
                  </a:cubicBezTo>
                  <a:cubicBezTo>
                    <a:pt x="7200" y="20282"/>
                    <a:pt x="8812" y="21600"/>
                    <a:pt x="10800" y="21600"/>
                  </a:cubicBezTo>
                  <a:cubicBezTo>
                    <a:pt x="12788" y="21600"/>
                    <a:pt x="14400" y="20282"/>
                    <a:pt x="14400" y="18655"/>
                  </a:cubicBezTo>
                  <a:cubicBezTo>
                    <a:pt x="14400" y="18587"/>
                    <a:pt x="14389" y="18523"/>
                    <a:pt x="14383" y="18457"/>
                  </a:cubicBezTo>
                  <a:cubicBezTo>
                    <a:pt x="18584" y="17986"/>
                    <a:pt x="21600" y="16716"/>
                    <a:pt x="21600" y="152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cd39474a0c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290" y="0"/>
            <a:ext cx="12226290" cy="6858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481354" y="2251743"/>
            <a:ext cx="323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输入标题内容</a:t>
            </a:r>
            <a:endParaRPr lang="zh-CN" altLang="en-US" sz="40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45949" y="2958532"/>
            <a:ext cx="4500102" cy="104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2000"/>
              </a:lnSpc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096000" y="4008974"/>
            <a:ext cx="0" cy="252000"/>
          </a:xfrm>
          <a:prstGeom prst="line">
            <a:avLst/>
          </a:prstGeom>
          <a:ln w="19050">
            <a:solidFill>
              <a:srgbClr val="2224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5373330" y="4473805"/>
            <a:ext cx="1445341" cy="422458"/>
          </a:xfrm>
          <a:prstGeom prst="roundRect">
            <a:avLst>
              <a:gd name="adj" fmla="val 50000"/>
            </a:avLst>
          </a:prstGeom>
          <a:solidFill>
            <a:srgbClr val="FFD731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5604192" y="4515757"/>
            <a:ext cx="983615" cy="337185"/>
          </a:xfrm>
          <a:prstGeom prst="rect">
            <a:avLst/>
          </a:prstGeom>
          <a:solidFill>
            <a:srgbClr val="FFD73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2224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04</a:t>
            </a:r>
            <a:endParaRPr lang="en-US" altLang="zh-CN" sz="1600" dirty="0">
              <a:solidFill>
                <a:srgbClr val="2224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/>
          <p:cNvSpPr/>
          <p:nvPr/>
        </p:nvSpPr>
        <p:spPr>
          <a:xfrm>
            <a:off x="217170" y="190500"/>
            <a:ext cx="11757660" cy="6477000"/>
          </a:xfrm>
          <a:prstGeom prst="roundRect">
            <a:avLst>
              <a:gd name="adj" fmla="val 4765"/>
            </a:avLst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平行四边形 26"/>
          <p:cNvSpPr/>
          <p:nvPr/>
        </p:nvSpPr>
        <p:spPr>
          <a:xfrm rot="16200000">
            <a:off x="5082969" y="3458082"/>
            <a:ext cx="1978459" cy="2706863"/>
          </a:xfrm>
          <a:prstGeom prst="parallelogram">
            <a:avLst>
              <a:gd name="adj" fmla="val 53226"/>
            </a:avLst>
          </a:prstGeom>
          <a:solidFill>
            <a:schemeClr val="bg1">
              <a:lumMod val="8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6" tIns="45679" rIns="91356" bIns="45679" rtlCol="0" anchor="ctr"/>
          <a:lstStyle/>
          <a:p>
            <a:pPr algn="ctr"/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8" name="平行四边形 27"/>
          <p:cNvSpPr/>
          <p:nvPr/>
        </p:nvSpPr>
        <p:spPr>
          <a:xfrm rot="16200000">
            <a:off x="5082967" y="1342379"/>
            <a:ext cx="1978459" cy="2706863"/>
          </a:xfrm>
          <a:prstGeom prst="parallelogram">
            <a:avLst>
              <a:gd name="adj" fmla="val 53226"/>
            </a:avLst>
          </a:prstGeom>
          <a:solidFill>
            <a:schemeClr val="bg1">
              <a:lumMod val="8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6" tIns="45679" rIns="91356" bIns="45679" rtlCol="0" anchor="ctr"/>
          <a:lstStyle/>
          <a:p>
            <a:pPr algn="ctr"/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9" name="右箭头 7"/>
          <p:cNvSpPr/>
          <p:nvPr/>
        </p:nvSpPr>
        <p:spPr>
          <a:xfrm>
            <a:off x="4718761" y="1478384"/>
            <a:ext cx="3524989" cy="1379620"/>
          </a:xfrm>
          <a:prstGeom prst="rightArrow">
            <a:avLst>
              <a:gd name="adj1" fmla="val 66953"/>
              <a:gd name="adj2" fmla="val 50000"/>
            </a:avLst>
          </a:prstGeom>
          <a:solidFill>
            <a:srgbClr val="FFD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6" tIns="45679" rIns="91356" bIns="45679" rtlCol="0" anchor="ctr"/>
          <a:lstStyle/>
          <a:p>
            <a:pPr algn="ctr"/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0" name="右箭头 8"/>
          <p:cNvSpPr/>
          <p:nvPr/>
        </p:nvSpPr>
        <p:spPr>
          <a:xfrm rot="10800000">
            <a:off x="3900634" y="2533850"/>
            <a:ext cx="3524989" cy="1379620"/>
          </a:xfrm>
          <a:prstGeom prst="rightArrow">
            <a:avLst>
              <a:gd name="adj1" fmla="val 66953"/>
              <a:gd name="adj2" fmla="val 50000"/>
            </a:avLst>
          </a:prstGeom>
          <a:solidFill>
            <a:srgbClr val="FFD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6" tIns="45679" rIns="91356" bIns="45679" rtlCol="0" anchor="ctr"/>
          <a:lstStyle/>
          <a:p>
            <a:pPr algn="ctr"/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1" name="右箭头 9"/>
          <p:cNvSpPr/>
          <p:nvPr/>
        </p:nvSpPr>
        <p:spPr>
          <a:xfrm>
            <a:off x="4718761" y="3589315"/>
            <a:ext cx="3524989" cy="1379620"/>
          </a:xfrm>
          <a:prstGeom prst="rightArrow">
            <a:avLst>
              <a:gd name="adj1" fmla="val 66953"/>
              <a:gd name="adj2" fmla="val 50000"/>
            </a:avLst>
          </a:prstGeom>
          <a:solidFill>
            <a:srgbClr val="FFD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6" tIns="45679" rIns="91356" bIns="45679" rtlCol="0" anchor="ctr"/>
          <a:lstStyle/>
          <a:p>
            <a:pPr algn="ctr"/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2" name="右箭头 10"/>
          <p:cNvSpPr/>
          <p:nvPr/>
        </p:nvSpPr>
        <p:spPr>
          <a:xfrm rot="10800000">
            <a:off x="3900805" y="4644390"/>
            <a:ext cx="3524885" cy="1379855"/>
          </a:xfrm>
          <a:prstGeom prst="rightArrow">
            <a:avLst>
              <a:gd name="adj1" fmla="val 66953"/>
              <a:gd name="adj2" fmla="val 50000"/>
            </a:avLst>
          </a:prstGeom>
          <a:solidFill>
            <a:srgbClr val="FFD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6" tIns="45679" rIns="91356" bIns="45679" rtlCol="0" anchor="ctr"/>
          <a:lstStyle/>
          <a:p>
            <a:pPr algn="ctr"/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3" name="TextBox 9"/>
          <p:cNvSpPr txBox="1"/>
          <p:nvPr/>
        </p:nvSpPr>
        <p:spPr>
          <a:xfrm>
            <a:off x="5129681" y="2036313"/>
            <a:ext cx="2295942" cy="2857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186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+mn-ea"/>
              </a:rPr>
              <a:t>输入标题内容</a:t>
            </a:r>
            <a:endParaRPr lang="zh-CN" altLang="en-US" sz="1860" b="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  <a:sym typeface="+mn-ea"/>
            </a:endParaRPr>
          </a:p>
        </p:txBody>
      </p:sp>
      <p:sp>
        <p:nvSpPr>
          <p:cNvPr id="34" name="TextBox 11"/>
          <p:cNvSpPr txBox="1"/>
          <p:nvPr/>
        </p:nvSpPr>
        <p:spPr>
          <a:xfrm>
            <a:off x="4718760" y="3091783"/>
            <a:ext cx="2295942" cy="2857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186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+mn-ea"/>
              </a:rPr>
              <a:t>输入标题内容</a:t>
            </a:r>
            <a:endParaRPr lang="zh-CN" altLang="en-US" sz="1860" b="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  <a:sym typeface="+mn-ea"/>
            </a:endParaRPr>
          </a:p>
        </p:txBody>
      </p:sp>
      <p:sp>
        <p:nvSpPr>
          <p:cNvPr id="35" name="TextBox 12"/>
          <p:cNvSpPr txBox="1"/>
          <p:nvPr/>
        </p:nvSpPr>
        <p:spPr>
          <a:xfrm>
            <a:off x="5129681" y="4147247"/>
            <a:ext cx="2295942" cy="2857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186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+mn-ea"/>
              </a:rPr>
              <a:t>输入标题内容</a:t>
            </a:r>
            <a:endParaRPr lang="zh-CN" altLang="en-US" sz="1860" b="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  <a:sym typeface="+mn-ea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4718760" y="5202712"/>
            <a:ext cx="2295942" cy="2857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186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+mn-ea"/>
              </a:rPr>
              <a:t>输入标题内容</a:t>
            </a:r>
            <a:endParaRPr lang="zh-CN" altLang="en-US" sz="1860" b="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  <a:sym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469314" y="1820951"/>
            <a:ext cx="3314700" cy="1553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spcAft>
                <a:spcPts val="600"/>
              </a:spcAft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shore.Life is like a sea, only the strong-willed can reach the other shore.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  <a:p>
            <a:pPr lvl="0" algn="l">
              <a:lnSpc>
                <a:spcPct val="150000"/>
              </a:lnSpc>
              <a:spcAft>
                <a:spcPts val="600"/>
              </a:spcAft>
            </a:pP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469313" y="3908335"/>
            <a:ext cx="3314700" cy="1553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spcAft>
                <a:spcPts val="600"/>
              </a:spcAft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shore.Life is like a sea, only the strong-willed can reach the other shore.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  <a:p>
            <a:pPr lvl="0" algn="l">
              <a:lnSpc>
                <a:spcPct val="150000"/>
              </a:lnSpc>
              <a:spcAft>
                <a:spcPts val="600"/>
              </a:spcAft>
            </a:pP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3151" y="2902423"/>
            <a:ext cx="3314700" cy="1553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spcAft>
                <a:spcPts val="600"/>
              </a:spcAft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shore.Life is like a sea, only the strong-willed can reach the other shore.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  <a:p>
            <a:pPr lvl="0" algn="l">
              <a:lnSpc>
                <a:spcPct val="150000"/>
              </a:lnSpc>
              <a:spcAft>
                <a:spcPts val="600"/>
              </a:spcAft>
            </a:pP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73150" y="4989807"/>
            <a:ext cx="3314700" cy="1553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spcAft>
                <a:spcPts val="600"/>
              </a:spcAft>
            </a:pPr>
            <a:r>
              <a:rPr lang="en-US" altLang="zh-CN" sz="1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shore.Life is like a sea, only the strong-willed can reach the other shore.</a:t>
            </a: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  <a:p>
            <a:pPr lvl="0" algn="l">
              <a:lnSpc>
                <a:spcPct val="150000"/>
              </a:lnSpc>
              <a:spcAft>
                <a:spcPts val="600"/>
              </a:spcAft>
            </a:pPr>
            <a:endParaRPr lang="en-US" altLang="zh-CN" sz="12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978639" y="254090"/>
            <a:ext cx="2286792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Normal" panose="020B0202020203020207" pitchFamily="34" charset="-128"/>
              </a:rPr>
              <a:t>输入标题内容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5854700" y="1055847"/>
            <a:ext cx="521593" cy="0"/>
          </a:xfrm>
          <a:prstGeom prst="line">
            <a:avLst/>
          </a:prstGeom>
          <a:ln w="19050">
            <a:solidFill>
              <a:srgbClr val="FFD7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3560392" y="687658"/>
            <a:ext cx="53383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This Set Of Templates Is A High-quality Professional</a:t>
            </a:r>
            <a:endParaRPr kumimoji="0" lang="zh-CN" altLang="zh-CN" sz="12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/>
          <p:cNvSpPr/>
          <p:nvPr/>
        </p:nvSpPr>
        <p:spPr>
          <a:xfrm>
            <a:off x="217170" y="190500"/>
            <a:ext cx="11757660" cy="6477000"/>
          </a:xfrm>
          <a:prstGeom prst="roundRect">
            <a:avLst>
              <a:gd name="adj" fmla="val 4765"/>
            </a:avLst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-10160" y="3360996"/>
            <a:ext cx="1221232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 flipV="1">
            <a:off x="9477277" y="3296530"/>
            <a:ext cx="188741" cy="188741"/>
          </a:xfrm>
          <a:prstGeom prst="ellipse">
            <a:avLst/>
          </a:prstGeom>
          <a:solidFill>
            <a:srgbClr val="FED113"/>
          </a:solidFill>
          <a:ln>
            <a:noFill/>
          </a:ln>
          <a:effectLst>
            <a:outerShdw blurRad="203200" dist="38100" dir="4380000" sx="104000" sy="104000" algn="t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椭圆 7"/>
          <p:cNvSpPr/>
          <p:nvPr/>
        </p:nvSpPr>
        <p:spPr>
          <a:xfrm>
            <a:off x="9263068" y="4080002"/>
            <a:ext cx="617161" cy="617161"/>
          </a:xfrm>
          <a:prstGeom prst="ellipse">
            <a:avLst/>
          </a:prstGeom>
          <a:solidFill>
            <a:srgbClr val="FED113"/>
          </a:solidFill>
          <a:ln>
            <a:noFill/>
          </a:ln>
          <a:effectLst>
            <a:outerShdw blurRad="203200" dist="38100" dir="4380000" sx="104000" sy="104000" algn="t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959"/>
          <p:cNvSpPr>
            <a:spLocks noEditPoints="1"/>
          </p:cNvSpPr>
          <p:nvPr/>
        </p:nvSpPr>
        <p:spPr bwMode="auto">
          <a:xfrm>
            <a:off x="9427295" y="4244229"/>
            <a:ext cx="288706" cy="288708"/>
          </a:xfrm>
          <a:custGeom>
            <a:avLst/>
            <a:gdLst>
              <a:gd name="T0" fmla="*/ 136 w 169"/>
              <a:gd name="T1" fmla="*/ 126 h 169"/>
              <a:gd name="T2" fmla="*/ 167 w 169"/>
              <a:gd name="T3" fmla="*/ 156 h 169"/>
              <a:gd name="T4" fmla="*/ 167 w 169"/>
              <a:gd name="T5" fmla="*/ 166 h 169"/>
              <a:gd name="T6" fmla="*/ 157 w 169"/>
              <a:gd name="T7" fmla="*/ 166 h 169"/>
              <a:gd name="T8" fmla="*/ 126 w 169"/>
              <a:gd name="T9" fmla="*/ 136 h 169"/>
              <a:gd name="T10" fmla="*/ 107 w 169"/>
              <a:gd name="T11" fmla="*/ 148 h 169"/>
              <a:gd name="T12" fmla="*/ 77 w 169"/>
              <a:gd name="T13" fmla="*/ 154 h 169"/>
              <a:gd name="T14" fmla="*/ 48 w 169"/>
              <a:gd name="T15" fmla="*/ 148 h 169"/>
              <a:gd name="T16" fmla="*/ 48 w 169"/>
              <a:gd name="T17" fmla="*/ 148 h 169"/>
              <a:gd name="T18" fmla="*/ 23 w 169"/>
              <a:gd name="T19" fmla="*/ 131 h 169"/>
              <a:gd name="T20" fmla="*/ 23 w 169"/>
              <a:gd name="T21" fmla="*/ 131 h 169"/>
              <a:gd name="T22" fmla="*/ 6 w 169"/>
              <a:gd name="T23" fmla="*/ 106 h 169"/>
              <a:gd name="T24" fmla="*/ 6 w 169"/>
              <a:gd name="T25" fmla="*/ 106 h 169"/>
              <a:gd name="T26" fmla="*/ 0 w 169"/>
              <a:gd name="T27" fmla="*/ 77 h 169"/>
              <a:gd name="T28" fmla="*/ 6 w 169"/>
              <a:gd name="T29" fmla="*/ 47 h 169"/>
              <a:gd name="T30" fmla="*/ 23 w 169"/>
              <a:gd name="T31" fmla="*/ 22 h 169"/>
              <a:gd name="T32" fmla="*/ 77 w 169"/>
              <a:gd name="T33" fmla="*/ 0 h 169"/>
              <a:gd name="T34" fmla="*/ 107 w 169"/>
              <a:gd name="T35" fmla="*/ 6 h 169"/>
              <a:gd name="T36" fmla="*/ 107 w 169"/>
              <a:gd name="T37" fmla="*/ 6 h 169"/>
              <a:gd name="T38" fmla="*/ 132 w 169"/>
              <a:gd name="T39" fmla="*/ 22 h 169"/>
              <a:gd name="T40" fmla="*/ 132 w 169"/>
              <a:gd name="T41" fmla="*/ 23 h 169"/>
              <a:gd name="T42" fmla="*/ 148 w 169"/>
              <a:gd name="T43" fmla="*/ 47 h 169"/>
              <a:gd name="T44" fmla="*/ 148 w 169"/>
              <a:gd name="T45" fmla="*/ 48 h 169"/>
              <a:gd name="T46" fmla="*/ 154 w 169"/>
              <a:gd name="T47" fmla="*/ 77 h 169"/>
              <a:gd name="T48" fmla="*/ 148 w 169"/>
              <a:gd name="T49" fmla="*/ 106 h 169"/>
              <a:gd name="T50" fmla="*/ 136 w 169"/>
              <a:gd name="T51" fmla="*/ 126 h 169"/>
              <a:gd name="T52" fmla="*/ 105 w 169"/>
              <a:gd name="T53" fmla="*/ 50 h 169"/>
              <a:gd name="T54" fmla="*/ 105 w 169"/>
              <a:gd name="T55" fmla="*/ 50 h 169"/>
              <a:gd name="T56" fmla="*/ 115 w 169"/>
              <a:gd name="T57" fmla="*/ 50 h 169"/>
              <a:gd name="T58" fmla="*/ 115 w 169"/>
              <a:gd name="T59" fmla="*/ 60 h 169"/>
              <a:gd name="T60" fmla="*/ 70 w 169"/>
              <a:gd name="T61" fmla="*/ 104 h 169"/>
              <a:gd name="T62" fmla="*/ 60 w 169"/>
              <a:gd name="T63" fmla="*/ 104 h 169"/>
              <a:gd name="T64" fmla="*/ 60 w 169"/>
              <a:gd name="T65" fmla="*/ 104 h 169"/>
              <a:gd name="T66" fmla="*/ 40 w 169"/>
              <a:gd name="T67" fmla="*/ 84 h 169"/>
              <a:gd name="T68" fmla="*/ 40 w 169"/>
              <a:gd name="T69" fmla="*/ 74 h 169"/>
              <a:gd name="T70" fmla="*/ 50 w 169"/>
              <a:gd name="T71" fmla="*/ 74 h 169"/>
              <a:gd name="T72" fmla="*/ 65 w 169"/>
              <a:gd name="T73" fmla="*/ 89 h 169"/>
              <a:gd name="T74" fmla="*/ 105 w 169"/>
              <a:gd name="T75" fmla="*/ 50 h 169"/>
              <a:gd name="T76" fmla="*/ 101 w 169"/>
              <a:gd name="T77" fmla="*/ 19 h 169"/>
              <a:gd name="T78" fmla="*/ 101 w 169"/>
              <a:gd name="T79" fmla="*/ 19 h 169"/>
              <a:gd name="T80" fmla="*/ 77 w 169"/>
              <a:gd name="T81" fmla="*/ 14 h 169"/>
              <a:gd name="T82" fmla="*/ 19 w 169"/>
              <a:gd name="T83" fmla="*/ 53 h 169"/>
              <a:gd name="T84" fmla="*/ 14 w 169"/>
              <a:gd name="T85" fmla="*/ 77 h 169"/>
              <a:gd name="T86" fmla="*/ 19 w 169"/>
              <a:gd name="T87" fmla="*/ 100 h 169"/>
              <a:gd name="T88" fmla="*/ 19 w 169"/>
              <a:gd name="T89" fmla="*/ 101 h 169"/>
              <a:gd name="T90" fmla="*/ 33 w 169"/>
              <a:gd name="T91" fmla="*/ 121 h 169"/>
              <a:gd name="T92" fmla="*/ 33 w 169"/>
              <a:gd name="T93" fmla="*/ 121 h 169"/>
              <a:gd name="T94" fmla="*/ 33 w 169"/>
              <a:gd name="T95" fmla="*/ 121 h 169"/>
              <a:gd name="T96" fmla="*/ 53 w 169"/>
              <a:gd name="T97" fmla="*/ 135 h 169"/>
              <a:gd name="T98" fmla="*/ 53 w 169"/>
              <a:gd name="T99" fmla="*/ 135 h 169"/>
              <a:gd name="T100" fmla="*/ 77 w 169"/>
              <a:gd name="T101" fmla="*/ 140 h 169"/>
              <a:gd name="T102" fmla="*/ 101 w 169"/>
              <a:gd name="T103" fmla="*/ 135 h 169"/>
              <a:gd name="T104" fmla="*/ 135 w 169"/>
              <a:gd name="T105" fmla="*/ 101 h 169"/>
              <a:gd name="T106" fmla="*/ 140 w 169"/>
              <a:gd name="T107" fmla="*/ 77 h 169"/>
              <a:gd name="T108" fmla="*/ 135 w 169"/>
              <a:gd name="T109" fmla="*/ 53 h 169"/>
              <a:gd name="T110" fmla="*/ 135 w 169"/>
              <a:gd name="T111" fmla="*/ 53 h 169"/>
              <a:gd name="T112" fmla="*/ 122 w 169"/>
              <a:gd name="T113" fmla="*/ 33 h 169"/>
              <a:gd name="T114" fmla="*/ 122 w 169"/>
              <a:gd name="T115" fmla="*/ 32 h 169"/>
              <a:gd name="T116" fmla="*/ 101 w 169"/>
              <a:gd name="T117" fmla="*/ 1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69" h="169">
                <a:moveTo>
                  <a:pt x="136" y="126"/>
                </a:moveTo>
                <a:cubicBezTo>
                  <a:pt x="167" y="156"/>
                  <a:pt x="167" y="156"/>
                  <a:pt x="167" y="156"/>
                </a:cubicBezTo>
                <a:cubicBezTo>
                  <a:pt x="169" y="159"/>
                  <a:pt x="169" y="164"/>
                  <a:pt x="167" y="166"/>
                </a:cubicBezTo>
                <a:cubicBezTo>
                  <a:pt x="164" y="169"/>
                  <a:pt x="160" y="169"/>
                  <a:pt x="157" y="166"/>
                </a:cubicBezTo>
                <a:cubicBezTo>
                  <a:pt x="126" y="136"/>
                  <a:pt x="126" y="136"/>
                  <a:pt x="126" y="136"/>
                </a:cubicBezTo>
                <a:cubicBezTo>
                  <a:pt x="120" y="141"/>
                  <a:pt x="114" y="145"/>
                  <a:pt x="107" y="148"/>
                </a:cubicBezTo>
                <a:cubicBezTo>
                  <a:pt x="98" y="152"/>
                  <a:pt x="88" y="154"/>
                  <a:pt x="77" y="154"/>
                </a:cubicBezTo>
                <a:cubicBezTo>
                  <a:pt x="67" y="154"/>
                  <a:pt x="57" y="152"/>
                  <a:pt x="48" y="148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38" y="144"/>
                  <a:pt x="30" y="138"/>
                  <a:pt x="23" y="131"/>
                </a:cubicBezTo>
                <a:cubicBezTo>
                  <a:pt x="23" y="131"/>
                  <a:pt x="23" y="131"/>
                  <a:pt x="23" y="131"/>
                </a:cubicBezTo>
                <a:cubicBezTo>
                  <a:pt x="16" y="124"/>
                  <a:pt x="10" y="116"/>
                  <a:pt x="6" y="106"/>
                </a:cubicBezTo>
                <a:cubicBezTo>
                  <a:pt x="6" y="106"/>
                  <a:pt x="6" y="106"/>
                  <a:pt x="6" y="106"/>
                </a:cubicBezTo>
                <a:cubicBezTo>
                  <a:pt x="2" y="97"/>
                  <a:pt x="0" y="87"/>
                  <a:pt x="0" y="77"/>
                </a:cubicBezTo>
                <a:cubicBezTo>
                  <a:pt x="0" y="66"/>
                  <a:pt x="2" y="56"/>
                  <a:pt x="6" y="47"/>
                </a:cubicBezTo>
                <a:cubicBezTo>
                  <a:pt x="10" y="38"/>
                  <a:pt x="16" y="29"/>
                  <a:pt x="23" y="22"/>
                </a:cubicBezTo>
                <a:cubicBezTo>
                  <a:pt x="37" y="8"/>
                  <a:pt x="56" y="0"/>
                  <a:pt x="77" y="0"/>
                </a:cubicBezTo>
                <a:cubicBezTo>
                  <a:pt x="88" y="0"/>
                  <a:pt x="98" y="2"/>
                  <a:pt x="107" y="6"/>
                </a:cubicBezTo>
                <a:cubicBezTo>
                  <a:pt x="107" y="6"/>
                  <a:pt x="107" y="6"/>
                  <a:pt x="107" y="6"/>
                </a:cubicBezTo>
                <a:cubicBezTo>
                  <a:pt x="116" y="10"/>
                  <a:pt x="125" y="15"/>
                  <a:pt x="132" y="22"/>
                </a:cubicBezTo>
                <a:cubicBezTo>
                  <a:pt x="132" y="23"/>
                  <a:pt x="132" y="23"/>
                  <a:pt x="132" y="23"/>
                </a:cubicBezTo>
                <a:cubicBezTo>
                  <a:pt x="139" y="30"/>
                  <a:pt x="144" y="38"/>
                  <a:pt x="148" y="47"/>
                </a:cubicBezTo>
                <a:cubicBezTo>
                  <a:pt x="148" y="48"/>
                  <a:pt x="148" y="48"/>
                  <a:pt x="148" y="48"/>
                </a:cubicBezTo>
                <a:cubicBezTo>
                  <a:pt x="152" y="57"/>
                  <a:pt x="154" y="67"/>
                  <a:pt x="154" y="77"/>
                </a:cubicBezTo>
                <a:cubicBezTo>
                  <a:pt x="154" y="87"/>
                  <a:pt x="152" y="97"/>
                  <a:pt x="148" y="106"/>
                </a:cubicBezTo>
                <a:cubicBezTo>
                  <a:pt x="145" y="113"/>
                  <a:pt x="141" y="120"/>
                  <a:pt x="136" y="126"/>
                </a:cubicBezTo>
                <a:close/>
                <a:moveTo>
                  <a:pt x="105" y="50"/>
                </a:moveTo>
                <a:cubicBezTo>
                  <a:pt x="105" y="50"/>
                  <a:pt x="105" y="50"/>
                  <a:pt x="105" y="50"/>
                </a:cubicBezTo>
                <a:cubicBezTo>
                  <a:pt x="107" y="47"/>
                  <a:pt x="112" y="47"/>
                  <a:pt x="115" y="50"/>
                </a:cubicBezTo>
                <a:cubicBezTo>
                  <a:pt x="117" y="52"/>
                  <a:pt x="117" y="57"/>
                  <a:pt x="115" y="60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67" y="107"/>
                  <a:pt x="63" y="107"/>
                  <a:pt x="60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40" y="84"/>
                  <a:pt x="40" y="84"/>
                  <a:pt x="40" y="84"/>
                </a:cubicBezTo>
                <a:cubicBezTo>
                  <a:pt x="37" y="81"/>
                  <a:pt x="37" y="76"/>
                  <a:pt x="40" y="74"/>
                </a:cubicBezTo>
                <a:cubicBezTo>
                  <a:pt x="43" y="71"/>
                  <a:pt x="47" y="71"/>
                  <a:pt x="50" y="74"/>
                </a:cubicBezTo>
                <a:cubicBezTo>
                  <a:pt x="65" y="89"/>
                  <a:pt x="65" y="89"/>
                  <a:pt x="65" y="89"/>
                </a:cubicBezTo>
                <a:cubicBezTo>
                  <a:pt x="105" y="50"/>
                  <a:pt x="105" y="50"/>
                  <a:pt x="105" y="50"/>
                </a:cubicBezTo>
                <a:close/>
                <a:moveTo>
                  <a:pt x="101" y="19"/>
                </a:moveTo>
                <a:cubicBezTo>
                  <a:pt x="101" y="19"/>
                  <a:pt x="101" y="19"/>
                  <a:pt x="101" y="19"/>
                </a:cubicBezTo>
                <a:cubicBezTo>
                  <a:pt x="94" y="16"/>
                  <a:pt x="86" y="14"/>
                  <a:pt x="77" y="14"/>
                </a:cubicBezTo>
                <a:cubicBezTo>
                  <a:pt x="52" y="14"/>
                  <a:pt x="29" y="30"/>
                  <a:pt x="19" y="53"/>
                </a:cubicBezTo>
                <a:cubicBezTo>
                  <a:pt x="16" y="60"/>
                  <a:pt x="14" y="68"/>
                  <a:pt x="14" y="77"/>
                </a:cubicBezTo>
                <a:cubicBezTo>
                  <a:pt x="14" y="85"/>
                  <a:pt x="16" y="93"/>
                  <a:pt x="19" y="100"/>
                </a:cubicBezTo>
                <a:cubicBezTo>
                  <a:pt x="19" y="101"/>
                  <a:pt x="19" y="101"/>
                  <a:pt x="19" y="101"/>
                </a:cubicBezTo>
                <a:cubicBezTo>
                  <a:pt x="22" y="108"/>
                  <a:pt x="27" y="115"/>
                  <a:pt x="33" y="121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9" y="127"/>
                  <a:pt x="45" y="132"/>
                  <a:pt x="53" y="135"/>
                </a:cubicBezTo>
                <a:cubicBezTo>
                  <a:pt x="53" y="135"/>
                  <a:pt x="53" y="135"/>
                  <a:pt x="53" y="135"/>
                </a:cubicBezTo>
                <a:cubicBezTo>
                  <a:pt x="61" y="138"/>
                  <a:pt x="69" y="140"/>
                  <a:pt x="77" y="140"/>
                </a:cubicBezTo>
                <a:cubicBezTo>
                  <a:pt x="86" y="140"/>
                  <a:pt x="94" y="138"/>
                  <a:pt x="101" y="135"/>
                </a:cubicBezTo>
                <a:cubicBezTo>
                  <a:pt x="117" y="128"/>
                  <a:pt x="129" y="116"/>
                  <a:pt x="135" y="101"/>
                </a:cubicBezTo>
                <a:cubicBezTo>
                  <a:pt x="138" y="93"/>
                  <a:pt x="140" y="85"/>
                  <a:pt x="140" y="77"/>
                </a:cubicBezTo>
                <a:cubicBezTo>
                  <a:pt x="140" y="68"/>
                  <a:pt x="138" y="60"/>
                  <a:pt x="135" y="53"/>
                </a:cubicBezTo>
                <a:cubicBezTo>
                  <a:pt x="135" y="53"/>
                  <a:pt x="135" y="53"/>
                  <a:pt x="135" y="53"/>
                </a:cubicBezTo>
                <a:cubicBezTo>
                  <a:pt x="132" y="45"/>
                  <a:pt x="128" y="38"/>
                  <a:pt x="122" y="33"/>
                </a:cubicBezTo>
                <a:cubicBezTo>
                  <a:pt x="122" y="32"/>
                  <a:pt x="122" y="32"/>
                  <a:pt x="122" y="32"/>
                </a:cubicBezTo>
                <a:cubicBezTo>
                  <a:pt x="116" y="27"/>
                  <a:pt x="109" y="22"/>
                  <a:pt x="101" y="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b="1">
              <a:solidFill>
                <a:srgbClr val="000000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525981" y="3240259"/>
            <a:ext cx="188741" cy="188741"/>
          </a:xfrm>
          <a:prstGeom prst="ellipse">
            <a:avLst/>
          </a:prstGeom>
          <a:solidFill>
            <a:srgbClr val="FED113"/>
          </a:solidFill>
          <a:ln>
            <a:noFill/>
          </a:ln>
          <a:effectLst>
            <a:outerShdw blurRad="203200" dist="38100" dir="4380000" sx="104000" sy="104000" algn="t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椭圆 12"/>
          <p:cNvSpPr/>
          <p:nvPr/>
        </p:nvSpPr>
        <p:spPr>
          <a:xfrm>
            <a:off x="2311772" y="2314248"/>
            <a:ext cx="617161" cy="617161"/>
          </a:xfrm>
          <a:prstGeom prst="ellipse">
            <a:avLst/>
          </a:prstGeom>
          <a:solidFill>
            <a:srgbClr val="FED113"/>
          </a:solidFill>
          <a:ln>
            <a:noFill/>
          </a:ln>
          <a:effectLst>
            <a:outerShdw blurRad="203200" dist="38100" dir="4380000" sx="104000" sy="104000" algn="t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211"/>
          <p:cNvSpPr>
            <a:spLocks noEditPoints="1"/>
          </p:cNvSpPr>
          <p:nvPr/>
        </p:nvSpPr>
        <p:spPr bwMode="auto">
          <a:xfrm>
            <a:off x="2478835" y="2475850"/>
            <a:ext cx="283034" cy="289371"/>
          </a:xfrm>
          <a:custGeom>
            <a:avLst/>
            <a:gdLst>
              <a:gd name="T0" fmla="*/ 137 w 181"/>
              <a:gd name="T1" fmla="*/ 1 h 185"/>
              <a:gd name="T2" fmla="*/ 109 w 181"/>
              <a:gd name="T3" fmla="*/ 11 h 185"/>
              <a:gd name="T4" fmla="*/ 100 w 181"/>
              <a:gd name="T5" fmla="*/ 2 h 185"/>
              <a:gd name="T6" fmla="*/ 94 w 181"/>
              <a:gd name="T7" fmla="*/ 2 h 185"/>
              <a:gd name="T8" fmla="*/ 44 w 181"/>
              <a:gd name="T9" fmla="*/ 52 h 185"/>
              <a:gd name="T10" fmla="*/ 44 w 181"/>
              <a:gd name="T11" fmla="*/ 58 h 185"/>
              <a:gd name="T12" fmla="*/ 50 w 181"/>
              <a:gd name="T13" fmla="*/ 58 h 185"/>
              <a:gd name="T14" fmla="*/ 97 w 181"/>
              <a:gd name="T15" fmla="*/ 11 h 185"/>
              <a:gd name="T16" fmla="*/ 103 w 181"/>
              <a:gd name="T17" fmla="*/ 17 h 185"/>
              <a:gd name="T18" fmla="*/ 19 w 181"/>
              <a:gd name="T19" fmla="*/ 102 h 185"/>
              <a:gd name="T20" fmla="*/ 6 w 181"/>
              <a:gd name="T21" fmla="*/ 126 h 185"/>
              <a:gd name="T22" fmla="*/ 9 w 181"/>
              <a:gd name="T23" fmla="*/ 148 h 185"/>
              <a:gd name="T24" fmla="*/ 6 w 181"/>
              <a:gd name="T25" fmla="*/ 151 h 185"/>
              <a:gd name="T26" fmla="*/ 6 w 181"/>
              <a:gd name="T27" fmla="*/ 151 h 185"/>
              <a:gd name="T28" fmla="*/ 6 w 181"/>
              <a:gd name="T29" fmla="*/ 151 h 185"/>
              <a:gd name="T30" fmla="*/ 2 w 181"/>
              <a:gd name="T31" fmla="*/ 170 h 185"/>
              <a:gd name="T32" fmla="*/ 31 w 181"/>
              <a:gd name="T33" fmla="*/ 176 h 185"/>
              <a:gd name="T34" fmla="*/ 31 w 181"/>
              <a:gd name="T35" fmla="*/ 176 h 185"/>
              <a:gd name="T36" fmla="*/ 34 w 181"/>
              <a:gd name="T37" fmla="*/ 173 h 185"/>
              <a:gd name="T38" fmla="*/ 56 w 181"/>
              <a:gd name="T39" fmla="*/ 176 h 185"/>
              <a:gd name="T40" fmla="*/ 80 w 181"/>
              <a:gd name="T41" fmla="*/ 164 h 185"/>
              <a:gd name="T42" fmla="*/ 168 w 181"/>
              <a:gd name="T43" fmla="*/ 76 h 185"/>
              <a:gd name="T44" fmla="*/ 181 w 181"/>
              <a:gd name="T45" fmla="*/ 45 h 185"/>
              <a:gd name="T46" fmla="*/ 137 w 181"/>
              <a:gd name="T47" fmla="*/ 1 h 185"/>
              <a:gd name="T48" fmla="*/ 54 w 181"/>
              <a:gd name="T49" fmla="*/ 162 h 185"/>
              <a:gd name="T50" fmla="*/ 54 w 181"/>
              <a:gd name="T51" fmla="*/ 162 h 185"/>
              <a:gd name="T52" fmla="*/ 35 w 181"/>
              <a:gd name="T53" fmla="*/ 159 h 185"/>
              <a:gd name="T54" fmla="*/ 27 w 181"/>
              <a:gd name="T55" fmla="*/ 160 h 185"/>
              <a:gd name="T56" fmla="*/ 21 w 181"/>
              <a:gd name="T57" fmla="*/ 166 h 185"/>
              <a:gd name="T58" fmla="*/ 16 w 181"/>
              <a:gd name="T59" fmla="*/ 161 h 185"/>
              <a:gd name="T60" fmla="*/ 22 w 181"/>
              <a:gd name="T61" fmla="*/ 155 h 185"/>
              <a:gd name="T62" fmla="*/ 23 w 181"/>
              <a:gd name="T63" fmla="*/ 146 h 185"/>
              <a:gd name="T64" fmla="*/ 20 w 181"/>
              <a:gd name="T65" fmla="*/ 128 h 185"/>
              <a:gd name="T66" fmla="*/ 26 w 181"/>
              <a:gd name="T67" fmla="*/ 115 h 185"/>
              <a:gd name="T68" fmla="*/ 67 w 181"/>
              <a:gd name="T69" fmla="*/ 156 h 185"/>
              <a:gd name="T70" fmla="*/ 54 w 181"/>
              <a:gd name="T71" fmla="*/ 162 h 185"/>
              <a:gd name="T72" fmla="*/ 73 w 181"/>
              <a:gd name="T73" fmla="*/ 151 h 185"/>
              <a:gd name="T74" fmla="*/ 73 w 181"/>
              <a:gd name="T75" fmla="*/ 151 h 185"/>
              <a:gd name="T76" fmla="*/ 32 w 181"/>
              <a:gd name="T77" fmla="*/ 109 h 185"/>
              <a:gd name="T78" fmla="*/ 86 w 181"/>
              <a:gd name="T79" fmla="*/ 55 h 185"/>
              <a:gd name="T80" fmla="*/ 127 w 181"/>
              <a:gd name="T81" fmla="*/ 96 h 185"/>
              <a:gd name="T82" fmla="*/ 73 w 181"/>
              <a:gd name="T83" fmla="*/ 151 h 185"/>
              <a:gd name="T84" fmla="*/ 133 w 181"/>
              <a:gd name="T85" fmla="*/ 91 h 185"/>
              <a:gd name="T86" fmla="*/ 133 w 181"/>
              <a:gd name="T87" fmla="*/ 91 h 185"/>
              <a:gd name="T88" fmla="*/ 92 w 181"/>
              <a:gd name="T89" fmla="*/ 49 h 185"/>
              <a:gd name="T90" fmla="*/ 102 w 181"/>
              <a:gd name="T91" fmla="*/ 38 h 185"/>
              <a:gd name="T92" fmla="*/ 144 w 181"/>
              <a:gd name="T93" fmla="*/ 80 h 185"/>
              <a:gd name="T94" fmla="*/ 133 w 181"/>
              <a:gd name="T95" fmla="*/ 91 h 185"/>
              <a:gd name="T96" fmla="*/ 158 w 181"/>
              <a:gd name="T97" fmla="*/ 66 h 185"/>
              <a:gd name="T98" fmla="*/ 158 w 181"/>
              <a:gd name="T99" fmla="*/ 66 h 185"/>
              <a:gd name="T100" fmla="*/ 150 w 181"/>
              <a:gd name="T101" fmla="*/ 74 h 185"/>
              <a:gd name="T102" fmla="*/ 108 w 181"/>
              <a:gd name="T103" fmla="*/ 32 h 185"/>
              <a:gd name="T104" fmla="*/ 116 w 181"/>
              <a:gd name="T105" fmla="*/ 24 h 185"/>
              <a:gd name="T106" fmla="*/ 116 w 181"/>
              <a:gd name="T107" fmla="*/ 24 h 185"/>
              <a:gd name="T108" fmla="*/ 137 w 181"/>
              <a:gd name="T109" fmla="*/ 15 h 185"/>
              <a:gd name="T110" fmla="*/ 167 w 181"/>
              <a:gd name="T111" fmla="*/ 45 h 185"/>
              <a:gd name="T112" fmla="*/ 158 w 181"/>
              <a:gd name="T113" fmla="*/ 66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1" h="185">
                <a:moveTo>
                  <a:pt x="137" y="1"/>
                </a:moveTo>
                <a:cubicBezTo>
                  <a:pt x="127" y="1"/>
                  <a:pt x="117" y="5"/>
                  <a:pt x="109" y="11"/>
                </a:cubicBezTo>
                <a:cubicBezTo>
                  <a:pt x="100" y="2"/>
                  <a:pt x="100" y="2"/>
                  <a:pt x="100" y="2"/>
                </a:cubicBezTo>
                <a:cubicBezTo>
                  <a:pt x="98" y="0"/>
                  <a:pt x="96" y="0"/>
                  <a:pt x="94" y="2"/>
                </a:cubicBezTo>
                <a:cubicBezTo>
                  <a:pt x="44" y="52"/>
                  <a:pt x="44" y="52"/>
                  <a:pt x="44" y="52"/>
                </a:cubicBezTo>
                <a:cubicBezTo>
                  <a:pt x="42" y="54"/>
                  <a:pt x="42" y="57"/>
                  <a:pt x="44" y="58"/>
                </a:cubicBezTo>
                <a:cubicBezTo>
                  <a:pt x="45" y="60"/>
                  <a:pt x="48" y="60"/>
                  <a:pt x="50" y="58"/>
                </a:cubicBezTo>
                <a:cubicBezTo>
                  <a:pt x="97" y="11"/>
                  <a:pt x="97" y="11"/>
                  <a:pt x="97" y="11"/>
                </a:cubicBezTo>
                <a:cubicBezTo>
                  <a:pt x="103" y="17"/>
                  <a:pt x="103" y="17"/>
                  <a:pt x="103" y="17"/>
                </a:cubicBezTo>
                <a:cubicBezTo>
                  <a:pt x="19" y="102"/>
                  <a:pt x="19" y="102"/>
                  <a:pt x="19" y="102"/>
                </a:cubicBezTo>
                <a:cubicBezTo>
                  <a:pt x="12" y="109"/>
                  <a:pt x="8" y="117"/>
                  <a:pt x="6" y="126"/>
                </a:cubicBezTo>
                <a:cubicBezTo>
                  <a:pt x="5" y="134"/>
                  <a:pt x="6" y="141"/>
                  <a:pt x="9" y="148"/>
                </a:cubicBezTo>
                <a:cubicBezTo>
                  <a:pt x="6" y="151"/>
                  <a:pt x="6" y="151"/>
                  <a:pt x="6" y="151"/>
                </a:cubicBezTo>
                <a:cubicBezTo>
                  <a:pt x="6" y="151"/>
                  <a:pt x="6" y="151"/>
                  <a:pt x="6" y="151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57"/>
                  <a:pt x="0" y="164"/>
                  <a:pt x="2" y="170"/>
                </a:cubicBezTo>
                <a:cubicBezTo>
                  <a:pt x="7" y="181"/>
                  <a:pt x="22" y="185"/>
                  <a:pt x="31" y="176"/>
                </a:cubicBezTo>
                <a:cubicBezTo>
                  <a:pt x="31" y="176"/>
                  <a:pt x="31" y="176"/>
                  <a:pt x="31" y="176"/>
                </a:cubicBezTo>
                <a:cubicBezTo>
                  <a:pt x="34" y="173"/>
                  <a:pt x="34" y="173"/>
                  <a:pt x="34" y="173"/>
                </a:cubicBezTo>
                <a:cubicBezTo>
                  <a:pt x="41" y="176"/>
                  <a:pt x="48" y="177"/>
                  <a:pt x="56" y="176"/>
                </a:cubicBezTo>
                <a:cubicBezTo>
                  <a:pt x="65" y="175"/>
                  <a:pt x="73" y="170"/>
                  <a:pt x="80" y="164"/>
                </a:cubicBezTo>
                <a:cubicBezTo>
                  <a:pt x="168" y="76"/>
                  <a:pt x="168" y="76"/>
                  <a:pt x="168" y="76"/>
                </a:cubicBezTo>
                <a:cubicBezTo>
                  <a:pt x="177" y="67"/>
                  <a:pt x="181" y="56"/>
                  <a:pt x="181" y="45"/>
                </a:cubicBezTo>
                <a:cubicBezTo>
                  <a:pt x="181" y="21"/>
                  <a:pt x="161" y="1"/>
                  <a:pt x="137" y="1"/>
                </a:cubicBezTo>
                <a:close/>
                <a:moveTo>
                  <a:pt x="54" y="162"/>
                </a:moveTo>
                <a:cubicBezTo>
                  <a:pt x="54" y="162"/>
                  <a:pt x="54" y="162"/>
                  <a:pt x="54" y="162"/>
                </a:cubicBezTo>
                <a:cubicBezTo>
                  <a:pt x="48" y="163"/>
                  <a:pt x="41" y="162"/>
                  <a:pt x="35" y="159"/>
                </a:cubicBezTo>
                <a:cubicBezTo>
                  <a:pt x="32" y="157"/>
                  <a:pt x="29" y="158"/>
                  <a:pt x="27" y="160"/>
                </a:cubicBezTo>
                <a:cubicBezTo>
                  <a:pt x="21" y="166"/>
                  <a:pt x="21" y="166"/>
                  <a:pt x="21" y="166"/>
                </a:cubicBezTo>
                <a:cubicBezTo>
                  <a:pt x="18" y="169"/>
                  <a:pt x="13" y="164"/>
                  <a:pt x="16" y="161"/>
                </a:cubicBezTo>
                <a:cubicBezTo>
                  <a:pt x="22" y="155"/>
                  <a:pt x="22" y="155"/>
                  <a:pt x="22" y="155"/>
                </a:cubicBezTo>
                <a:cubicBezTo>
                  <a:pt x="25" y="153"/>
                  <a:pt x="25" y="149"/>
                  <a:pt x="23" y="146"/>
                </a:cubicBezTo>
                <a:cubicBezTo>
                  <a:pt x="20" y="141"/>
                  <a:pt x="19" y="134"/>
                  <a:pt x="20" y="128"/>
                </a:cubicBezTo>
                <a:cubicBezTo>
                  <a:pt x="21" y="123"/>
                  <a:pt x="23" y="119"/>
                  <a:pt x="26" y="115"/>
                </a:cubicBezTo>
                <a:cubicBezTo>
                  <a:pt x="67" y="156"/>
                  <a:pt x="67" y="156"/>
                  <a:pt x="67" y="156"/>
                </a:cubicBezTo>
                <a:cubicBezTo>
                  <a:pt x="63" y="159"/>
                  <a:pt x="59" y="161"/>
                  <a:pt x="54" y="162"/>
                </a:cubicBezTo>
                <a:close/>
                <a:moveTo>
                  <a:pt x="73" y="151"/>
                </a:moveTo>
                <a:cubicBezTo>
                  <a:pt x="73" y="151"/>
                  <a:pt x="73" y="151"/>
                  <a:pt x="73" y="151"/>
                </a:cubicBezTo>
                <a:cubicBezTo>
                  <a:pt x="32" y="109"/>
                  <a:pt x="32" y="109"/>
                  <a:pt x="32" y="109"/>
                </a:cubicBezTo>
                <a:cubicBezTo>
                  <a:pt x="86" y="55"/>
                  <a:pt x="86" y="55"/>
                  <a:pt x="86" y="55"/>
                </a:cubicBezTo>
                <a:cubicBezTo>
                  <a:pt x="127" y="96"/>
                  <a:pt x="127" y="96"/>
                  <a:pt x="127" y="96"/>
                </a:cubicBezTo>
                <a:cubicBezTo>
                  <a:pt x="73" y="151"/>
                  <a:pt x="73" y="151"/>
                  <a:pt x="73" y="151"/>
                </a:cubicBezTo>
                <a:close/>
                <a:moveTo>
                  <a:pt x="133" y="91"/>
                </a:moveTo>
                <a:cubicBezTo>
                  <a:pt x="133" y="91"/>
                  <a:pt x="133" y="91"/>
                  <a:pt x="133" y="91"/>
                </a:cubicBezTo>
                <a:cubicBezTo>
                  <a:pt x="92" y="49"/>
                  <a:pt x="92" y="49"/>
                  <a:pt x="92" y="49"/>
                </a:cubicBezTo>
                <a:cubicBezTo>
                  <a:pt x="102" y="38"/>
                  <a:pt x="102" y="38"/>
                  <a:pt x="102" y="38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33" y="91"/>
                  <a:pt x="133" y="91"/>
                  <a:pt x="133" y="91"/>
                </a:cubicBezTo>
                <a:close/>
                <a:moveTo>
                  <a:pt x="158" y="66"/>
                </a:moveTo>
                <a:cubicBezTo>
                  <a:pt x="158" y="66"/>
                  <a:pt x="158" y="66"/>
                  <a:pt x="158" y="66"/>
                </a:cubicBezTo>
                <a:cubicBezTo>
                  <a:pt x="150" y="74"/>
                  <a:pt x="150" y="74"/>
                  <a:pt x="150" y="74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22" y="18"/>
                  <a:pt x="130" y="15"/>
                  <a:pt x="137" y="15"/>
                </a:cubicBezTo>
                <a:cubicBezTo>
                  <a:pt x="154" y="15"/>
                  <a:pt x="167" y="29"/>
                  <a:pt x="167" y="45"/>
                </a:cubicBezTo>
                <a:cubicBezTo>
                  <a:pt x="167" y="53"/>
                  <a:pt x="164" y="60"/>
                  <a:pt x="158" y="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38742" y="1312651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输入标题内容</a:t>
            </a:r>
            <a:endParaRPr lang="en-US" sz="3200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50310" y="875267"/>
            <a:ext cx="659654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22243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zh-CN" altLang="en-US" sz="140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261007" y="5018360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输入标题内容</a:t>
            </a:r>
            <a:endParaRPr lang="en-US" sz="3200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12175" y="4518239"/>
            <a:ext cx="6596542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rgbClr val="22243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  <a:endParaRPr lang="zh-CN" altLang="en-US" sz="140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9" name="半闭框 18"/>
          <p:cNvSpPr/>
          <p:nvPr/>
        </p:nvSpPr>
        <p:spPr>
          <a:xfrm rot="18851108">
            <a:off x="4159438" y="1515037"/>
            <a:ext cx="180000" cy="180000"/>
          </a:xfrm>
          <a:prstGeom prst="halfFrame">
            <a:avLst>
              <a:gd name="adj1" fmla="val 14473"/>
              <a:gd name="adj2" fmla="val 1473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1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/>
          <p:cNvSpPr/>
          <p:nvPr/>
        </p:nvSpPr>
        <p:spPr>
          <a:xfrm>
            <a:off x="217170" y="190500"/>
            <a:ext cx="11757660" cy="6477000"/>
          </a:xfrm>
          <a:prstGeom prst="roundRect">
            <a:avLst>
              <a:gd name="adj" fmla="val 4765"/>
            </a:avLst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78639" y="254090"/>
            <a:ext cx="2286792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Normal" panose="020B0202020203020207" pitchFamily="34" charset="-128"/>
              </a:rPr>
              <a:t>输入标题内容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5854700" y="1055847"/>
            <a:ext cx="521593" cy="0"/>
          </a:xfrm>
          <a:prstGeom prst="line">
            <a:avLst/>
          </a:prstGeom>
          <a:ln w="19050">
            <a:solidFill>
              <a:srgbClr val="FFD7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3560392" y="687658"/>
            <a:ext cx="53383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This Set Of Templates Is A High-quality Professional</a:t>
            </a:r>
            <a:endParaRPr kumimoji="0" lang="zh-CN" altLang="zh-CN" sz="12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715972" y="1475207"/>
            <a:ext cx="5695236" cy="3237075"/>
          </a:xfrm>
          <a:prstGeom prst="rect">
            <a:avLst/>
          </a:prstGeom>
          <a:blipFill dpi="0" rotWithShape="1">
            <a:blip r:embed="rId1"/>
            <a:srcRect/>
            <a:stretch>
              <a:fillRect t="-7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770530" y="3392488"/>
            <a:ext cx="3521300" cy="2844800"/>
          </a:xfrm>
          <a:prstGeom prst="rect">
            <a:avLst/>
          </a:prstGeom>
          <a:solidFill>
            <a:srgbClr val="FFD73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028820" y="3650142"/>
            <a:ext cx="3070760" cy="233807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24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内容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  <a:p>
            <a:pPr lvl="0" algn="l">
              <a:lnSpc>
                <a:spcPct val="150000"/>
              </a:lnSpc>
              <a:spcAft>
                <a:spcPts val="600"/>
              </a:spcAft>
            </a:pPr>
            <a:r>
              <a:rPr lang="en-US" altLang="zh-CN" sz="14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shore.Life is like a sea, only the strong-willed can reach the other shore.</a:t>
            </a:r>
            <a:endParaRPr lang="en-US" altLang="zh-CN" sz="14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1138438" y="3041715"/>
            <a:ext cx="54618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1028223" y="3119796"/>
            <a:ext cx="4358235" cy="737235"/>
          </a:xfrm>
          <a:prstGeom prst="rect">
            <a:avLst/>
          </a:prstGeom>
        </p:spPr>
        <p:txBody>
          <a:bodyPr wrap="square">
            <a:spAutoFit/>
          </a:bodyPr>
          <a:p>
            <a:pPr lvl="0" algn="l">
              <a:lnSpc>
                <a:spcPct val="150000"/>
              </a:lnSpc>
              <a:spcAft>
                <a:spcPts val="600"/>
              </a:spcAft>
            </a:pPr>
            <a:r>
              <a:rPr lang="en-US" altLang="zh-CN" sz="14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</a:t>
            </a:r>
            <a:endParaRPr lang="en-US" altLang="zh-CN" sz="14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1138438" y="4974703"/>
            <a:ext cx="54618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/>
          <p:cNvSpPr/>
          <p:nvPr/>
        </p:nvSpPr>
        <p:spPr>
          <a:xfrm>
            <a:off x="1028223" y="5052784"/>
            <a:ext cx="4358235" cy="737235"/>
          </a:xfrm>
          <a:prstGeom prst="rect">
            <a:avLst/>
          </a:prstGeom>
        </p:spPr>
        <p:txBody>
          <a:bodyPr wrap="square">
            <a:spAutoFit/>
          </a:bodyPr>
          <a:p>
            <a:pPr lvl="0" algn="l">
              <a:lnSpc>
                <a:spcPct val="150000"/>
              </a:lnSpc>
              <a:spcAft>
                <a:spcPts val="600"/>
              </a:spcAft>
            </a:pPr>
            <a:r>
              <a:rPr lang="en-US" altLang="zh-CN" sz="14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Life is like a sea, only the strong-willed can reach the other shore.</a:t>
            </a:r>
            <a:endParaRPr lang="en-US" altLang="zh-CN" sz="1400" dirty="0">
              <a:solidFill>
                <a:srgbClr val="22243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138438" y="2243013"/>
            <a:ext cx="1352438" cy="414020"/>
          </a:xfrm>
          <a:prstGeom prst="rect">
            <a:avLst/>
          </a:prstGeom>
          <a:solidFill>
            <a:srgbClr val="FFD731"/>
          </a:solidFill>
        </p:spPr>
        <p:txBody>
          <a:bodyPr wrap="square">
            <a:spAutoFit/>
          </a:bodyPr>
          <a:p>
            <a:pPr algn="dist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输入标题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138438" y="2515229"/>
            <a:ext cx="878427" cy="425822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Normal" panose="020B0202020203020207" pitchFamily="34" charset="-128"/>
              </a:rPr>
              <a:t>01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145247" y="4189035"/>
            <a:ext cx="1352438" cy="414020"/>
          </a:xfrm>
          <a:prstGeom prst="rect">
            <a:avLst/>
          </a:prstGeom>
          <a:solidFill>
            <a:srgbClr val="FFD731"/>
          </a:solidFill>
        </p:spPr>
        <p:txBody>
          <a:bodyPr wrap="square">
            <a:spAutoFit/>
          </a:bodyPr>
          <a:p>
            <a:pPr algn="dist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rgbClr val="22243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输入标题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145247" y="4508143"/>
            <a:ext cx="878427" cy="425822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Normal" panose="020B0202020203020207" pitchFamily="34" charset="-128"/>
              </a:rPr>
              <a:t>02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Normal" panose="020B0202020203020207" pitchFamily="34" charset="-128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476751" y="2613828"/>
            <a:ext cx="1098538" cy="461665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p>
            <a:pPr algn="dist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Regular" panose="020B0302020203020207" pitchFamily="34" charset="-128"/>
              </a:rPr>
              <a:t>Mental Health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Regular" panose="020B0302020203020207" pitchFamily="34" charset="-128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1486099" y="4588178"/>
            <a:ext cx="1098538" cy="461665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p>
            <a:pPr algn="dist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en Jyuu Gothic P Regular" panose="020B0302020203020207" pitchFamily="34" charset="-128"/>
              </a:rPr>
              <a:t>Mental Health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Gen Jyuu Gothic P Regular" panose="020B0302020203020207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cd39474a0c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290" y="0"/>
            <a:ext cx="12226290" cy="6858000"/>
          </a:xfrm>
          <a:prstGeom prst="rect">
            <a:avLst/>
          </a:prstGeom>
        </p:spPr>
      </p:pic>
      <p:pic>
        <p:nvPicPr>
          <p:cNvPr id="3" name="图片 2" descr="5cd39474a0c64"/>
          <p:cNvPicPr>
            <a:picLocks noChangeAspect="1"/>
          </p:cNvPicPr>
          <p:nvPr/>
        </p:nvPicPr>
        <p:blipFill>
          <a:blip r:embed="rId2"/>
          <a:srcRect r="53041"/>
          <a:stretch>
            <a:fillRect/>
          </a:stretch>
        </p:blipFill>
        <p:spPr>
          <a:xfrm>
            <a:off x="-1502410" y="-647700"/>
            <a:ext cx="7691755" cy="3190240"/>
          </a:xfrm>
          <a:prstGeom prst="rect">
            <a:avLst/>
          </a:prstGeom>
        </p:spPr>
      </p:pic>
      <p:pic>
        <p:nvPicPr>
          <p:cNvPr id="7" name="图片 6" descr="5cd39474a0c64"/>
          <p:cNvPicPr>
            <a:picLocks noChangeAspect="1"/>
          </p:cNvPicPr>
          <p:nvPr/>
        </p:nvPicPr>
        <p:blipFill>
          <a:blip r:embed="rId2"/>
          <a:srcRect r="53041"/>
          <a:stretch>
            <a:fillRect/>
          </a:stretch>
        </p:blipFill>
        <p:spPr>
          <a:xfrm flipH="1">
            <a:off x="6336665" y="-647700"/>
            <a:ext cx="7115175" cy="31902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53" t="39950" r="63951" b="39950"/>
          <a:stretch>
            <a:fillRect/>
          </a:stretch>
        </p:blipFill>
        <p:spPr>
          <a:xfrm>
            <a:off x="10234023" y="4323213"/>
            <a:ext cx="1944546" cy="13784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0" t="85293" r="24124" b="92"/>
          <a:stretch>
            <a:fillRect/>
          </a:stretch>
        </p:blipFill>
        <p:spPr>
          <a:xfrm>
            <a:off x="1670417" y="5586230"/>
            <a:ext cx="1076445" cy="100226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6" t="85293" r="2838" b="92"/>
          <a:stretch>
            <a:fillRect/>
          </a:stretch>
        </p:blipFill>
        <p:spPr>
          <a:xfrm>
            <a:off x="0" y="3846830"/>
            <a:ext cx="2504440" cy="23317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6" t="85293" r="2838" b="92"/>
          <a:stretch>
            <a:fillRect/>
          </a:stretch>
        </p:blipFill>
        <p:spPr>
          <a:xfrm>
            <a:off x="8757285" y="4921250"/>
            <a:ext cx="2504440" cy="2331720"/>
          </a:xfrm>
          <a:prstGeom prst="rect">
            <a:avLst/>
          </a:prstGeom>
        </p:spPr>
      </p:pic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6990" y="0"/>
            <a:ext cx="1971675" cy="47625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390265" y="3580577"/>
            <a:ext cx="5669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4800" b="1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感谢您的耐心聆听！</a:t>
            </a:r>
            <a:endParaRPr lang="en-US" sz="4800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70207" y="2257138"/>
            <a:ext cx="34515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8000" b="1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THANK</a:t>
            </a:r>
            <a:endParaRPr lang="en-US" sz="8000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8"/>
  <p:tag name="KSO_WM_UNIT_ID" val="diagram20191997_2*r_i*1_8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5"/>
  <p:tag name="KSO_WM_UNIT_ID" val="diagram20191997_2*r_i*1_15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4"/>
  <p:tag name="KSO_WM_UNIT_ID" val="diagram20191997_2*r_i*1_14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3"/>
  <p:tag name="KSO_WM_UNIT_ID" val="diagram20191997_2*r_i*1_13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2"/>
  <p:tag name="KSO_WM_UNIT_ID" val="diagram20191997_2*r_i*1_12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1"/>
  <p:tag name="KSO_WM_UNIT_ID" val="diagram20191997_2*r_i*1_11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0"/>
  <p:tag name="KSO_WM_UNIT_ID" val="diagram20191997_2*r_i*1_10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9"/>
  <p:tag name="KSO_WM_UNIT_ID" val="diagram20191997_2*r_i*1_9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9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"/>
  <p:tag name="KSO_WM_UNIT_ID" val="diagram20191997_2*r_i*1_1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9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7"/>
  <p:tag name="KSO_WM_UNIT_ID" val="diagram20191997_2*r_i*1_7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6"/>
  <p:tag name="KSO_WM_UNIT_ID" val="diagram20191997_2*r_i*1_6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5"/>
  <p:tag name="KSO_WM_UNIT_ID" val="diagram20191997_2*r_i*1_5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9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4"/>
  <p:tag name="KSO_WM_UNIT_ID" val="diagram20191997_2*r_i*1_4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9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3"/>
  <p:tag name="KSO_WM_UNIT_ID" val="diagram20191997_2*r_i*1_3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9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2"/>
  <p:tag name="KSO_WM_UNIT_ID" val="diagram20191997_2*r_i*1_2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6"/>
  <p:tag name="KSO_WM_UNIT_ID" val="diagram20191997_2*r_i*1_16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7.xml><?xml version="1.0" encoding="utf-8"?>
<p:tagLst xmlns:p="http://schemas.openxmlformats.org/presentationml/2006/main">
  <p:tag name="KSO_WM_UNIT_ISCONTENTSTITLE" val="0"/>
  <p:tag name="KSO_WM_UNIT_RELATE_UNITID" val="layout_r1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g"/>
  <p:tag name="KSO_WM_UNIT_INDEX" val="1_1"/>
  <p:tag name="KSO_WM_UNIT_ID" val="diagram20191997_2*r_g*1_1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PRESET_TEXT" val="单击此处添加标题"/>
  <p:tag name="KSO_WM_UNIT_TEXT_FILL_FORE_SCHEMECOLOR_INDEX" val="13"/>
  <p:tag name="KSO_WM_UNIT_TEXT_FILL_TYPE" val="1"/>
</p:tagLst>
</file>

<file path=ppt/tags/tag18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v"/>
  <p:tag name="KSO_WM_UNIT_INDEX" val="1_1"/>
  <p:tag name="KSO_WM_UNIT_ID" val="diagram20191997_2*r_v*1_1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PRESET_TEXT" val="单击此处添加文本具体内容"/>
  <p:tag name="KSO_WM_UNIT_TEXT_FILL_FORE_SCHEMECOLOR_INDEX" val="13"/>
  <p:tag name="KSO_WM_UNIT_TEXT_FILL_TYPE" val="1"/>
</p:tagLst>
</file>

<file path=ppt/tags/tag19.xml><?xml version="1.0" encoding="utf-8"?>
<p:tagLst xmlns:p="http://schemas.openxmlformats.org/presentationml/2006/main">
  <p:tag name="KSO_WM_UNIT_ISCONTENTS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t"/>
  <p:tag name="KSO_WM_UNIT_INDEX" val="1_1"/>
  <p:tag name="KSO_WM_UNIT_ID" val="diagram20191997_2*r_t*1_1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PRESET_TEXT" val="单击此处添加标题"/>
  <p:tag name="KSO_WM_UNIT_TEXT_FILL_FORE_SCHEMECOLOR_INDEX" val="6"/>
  <p:tag name="KSO_WM_UNIT_TEXT_FILL_TYPE" val="1"/>
</p:tagLst>
</file>

<file path=ppt/tags/tag20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v"/>
  <p:tag name="KSO_WM_UNIT_INDEX" val="1_2"/>
  <p:tag name="KSO_WM_UNIT_ID" val="diagram20191997_2*r_v*1_2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PRESET_TEXT" val="单击此处添加文本具体内容"/>
  <p:tag name="KSO_WM_UNIT_TEXT_FILL_FORE_SCHEMECOLOR_INDEX" val="13"/>
  <p:tag name="KSO_WM_UNIT_TEXT_FILL_TYPE" val="1"/>
</p:tagLst>
</file>

<file path=ppt/tags/tag21.xml><?xml version="1.0" encoding="utf-8"?>
<p:tagLst xmlns:p="http://schemas.openxmlformats.org/presentationml/2006/main">
  <p:tag name="KSO_WM_UNIT_ISCONTENTS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t"/>
  <p:tag name="KSO_WM_UNIT_INDEX" val="1_2"/>
  <p:tag name="KSO_WM_UNIT_ID" val="diagram20191997_2*r_t*1_2"/>
  <p:tag name="KSO_WM_TEMPLATE_CATEGORY" val="diagram"/>
  <p:tag name="KSO_WM_TEMPLATE_INDEX" val="20191997"/>
  <p:tag name="KSO_WM_UNIT_LAYERLEVEL" val="1_1"/>
  <p:tag name="KSO_WM_TAG_VERSION" val="1.0"/>
  <p:tag name="KSO_WM_BEAUTIFY_FLAG" val="#wm#"/>
  <p:tag name="KSO_WM_UNIT_DIAGRAM_CONTRAST_TITLE_CNT" val="2"/>
  <p:tag name="KSO_WM_UNIT_DIAGRAM_DIMENSION_TITLE_CNT" val="2"/>
  <p:tag name="KSO_WM_UNIT_PRESET_TEXT" val="单击此处添加标题"/>
  <p:tag name="KSO_WM_UNIT_TEXT_FILL_FORE_SCHEMECOLOR_INDEX" val="9"/>
  <p:tag name="KSO_WM_UNIT_TEXT_FILL_TYPE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7385</Words>
  <Application>WPS 演示</Application>
  <PresentationFormat>宽屏</PresentationFormat>
  <Paragraphs>249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59" baseType="lpstr">
      <vt:lpstr>Arial</vt:lpstr>
      <vt:lpstr>宋体</vt:lpstr>
      <vt:lpstr>Wingdings</vt:lpstr>
      <vt:lpstr>华文细黑</vt:lpstr>
      <vt:lpstr>微软雅黑</vt:lpstr>
      <vt:lpstr>Calibri</vt:lpstr>
      <vt:lpstr>等线</vt:lpstr>
      <vt:lpstr>思源黑体 CN Light</vt:lpstr>
      <vt:lpstr>黑体</vt:lpstr>
      <vt:lpstr>Arial Unicode MS</vt:lpstr>
      <vt:lpstr>Calibri Light</vt:lpstr>
      <vt:lpstr>等线 Light</vt:lpstr>
      <vt:lpstr>Calibri</vt:lpstr>
      <vt:lpstr>思源宋体 Light</vt:lpstr>
      <vt:lpstr>汉仪方叠体简</vt:lpstr>
      <vt:lpstr>杨任东竹石体-Medium</vt:lpstr>
      <vt:lpstr>Source Han Serif SC</vt:lpstr>
      <vt:lpstr>杨任东竹石体-Bold</vt:lpstr>
      <vt:lpstr>字魂22号-文宋体</vt:lpstr>
      <vt:lpstr>Gen Jyuu Gothic P Regular</vt:lpstr>
      <vt:lpstr>Gen Jyuu Gothic P Normal</vt:lpstr>
      <vt:lpstr>Bahnschrift SemiLight SemiConde</vt:lpstr>
      <vt:lpstr>YRDZST</vt:lpstr>
      <vt:lpstr>Sosa Regular</vt:lpstr>
      <vt:lpstr>Lato Regular</vt:lpstr>
      <vt:lpstr>Gill Sans</vt:lpstr>
      <vt:lpstr>Segoe Print</vt:lpstr>
      <vt:lpstr>Fira Sans SemiBold Italic</vt:lpstr>
      <vt:lpstr>Clear Sans</vt:lpstr>
      <vt:lpstr>Open Sans</vt:lpstr>
      <vt:lpstr>NumberOnly</vt:lpstr>
      <vt:lpstr>Open Sans Extrabold</vt:lpstr>
      <vt:lpstr>字魂54号-贤黑</vt:lpstr>
      <vt:lpstr>Helvetica Light</vt:lpstr>
      <vt:lpstr>Sitka Banner</vt:lpstr>
      <vt:lpstr>Segoe UI</vt:lpstr>
      <vt:lpstr>Gill Sans</vt:lpstr>
      <vt:lpstr>字心坊萌喵体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罗祉璇</cp:lastModifiedBy>
  <cp:revision>33</cp:revision>
  <dcterms:created xsi:type="dcterms:W3CDTF">2018-03-02T02:18:00Z</dcterms:created>
  <dcterms:modified xsi:type="dcterms:W3CDTF">2020-05-13T01:34:22Z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