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2.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media/image9.jpg" ContentType="image/png"/>
  <Override PartName="/ppt/notesSlides/notesSlide14.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media/image11.jpg" ContentType="image/png"/>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389" r:id="rId2"/>
    <p:sldId id="352" r:id="rId3"/>
    <p:sldId id="260" r:id="rId4"/>
    <p:sldId id="494" r:id="rId5"/>
    <p:sldId id="488" r:id="rId6"/>
    <p:sldId id="500" r:id="rId7"/>
    <p:sldId id="495" r:id="rId8"/>
    <p:sldId id="353" r:id="rId9"/>
    <p:sldId id="462" r:id="rId10"/>
    <p:sldId id="485" r:id="rId11"/>
    <p:sldId id="503" r:id="rId12"/>
    <p:sldId id="498" r:id="rId13"/>
    <p:sldId id="354" r:id="rId14"/>
    <p:sldId id="502" r:id="rId15"/>
    <p:sldId id="499" r:id="rId16"/>
    <p:sldId id="463" r:id="rId17"/>
    <p:sldId id="458" r:id="rId18"/>
    <p:sldId id="493" r:id="rId19"/>
    <p:sldId id="355" r:id="rId20"/>
    <p:sldId id="464" r:id="rId21"/>
    <p:sldId id="501" r:id="rId22"/>
    <p:sldId id="504" r:id="rId23"/>
    <p:sldId id="505" r:id="rId24"/>
    <p:sldId id="506" r:id="rId25"/>
  </p:sldIdLst>
  <p:sldSz cx="9144000" cy="5145088"/>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6F6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15" autoAdjust="0"/>
    <p:restoredTop sz="94660"/>
  </p:normalViewPr>
  <p:slideViewPr>
    <p:cSldViewPr>
      <p:cViewPr varScale="1">
        <p:scale>
          <a:sx n="137" d="100"/>
          <a:sy n="137" d="100"/>
        </p:scale>
        <p:origin x="558" y="132"/>
      </p:cViewPr>
      <p:guideLst>
        <p:guide orient="horz" pos="1621"/>
        <p:guide pos="2880"/>
      </p:guideLst>
    </p:cSldViewPr>
  </p:slideViewPr>
  <p:notesTextViewPr>
    <p:cViewPr>
      <p:scale>
        <a:sx n="100" d="100"/>
        <a:sy n="100" d="100"/>
      </p:scale>
      <p:origin x="0" y="0"/>
    </p:cViewPr>
  </p:notesTextViewPr>
  <p:sorterViewPr>
    <p:cViewPr>
      <p:scale>
        <a:sx n="44" d="100"/>
        <a:sy n="44"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F9F8513-A743-4602-9E9F-CEEE9A802B5E}" type="datetimeFigureOut">
              <a:rPr lang="zh-CN" altLang="en-US" smtClean="0"/>
              <a:t>2017/12/2</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FF1102C-FAD4-459D-8C7A-106E6431C5A1}"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F1102C-FAD4-459D-8C7A-106E6431C5A1}" type="slidenum">
              <a:rPr lang="zh-CN" altLang="en-US" smtClean="0"/>
              <a:t>1</a:t>
            </a:fld>
            <a:endParaRPr lang="zh-CN" altLang="en-US"/>
          </a:p>
        </p:txBody>
      </p:sp>
    </p:spTree>
    <p:extLst>
      <p:ext uri="{BB962C8B-B14F-4D97-AF65-F5344CB8AC3E}">
        <p14:creationId xmlns:p14="http://schemas.microsoft.com/office/powerpoint/2010/main" val="24338303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687388" y="1143000"/>
            <a:ext cx="5483225"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1C0682DE-097C-43D6-9BDF-F71529C5ACE9}" type="slidenum">
              <a:rPr lang="zh-CN" altLang="en-US" smtClean="0">
                <a:latin typeface="Calibri" panose="020F0502020204030204" pitchFamily="34" charset="0"/>
              </a:rPr>
              <a:pPr/>
              <a:t>2</a:t>
            </a:fld>
            <a:endParaRPr lang="zh-CN" altLang="en-US">
              <a:latin typeface="Calibri" panose="020F0502020204030204" pitchFamily="34" charset="0"/>
            </a:endParaRPr>
          </a:p>
        </p:txBody>
      </p:sp>
    </p:spTree>
    <p:extLst>
      <p:ext uri="{BB962C8B-B14F-4D97-AF65-F5344CB8AC3E}">
        <p14:creationId xmlns:p14="http://schemas.microsoft.com/office/powerpoint/2010/main" val="10819242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F1102C-FAD4-459D-8C7A-106E6431C5A1}" type="slidenum">
              <a:rPr lang="zh-CN" altLang="en-US" smtClean="0"/>
              <a:t>3</a:t>
            </a:fld>
            <a:endParaRPr lang="zh-CN" altLang="en-US"/>
          </a:p>
        </p:txBody>
      </p:sp>
    </p:spTree>
    <p:extLst>
      <p:ext uri="{BB962C8B-B14F-4D97-AF65-F5344CB8AC3E}">
        <p14:creationId xmlns:p14="http://schemas.microsoft.com/office/powerpoint/2010/main" val="24674031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小芥末素材 </a:t>
            </a:r>
            <a:r>
              <a:rPr lang="en-US" altLang="zh-CN" dirty="0" smtClean="0"/>
              <a:t>rosyhouse.taobao.com </a:t>
            </a:r>
            <a:endParaRPr lang="zh-CN" altLang="en-US" dirty="0"/>
          </a:p>
        </p:txBody>
      </p:sp>
      <p:sp>
        <p:nvSpPr>
          <p:cNvPr id="4" name="灯片编号占位符 3"/>
          <p:cNvSpPr>
            <a:spLocks noGrp="1"/>
          </p:cNvSpPr>
          <p:nvPr>
            <p:ph type="sldNum" sz="quarter" idx="10"/>
          </p:nvPr>
        </p:nvSpPr>
        <p:spPr/>
        <p:txBody>
          <a:bodyPr/>
          <a:lstStyle/>
          <a:p>
            <a:fld id="{B29F7401-6E7D-4CE3-89B6-86741D8BF9B5}" type="slidenum">
              <a:rPr lang="zh-CN" altLang="en-US" smtClean="0"/>
              <a:t>4</a:t>
            </a:fld>
            <a:endParaRPr lang="zh-CN" altLang="en-US"/>
          </a:p>
        </p:txBody>
      </p:sp>
    </p:spTree>
    <p:extLst>
      <p:ext uri="{BB962C8B-B14F-4D97-AF65-F5344CB8AC3E}">
        <p14:creationId xmlns:p14="http://schemas.microsoft.com/office/powerpoint/2010/main" val="6585155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6</a:t>
            </a:fld>
            <a:endParaRPr lang="zh-CN" altLang="en-US" dirty="0"/>
          </a:p>
        </p:txBody>
      </p:sp>
    </p:spTree>
    <p:extLst>
      <p:ext uri="{BB962C8B-B14F-4D97-AF65-F5344CB8AC3E}">
        <p14:creationId xmlns:p14="http://schemas.microsoft.com/office/powerpoint/2010/main" val="42353443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0FAB2B-D77A-4486-826C-4471D40F7AD3}" type="slidenum">
              <a:rPr lang="zh-CN" altLang="en-US" smtClean="0"/>
              <a:pPr/>
              <a:t>7</a:t>
            </a:fld>
            <a:endParaRPr lang="zh-CN" altLang="en-US"/>
          </a:p>
        </p:txBody>
      </p:sp>
    </p:spTree>
    <p:extLst>
      <p:ext uri="{BB962C8B-B14F-4D97-AF65-F5344CB8AC3E}">
        <p14:creationId xmlns:p14="http://schemas.microsoft.com/office/powerpoint/2010/main" val="16373243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F1102C-FAD4-459D-8C7A-106E6431C5A1}" type="slidenum">
              <a:rPr lang="zh-CN" altLang="en-US" smtClean="0"/>
              <a:t>8</a:t>
            </a:fld>
            <a:endParaRPr lang="zh-CN" altLang="en-US"/>
          </a:p>
        </p:txBody>
      </p:sp>
    </p:spTree>
    <p:extLst>
      <p:ext uri="{BB962C8B-B14F-4D97-AF65-F5344CB8AC3E}">
        <p14:creationId xmlns:p14="http://schemas.microsoft.com/office/powerpoint/2010/main" val="42456613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10</a:t>
            </a:fld>
            <a:endParaRPr lang="zh-CN" altLang="en-US"/>
          </a:p>
        </p:txBody>
      </p:sp>
    </p:spTree>
    <p:extLst>
      <p:ext uri="{BB962C8B-B14F-4D97-AF65-F5344CB8AC3E}">
        <p14:creationId xmlns:p14="http://schemas.microsoft.com/office/powerpoint/2010/main" val="2287640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11</a:t>
            </a:fld>
            <a:endParaRPr lang="zh-CN" altLang="en-US" dirty="0"/>
          </a:p>
        </p:txBody>
      </p:sp>
    </p:spTree>
    <p:extLst>
      <p:ext uri="{BB962C8B-B14F-4D97-AF65-F5344CB8AC3E}">
        <p14:creationId xmlns:p14="http://schemas.microsoft.com/office/powerpoint/2010/main" val="24410687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87638" y="514350"/>
            <a:ext cx="4570412" cy="2571750"/>
          </a:xfrm>
        </p:spPr>
      </p:sp>
      <p:sp>
        <p:nvSpPr>
          <p:cNvPr id="3" name="Notes Placeholder 2"/>
          <p:cNvSpPr>
            <a:spLocks noGrp="1"/>
          </p:cNvSpPr>
          <p:nvPr>
            <p:ph type="body" idx="1"/>
          </p:nvPr>
        </p:nvSpPr>
        <p:spPr/>
        <p:txBody>
          <a:bodyPr>
            <a:normAutofit/>
          </a:bodyPr>
          <a:lstStyle/>
          <a:p>
            <a:r>
              <a:rPr lang="zh-CN" altLang="en-US" dirty="0" smtClean="0"/>
              <a:t>小芥末素材 </a:t>
            </a:r>
            <a:r>
              <a:rPr lang="en-US" dirty="0" smtClean="0"/>
              <a:t>rosyhouse.taobao.com </a:t>
            </a:r>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2073037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F1102C-FAD4-459D-8C7A-106E6431C5A1}" type="slidenum">
              <a:rPr lang="zh-CN" altLang="en-US" smtClean="0"/>
              <a:t>13</a:t>
            </a:fld>
            <a:endParaRPr lang="zh-CN" altLang="en-US"/>
          </a:p>
        </p:txBody>
      </p:sp>
    </p:spTree>
    <p:extLst>
      <p:ext uri="{BB962C8B-B14F-4D97-AF65-F5344CB8AC3E}">
        <p14:creationId xmlns:p14="http://schemas.microsoft.com/office/powerpoint/2010/main" val="21772389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14</a:t>
            </a:fld>
            <a:endParaRPr lang="zh-CN" altLang="en-US" dirty="0"/>
          </a:p>
        </p:txBody>
      </p:sp>
    </p:spTree>
    <p:extLst>
      <p:ext uri="{BB962C8B-B14F-4D97-AF65-F5344CB8AC3E}">
        <p14:creationId xmlns:p14="http://schemas.microsoft.com/office/powerpoint/2010/main" val="12844319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a:p>
        </p:txBody>
      </p:sp>
      <p:sp>
        <p:nvSpPr>
          <p:cNvPr id="65539" name="Header Placeholder 3"/>
          <p:cNvSpPr>
            <a:spLocks noGrp="1"/>
          </p:cNvSpPr>
          <p:nvPr>
            <p:ph type="hdr" sz="quarter"/>
          </p:nvPr>
        </p:nvSpPr>
        <p:spPr bwMode="auto">
          <a:ln>
            <a:miter lim="800000"/>
            <a:headEnd/>
            <a:tailEnd/>
          </a:ln>
        </p:spPr>
        <p:txBody>
          <a:bodyPr wrap="square" numCol="1" anchor="t" anchorCtr="0" compatLnSpc="1">
            <a:prstTxWarp prst="textNoShape">
              <a:avLst/>
            </a:prstTxWarp>
          </a:bodyPr>
          <a:lstStyle/>
          <a:p>
            <a:pPr defTabSz="1030288" fontAlgn="base">
              <a:spcBef>
                <a:spcPct val="0"/>
              </a:spcBef>
              <a:spcAft>
                <a:spcPct val="0"/>
              </a:spcAft>
              <a:defRPr/>
            </a:pPr>
            <a:r>
              <a:rPr lang="en-US" altLang="zh-CN"/>
              <a:t>My First Template</a:t>
            </a:r>
          </a:p>
        </p:txBody>
      </p:sp>
    </p:spTree>
    <p:extLst>
      <p:ext uri="{BB962C8B-B14F-4D97-AF65-F5344CB8AC3E}">
        <p14:creationId xmlns:p14="http://schemas.microsoft.com/office/powerpoint/2010/main" val="19702848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066DFD-D77D-44AB-A44B-39D08D789409}" type="slidenum">
              <a:rPr lang="zh-CN" altLang="en-US" smtClean="0"/>
              <a:pPr/>
              <a:t>17</a:t>
            </a:fld>
            <a:endParaRPr lang="zh-CN" altLang="en-US"/>
          </a:p>
        </p:txBody>
      </p:sp>
    </p:spTree>
    <p:extLst>
      <p:ext uri="{BB962C8B-B14F-4D97-AF65-F5344CB8AC3E}">
        <p14:creationId xmlns:p14="http://schemas.microsoft.com/office/powerpoint/2010/main" val="8993603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F1102C-FAD4-459D-8C7A-106E6431C5A1}" type="slidenum">
              <a:rPr lang="zh-CN" altLang="en-US" smtClean="0"/>
              <a:t>19</a:t>
            </a:fld>
            <a:endParaRPr lang="zh-CN" altLang="en-US"/>
          </a:p>
        </p:txBody>
      </p:sp>
    </p:spTree>
    <p:extLst>
      <p:ext uri="{BB962C8B-B14F-4D97-AF65-F5344CB8AC3E}">
        <p14:creationId xmlns:p14="http://schemas.microsoft.com/office/powerpoint/2010/main" val="20763639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A83835-5FA0-4497-8FBE-4A089E5F9A35}" type="slidenum">
              <a:rPr lang="zh-CN" altLang="en-US" smtClean="0"/>
              <a:pPr/>
              <a:t>20</a:t>
            </a:fld>
            <a:endParaRPr lang="zh-CN" altLang="en-US"/>
          </a:p>
        </p:txBody>
      </p:sp>
    </p:spTree>
    <p:extLst>
      <p:ext uri="{BB962C8B-B14F-4D97-AF65-F5344CB8AC3E}">
        <p14:creationId xmlns:p14="http://schemas.microsoft.com/office/powerpoint/2010/main" val="20612468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21</a:t>
            </a:fld>
            <a:endParaRPr lang="zh-CN" altLang="en-US" dirty="0"/>
          </a:p>
        </p:txBody>
      </p:sp>
    </p:spTree>
    <p:extLst>
      <p:ext uri="{BB962C8B-B14F-4D97-AF65-F5344CB8AC3E}">
        <p14:creationId xmlns:p14="http://schemas.microsoft.com/office/powerpoint/2010/main" val="27441431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7388" y="1143000"/>
            <a:ext cx="5483225"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pPr/>
              <a:t>22</a:t>
            </a:fld>
            <a:endParaRPr lang="en-US"/>
          </a:p>
        </p:txBody>
      </p:sp>
    </p:spTree>
    <p:extLst>
      <p:ext uri="{BB962C8B-B14F-4D97-AF65-F5344CB8AC3E}">
        <p14:creationId xmlns:p14="http://schemas.microsoft.com/office/powerpoint/2010/main" val="23481702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23</a:t>
            </a:fld>
            <a:endParaRPr lang="zh-CN" altLang="en-US"/>
          </a:p>
        </p:txBody>
      </p:sp>
    </p:spTree>
    <p:extLst>
      <p:ext uri="{BB962C8B-B14F-4D97-AF65-F5344CB8AC3E}">
        <p14:creationId xmlns:p14="http://schemas.microsoft.com/office/powerpoint/2010/main" val="25515569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F1102C-FAD4-459D-8C7A-106E6431C5A1}" type="slidenum">
              <a:rPr lang="zh-CN" altLang="en-US" smtClean="0"/>
              <a:t>24</a:t>
            </a:fld>
            <a:endParaRPr lang="zh-CN" altLang="en-US"/>
          </a:p>
        </p:txBody>
      </p:sp>
    </p:spTree>
    <p:extLst>
      <p:ext uri="{BB962C8B-B14F-4D97-AF65-F5344CB8AC3E}">
        <p14:creationId xmlns:p14="http://schemas.microsoft.com/office/powerpoint/2010/main" val="27641533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3"/>
            <a:ext cx="7772400" cy="1102859"/>
          </a:xfrm>
        </p:spPr>
        <p:txBody>
          <a:bodyPr/>
          <a:lstStyle/>
          <a:p>
            <a:r>
              <a:rPr lang="zh-CN" altLang="en-US"/>
              <a:t>单击此处编辑母版标题样式</a:t>
            </a:r>
          </a:p>
        </p:txBody>
      </p:sp>
      <p:sp>
        <p:nvSpPr>
          <p:cNvPr id="3" name="副标题 2"/>
          <p:cNvSpPr>
            <a:spLocks noGrp="1"/>
          </p:cNvSpPr>
          <p:nvPr>
            <p:ph type="subTitle" idx="1"/>
          </p:nvPr>
        </p:nvSpPr>
        <p:spPr>
          <a:xfrm>
            <a:off x="1371600" y="2915550"/>
            <a:ext cx="6400800" cy="131485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3A620DD7-6358-4E35-981D-64C57D7D925A}" type="datetimeFigureOut">
              <a:rPr lang="zh-CN" altLang="en-US" smtClean="0"/>
              <a:t>2017/12/2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567DBE-345A-4DFC-A5AF-A1AA18485CC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A620DD7-6358-4E35-981D-64C57D7D925A}" type="datetimeFigureOut">
              <a:rPr lang="zh-CN" altLang="en-US" smtClean="0"/>
              <a:t>2017/12/2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567DBE-345A-4DFC-A5AF-A1AA18485CC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708"/>
            <a:ext cx="7772400" cy="112548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3A620DD7-6358-4E35-981D-64C57D7D925A}" type="datetimeFigureOut">
              <a:rPr lang="zh-CN" altLang="en-US" smtClean="0"/>
              <a:t>2017/12/2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567DBE-345A-4DFC-A5AF-A1AA18485CC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3A620DD7-6358-4E35-981D-64C57D7D925A}" type="datetimeFigureOut">
              <a:rPr lang="zh-CN" altLang="en-US" smtClean="0"/>
              <a:t>2017/12/2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5567DBE-345A-4DFC-A5AF-A1AA18485CC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690"/>
            <a:ext cx="4040188"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660"/>
            <a:ext cx="4040188"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690"/>
            <a:ext cx="4041775"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660"/>
            <a:ext cx="4041775"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3A620DD7-6358-4E35-981D-64C57D7D925A}" type="datetimeFigureOut">
              <a:rPr lang="zh-CN" altLang="en-US" smtClean="0"/>
              <a:t>2017/12/2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5567DBE-345A-4DFC-A5AF-A1AA18485CC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3A620DD7-6358-4E35-981D-64C57D7D925A}" type="datetimeFigureOut">
              <a:rPr lang="zh-CN" altLang="en-US" smtClean="0"/>
              <a:t>2017/12/2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5567DBE-345A-4DFC-A5AF-A1AA18485CC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A620DD7-6358-4E35-981D-64C57D7D925A}" type="datetimeFigureOut">
              <a:rPr lang="zh-CN" altLang="en-US" smtClean="0"/>
              <a:t>2017/12/2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5567DBE-345A-4DFC-A5AF-A1AA18485CC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3F4CAC8F-E34C-46C8-9DC6-CA19AA1648A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2" name="日期占位符 1"/>
          <p:cNvSpPr>
            <a:spLocks noGrp="1"/>
          </p:cNvSpPr>
          <p:nvPr>
            <p:ph type="dt" sz="half" idx="10"/>
          </p:nvPr>
        </p:nvSpPr>
        <p:spPr/>
        <p:txBody>
          <a:bodyPr/>
          <a:lstStyle/>
          <a:p>
            <a:fld id="{2702115E-07FC-47AE-8678-8B681C689199}" type="datetimeFigureOut">
              <a:rPr lang="zh-CN" altLang="en-US" smtClean="0"/>
              <a:pPr/>
              <a:t>2017/12/2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0" y="232284"/>
            <a:ext cx="39556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dirty="0">
                <a:solidFill>
                  <a:schemeClr val="accent1"/>
                </a:solidFill>
                <a:latin typeface="微软雅黑" pitchFamily="34" charset="-122"/>
                <a:ea typeface="微软雅黑" pitchFamily="34" charset="-122"/>
              </a:rPr>
              <a:t>年度工作概述</a:t>
            </a: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0D7A70C1-BB2F-476A-923E-C91776857A6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2" name="日期占位符 1"/>
          <p:cNvSpPr>
            <a:spLocks noGrp="1"/>
          </p:cNvSpPr>
          <p:nvPr>
            <p:ph type="dt" sz="half" idx="10"/>
          </p:nvPr>
        </p:nvSpPr>
        <p:spPr/>
        <p:txBody>
          <a:bodyPr/>
          <a:lstStyle/>
          <a:p>
            <a:fld id="{2702115E-07FC-47AE-8678-8B681C689199}" type="datetimeFigureOut">
              <a:rPr lang="zh-CN" altLang="en-US" smtClean="0"/>
              <a:pPr/>
              <a:t>2017/12/2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0" y="232284"/>
            <a:ext cx="395570"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b="0" kern="1200" dirty="0">
                <a:solidFill>
                  <a:schemeClr val="accent1"/>
                </a:solidFill>
                <a:latin typeface="微软雅黑" pitchFamily="34" charset="-122"/>
                <a:ea typeface="微软雅黑" pitchFamily="34" charset="-122"/>
                <a:cs typeface="+mn-cs"/>
              </a:rPr>
              <a:t>工作完成情况</a:t>
            </a: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F520684C-AE46-42A7-BAF7-9C944FD79AC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2" name="日期占位符 1"/>
          <p:cNvSpPr>
            <a:spLocks noGrp="1"/>
          </p:cNvSpPr>
          <p:nvPr>
            <p:ph type="dt" sz="half" idx="10"/>
          </p:nvPr>
        </p:nvSpPr>
        <p:spPr/>
        <p:txBody>
          <a:bodyPr/>
          <a:lstStyle/>
          <a:p>
            <a:fld id="{2702115E-07FC-47AE-8678-8B681C689199}" type="datetimeFigureOut">
              <a:rPr lang="zh-CN" altLang="en-US" smtClean="0"/>
              <a:pPr/>
              <a:t>2017/12/2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0" y="232284"/>
            <a:ext cx="39556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b="0" kern="1200" dirty="0">
                <a:solidFill>
                  <a:schemeClr val="accent1"/>
                </a:solidFill>
                <a:latin typeface="微软雅黑" pitchFamily="34" charset="-122"/>
                <a:ea typeface="微软雅黑" pitchFamily="34" charset="-122"/>
                <a:cs typeface="+mn-cs"/>
              </a:rPr>
              <a:t>成功项目展示</a:t>
            </a: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BD3AA280-6991-42DC-B1DD-6DDAD9688D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2" name="日期占位符 1"/>
          <p:cNvSpPr>
            <a:spLocks noGrp="1"/>
          </p:cNvSpPr>
          <p:nvPr>
            <p:ph type="dt" sz="half" idx="10"/>
          </p:nvPr>
        </p:nvSpPr>
        <p:spPr/>
        <p:txBody>
          <a:bodyPr/>
          <a:lstStyle/>
          <a:p>
            <a:fld id="{2702115E-07FC-47AE-8678-8B681C689199}" type="datetimeFigureOut">
              <a:rPr lang="zh-CN" altLang="en-US" smtClean="0"/>
              <a:pPr/>
              <a:t>2017/12/2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0" y="232284"/>
            <a:ext cx="39556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algn="dist"/>
            <a:r>
              <a:rPr lang="zh-CN" altLang="zh-CN" sz="1600" b="0" kern="1200" dirty="0">
                <a:solidFill>
                  <a:schemeClr val="accent1"/>
                </a:solidFill>
                <a:latin typeface="微软雅黑" pitchFamily="34" charset="-122"/>
                <a:ea typeface="微软雅黑" pitchFamily="34" charset="-122"/>
                <a:cs typeface="+mn-cs"/>
              </a:rPr>
              <a:t>明年工作计划</a:t>
            </a: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851"/>
            <a:ext cx="3008313" cy="871807"/>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851"/>
            <a:ext cx="5111750" cy="439119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658"/>
            <a:ext cx="3008313" cy="35193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3A620DD7-6358-4E35-981D-64C57D7D925A}" type="datetimeFigureOut">
              <a:rPr lang="zh-CN" altLang="en-US" smtClean="0"/>
              <a:t>2017/12/2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5567DBE-345A-4DFC-A5AF-A1AA18485CC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1"/>
            <a:ext cx="5486400" cy="425185"/>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723"/>
            <a:ext cx="5486400" cy="30870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6746"/>
            <a:ext cx="5486400" cy="60383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3A620DD7-6358-4E35-981D-64C57D7D925A}" type="datetimeFigureOut">
              <a:rPr lang="zh-CN" altLang="en-US" smtClean="0"/>
              <a:t>2017/12/2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5567DBE-345A-4DFC-A5AF-A1AA18485CC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A620DD7-6358-4E35-981D-64C57D7D925A}" type="datetimeFigureOut">
              <a:rPr lang="zh-CN" altLang="en-US" smtClean="0"/>
              <a:t>2017/12/2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567DBE-345A-4DFC-A5AF-A1AA18485CC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6042"/>
            <a:ext cx="2057400" cy="4389999"/>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06042"/>
            <a:ext cx="6019800" cy="4389999"/>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A620DD7-6358-4E35-981D-64C57D7D925A}" type="datetimeFigureOut">
              <a:rPr lang="zh-CN" altLang="en-US" smtClean="0"/>
              <a:t>2017/12/2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567DBE-345A-4DFC-A5AF-A1AA18485CC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87988736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3 New Product">
    <p:spTree>
      <p:nvGrpSpPr>
        <p:cNvPr id="1" name=""/>
        <p:cNvGrpSpPr/>
        <p:nvPr/>
      </p:nvGrpSpPr>
      <p:grpSpPr>
        <a:xfrm>
          <a:off x="0" y="0"/>
          <a:ext cx="0" cy="0"/>
          <a:chOff x="0" y="0"/>
          <a:chExt cx="0" cy="0"/>
        </a:xfrm>
      </p:grpSpPr>
    </p:spTree>
    <p:extLst>
      <p:ext uri="{BB962C8B-B14F-4D97-AF65-F5344CB8AC3E}">
        <p14:creationId xmlns:p14="http://schemas.microsoft.com/office/powerpoint/2010/main" val="131510929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Custom Layout 2">
    <p:spTree>
      <p:nvGrpSpPr>
        <p:cNvPr id="1" name=""/>
        <p:cNvGrpSpPr/>
        <p:nvPr/>
      </p:nvGrpSpPr>
      <p:grpSpPr>
        <a:xfrm>
          <a:off x="0" y="0"/>
          <a:ext cx="0" cy="0"/>
          <a:chOff x="0" y="0"/>
          <a:chExt cx="0" cy="0"/>
        </a:xfrm>
      </p:grpSpPr>
      <p:sp>
        <p:nvSpPr>
          <p:cNvPr id="6" name="Title 1"/>
          <p:cNvSpPr>
            <a:spLocks noGrp="1"/>
          </p:cNvSpPr>
          <p:nvPr>
            <p:ph type="ctrTitle"/>
          </p:nvPr>
        </p:nvSpPr>
        <p:spPr>
          <a:xfrm>
            <a:off x="1143000" y="374188"/>
            <a:ext cx="6858000" cy="523279"/>
          </a:xfrm>
        </p:spPr>
        <p:txBody>
          <a:bodyPr anchor="b">
            <a:normAutofit/>
          </a:bodyPr>
          <a:lstStyle>
            <a:lvl1pPr algn="ctr">
              <a:defRPr sz="3000">
                <a:solidFill>
                  <a:schemeClr val="tx1">
                    <a:lumMod val="65000"/>
                    <a:lumOff val="35000"/>
                  </a:schemeClr>
                </a:solidFill>
              </a:defRPr>
            </a:lvl1pPr>
          </a:lstStyle>
          <a:p>
            <a:r>
              <a:rPr lang="en-US" dirty="0"/>
              <a:t>Click to edit Master title style</a:t>
            </a:r>
            <a:endParaRPr lang="en-AU" dirty="0"/>
          </a:p>
        </p:txBody>
      </p:sp>
      <p:sp>
        <p:nvSpPr>
          <p:cNvPr id="7" name="Subtitle 2"/>
          <p:cNvSpPr>
            <a:spLocks noGrp="1"/>
          </p:cNvSpPr>
          <p:nvPr>
            <p:ph type="subTitle" idx="1"/>
          </p:nvPr>
        </p:nvSpPr>
        <p:spPr>
          <a:xfrm>
            <a:off x="1143000" y="918257"/>
            <a:ext cx="6858000" cy="280749"/>
          </a:xfrm>
        </p:spPr>
        <p:txBody>
          <a:bodyPr>
            <a:normAutofit/>
          </a:bodyPr>
          <a:lstStyle>
            <a:lvl1pPr marL="0" indent="0" algn="ctr">
              <a:buNone/>
              <a:defRPr sz="1100">
                <a:solidFill>
                  <a:schemeClr val="bg1">
                    <a:lumMod val="50000"/>
                  </a:schemeClr>
                </a:solidFill>
              </a:defRPr>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endParaRPr lang="en-AU" dirty="0"/>
          </a:p>
        </p:txBody>
      </p:sp>
      <p:sp>
        <p:nvSpPr>
          <p:cNvPr id="10" name="Text Placeholder 7"/>
          <p:cNvSpPr>
            <a:spLocks noGrp="1"/>
          </p:cNvSpPr>
          <p:nvPr>
            <p:ph type="body" sz="quarter" idx="13"/>
          </p:nvPr>
        </p:nvSpPr>
        <p:spPr>
          <a:xfrm>
            <a:off x="628650" y="1503977"/>
            <a:ext cx="3942159" cy="353809"/>
          </a:xfrm>
        </p:spPr>
        <p:txBody>
          <a:bodyPr>
            <a:noAutofit/>
          </a:bodyPr>
          <a:lstStyle>
            <a:lvl1pPr marL="0" indent="0">
              <a:buNone/>
              <a:defRPr sz="1800">
                <a:solidFill>
                  <a:schemeClr val="accent1"/>
                </a:solidFill>
              </a:defRPr>
            </a:lvl1pPr>
          </a:lstStyle>
          <a:p>
            <a:pPr lvl="0"/>
            <a:endParaRPr lang="en-AU" dirty="0"/>
          </a:p>
        </p:txBody>
      </p:sp>
      <p:sp>
        <p:nvSpPr>
          <p:cNvPr id="11" name="Text Placeholder 9"/>
          <p:cNvSpPr>
            <a:spLocks noGrp="1"/>
          </p:cNvSpPr>
          <p:nvPr>
            <p:ph type="body" sz="quarter" idx="14"/>
          </p:nvPr>
        </p:nvSpPr>
        <p:spPr>
          <a:xfrm>
            <a:off x="628650" y="1869220"/>
            <a:ext cx="3942159" cy="1320052"/>
          </a:xfrm>
        </p:spPr>
        <p:txBody>
          <a:bodyPr>
            <a:normAutofit/>
          </a:bodyPr>
          <a:lstStyle>
            <a:lvl1pPr marL="0" indent="0">
              <a:buNone/>
              <a:defRPr sz="1100">
                <a:latin typeface="Lato Light" panose="020F0302020204030203" pitchFamily="34" charset="0"/>
              </a:defRPr>
            </a:lvl1pPr>
          </a:lstStyle>
          <a:p>
            <a:pPr lvl="0"/>
            <a:endParaRPr lang="en-AU" dirty="0"/>
          </a:p>
        </p:txBody>
      </p:sp>
      <p:sp>
        <p:nvSpPr>
          <p:cNvPr id="12" name="Text Placeholder 11"/>
          <p:cNvSpPr>
            <a:spLocks noGrp="1"/>
          </p:cNvSpPr>
          <p:nvPr>
            <p:ph type="body" sz="quarter" idx="15"/>
          </p:nvPr>
        </p:nvSpPr>
        <p:spPr>
          <a:xfrm>
            <a:off x="629841" y="3288332"/>
            <a:ext cx="3940969" cy="370398"/>
          </a:xfrm>
        </p:spPr>
        <p:txBody>
          <a:bodyPr>
            <a:normAutofit/>
          </a:bodyPr>
          <a:lstStyle>
            <a:lvl1pPr marL="0" indent="0">
              <a:buNone/>
              <a:defRPr sz="1200" b="1" i="1">
                <a:latin typeface="Lato Light" panose="020F0302020204030203" pitchFamily="34" charset="0"/>
              </a:defRPr>
            </a:lvl1pPr>
          </a:lstStyle>
          <a:p>
            <a:pPr lvl="0"/>
            <a:endParaRPr lang="en-AU" dirty="0"/>
          </a:p>
        </p:txBody>
      </p:sp>
      <p:sp>
        <p:nvSpPr>
          <p:cNvPr id="13" name="Text Placeholder 13"/>
          <p:cNvSpPr>
            <a:spLocks noGrp="1"/>
          </p:cNvSpPr>
          <p:nvPr>
            <p:ph type="body" sz="quarter" idx="16"/>
          </p:nvPr>
        </p:nvSpPr>
        <p:spPr>
          <a:xfrm>
            <a:off x="629841" y="3658730"/>
            <a:ext cx="3940969" cy="370399"/>
          </a:xfrm>
        </p:spPr>
        <p:txBody>
          <a:bodyPr>
            <a:normAutofit/>
          </a:bodyPr>
          <a:lstStyle>
            <a:lvl1pPr marL="0" indent="0">
              <a:buNone/>
              <a:defRPr sz="900" b="1">
                <a:latin typeface="Lato Light" panose="020F0302020204030203" pitchFamily="34" charset="0"/>
              </a:defRPr>
            </a:lvl1pPr>
          </a:lstStyle>
          <a:p>
            <a:pPr lvl="0"/>
            <a:endParaRPr lang="en-AU" dirty="0"/>
          </a:p>
        </p:txBody>
      </p:sp>
      <p:sp>
        <p:nvSpPr>
          <p:cNvPr id="14" name="Text Placeholder 15"/>
          <p:cNvSpPr>
            <a:spLocks noGrp="1"/>
          </p:cNvSpPr>
          <p:nvPr>
            <p:ph type="body" sz="quarter" idx="17"/>
          </p:nvPr>
        </p:nvSpPr>
        <p:spPr>
          <a:xfrm>
            <a:off x="629841" y="4029128"/>
            <a:ext cx="3942159" cy="270355"/>
          </a:xfrm>
        </p:spPr>
        <p:txBody>
          <a:bodyPr>
            <a:normAutofit/>
          </a:bodyPr>
          <a:lstStyle>
            <a:lvl1pPr marL="0" indent="0">
              <a:buNone/>
              <a:defRPr sz="900">
                <a:latin typeface="Lato Light" panose="020F0302020204030203" pitchFamily="34" charset="0"/>
              </a:defRPr>
            </a:lvl1pPr>
          </a:lstStyle>
          <a:p>
            <a:pPr lvl="0"/>
            <a:endParaRPr lang="en-AU" dirty="0"/>
          </a:p>
        </p:txBody>
      </p:sp>
      <p:sp>
        <p:nvSpPr>
          <p:cNvPr id="15" name="Date Placeholder 3"/>
          <p:cNvSpPr>
            <a:spLocks noGrp="1"/>
          </p:cNvSpPr>
          <p:nvPr>
            <p:ph type="dt" sz="half" idx="10"/>
          </p:nvPr>
        </p:nvSpPr>
        <p:spPr>
          <a:xfrm>
            <a:off x="628650" y="4768735"/>
            <a:ext cx="2057400" cy="273928"/>
          </a:xfrm>
        </p:spPr>
        <p:txBody>
          <a:bodyPr/>
          <a:lstStyle>
            <a:lvl1pPr>
              <a:defRPr>
                <a:latin typeface="Lato Light" panose="020F0302020204030203" pitchFamily="34" charset="0"/>
              </a:defRPr>
            </a:lvl1pPr>
          </a:lstStyle>
          <a:p>
            <a:fld id="{722F6D6F-DD99-46DF-A9EA-728D63EA6A31}" type="datetimeFigureOut">
              <a:rPr lang="en-AU" smtClean="0"/>
              <a:pPr/>
              <a:t>2/12/2017</a:t>
            </a:fld>
            <a:endParaRPr lang="en-AU" dirty="0"/>
          </a:p>
        </p:txBody>
      </p:sp>
      <p:sp>
        <p:nvSpPr>
          <p:cNvPr id="16" name="Footer Placeholder 4"/>
          <p:cNvSpPr>
            <a:spLocks noGrp="1"/>
          </p:cNvSpPr>
          <p:nvPr>
            <p:ph type="ftr" sz="quarter" idx="11"/>
          </p:nvPr>
        </p:nvSpPr>
        <p:spPr>
          <a:xfrm>
            <a:off x="3028950" y="4768735"/>
            <a:ext cx="3086100" cy="273928"/>
          </a:xfrm>
        </p:spPr>
        <p:txBody>
          <a:bodyPr/>
          <a:lstStyle>
            <a:lvl1pPr>
              <a:defRPr>
                <a:latin typeface="Lato Light" panose="020F0302020204030203" pitchFamily="34" charset="0"/>
              </a:defRPr>
            </a:lvl1pPr>
          </a:lstStyle>
          <a:p>
            <a:endParaRPr lang="en-AU" dirty="0"/>
          </a:p>
        </p:txBody>
      </p:sp>
      <p:sp>
        <p:nvSpPr>
          <p:cNvPr id="17" name="Slide Number Placeholder 5"/>
          <p:cNvSpPr>
            <a:spLocks noGrp="1"/>
          </p:cNvSpPr>
          <p:nvPr>
            <p:ph type="sldNum" sz="quarter" idx="12"/>
          </p:nvPr>
        </p:nvSpPr>
        <p:spPr>
          <a:xfrm>
            <a:off x="6457950" y="4768735"/>
            <a:ext cx="2057400" cy="273928"/>
          </a:xfrm>
        </p:spPr>
        <p:txBody>
          <a:bodyPr/>
          <a:lstStyle>
            <a:lvl1pPr>
              <a:defRPr>
                <a:latin typeface="Lato Light" panose="020F0302020204030203" pitchFamily="34" charset="0"/>
              </a:defRPr>
            </a:lvl1pPr>
          </a:lstStyle>
          <a:p>
            <a:fld id="{84AD2E7E-F7BA-4F6B-9D0C-0B2331C2AE06}" type="slidenum">
              <a:rPr lang="en-AU" smtClean="0"/>
              <a:pPr/>
              <a:t>‹#›</a:t>
            </a:fld>
            <a:endParaRPr lang="en-AU" dirty="0"/>
          </a:p>
        </p:txBody>
      </p:sp>
      <p:sp>
        <p:nvSpPr>
          <p:cNvPr id="19" name="Text Placeholder 18"/>
          <p:cNvSpPr>
            <a:spLocks noGrp="1"/>
          </p:cNvSpPr>
          <p:nvPr>
            <p:ph type="body" sz="quarter" idx="18"/>
          </p:nvPr>
        </p:nvSpPr>
        <p:spPr>
          <a:xfrm>
            <a:off x="5112544" y="1504225"/>
            <a:ext cx="3251597" cy="353724"/>
          </a:xfrm>
        </p:spPr>
        <p:txBody>
          <a:bodyPr>
            <a:normAutofit/>
          </a:bodyPr>
          <a:lstStyle>
            <a:lvl1pPr marL="0" indent="0">
              <a:buNone/>
              <a:defRPr sz="1400"/>
            </a:lvl1pPr>
          </a:lstStyle>
          <a:p>
            <a:pPr lvl="0"/>
            <a:endParaRPr lang="en-AU" dirty="0"/>
          </a:p>
        </p:txBody>
      </p:sp>
      <p:sp>
        <p:nvSpPr>
          <p:cNvPr id="21" name="Text Placeholder 20"/>
          <p:cNvSpPr>
            <a:spLocks noGrp="1"/>
          </p:cNvSpPr>
          <p:nvPr>
            <p:ph type="body" sz="quarter" idx="19"/>
          </p:nvPr>
        </p:nvSpPr>
        <p:spPr>
          <a:xfrm>
            <a:off x="5112544" y="1868668"/>
            <a:ext cx="3251597" cy="703876"/>
          </a:xfrm>
        </p:spPr>
        <p:txBody>
          <a:bodyPr>
            <a:normAutofit/>
          </a:bodyPr>
          <a:lstStyle>
            <a:lvl1pPr marL="0" indent="0">
              <a:buNone/>
              <a:defRPr sz="900">
                <a:latin typeface="Lato Light" panose="020F0302020204030203" pitchFamily="34" charset="0"/>
              </a:defRPr>
            </a:lvl1pPr>
          </a:lstStyle>
          <a:p>
            <a:pPr lvl="0"/>
            <a:endParaRPr lang="en-AU" dirty="0"/>
          </a:p>
        </p:txBody>
      </p:sp>
    </p:spTree>
    <p:extLst>
      <p:ext uri="{BB962C8B-B14F-4D97-AF65-F5344CB8AC3E}">
        <p14:creationId xmlns:p14="http://schemas.microsoft.com/office/powerpoint/2010/main" val="158025695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97490701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Full Screen Image">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2" name="矩形 1"/>
          <p:cNvSpPr/>
          <p:nvPr userDrawn="1"/>
        </p:nvSpPr>
        <p:spPr>
          <a:xfrm>
            <a:off x="0" y="0"/>
            <a:ext cx="9144000" cy="5145088"/>
          </a:xfrm>
          <a:prstGeom prst="rect">
            <a:avLst/>
          </a:prstGeom>
          <a:solidFill>
            <a:schemeClr val="bg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sz="1800"/>
          </a:p>
        </p:txBody>
      </p:sp>
      <p:sp>
        <p:nvSpPr>
          <p:cNvPr id="3" name="TextBox 1"/>
          <p:cNvSpPr txBox="1"/>
          <p:nvPr userDrawn="1"/>
        </p:nvSpPr>
        <p:spPr>
          <a:xfrm>
            <a:off x="3865651" y="368823"/>
            <a:ext cx="1292662" cy="300175"/>
          </a:xfrm>
          <a:prstGeom prst="rect">
            <a:avLst/>
          </a:prstGeom>
          <a:noFill/>
        </p:spPr>
        <p:txBody>
          <a:bodyPr wrap="none" lIns="68577" tIns="34289" rIns="68577" bIns="34289" rtlCol="0">
            <a:spAutoFit/>
          </a:bodyPr>
          <a:lstStyle/>
          <a:p>
            <a:pPr lvl="0" algn="ctr"/>
            <a:r>
              <a:rPr lang="zh-CN" altLang="en-US" sz="1500" b="1"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rPr>
              <a:t>点击添加标题</a:t>
            </a:r>
            <a:endParaRPr lang="en-US" altLang="zh-CN" sz="1500" b="1"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TextBox 2"/>
          <p:cNvSpPr txBox="1"/>
          <p:nvPr userDrawn="1"/>
        </p:nvSpPr>
        <p:spPr>
          <a:xfrm>
            <a:off x="3274748" y="710767"/>
            <a:ext cx="2562232" cy="346356"/>
          </a:xfrm>
          <a:prstGeom prst="rect">
            <a:avLst/>
          </a:prstGeom>
          <a:noFill/>
        </p:spPr>
        <p:txBody>
          <a:bodyPr wrap="square" lIns="68577" tIns="34289" rIns="68577" bIns="34289" rtlCol="0">
            <a:spAutoFit/>
          </a:bodyPr>
          <a:lstStyle/>
          <a:p>
            <a:pPr algn="ct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Tree>
    <p:extLst>
      <p:ext uri="{BB962C8B-B14F-4D97-AF65-F5344CB8AC3E}">
        <p14:creationId xmlns:p14="http://schemas.microsoft.com/office/powerpoint/2010/main" val="402559602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862030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419113373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8_标题幻灯片">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C12D4FE2-28CD-4061-BD11-AFC1575A0546}"/>
              </a:ext>
            </a:extLst>
          </p:cNvPr>
          <p:cNvSpPr/>
          <p:nvPr userDrawn="1"/>
        </p:nvSpPr>
        <p:spPr>
          <a:xfrm>
            <a:off x="2821" y="1589"/>
            <a:ext cx="9138359" cy="5141914"/>
          </a:xfrm>
          <a:prstGeom prst="rect">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7" name="矩形 6">
            <a:extLst>
              <a:ext uri="{FF2B5EF4-FFF2-40B4-BE49-F238E27FC236}">
                <a16:creationId xmlns:a16="http://schemas.microsoft.com/office/drawing/2014/main" id="{FC0FF928-53E2-4813-B171-88767EFEC911}"/>
              </a:ext>
            </a:extLst>
          </p:cNvPr>
          <p:cNvSpPr/>
          <p:nvPr userDrawn="1"/>
        </p:nvSpPr>
        <p:spPr>
          <a:xfrm>
            <a:off x="230022" y="237117"/>
            <a:ext cx="8692117" cy="4729510"/>
          </a:xfrm>
          <a:prstGeom prst="rect">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3" name="文本框 37"/>
          <p:cNvSpPr txBox="1"/>
          <p:nvPr userDrawn="1"/>
        </p:nvSpPr>
        <p:spPr>
          <a:xfrm>
            <a:off x="4094834" y="203130"/>
            <a:ext cx="1061795" cy="346232"/>
          </a:xfrm>
          <a:prstGeom prst="rect">
            <a:avLst/>
          </a:prstGeom>
          <a:noFill/>
        </p:spPr>
        <p:txBody>
          <a:bodyPr wrap="none" lIns="68563" tIns="34282" rIns="68563" bIns="34282" rtlCol="0">
            <a:spAutoFit/>
          </a:bodyPr>
          <a:lstStyle/>
          <a:p>
            <a:pPr lvl="0" defTabSz="685869">
              <a:defRPr/>
            </a:pPr>
            <a:r>
              <a:rPr lang="zh-CN" altLang="en-US" sz="1800" b="0" dirty="0">
                <a:solidFill>
                  <a:schemeClr val="accent1"/>
                </a:solidFill>
                <a:latin typeface="微软雅黑" pitchFamily="34" charset="-122"/>
                <a:ea typeface="微软雅黑" pitchFamily="34" charset="-122"/>
              </a:rPr>
              <a:t>产品运行</a:t>
            </a:r>
            <a:endParaRPr kumimoji="0" lang="zh-CN" altLang="en-US" sz="1800" b="0" i="0" u="none" strike="noStrike" kern="0" cap="none" spc="0" normalizeH="0" baseline="0" noProof="0" dirty="0">
              <a:ln>
                <a:noFill/>
              </a:ln>
              <a:solidFill>
                <a:schemeClr val="accent1"/>
              </a:solidFill>
              <a:effectLst/>
              <a:uLnTx/>
              <a:uFillTx/>
              <a:latin typeface="微软雅黑" pitchFamily="34" charset="-122"/>
              <a:ea typeface="微软雅黑" pitchFamily="34" charset="-122"/>
              <a:cs typeface="+mn-cs"/>
            </a:endParaRPr>
          </a:p>
        </p:txBody>
      </p:sp>
      <p:cxnSp>
        <p:nvCxnSpPr>
          <p:cNvPr id="6" name="直接连接符 5">
            <a:extLst>
              <a:ext uri="{FF2B5EF4-FFF2-40B4-BE49-F238E27FC236}">
                <a16:creationId xmlns:a16="http://schemas.microsoft.com/office/drawing/2014/main" id="{938D03C8-5A6E-48BF-B576-BF785595610E}"/>
              </a:ext>
            </a:extLst>
          </p:cNvPr>
          <p:cNvCxnSpPr>
            <a:cxnSpLocks/>
          </p:cNvCxnSpPr>
          <p:nvPr userDrawn="1"/>
        </p:nvCxnSpPr>
        <p:spPr>
          <a:xfrm>
            <a:off x="28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a16="http://schemas.microsoft.com/office/drawing/2014/main" id="{B8AE3EB0-54E6-4F03-BF5D-660BE55BAA33}"/>
              </a:ext>
            </a:extLst>
          </p:cNvPr>
          <p:cNvCxnSpPr>
            <a:cxnSpLocks/>
          </p:cNvCxnSpPr>
          <p:nvPr userDrawn="1"/>
        </p:nvCxnSpPr>
        <p:spPr>
          <a:xfrm>
            <a:off x="550573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01033110"/>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6042"/>
            <a:ext cx="8229600" cy="857515"/>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521"/>
            <a:ext cx="8229600" cy="339552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8735"/>
            <a:ext cx="2133600" cy="273928"/>
          </a:xfrm>
          <a:prstGeom prst="rect">
            <a:avLst/>
          </a:prstGeom>
        </p:spPr>
        <p:txBody>
          <a:bodyPr vert="horz" lIns="91440" tIns="45720" rIns="91440" bIns="45720" rtlCol="0" anchor="ctr"/>
          <a:lstStyle>
            <a:lvl1pPr algn="l">
              <a:defRPr sz="1200">
                <a:solidFill>
                  <a:schemeClr val="tx1">
                    <a:tint val="75000"/>
                  </a:schemeClr>
                </a:solidFill>
              </a:defRPr>
            </a:lvl1pPr>
          </a:lstStyle>
          <a:p>
            <a:fld id="{3A620DD7-6358-4E35-981D-64C57D7D925A}" type="datetimeFigureOut">
              <a:rPr lang="zh-CN" altLang="en-US" smtClean="0"/>
              <a:t>2017/12/2</a:t>
            </a:fld>
            <a:endParaRPr lang="zh-CN" altLang="en-US"/>
          </a:p>
        </p:txBody>
      </p:sp>
      <p:sp>
        <p:nvSpPr>
          <p:cNvPr id="5" name="页脚占位符 4"/>
          <p:cNvSpPr>
            <a:spLocks noGrp="1"/>
          </p:cNvSpPr>
          <p:nvPr>
            <p:ph type="ftr" sz="quarter" idx="3"/>
          </p:nvPr>
        </p:nvSpPr>
        <p:spPr>
          <a:xfrm>
            <a:off x="3124200" y="4768735"/>
            <a:ext cx="2895600" cy="27392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8735"/>
            <a:ext cx="2133600" cy="273928"/>
          </a:xfrm>
          <a:prstGeom prst="rect">
            <a:avLst/>
          </a:prstGeom>
        </p:spPr>
        <p:txBody>
          <a:bodyPr vert="horz" lIns="91440" tIns="45720" rIns="91440" bIns="45720" rtlCol="0" anchor="ctr"/>
          <a:lstStyle>
            <a:lvl1pPr algn="r">
              <a:defRPr sz="1200">
                <a:solidFill>
                  <a:schemeClr val="tx1">
                    <a:tint val="75000"/>
                  </a:schemeClr>
                </a:solidFill>
              </a:defRPr>
            </a:lvl1pPr>
          </a:lstStyle>
          <a:p>
            <a:fld id="{25567DBE-345A-4DFC-A5AF-A1AA18485CC9}"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2" r:id="rId8"/>
    <p:sldLayoutId id="2147483663" r:id="rId9"/>
    <p:sldLayoutId id="2147483664" r:id="rId10"/>
    <p:sldLayoutId id="2147483665" r:id="rId11"/>
    <p:sldLayoutId id="2147483656" r:id="rId12"/>
    <p:sldLayoutId id="2147483657" r:id="rId13"/>
    <p:sldLayoutId id="2147483658" r:id="rId14"/>
    <p:sldLayoutId id="2147483659" r:id="rId15"/>
    <p:sldLayoutId id="2147483669" r:id="rId16"/>
    <p:sldLayoutId id="2147483670" r:id="rId17"/>
    <p:sldLayoutId id="2147483671" r:id="rId18"/>
    <p:sldLayoutId id="2147483672" r:id="rId19"/>
    <p:sldLayoutId id="2147483674" r:id="rId20"/>
    <p:sldLayoutId id="2147483675" r:id="rId21"/>
    <p:sldLayoutId id="2147483677" r:id="rId22"/>
    <p:sldLayoutId id="2147483678" r:id="rId23"/>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jpg"/><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18" Type="http://schemas.openxmlformats.org/officeDocument/2006/relationships/image" Target="../media/image6.png"/><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image" Target="../media/image5.png"/><Relationship Id="rId2" Type="http://schemas.openxmlformats.org/officeDocument/2006/relationships/tags" Target="../tags/tag2.xml"/><Relationship Id="rId16" Type="http://schemas.openxmlformats.org/officeDocument/2006/relationships/image" Target="../media/image1.jpg"/><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5" Type="http://schemas.openxmlformats.org/officeDocument/2006/relationships/notesSlide" Target="../notesSlides/notesSlide2.xml"/><Relationship Id="rId10" Type="http://schemas.openxmlformats.org/officeDocument/2006/relationships/tags" Target="../tags/tag10.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tags" Target="../tags/tag16.xml"/><Relationship Id="rId7" Type="http://schemas.openxmlformats.org/officeDocument/2006/relationships/image" Target="../media/image5.png"/><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image" Target="../media/image1.jpg"/><Relationship Id="rId5" Type="http://schemas.openxmlformats.org/officeDocument/2006/relationships/notesSlide" Target="../notesSlides/notesSlide3.xml"/><Relationship Id="rId4" Type="http://schemas.openxmlformats.org/officeDocument/2006/relationships/slideLayout" Target="../slideLayouts/slideLayout7.xml"/><Relationship Id="rId9"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ags" Target="../tags/tag19.xml"/><Relationship Id="rId7" Type="http://schemas.openxmlformats.org/officeDocument/2006/relationships/image" Target="../media/image4.png"/><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image" Target="../media/image1.jpg"/><Relationship Id="rId5" Type="http://schemas.openxmlformats.org/officeDocument/2006/relationships/notesSlide" Target="../notesSlides/notesSlide7.xml"/><Relationship Id="rId4" Type="http://schemas.openxmlformats.org/officeDocument/2006/relationships/slideLayout" Target="../slideLayouts/slideLayout7.xml"/><Relationship Id="rId9"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ags" Target="../tags/tag22.xml"/><Relationship Id="rId7" Type="http://schemas.openxmlformats.org/officeDocument/2006/relationships/image" Target="../media/image4.png"/><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image" Target="../media/image1.jpg"/><Relationship Id="rId5" Type="http://schemas.openxmlformats.org/officeDocument/2006/relationships/notesSlide" Target="../notesSlides/notesSlide11.xml"/><Relationship Id="rId4" Type="http://schemas.openxmlformats.org/officeDocument/2006/relationships/slideLayout" Target="../slideLayouts/slideLayout7.xml"/><Relationship Id="rId9" Type="http://schemas.openxmlformats.org/officeDocument/2006/relationships/image" Target="../media/image6.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ags" Target="../tags/tag25.xml"/><Relationship Id="rId7" Type="http://schemas.openxmlformats.org/officeDocument/2006/relationships/image" Target="../media/image4.png"/><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image" Target="../media/image1.jpg"/><Relationship Id="rId5" Type="http://schemas.openxmlformats.org/officeDocument/2006/relationships/notesSlide" Target="../notesSlides/notesSlide15.xml"/><Relationship Id="rId4" Type="http://schemas.openxmlformats.org/officeDocument/2006/relationships/slideLayout" Target="../slideLayouts/slideLayout7.xml"/><Relationship Id="rId9" Type="http://schemas.openxmlformats.org/officeDocument/2006/relationships/image" Target="../media/image6.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4.png"/><Relationship Id="rId5" Type="http://schemas.microsoft.com/office/2007/relationships/hdphoto" Target="../media/hdphoto1.wdp"/><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merry christmas 圣诞老人来了">
            <a:hlinkClick r:id="" action="ppaction://media"/>
            <a:extLst>
              <a:ext uri="{FF2B5EF4-FFF2-40B4-BE49-F238E27FC236}">
                <a16:creationId xmlns:a16="http://schemas.microsoft.com/office/drawing/2014/main" id="{2E714D65-570E-45CF-A515-15B56F197F2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56592" y="1581834"/>
            <a:ext cx="609600" cy="609600"/>
          </a:xfrm>
          <a:prstGeom prst="rect">
            <a:avLst/>
          </a:prstGeom>
        </p:spPr>
      </p:pic>
      <p:pic>
        <p:nvPicPr>
          <p:cNvPr id="10" name="图片 9">
            <a:extLst>
              <a:ext uri="{FF2B5EF4-FFF2-40B4-BE49-F238E27FC236}">
                <a16:creationId xmlns:a16="http://schemas.microsoft.com/office/drawing/2014/main" id="{829E3BF4-2003-4A71-BE26-FB730F0CD71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pic>
        <p:nvPicPr>
          <p:cNvPr id="15" name="图片 14">
            <a:extLst>
              <a:ext uri="{FF2B5EF4-FFF2-40B4-BE49-F238E27FC236}">
                <a16:creationId xmlns:a16="http://schemas.microsoft.com/office/drawing/2014/main" id="{75EB732A-369D-4DF1-A0F6-33F83E8AAFED}"/>
              </a:ext>
            </a:extLst>
          </p:cNvPr>
          <p:cNvPicPr>
            <a:picLocks noChangeAspect="1"/>
          </p:cNvPicPr>
          <p:nvPr/>
        </p:nvPicPr>
        <p:blipFill rotWithShape="1">
          <a:blip r:embed="rId7">
            <a:extLst>
              <a:ext uri="{28A0092B-C50C-407E-A947-70E740481C1C}">
                <a14:useLocalDpi xmlns:a14="http://schemas.microsoft.com/office/drawing/2010/main" val="0"/>
              </a:ext>
            </a:extLst>
          </a:blip>
          <a:srcRect l="61220" t="25204" b="10817"/>
          <a:stretch/>
        </p:blipFill>
        <p:spPr>
          <a:xfrm>
            <a:off x="6372201" y="1168388"/>
            <a:ext cx="2771800" cy="2727554"/>
          </a:xfrm>
          <a:prstGeom prst="rect">
            <a:avLst/>
          </a:prstGeom>
        </p:spPr>
      </p:pic>
      <p:pic>
        <p:nvPicPr>
          <p:cNvPr id="17" name="图片 16">
            <a:extLst>
              <a:ext uri="{FF2B5EF4-FFF2-40B4-BE49-F238E27FC236}">
                <a16:creationId xmlns:a16="http://schemas.microsoft.com/office/drawing/2014/main" id="{398C1B69-177A-484E-8E8D-974510ADA3B1}"/>
              </a:ext>
            </a:extLst>
          </p:cNvPr>
          <p:cNvPicPr>
            <a:picLocks noChangeAspect="1"/>
          </p:cNvPicPr>
          <p:nvPr/>
        </p:nvPicPr>
        <p:blipFill rotWithShape="1">
          <a:blip r:embed="rId7">
            <a:extLst>
              <a:ext uri="{28A0092B-C50C-407E-A947-70E740481C1C}">
                <a14:useLocalDpi xmlns:a14="http://schemas.microsoft.com/office/drawing/2010/main" val="0"/>
              </a:ext>
            </a:extLst>
          </a:blip>
          <a:srcRect l="34114" t="23293" r="40445" b="21453"/>
          <a:stretch/>
        </p:blipFill>
        <p:spPr>
          <a:xfrm>
            <a:off x="3204593" y="304292"/>
            <a:ext cx="3168352" cy="4104456"/>
          </a:xfrm>
          <a:prstGeom prst="rect">
            <a:avLst/>
          </a:prstGeom>
        </p:spPr>
      </p:pic>
      <p:pic>
        <p:nvPicPr>
          <p:cNvPr id="16" name="图片 15">
            <a:extLst>
              <a:ext uri="{FF2B5EF4-FFF2-40B4-BE49-F238E27FC236}">
                <a16:creationId xmlns:a16="http://schemas.microsoft.com/office/drawing/2014/main" id="{CFB01765-414E-4D91-8C6A-41B9082CB0DF}"/>
              </a:ext>
            </a:extLst>
          </p:cNvPr>
          <p:cNvPicPr>
            <a:picLocks noChangeAspect="1"/>
          </p:cNvPicPr>
          <p:nvPr/>
        </p:nvPicPr>
        <p:blipFill rotWithShape="1">
          <a:blip r:embed="rId7">
            <a:extLst>
              <a:ext uri="{28A0092B-C50C-407E-A947-70E740481C1C}">
                <a14:useLocalDpi xmlns:a14="http://schemas.microsoft.com/office/drawing/2010/main" val="0"/>
              </a:ext>
            </a:extLst>
          </a:blip>
          <a:srcRect t="26173" r="64152" b="15664"/>
          <a:stretch/>
        </p:blipFill>
        <p:spPr>
          <a:xfrm>
            <a:off x="242727" y="296220"/>
            <a:ext cx="5010497" cy="4848868"/>
          </a:xfrm>
          <a:prstGeom prst="rect">
            <a:avLst/>
          </a:prstGeom>
        </p:spPr>
      </p:pic>
    </p:spTree>
    <p:extLst>
      <p:ext uri="{BB962C8B-B14F-4D97-AF65-F5344CB8AC3E}">
        <p14:creationId xmlns:p14="http://schemas.microsoft.com/office/powerpoint/2010/main" val="312699222"/>
      </p:ext>
    </p:extLst>
  </p:cSld>
  <p:clrMapOvr>
    <a:masterClrMapping/>
  </p:clrMapOvr>
  <mc:AlternateContent xmlns:mc="http://schemas.openxmlformats.org/markup-compatibility/2006" xmlns:p14="http://schemas.microsoft.com/office/powerpoint/2010/main">
    <mc:Choice Requires="p14">
      <p:transition spd="slow" p14:dur="3000" advClick="0" advTm="0">
        <p14:shre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par>
                                <p:cTn id="7" presetID="42"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animEffect transition="in" filter="fade">
                                      <p:cBhvr>
                                        <p:cTn id="9" dur="1000"/>
                                        <p:tgtEl>
                                          <p:spTgt spid="16"/>
                                        </p:tgtEl>
                                      </p:cBhvr>
                                    </p:animEffect>
                                    <p:anim calcmode="lin" valueType="num">
                                      <p:cBhvr>
                                        <p:cTn id="10" dur="1000" fill="hold"/>
                                        <p:tgtEl>
                                          <p:spTgt spid="16"/>
                                        </p:tgtEl>
                                        <p:attrNameLst>
                                          <p:attrName>ppt_x</p:attrName>
                                        </p:attrNameLst>
                                      </p:cBhvr>
                                      <p:tavLst>
                                        <p:tav tm="0">
                                          <p:val>
                                            <p:strVal val="#ppt_x"/>
                                          </p:val>
                                        </p:tav>
                                        <p:tav tm="100000">
                                          <p:val>
                                            <p:strVal val="#ppt_x"/>
                                          </p:val>
                                        </p:tav>
                                      </p:tavLst>
                                    </p:anim>
                                    <p:anim calcmode="lin" valueType="num">
                                      <p:cBhvr>
                                        <p:cTn id="11" dur="1000" fill="hold"/>
                                        <p:tgtEl>
                                          <p:spTgt spid="16"/>
                                        </p:tgtEl>
                                        <p:attrNameLst>
                                          <p:attrName>ppt_y</p:attrName>
                                        </p:attrNameLst>
                                      </p:cBhvr>
                                      <p:tavLst>
                                        <p:tav tm="0">
                                          <p:val>
                                            <p:strVal val="#ppt_y+.1"/>
                                          </p:val>
                                        </p:tav>
                                        <p:tav tm="100000">
                                          <p:val>
                                            <p:strVal val="#ppt_y"/>
                                          </p:val>
                                        </p:tav>
                                      </p:tavLst>
                                    </p:anim>
                                  </p:childTnLst>
                                </p:cTn>
                              </p:par>
                              <p:par>
                                <p:cTn id="12" presetID="47" presetClass="entr" presetSubtype="0" fill="hold" nodeType="with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1000"/>
                                        <p:tgtEl>
                                          <p:spTgt spid="15"/>
                                        </p:tgtEl>
                                      </p:cBhvr>
                                    </p:animEffect>
                                    <p:anim calcmode="lin" valueType="num">
                                      <p:cBhvr>
                                        <p:cTn id="15" dur="1000" fill="hold"/>
                                        <p:tgtEl>
                                          <p:spTgt spid="15"/>
                                        </p:tgtEl>
                                        <p:attrNameLst>
                                          <p:attrName>ppt_x</p:attrName>
                                        </p:attrNameLst>
                                      </p:cBhvr>
                                      <p:tavLst>
                                        <p:tav tm="0">
                                          <p:val>
                                            <p:strVal val="#ppt_x"/>
                                          </p:val>
                                        </p:tav>
                                        <p:tav tm="100000">
                                          <p:val>
                                            <p:strVal val="#ppt_x"/>
                                          </p:val>
                                        </p:tav>
                                      </p:tavLst>
                                    </p:anim>
                                    <p:anim calcmode="lin" valueType="num">
                                      <p:cBhvr>
                                        <p:cTn id="1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3" presetClass="entr" presetSubtype="528" fill="hold" nodeType="click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p:cTn id="21" dur="500" fill="hold"/>
                                        <p:tgtEl>
                                          <p:spTgt spid="17"/>
                                        </p:tgtEl>
                                        <p:attrNameLst>
                                          <p:attrName>ppt_w</p:attrName>
                                        </p:attrNameLst>
                                      </p:cBhvr>
                                      <p:tavLst>
                                        <p:tav tm="0">
                                          <p:val>
                                            <p:fltVal val="0"/>
                                          </p:val>
                                        </p:tav>
                                        <p:tav tm="100000">
                                          <p:val>
                                            <p:strVal val="#ppt_w"/>
                                          </p:val>
                                        </p:tav>
                                      </p:tavLst>
                                    </p:anim>
                                    <p:anim calcmode="lin" valueType="num">
                                      <p:cBhvr>
                                        <p:cTn id="22" dur="500" fill="hold"/>
                                        <p:tgtEl>
                                          <p:spTgt spid="17"/>
                                        </p:tgtEl>
                                        <p:attrNameLst>
                                          <p:attrName>ppt_h</p:attrName>
                                        </p:attrNameLst>
                                      </p:cBhvr>
                                      <p:tavLst>
                                        <p:tav tm="0">
                                          <p:val>
                                            <p:fltVal val="0"/>
                                          </p:val>
                                        </p:tav>
                                        <p:tav tm="100000">
                                          <p:val>
                                            <p:strVal val="#ppt_h"/>
                                          </p:val>
                                        </p:tav>
                                      </p:tavLst>
                                    </p:anim>
                                    <p:anim calcmode="lin" valueType="num">
                                      <p:cBhvr>
                                        <p:cTn id="23" dur="500" fill="hold"/>
                                        <p:tgtEl>
                                          <p:spTgt spid="17"/>
                                        </p:tgtEl>
                                        <p:attrNameLst>
                                          <p:attrName>ppt_x</p:attrName>
                                        </p:attrNameLst>
                                      </p:cBhvr>
                                      <p:tavLst>
                                        <p:tav tm="0">
                                          <p:val>
                                            <p:fltVal val="0.5"/>
                                          </p:val>
                                        </p:tav>
                                        <p:tav tm="100000">
                                          <p:val>
                                            <p:strVal val="#ppt_x"/>
                                          </p:val>
                                        </p:tav>
                                      </p:tavLst>
                                    </p:anim>
                                    <p:anim calcmode="lin" valueType="num">
                                      <p:cBhvr>
                                        <p:cTn id="24" dur="500" fill="hold"/>
                                        <p:tgtEl>
                                          <p:spTgt spid="17"/>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25" repeatCount="indefinite"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a:extLst>
              <a:ext uri="{FF2B5EF4-FFF2-40B4-BE49-F238E27FC236}">
                <a16:creationId xmlns:a16="http://schemas.microsoft.com/office/drawing/2014/main" id="{1F4A3588-E33F-42F3-AF13-30EE7377F224}"/>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5" name="MH_Entry_1"/>
          <p:cNvSpPr/>
          <p:nvPr>
            <p:custDataLst>
              <p:tags r:id="rId2"/>
            </p:custDataLst>
          </p:nvPr>
        </p:nvSpPr>
        <p:spPr>
          <a:xfrm>
            <a:off x="2092474" y="2000178"/>
            <a:ext cx="1856312" cy="465688"/>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ormAutofit/>
          </a:bodyPr>
          <a:lstStyle/>
          <a:p>
            <a:pPr algn="ctr"/>
            <a:r>
              <a:rPr lang="zh-CN" altLang="en-US" sz="1400" b="1" dirty="0">
                <a:solidFill>
                  <a:schemeClr val="bg1"/>
                </a:solidFill>
                <a:latin typeface="微软雅黑" pitchFamily="34" charset="-122"/>
                <a:ea typeface="微软雅黑" pitchFamily="34" charset="-122"/>
                <a:sym typeface="Arial" panose="020B0604020202020204" pitchFamily="34" charset="0"/>
              </a:rPr>
              <a:t>年度工作概述</a:t>
            </a:r>
            <a:endParaRPr lang="en-US" altLang="zh-CN" sz="1400" b="1" dirty="0">
              <a:solidFill>
                <a:schemeClr val="bg1"/>
              </a:solidFill>
              <a:latin typeface="微软雅黑" pitchFamily="34" charset="-122"/>
              <a:ea typeface="微软雅黑" pitchFamily="34" charset="-122"/>
              <a:sym typeface="Arial" panose="020B0604020202020204" pitchFamily="34" charset="0"/>
            </a:endParaRPr>
          </a:p>
        </p:txBody>
      </p:sp>
      <p:sp>
        <p:nvSpPr>
          <p:cNvPr id="3078" name="MH_Number_1"/>
          <p:cNvSpPr txBox="1">
            <a:spLocks noChangeArrowheads="1"/>
          </p:cNvSpPr>
          <p:nvPr>
            <p:custDataLst>
              <p:tags r:id="rId3"/>
            </p:custDataLst>
          </p:nvPr>
        </p:nvSpPr>
        <p:spPr bwMode="auto">
          <a:xfrm>
            <a:off x="3948787" y="2000179"/>
            <a:ext cx="442031" cy="46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1" tIns="32510" rIns="65021" bIns="32510" anchor="ctr" anchorCtr="1">
            <a:noAutofit/>
          </a:bodyPr>
          <a:lstStyle>
            <a:defPPr>
              <a:defRPr lang="zh-CN"/>
            </a:defPPr>
            <a:lvl1pPr algn="ctr">
              <a:lnSpc>
                <a:spcPct val="100000"/>
              </a:lnSpc>
              <a:spcBef>
                <a:spcPct val="0"/>
              </a:spcBef>
              <a:buFontTx/>
              <a:buNone/>
              <a:defRPr sz="2400" b="1">
                <a:solidFill>
                  <a:srgbClr val="00B0F0"/>
                </a:solidFill>
                <a:latin typeface="幼圆" panose="02010509060101010101" pitchFamily="49" charset="-122"/>
                <a:ea typeface="幼圆" panose="02010509060101010101" pitchFamily="49" charset="-122"/>
                <a:cs typeface="Verdana" panose="020B0604030504040204" pitchFamily="34" charset="0"/>
              </a:defRPr>
            </a:lvl1pPr>
            <a:lvl2pPr marL="742950" indent="-285750">
              <a:lnSpc>
                <a:spcPct val="90000"/>
              </a:lnSpc>
              <a:spcBef>
                <a:spcPts val="375"/>
              </a:spcBef>
              <a:buFont typeface="Arial" panose="020B0604020202020204" pitchFamily="34" charset="0"/>
              <a:buChar char="•"/>
              <a:defRPr>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9pPr>
          </a:lstStyle>
          <a:p>
            <a:r>
              <a:rPr lang="en-US" altLang="zh-CN" sz="1800" dirty="0">
                <a:solidFill>
                  <a:schemeClr val="accent1"/>
                </a:solidFill>
                <a:latin typeface="Arial" panose="020B0604020202020204" pitchFamily="34" charset="0"/>
                <a:ea typeface="微软雅黑" panose="020B0503020204020204" pitchFamily="34" charset="-122"/>
                <a:sym typeface="Arial" panose="020B0604020202020204" pitchFamily="34" charset="0"/>
              </a:rPr>
              <a:t>01</a:t>
            </a:r>
            <a:endParaRPr lang="zh-CN" altLang="en-US" sz="18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 name="MH_Others_1"/>
          <p:cNvGrpSpPr/>
          <p:nvPr>
            <p:custDataLst>
              <p:tags r:id="rId4"/>
            </p:custDataLst>
          </p:nvPr>
        </p:nvGrpSpPr>
        <p:grpSpPr>
          <a:xfrm>
            <a:off x="4437977" y="938786"/>
            <a:ext cx="295054" cy="4131558"/>
            <a:chOff x="4349750" y="1062266"/>
            <a:chExt cx="393426" cy="5508000"/>
          </a:xfrm>
        </p:grpSpPr>
        <p:pic>
          <p:nvPicPr>
            <p:cNvPr id="3083" name="Picture 3"/>
            <p:cNvPicPr>
              <a:picLocks noChangeAspect="1" noChangeArrowheads="1"/>
            </p:cNvPicPr>
            <p:nvPr/>
          </p:nvPicPr>
          <p:blipFill>
            <a:blip r:embed="rId17"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349750" y="1062266"/>
              <a:ext cx="81701" cy="550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82" name="Picture 3"/>
            <p:cNvPicPr>
              <a:picLocks noChangeAspect="1" noChangeArrowheads="1"/>
            </p:cNvPicPr>
            <p:nvPr/>
          </p:nvPicPr>
          <p:blipFill>
            <a:blip r:embed="rId18"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679350" y="1815142"/>
              <a:ext cx="63826" cy="45566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8" name="MH_Entry_3"/>
          <p:cNvSpPr/>
          <p:nvPr>
            <p:custDataLst>
              <p:tags r:id="rId5"/>
            </p:custDataLst>
          </p:nvPr>
        </p:nvSpPr>
        <p:spPr>
          <a:xfrm>
            <a:off x="2092474" y="3122614"/>
            <a:ext cx="1856312" cy="465688"/>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ormAutofit/>
          </a:bodyPr>
          <a:lstStyle/>
          <a:p>
            <a:pPr lvl="0" algn="ctr"/>
            <a:r>
              <a:rPr lang="zh-CN" altLang="en-US" sz="1400" b="1" dirty="0">
                <a:solidFill>
                  <a:schemeClr val="bg1"/>
                </a:solidFill>
                <a:latin typeface="微软雅黑" pitchFamily="34" charset="-122"/>
                <a:ea typeface="微软雅黑" pitchFamily="34" charset="-122"/>
                <a:sym typeface="Arial" panose="020B0604020202020204" pitchFamily="34" charset="0"/>
              </a:rPr>
              <a:t>成功项目展示</a:t>
            </a:r>
            <a:endParaRPr lang="en-US" altLang="zh-CN" sz="1400" b="1" dirty="0">
              <a:solidFill>
                <a:schemeClr val="bg1"/>
              </a:solidFill>
              <a:latin typeface="微软雅黑" pitchFamily="34" charset="-122"/>
              <a:ea typeface="微软雅黑" pitchFamily="34" charset="-122"/>
              <a:sym typeface="Arial" panose="020B0604020202020204" pitchFamily="34" charset="0"/>
            </a:endParaRPr>
          </a:p>
        </p:txBody>
      </p:sp>
      <p:sp>
        <p:nvSpPr>
          <p:cNvPr id="19" name="MH_Number_3"/>
          <p:cNvSpPr txBox="1">
            <a:spLocks noChangeArrowheads="1"/>
          </p:cNvSpPr>
          <p:nvPr>
            <p:custDataLst>
              <p:tags r:id="rId6"/>
            </p:custDataLst>
          </p:nvPr>
        </p:nvSpPr>
        <p:spPr bwMode="auto">
          <a:xfrm>
            <a:off x="3948787" y="3122615"/>
            <a:ext cx="442031" cy="46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1" tIns="32510" rIns="65021" bIns="32510" anchor="ctr" anchorCtr="1">
            <a:noAutofit/>
          </a:bodyPr>
          <a:lstStyle>
            <a:defPPr>
              <a:defRPr lang="zh-CN"/>
            </a:defPPr>
            <a:lvl1pPr algn="ctr">
              <a:lnSpc>
                <a:spcPct val="100000"/>
              </a:lnSpc>
              <a:spcBef>
                <a:spcPct val="0"/>
              </a:spcBef>
              <a:buFontTx/>
              <a:buNone/>
              <a:defRPr sz="2400" b="1">
                <a:solidFill>
                  <a:srgbClr val="00B0F0"/>
                </a:solidFill>
                <a:latin typeface="幼圆" panose="02010509060101010101" pitchFamily="49" charset="-122"/>
                <a:ea typeface="幼圆" panose="02010509060101010101" pitchFamily="49" charset="-122"/>
                <a:cs typeface="Verdana" panose="020B0604030504040204" pitchFamily="34" charset="0"/>
              </a:defRPr>
            </a:lvl1pPr>
            <a:lvl2pPr marL="742950" indent="-285750">
              <a:lnSpc>
                <a:spcPct val="90000"/>
              </a:lnSpc>
              <a:spcBef>
                <a:spcPts val="375"/>
              </a:spcBef>
              <a:buFont typeface="Arial" panose="020B0604020202020204" pitchFamily="34" charset="0"/>
              <a:buChar char="•"/>
              <a:defRPr>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9pPr>
          </a:lstStyle>
          <a:p>
            <a:r>
              <a:rPr lang="en-US" altLang="zh-CN" sz="1800" dirty="0">
                <a:solidFill>
                  <a:schemeClr val="accent2"/>
                </a:solidFill>
                <a:latin typeface="Arial" panose="020B0604020202020204" pitchFamily="34" charset="0"/>
                <a:ea typeface="微软雅黑" panose="020B0503020204020204" pitchFamily="34" charset="-122"/>
                <a:sym typeface="Arial" panose="020B0604020202020204" pitchFamily="34" charset="0"/>
              </a:rPr>
              <a:t>03</a:t>
            </a:r>
            <a:endParaRPr lang="zh-CN" altLang="en-US" sz="18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MH_Entry_2"/>
          <p:cNvSpPr/>
          <p:nvPr>
            <p:custDataLst>
              <p:tags r:id="rId7"/>
            </p:custDataLst>
          </p:nvPr>
        </p:nvSpPr>
        <p:spPr>
          <a:xfrm flipH="1">
            <a:off x="5219719" y="2561396"/>
            <a:ext cx="1856312" cy="465688"/>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ormAutofit/>
          </a:bodyPr>
          <a:lstStyle/>
          <a:p>
            <a:pPr lvl="0" algn="ctr"/>
            <a:r>
              <a:rPr lang="zh-CN" altLang="en-US" sz="1400" b="1" dirty="0">
                <a:solidFill>
                  <a:schemeClr val="bg1"/>
                </a:solidFill>
                <a:latin typeface="微软雅黑" pitchFamily="34" charset="-122"/>
                <a:ea typeface="微软雅黑" pitchFamily="34" charset="-122"/>
                <a:sym typeface="Arial" panose="020B0604020202020204" pitchFamily="34" charset="0"/>
              </a:rPr>
              <a:t>工作完成情况</a:t>
            </a:r>
            <a:endParaRPr lang="en-US" altLang="zh-CN" sz="1400" b="1" dirty="0">
              <a:solidFill>
                <a:schemeClr val="bg1"/>
              </a:solidFill>
              <a:latin typeface="微软雅黑" pitchFamily="34" charset="-122"/>
              <a:ea typeface="微软雅黑" pitchFamily="34" charset="-122"/>
              <a:sym typeface="Arial" panose="020B0604020202020204" pitchFamily="34" charset="0"/>
            </a:endParaRPr>
          </a:p>
        </p:txBody>
      </p:sp>
      <p:sp>
        <p:nvSpPr>
          <p:cNvPr id="31" name="MH_Number_2"/>
          <p:cNvSpPr txBox="1">
            <a:spLocks noChangeArrowheads="1"/>
          </p:cNvSpPr>
          <p:nvPr>
            <p:custDataLst>
              <p:tags r:id="rId8"/>
            </p:custDataLst>
          </p:nvPr>
        </p:nvSpPr>
        <p:spPr bwMode="auto">
          <a:xfrm flipH="1">
            <a:off x="4777688" y="2561397"/>
            <a:ext cx="442031" cy="46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1" tIns="32510" rIns="65021" bIns="32510" anchor="ctr" anchorCtr="1">
            <a:noAutofit/>
          </a:bodyPr>
          <a:lstStyle>
            <a:defPPr>
              <a:defRPr lang="zh-CN"/>
            </a:defPPr>
            <a:lvl1pPr algn="ctr">
              <a:lnSpc>
                <a:spcPct val="100000"/>
              </a:lnSpc>
              <a:spcBef>
                <a:spcPct val="0"/>
              </a:spcBef>
              <a:buFontTx/>
              <a:buNone/>
              <a:defRPr sz="2400" b="1">
                <a:solidFill>
                  <a:srgbClr val="00B0F0"/>
                </a:solidFill>
                <a:latin typeface="幼圆" panose="02010509060101010101" pitchFamily="49" charset="-122"/>
                <a:ea typeface="幼圆" panose="02010509060101010101" pitchFamily="49" charset="-122"/>
                <a:cs typeface="Verdana" panose="020B0604030504040204" pitchFamily="34" charset="0"/>
              </a:defRPr>
            </a:lvl1pPr>
            <a:lvl2pPr marL="742950" indent="-285750">
              <a:lnSpc>
                <a:spcPct val="90000"/>
              </a:lnSpc>
              <a:spcBef>
                <a:spcPts val="375"/>
              </a:spcBef>
              <a:buFont typeface="Arial" panose="020B0604020202020204" pitchFamily="34" charset="0"/>
              <a:buChar char="•"/>
              <a:defRPr>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9pPr>
          </a:lstStyle>
          <a:p>
            <a:r>
              <a:rPr lang="en-US" altLang="zh-CN" sz="1800" dirty="0">
                <a:solidFill>
                  <a:schemeClr val="accent2"/>
                </a:solidFill>
                <a:latin typeface="Arial" panose="020B0604020202020204" pitchFamily="34" charset="0"/>
                <a:ea typeface="微软雅黑" panose="020B0503020204020204" pitchFamily="34" charset="-122"/>
                <a:sym typeface="Arial" panose="020B0604020202020204" pitchFamily="34" charset="0"/>
              </a:rPr>
              <a:t>02</a:t>
            </a:r>
            <a:endParaRPr lang="zh-CN" altLang="en-US" sz="18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MH_Number_4"/>
          <p:cNvSpPr txBox="1">
            <a:spLocks noChangeArrowheads="1"/>
          </p:cNvSpPr>
          <p:nvPr>
            <p:custDataLst>
              <p:tags r:id="rId9"/>
            </p:custDataLst>
          </p:nvPr>
        </p:nvSpPr>
        <p:spPr bwMode="auto">
          <a:xfrm flipH="1">
            <a:off x="4777688" y="3683834"/>
            <a:ext cx="442031" cy="46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1" tIns="32510" rIns="65021" bIns="32510" anchor="ctr" anchorCtr="1">
            <a:noAutofit/>
          </a:bodyPr>
          <a:lstStyle>
            <a:defPPr>
              <a:defRPr lang="zh-CN"/>
            </a:defPPr>
            <a:lvl1pPr algn="ctr">
              <a:lnSpc>
                <a:spcPct val="100000"/>
              </a:lnSpc>
              <a:spcBef>
                <a:spcPct val="0"/>
              </a:spcBef>
              <a:buFontTx/>
              <a:buNone/>
              <a:defRPr sz="2800" b="1">
                <a:solidFill>
                  <a:srgbClr val="00B0F0"/>
                </a:solidFill>
                <a:latin typeface="幼圆" panose="02010509060101010101" pitchFamily="49" charset="-122"/>
                <a:ea typeface="幼圆" panose="02010509060101010101" pitchFamily="49" charset="-122"/>
                <a:cs typeface="Verdana" panose="020B0604030504040204" pitchFamily="34" charset="0"/>
              </a:defRPr>
            </a:lvl1pPr>
            <a:lvl2pPr marL="742950" indent="-285750">
              <a:lnSpc>
                <a:spcPct val="90000"/>
              </a:lnSpc>
              <a:spcBef>
                <a:spcPts val="375"/>
              </a:spcBef>
              <a:buFont typeface="Arial" panose="020B0604020202020204" pitchFamily="34" charset="0"/>
              <a:buChar char="•"/>
              <a:defRPr>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9pPr>
          </a:lstStyle>
          <a:p>
            <a:r>
              <a:rPr lang="en-US" altLang="zh-CN" sz="1800" dirty="0">
                <a:solidFill>
                  <a:schemeClr val="accent1"/>
                </a:solidFill>
                <a:latin typeface="Arial" panose="020B0604020202020204" pitchFamily="34" charset="0"/>
                <a:ea typeface="微软雅黑" panose="020B0503020204020204" pitchFamily="34" charset="-122"/>
                <a:sym typeface="Arial" panose="020B0604020202020204" pitchFamily="34" charset="0"/>
              </a:rPr>
              <a:t>04</a:t>
            </a:r>
            <a:endParaRPr lang="zh-CN" altLang="en-US" sz="18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MH_Others_2"/>
          <p:cNvSpPr txBox="1">
            <a:spLocks noChangeArrowheads="1"/>
          </p:cNvSpPr>
          <p:nvPr>
            <p:custDataLst>
              <p:tags r:id="rId10"/>
            </p:custDataLst>
          </p:nvPr>
        </p:nvSpPr>
        <p:spPr bwMode="auto">
          <a:xfrm>
            <a:off x="6120172" y="52264"/>
            <a:ext cx="2921748" cy="438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r">
              <a:lnSpc>
                <a:spcPct val="100000"/>
              </a:lnSpc>
              <a:spcBef>
                <a:spcPct val="0"/>
              </a:spcBef>
              <a:buFontTx/>
              <a:buNone/>
            </a:pPr>
            <a:r>
              <a:rPr lang="en-US" altLang="zh-CN" sz="3599" b="1" dirty="0">
                <a:solidFill>
                  <a:schemeClr val="accent1"/>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3599"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2" name="MH_Others_3"/>
          <p:cNvSpPr/>
          <p:nvPr>
            <p:custDataLst>
              <p:tags r:id="rId11"/>
            </p:custDataLst>
          </p:nvPr>
        </p:nvSpPr>
        <p:spPr>
          <a:xfrm>
            <a:off x="6496778" y="520120"/>
            <a:ext cx="2529624" cy="137539"/>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5021" tIns="32510" rIns="65021" bIns="32510" rtlCol="0" anchor="ctr">
            <a:noAutofit/>
          </a:bodyPr>
          <a:lstStyle/>
          <a:p>
            <a:pPr algn="ctr"/>
            <a:endParaRPr lang="zh-CN" alt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29" name="MH_Others_4"/>
          <p:cNvSpPr/>
          <p:nvPr>
            <p:custDataLst>
              <p:tags r:id="rId12"/>
            </p:custDataLst>
          </p:nvPr>
        </p:nvSpPr>
        <p:spPr>
          <a:xfrm>
            <a:off x="7812938" y="699494"/>
            <a:ext cx="1213464" cy="76251"/>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5021" tIns="32510" rIns="65021" bIns="32510" rtlCol="0" anchor="ctr">
            <a:noAutofit/>
          </a:bodyPr>
          <a:lstStyle/>
          <a:p>
            <a:pPr algn="ctr"/>
            <a:endParaRPr lang="zh-CN" alt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41" name="MH_Entry_4"/>
          <p:cNvSpPr/>
          <p:nvPr>
            <p:custDataLst>
              <p:tags r:id="rId13"/>
            </p:custDataLst>
          </p:nvPr>
        </p:nvSpPr>
        <p:spPr>
          <a:xfrm flipH="1">
            <a:off x="5219719" y="3683833"/>
            <a:ext cx="1856312" cy="465688"/>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ormAutofit/>
          </a:bodyPr>
          <a:lstStyle/>
          <a:p>
            <a:pPr lvl="0" algn="ctr"/>
            <a:r>
              <a:rPr lang="zh-CN" altLang="en-US" sz="1400" b="1" dirty="0">
                <a:solidFill>
                  <a:schemeClr val="bg1"/>
                </a:solidFill>
                <a:latin typeface="微软雅黑" pitchFamily="34" charset="-122"/>
                <a:ea typeface="微软雅黑" pitchFamily="34" charset="-122"/>
                <a:sym typeface="Arial" panose="020B0604020202020204" pitchFamily="34" charset="0"/>
              </a:rPr>
              <a:t>明年工作计划</a:t>
            </a:r>
            <a:endParaRPr lang="en-US" altLang="zh-CN" sz="1400" b="1" dirty="0">
              <a:solidFill>
                <a:schemeClr val="bg1"/>
              </a:solidFill>
              <a:latin typeface="微软雅黑" pitchFamily="34" charset="-122"/>
              <a:ea typeface="微软雅黑" pitchFamily="34" charset="-122"/>
              <a:sym typeface="Arial" panose="020B0604020202020204" pitchFamily="34" charset="0"/>
            </a:endParaRPr>
          </a:p>
        </p:txBody>
      </p:sp>
    </p:spTree>
    <p:custDataLst>
      <p:tags r:id="rId1"/>
    </p:custDataLst>
    <p:extLst>
      <p:ext uri="{BB962C8B-B14F-4D97-AF65-F5344CB8AC3E}">
        <p14:creationId xmlns:p14="http://schemas.microsoft.com/office/powerpoint/2010/main" val="2855298995"/>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wipe(left)">
                                      <p:cBhvr>
                                        <p:cTn id="7" dur="500"/>
                                        <p:tgtEl>
                                          <p:spTgt spid="51"/>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500"/>
                                        <p:tgtEl>
                                          <p:spTgt spid="2"/>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wipe(down)">
                                      <p:cBhvr>
                                        <p:cTn id="15" dur="500"/>
                                        <p:tgtEl>
                                          <p:spTgt spid="29"/>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up)">
                                      <p:cBhvr>
                                        <p:cTn id="19" dur="500"/>
                                        <p:tgtEl>
                                          <p:spTgt spid="3"/>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3078"/>
                                        </p:tgtEl>
                                        <p:attrNameLst>
                                          <p:attrName>style.visibility</p:attrName>
                                        </p:attrNameLst>
                                      </p:cBhvr>
                                      <p:to>
                                        <p:strVal val="visible"/>
                                      </p:to>
                                    </p:set>
                                    <p:anim calcmode="lin" valueType="num">
                                      <p:cBhvr>
                                        <p:cTn id="24" dur="500" fill="hold"/>
                                        <p:tgtEl>
                                          <p:spTgt spid="3078"/>
                                        </p:tgtEl>
                                        <p:attrNameLst>
                                          <p:attrName>ppt_w</p:attrName>
                                        </p:attrNameLst>
                                      </p:cBhvr>
                                      <p:tavLst>
                                        <p:tav tm="0">
                                          <p:val>
                                            <p:fltVal val="0"/>
                                          </p:val>
                                        </p:tav>
                                        <p:tav tm="100000">
                                          <p:val>
                                            <p:strVal val="#ppt_w"/>
                                          </p:val>
                                        </p:tav>
                                      </p:tavLst>
                                    </p:anim>
                                    <p:anim calcmode="lin" valueType="num">
                                      <p:cBhvr>
                                        <p:cTn id="25" dur="500" fill="hold"/>
                                        <p:tgtEl>
                                          <p:spTgt spid="3078"/>
                                        </p:tgtEl>
                                        <p:attrNameLst>
                                          <p:attrName>ppt_h</p:attrName>
                                        </p:attrNameLst>
                                      </p:cBhvr>
                                      <p:tavLst>
                                        <p:tav tm="0">
                                          <p:val>
                                            <p:fltVal val="0"/>
                                          </p:val>
                                        </p:tav>
                                        <p:tav tm="100000">
                                          <p:val>
                                            <p:strVal val="#ppt_h"/>
                                          </p:val>
                                        </p:tav>
                                      </p:tavLst>
                                    </p:anim>
                                    <p:animEffect transition="in" filter="fade">
                                      <p:cBhvr>
                                        <p:cTn id="26" dur="500"/>
                                        <p:tgtEl>
                                          <p:spTgt spid="3078"/>
                                        </p:tgtEl>
                                      </p:cBhvr>
                                    </p:animEffect>
                                  </p:childTnLst>
                                </p:cTn>
                              </p:par>
                              <p:par>
                                <p:cTn id="27" presetID="22" presetClass="entr" presetSubtype="2" fill="hold" grpId="0" nodeType="withEffect">
                                  <p:stCondLst>
                                    <p:cond delay="250"/>
                                  </p:stCondLst>
                                  <p:childTnLst>
                                    <p:set>
                                      <p:cBhvr>
                                        <p:cTn id="28" dur="1" fill="hold">
                                          <p:stCondLst>
                                            <p:cond delay="0"/>
                                          </p:stCondLst>
                                        </p:cTn>
                                        <p:tgtEl>
                                          <p:spTgt spid="5"/>
                                        </p:tgtEl>
                                        <p:attrNameLst>
                                          <p:attrName>style.visibility</p:attrName>
                                        </p:attrNameLst>
                                      </p:cBhvr>
                                      <p:to>
                                        <p:strVal val="visible"/>
                                      </p:to>
                                    </p:set>
                                    <p:animEffect transition="in" filter="wipe(right)">
                                      <p:cBhvr>
                                        <p:cTn id="29" dur="500"/>
                                        <p:tgtEl>
                                          <p:spTgt spid="5"/>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31"/>
                                        </p:tgtEl>
                                        <p:attrNameLst>
                                          <p:attrName>style.visibility</p:attrName>
                                        </p:attrNameLst>
                                      </p:cBhvr>
                                      <p:to>
                                        <p:strVal val="visible"/>
                                      </p:to>
                                    </p:set>
                                    <p:anim calcmode="lin" valueType="num">
                                      <p:cBhvr>
                                        <p:cTn id="32" dur="500" fill="hold"/>
                                        <p:tgtEl>
                                          <p:spTgt spid="31"/>
                                        </p:tgtEl>
                                        <p:attrNameLst>
                                          <p:attrName>ppt_w</p:attrName>
                                        </p:attrNameLst>
                                      </p:cBhvr>
                                      <p:tavLst>
                                        <p:tav tm="0">
                                          <p:val>
                                            <p:fltVal val="0"/>
                                          </p:val>
                                        </p:tav>
                                        <p:tav tm="100000">
                                          <p:val>
                                            <p:strVal val="#ppt_w"/>
                                          </p:val>
                                        </p:tav>
                                      </p:tavLst>
                                    </p:anim>
                                    <p:anim calcmode="lin" valueType="num">
                                      <p:cBhvr>
                                        <p:cTn id="33" dur="500" fill="hold"/>
                                        <p:tgtEl>
                                          <p:spTgt spid="31"/>
                                        </p:tgtEl>
                                        <p:attrNameLst>
                                          <p:attrName>ppt_h</p:attrName>
                                        </p:attrNameLst>
                                      </p:cBhvr>
                                      <p:tavLst>
                                        <p:tav tm="0">
                                          <p:val>
                                            <p:fltVal val="0"/>
                                          </p:val>
                                        </p:tav>
                                        <p:tav tm="100000">
                                          <p:val>
                                            <p:strVal val="#ppt_h"/>
                                          </p:val>
                                        </p:tav>
                                      </p:tavLst>
                                    </p:anim>
                                    <p:animEffect transition="in" filter="fade">
                                      <p:cBhvr>
                                        <p:cTn id="34" dur="500"/>
                                        <p:tgtEl>
                                          <p:spTgt spid="31"/>
                                        </p:tgtEl>
                                      </p:cBhvr>
                                    </p:animEffect>
                                  </p:childTnLst>
                                </p:cTn>
                              </p:par>
                              <p:par>
                                <p:cTn id="35" presetID="22" presetClass="entr" presetSubtype="8" fill="hold" grpId="0" nodeType="withEffect">
                                  <p:stCondLst>
                                    <p:cond delay="250"/>
                                  </p:stCondLst>
                                  <p:childTnLst>
                                    <p:set>
                                      <p:cBhvr>
                                        <p:cTn id="36" dur="1" fill="hold">
                                          <p:stCondLst>
                                            <p:cond delay="0"/>
                                          </p:stCondLst>
                                        </p:cTn>
                                        <p:tgtEl>
                                          <p:spTgt spid="30"/>
                                        </p:tgtEl>
                                        <p:attrNameLst>
                                          <p:attrName>style.visibility</p:attrName>
                                        </p:attrNameLst>
                                      </p:cBhvr>
                                      <p:to>
                                        <p:strVal val="visible"/>
                                      </p:to>
                                    </p:set>
                                    <p:animEffect transition="in" filter="wipe(left)">
                                      <p:cBhvr>
                                        <p:cTn id="37" dur="500"/>
                                        <p:tgtEl>
                                          <p:spTgt spid="30"/>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19"/>
                                        </p:tgtEl>
                                        <p:attrNameLst>
                                          <p:attrName>style.visibility</p:attrName>
                                        </p:attrNameLst>
                                      </p:cBhvr>
                                      <p:to>
                                        <p:strVal val="visible"/>
                                      </p:to>
                                    </p:set>
                                    <p:anim calcmode="lin" valueType="num">
                                      <p:cBhvr>
                                        <p:cTn id="40" dur="500" fill="hold"/>
                                        <p:tgtEl>
                                          <p:spTgt spid="19"/>
                                        </p:tgtEl>
                                        <p:attrNameLst>
                                          <p:attrName>ppt_w</p:attrName>
                                        </p:attrNameLst>
                                      </p:cBhvr>
                                      <p:tavLst>
                                        <p:tav tm="0">
                                          <p:val>
                                            <p:fltVal val="0"/>
                                          </p:val>
                                        </p:tav>
                                        <p:tav tm="100000">
                                          <p:val>
                                            <p:strVal val="#ppt_w"/>
                                          </p:val>
                                        </p:tav>
                                      </p:tavLst>
                                    </p:anim>
                                    <p:anim calcmode="lin" valueType="num">
                                      <p:cBhvr>
                                        <p:cTn id="41" dur="500" fill="hold"/>
                                        <p:tgtEl>
                                          <p:spTgt spid="19"/>
                                        </p:tgtEl>
                                        <p:attrNameLst>
                                          <p:attrName>ppt_h</p:attrName>
                                        </p:attrNameLst>
                                      </p:cBhvr>
                                      <p:tavLst>
                                        <p:tav tm="0">
                                          <p:val>
                                            <p:fltVal val="0"/>
                                          </p:val>
                                        </p:tav>
                                        <p:tav tm="100000">
                                          <p:val>
                                            <p:strVal val="#ppt_h"/>
                                          </p:val>
                                        </p:tav>
                                      </p:tavLst>
                                    </p:anim>
                                    <p:animEffect transition="in" filter="fade">
                                      <p:cBhvr>
                                        <p:cTn id="42" dur="500"/>
                                        <p:tgtEl>
                                          <p:spTgt spid="19"/>
                                        </p:tgtEl>
                                      </p:cBhvr>
                                    </p:animEffect>
                                  </p:childTnLst>
                                </p:cTn>
                              </p:par>
                              <p:par>
                                <p:cTn id="43" presetID="22" presetClass="entr" presetSubtype="2" fill="hold" grpId="0" nodeType="withEffect">
                                  <p:stCondLst>
                                    <p:cond delay="250"/>
                                  </p:stCondLst>
                                  <p:childTnLst>
                                    <p:set>
                                      <p:cBhvr>
                                        <p:cTn id="44" dur="1" fill="hold">
                                          <p:stCondLst>
                                            <p:cond delay="0"/>
                                          </p:stCondLst>
                                        </p:cTn>
                                        <p:tgtEl>
                                          <p:spTgt spid="18"/>
                                        </p:tgtEl>
                                        <p:attrNameLst>
                                          <p:attrName>style.visibility</p:attrName>
                                        </p:attrNameLst>
                                      </p:cBhvr>
                                      <p:to>
                                        <p:strVal val="visible"/>
                                      </p:to>
                                    </p:set>
                                    <p:animEffect transition="in" filter="wipe(right)">
                                      <p:cBhvr>
                                        <p:cTn id="45" dur="500"/>
                                        <p:tgtEl>
                                          <p:spTgt spid="18"/>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34"/>
                                        </p:tgtEl>
                                        <p:attrNameLst>
                                          <p:attrName>style.visibility</p:attrName>
                                        </p:attrNameLst>
                                      </p:cBhvr>
                                      <p:to>
                                        <p:strVal val="visible"/>
                                      </p:to>
                                    </p:set>
                                    <p:anim calcmode="lin" valueType="num">
                                      <p:cBhvr>
                                        <p:cTn id="48" dur="500" fill="hold"/>
                                        <p:tgtEl>
                                          <p:spTgt spid="34"/>
                                        </p:tgtEl>
                                        <p:attrNameLst>
                                          <p:attrName>ppt_w</p:attrName>
                                        </p:attrNameLst>
                                      </p:cBhvr>
                                      <p:tavLst>
                                        <p:tav tm="0">
                                          <p:val>
                                            <p:fltVal val="0"/>
                                          </p:val>
                                        </p:tav>
                                        <p:tav tm="100000">
                                          <p:val>
                                            <p:strVal val="#ppt_w"/>
                                          </p:val>
                                        </p:tav>
                                      </p:tavLst>
                                    </p:anim>
                                    <p:anim calcmode="lin" valueType="num">
                                      <p:cBhvr>
                                        <p:cTn id="49" dur="500" fill="hold"/>
                                        <p:tgtEl>
                                          <p:spTgt spid="34"/>
                                        </p:tgtEl>
                                        <p:attrNameLst>
                                          <p:attrName>ppt_h</p:attrName>
                                        </p:attrNameLst>
                                      </p:cBhvr>
                                      <p:tavLst>
                                        <p:tav tm="0">
                                          <p:val>
                                            <p:fltVal val="0"/>
                                          </p:val>
                                        </p:tav>
                                        <p:tav tm="100000">
                                          <p:val>
                                            <p:strVal val="#ppt_h"/>
                                          </p:val>
                                        </p:tav>
                                      </p:tavLst>
                                    </p:anim>
                                    <p:animEffect transition="in" filter="fade">
                                      <p:cBhvr>
                                        <p:cTn id="50" dur="500"/>
                                        <p:tgtEl>
                                          <p:spTgt spid="34"/>
                                        </p:tgtEl>
                                      </p:cBhvr>
                                    </p:animEffect>
                                  </p:childTnLst>
                                </p:cTn>
                              </p:par>
                              <p:par>
                                <p:cTn id="51" presetID="22" presetClass="entr" presetSubtype="8" fill="hold" grpId="0" nodeType="withEffect">
                                  <p:stCondLst>
                                    <p:cond delay="250"/>
                                  </p:stCondLst>
                                  <p:childTnLst>
                                    <p:set>
                                      <p:cBhvr>
                                        <p:cTn id="52" dur="1" fill="hold">
                                          <p:stCondLst>
                                            <p:cond delay="0"/>
                                          </p:stCondLst>
                                        </p:cTn>
                                        <p:tgtEl>
                                          <p:spTgt spid="41"/>
                                        </p:tgtEl>
                                        <p:attrNameLst>
                                          <p:attrName>style.visibility</p:attrName>
                                        </p:attrNameLst>
                                      </p:cBhvr>
                                      <p:to>
                                        <p:strVal val="visible"/>
                                      </p:to>
                                    </p:set>
                                    <p:animEffect transition="in" filter="wipe(left)">
                                      <p:cBhvr>
                                        <p:cTn id="53"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078" grpId="0"/>
      <p:bldP spid="18" grpId="0" animBg="1"/>
      <p:bldP spid="19" grpId="0"/>
      <p:bldP spid="30" grpId="0" animBg="1"/>
      <p:bldP spid="31" grpId="0"/>
      <p:bldP spid="34" grpId="0"/>
      <p:bldP spid="51" grpId="0"/>
      <p:bldP spid="2" grpId="0" animBg="1"/>
      <p:bldP spid="29" grpId="0" animBg="1"/>
      <p:bldP spid="4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51879A41-4424-40AA-B7BE-9C8EF01C56E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76" name="文本框 75"/>
          <p:cNvSpPr txBox="1"/>
          <p:nvPr/>
        </p:nvSpPr>
        <p:spPr>
          <a:xfrm>
            <a:off x="1596422" y="2809183"/>
            <a:ext cx="2562225" cy="284693"/>
          </a:xfrm>
          <a:prstGeom prst="rect">
            <a:avLst/>
          </a:prstGeom>
          <a:noFill/>
        </p:spPr>
        <p:txBody>
          <a:bodyPr lIns="68580" tIns="34290" rIns="68580" bIns="34290">
            <a:spAutoFit/>
          </a:bodyPr>
          <a:lstStyle/>
          <a:p>
            <a:pPr lvl="0" algn="r"/>
            <a:r>
              <a:rPr lang="zh-CN" altLang="en-US" sz="700" dirty="0">
                <a:solidFill>
                  <a:schemeClr val="bg1">
                    <a:lumMod val="65000"/>
                  </a:schemeClr>
                </a:solidFill>
                <a:latin typeface="微软雅黑" panose="020B0503020204020204" pitchFamily="34" charset="-122"/>
                <a:ea typeface="微软雅黑" panose="020B0503020204020204" pitchFamily="34" charset="-122"/>
                <a:cs typeface="+mn-ea"/>
              </a:rPr>
              <a:t>单击此处添加文字阐述，添加简短问题说明文字，具体说明文字在此处。单击此处添加文字阐述，添加简短问题</a:t>
            </a:r>
            <a:endParaRPr lang="en-US" altLang="zh-CN" sz="500" dirty="0">
              <a:solidFill>
                <a:schemeClr val="bg1">
                  <a:lumMod val="65000"/>
                </a:schemeClr>
              </a:solidFill>
              <a:latin typeface="微软雅黑" panose="020B0503020204020204" pitchFamily="34" charset="-122"/>
              <a:ea typeface="微软雅黑" panose="020B0503020204020204" pitchFamily="34" charset="-122"/>
              <a:cs typeface="+mn-ea"/>
            </a:endParaRPr>
          </a:p>
        </p:txBody>
      </p:sp>
      <p:sp>
        <p:nvSpPr>
          <p:cNvPr id="10" name="MH_Entry_1">
            <a:extLst>
              <a:ext uri="{FF2B5EF4-FFF2-40B4-BE49-F238E27FC236}">
                <a16:creationId xmlns:a16="http://schemas.microsoft.com/office/drawing/2014/main" id="{CA64761B-8EE9-4BDF-BF49-238357D80A02}"/>
              </a:ext>
            </a:extLst>
          </p:cNvPr>
          <p:cNvSpPr/>
          <p:nvPr>
            <p:custDataLst>
              <p:tags r:id="rId1"/>
            </p:custDataLst>
          </p:nvPr>
        </p:nvSpPr>
        <p:spPr>
          <a:xfrm>
            <a:off x="2159732" y="2157772"/>
            <a:ext cx="1856312" cy="465688"/>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ormAutofit/>
          </a:bodyPr>
          <a:lstStyle/>
          <a:p>
            <a:pPr algn="ctr"/>
            <a:r>
              <a:rPr lang="zh-CN" altLang="en-US" sz="1400" b="1" dirty="0">
                <a:solidFill>
                  <a:schemeClr val="bg1"/>
                </a:solidFill>
                <a:latin typeface="微软雅黑" pitchFamily="34" charset="-122"/>
                <a:ea typeface="微软雅黑" pitchFamily="34" charset="-122"/>
                <a:sym typeface="Arial" panose="020B0604020202020204" pitchFamily="34" charset="0"/>
              </a:rPr>
              <a:t>年度工作概述</a:t>
            </a:r>
            <a:endParaRPr lang="en-US" altLang="zh-CN" sz="1400" b="1" dirty="0">
              <a:solidFill>
                <a:schemeClr val="bg1"/>
              </a:solidFill>
              <a:latin typeface="微软雅黑" pitchFamily="34" charset="-122"/>
              <a:ea typeface="微软雅黑" pitchFamily="34" charset="-122"/>
              <a:sym typeface="Arial" panose="020B0604020202020204" pitchFamily="34" charset="0"/>
            </a:endParaRPr>
          </a:p>
        </p:txBody>
      </p:sp>
      <p:sp>
        <p:nvSpPr>
          <p:cNvPr id="12" name="MH_Number_1">
            <a:extLst>
              <a:ext uri="{FF2B5EF4-FFF2-40B4-BE49-F238E27FC236}">
                <a16:creationId xmlns:a16="http://schemas.microsoft.com/office/drawing/2014/main" id="{CBC49A0D-6EFE-4261-B5D2-BC59B39304B6}"/>
              </a:ext>
            </a:extLst>
          </p:cNvPr>
          <p:cNvSpPr txBox="1">
            <a:spLocks noChangeArrowheads="1"/>
          </p:cNvSpPr>
          <p:nvPr>
            <p:custDataLst>
              <p:tags r:id="rId2"/>
            </p:custDataLst>
          </p:nvPr>
        </p:nvSpPr>
        <p:spPr bwMode="auto">
          <a:xfrm>
            <a:off x="4016045" y="2157773"/>
            <a:ext cx="442031" cy="46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1" tIns="32510" rIns="65021" bIns="32510" anchor="ctr" anchorCtr="1">
            <a:noAutofit/>
          </a:bodyPr>
          <a:lstStyle>
            <a:defPPr>
              <a:defRPr lang="zh-CN"/>
            </a:defPPr>
            <a:lvl1pPr algn="ctr">
              <a:lnSpc>
                <a:spcPct val="100000"/>
              </a:lnSpc>
              <a:spcBef>
                <a:spcPct val="0"/>
              </a:spcBef>
              <a:buFontTx/>
              <a:buNone/>
              <a:defRPr sz="2400" b="1">
                <a:solidFill>
                  <a:srgbClr val="00B0F0"/>
                </a:solidFill>
                <a:latin typeface="幼圆" panose="02010509060101010101" pitchFamily="49" charset="-122"/>
                <a:ea typeface="幼圆" panose="02010509060101010101" pitchFamily="49" charset="-122"/>
                <a:cs typeface="Verdana" panose="020B0604030504040204" pitchFamily="34" charset="0"/>
              </a:defRPr>
            </a:lvl1pPr>
            <a:lvl2pPr marL="742950" indent="-285750">
              <a:lnSpc>
                <a:spcPct val="90000"/>
              </a:lnSpc>
              <a:spcBef>
                <a:spcPts val="375"/>
              </a:spcBef>
              <a:buFont typeface="Arial" panose="020B0604020202020204" pitchFamily="34" charset="0"/>
              <a:buChar char="•"/>
              <a:defRPr>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9pPr>
          </a:lstStyle>
          <a:p>
            <a:r>
              <a:rPr lang="en-US" altLang="zh-CN" sz="2000" dirty="0">
                <a:solidFill>
                  <a:schemeClr val="accent1"/>
                </a:solidFill>
                <a:latin typeface="Arial" panose="020B0604020202020204" pitchFamily="34" charset="0"/>
                <a:ea typeface="微软雅黑" panose="020B0503020204020204" pitchFamily="34" charset="-122"/>
                <a:sym typeface="Arial" panose="020B0604020202020204" pitchFamily="34" charset="0"/>
              </a:rPr>
              <a:t>01</a:t>
            </a:r>
            <a:endParaRPr lang="zh-CN" altLang="en-US" sz="20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3" name="MH_Others_1">
            <a:extLst>
              <a:ext uri="{FF2B5EF4-FFF2-40B4-BE49-F238E27FC236}">
                <a16:creationId xmlns:a16="http://schemas.microsoft.com/office/drawing/2014/main" id="{A3E573B9-27BE-4AA5-BF32-35CFA987B38D}"/>
              </a:ext>
            </a:extLst>
          </p:cNvPr>
          <p:cNvGrpSpPr/>
          <p:nvPr>
            <p:custDataLst>
              <p:tags r:id="rId3"/>
            </p:custDataLst>
          </p:nvPr>
        </p:nvGrpSpPr>
        <p:grpSpPr>
          <a:xfrm>
            <a:off x="4511558" y="664332"/>
            <a:ext cx="295054" cy="4131558"/>
            <a:chOff x="4349750" y="1062266"/>
            <a:chExt cx="393426" cy="5508000"/>
          </a:xfrm>
        </p:grpSpPr>
        <p:pic>
          <p:nvPicPr>
            <p:cNvPr id="14" name="Picture 3">
              <a:extLst>
                <a:ext uri="{FF2B5EF4-FFF2-40B4-BE49-F238E27FC236}">
                  <a16:creationId xmlns:a16="http://schemas.microsoft.com/office/drawing/2014/main" id="{5758AC15-DF0A-4455-937E-0DEFEB137DA9}"/>
                </a:ext>
              </a:extLst>
            </p:cNvPr>
            <p:cNvPicPr>
              <a:picLocks noChangeAspect="1" noChangeArrowheads="1"/>
            </p:cNvPicPr>
            <p:nvPr/>
          </p:nvPicPr>
          <p:blipFill>
            <a:blip r:embed="rId7"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349750" y="1062266"/>
              <a:ext cx="81701" cy="550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3">
              <a:extLst>
                <a:ext uri="{FF2B5EF4-FFF2-40B4-BE49-F238E27FC236}">
                  <a16:creationId xmlns:a16="http://schemas.microsoft.com/office/drawing/2014/main" id="{A7D53944-0CB7-4B8B-81AC-F1C5E2F7D1DA}"/>
                </a:ext>
              </a:extLst>
            </p:cNvPr>
            <p:cNvPicPr>
              <a:picLocks noChangeAspect="1" noChangeArrowheads="1"/>
            </p:cNvPicPr>
            <p:nvPr/>
          </p:nvPicPr>
          <p:blipFill>
            <a:blip r:embed="rId8"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679350" y="1815142"/>
              <a:ext cx="63826" cy="45566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9" name="图片 8">
            <a:extLst>
              <a:ext uri="{FF2B5EF4-FFF2-40B4-BE49-F238E27FC236}">
                <a16:creationId xmlns:a16="http://schemas.microsoft.com/office/drawing/2014/main" id="{936EA6D2-4C18-4395-B04D-ECBEE3CC8EEF}"/>
              </a:ext>
            </a:extLst>
          </p:cNvPr>
          <p:cNvPicPr>
            <a:picLocks noChangeAspect="1"/>
          </p:cNvPicPr>
          <p:nvPr/>
        </p:nvPicPr>
        <p:blipFill rotWithShape="1">
          <a:blip r:embed="rId9">
            <a:extLst>
              <a:ext uri="{28A0092B-C50C-407E-A947-70E740481C1C}">
                <a14:useLocalDpi xmlns:a14="http://schemas.microsoft.com/office/drawing/2010/main" val="0"/>
              </a:ext>
            </a:extLst>
          </a:blip>
          <a:srcRect t="26173" r="64152" b="15664"/>
          <a:stretch/>
        </p:blipFill>
        <p:spPr>
          <a:xfrm>
            <a:off x="4924108" y="1170166"/>
            <a:ext cx="4102396" cy="397006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3000" advClick="0" advTm="0">
        <p14:shre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2"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right)">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76"/>
                                        </p:tgtEl>
                                        <p:attrNameLst>
                                          <p:attrName>style.visibility</p:attrName>
                                        </p:attrNameLst>
                                      </p:cBhvr>
                                      <p:to>
                                        <p:strVal val="visible"/>
                                      </p:to>
                                    </p:set>
                                    <p:animEffect transition="in" filter="fade">
                                      <p:cBhvr>
                                        <p:cTn id="18" dur="500"/>
                                        <p:tgtEl>
                                          <p:spTgt spid="76"/>
                                        </p:tgtEl>
                                      </p:cBhvr>
                                    </p:animEffect>
                                  </p:childTnLst>
                                </p:cTn>
                              </p:par>
                            </p:childTnLst>
                          </p:cTn>
                        </p:par>
                        <p:par>
                          <p:cTn id="19" fill="hold">
                            <p:stCondLst>
                              <p:cond delay="500"/>
                            </p:stCondLst>
                            <p:childTnLst>
                              <p:par>
                                <p:cTn id="20" presetID="22" presetClass="entr" presetSubtype="1" fill="hold"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up)">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Effect transition="in" filter="fade">
                                      <p:cBhvr>
                                        <p:cTn id="2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10" grpId="0" animBg="1"/>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Arrow Connector 2"/>
          <p:cNvCxnSpPr/>
          <p:nvPr/>
        </p:nvCxnSpPr>
        <p:spPr>
          <a:xfrm>
            <a:off x="3638810" y="3156479"/>
            <a:ext cx="0" cy="586281"/>
          </a:xfrm>
          <a:prstGeom prst="straightConnector1">
            <a:avLst/>
          </a:prstGeom>
          <a:ln w="3175">
            <a:solidFill>
              <a:schemeClr val="bg1">
                <a:lumMod val="75000"/>
              </a:schemeClr>
            </a:solidFill>
            <a:prstDash val="sysDash"/>
            <a:tailEnd type="oval"/>
          </a:ln>
        </p:spPr>
        <p:style>
          <a:lnRef idx="1">
            <a:schemeClr val="accent1"/>
          </a:lnRef>
          <a:fillRef idx="0">
            <a:schemeClr val="accent1"/>
          </a:fillRef>
          <a:effectRef idx="0">
            <a:schemeClr val="accent1"/>
          </a:effectRef>
          <a:fontRef idx="minor">
            <a:schemeClr val="tx1"/>
          </a:fontRef>
        </p:style>
      </p:cxnSp>
      <p:cxnSp>
        <p:nvCxnSpPr>
          <p:cNvPr id="6" name="Straight Arrow Connector 3"/>
          <p:cNvCxnSpPr/>
          <p:nvPr/>
        </p:nvCxnSpPr>
        <p:spPr>
          <a:xfrm>
            <a:off x="5492546" y="3156479"/>
            <a:ext cx="0" cy="586281"/>
          </a:xfrm>
          <a:prstGeom prst="straightConnector1">
            <a:avLst/>
          </a:prstGeom>
          <a:ln w="3175">
            <a:solidFill>
              <a:schemeClr val="bg1">
                <a:lumMod val="75000"/>
              </a:schemeClr>
            </a:solidFill>
            <a:prstDash val="sysDash"/>
            <a:tailEnd type="oval"/>
          </a:ln>
        </p:spPr>
        <p:style>
          <a:lnRef idx="1">
            <a:schemeClr val="accent1"/>
          </a:lnRef>
          <a:fillRef idx="0">
            <a:schemeClr val="accent1"/>
          </a:fillRef>
          <a:effectRef idx="0">
            <a:schemeClr val="accent1"/>
          </a:effectRef>
          <a:fontRef idx="minor">
            <a:schemeClr val="tx1"/>
          </a:fontRef>
        </p:style>
      </p:cxnSp>
      <p:cxnSp>
        <p:nvCxnSpPr>
          <p:cNvPr id="11" name="Straight Arrow Connector 8"/>
          <p:cNvCxnSpPr/>
          <p:nvPr/>
        </p:nvCxnSpPr>
        <p:spPr>
          <a:xfrm flipV="1">
            <a:off x="4283649" y="1666527"/>
            <a:ext cx="0" cy="616568"/>
          </a:xfrm>
          <a:prstGeom prst="straightConnector1">
            <a:avLst/>
          </a:prstGeom>
          <a:ln w="3175">
            <a:solidFill>
              <a:schemeClr val="bg1">
                <a:lumMod val="75000"/>
              </a:schemeClr>
            </a:solidFill>
            <a:prstDash val="sysDash"/>
            <a:tailEnd type="oval"/>
          </a:ln>
        </p:spPr>
        <p:style>
          <a:lnRef idx="1">
            <a:schemeClr val="accent1"/>
          </a:lnRef>
          <a:fillRef idx="0">
            <a:schemeClr val="accent1"/>
          </a:fillRef>
          <a:effectRef idx="0">
            <a:schemeClr val="accent1"/>
          </a:effectRef>
          <a:fontRef idx="minor">
            <a:schemeClr val="tx1"/>
          </a:fontRef>
        </p:style>
      </p:cxnSp>
      <p:sp>
        <p:nvSpPr>
          <p:cNvPr id="7" name="Freeform: Shape 4"/>
          <p:cNvSpPr>
            <a:spLocks/>
          </p:cNvSpPr>
          <p:nvPr/>
        </p:nvSpPr>
        <p:spPr bwMode="auto">
          <a:xfrm>
            <a:off x="3327648" y="2331060"/>
            <a:ext cx="651532" cy="988327"/>
          </a:xfrm>
          <a:custGeom>
            <a:avLst/>
            <a:gdLst>
              <a:gd name="T0" fmla="*/ 1226 w 6380"/>
              <a:gd name="T1" fmla="*/ 9676 h 9678"/>
              <a:gd name="T2" fmla="*/ 1034 w 6380"/>
              <a:gd name="T3" fmla="*/ 9652 h 9678"/>
              <a:gd name="T4" fmla="*/ 846 w 6380"/>
              <a:gd name="T5" fmla="*/ 9600 h 9678"/>
              <a:gd name="T6" fmla="*/ 666 w 6380"/>
              <a:gd name="T7" fmla="*/ 9518 h 9678"/>
              <a:gd name="T8" fmla="*/ 500 w 6380"/>
              <a:gd name="T9" fmla="*/ 9408 h 9678"/>
              <a:gd name="T10" fmla="*/ 348 w 6380"/>
              <a:gd name="T11" fmla="*/ 9268 h 9678"/>
              <a:gd name="T12" fmla="*/ 262 w 6380"/>
              <a:gd name="T13" fmla="*/ 9168 h 9678"/>
              <a:gd name="T14" fmla="*/ 156 w 6380"/>
              <a:gd name="T15" fmla="*/ 9004 h 9678"/>
              <a:gd name="T16" fmla="*/ 78 w 6380"/>
              <a:gd name="T17" fmla="*/ 8832 h 9678"/>
              <a:gd name="T18" fmla="*/ 26 w 6380"/>
              <a:gd name="T19" fmla="*/ 8652 h 9678"/>
              <a:gd name="T20" fmla="*/ 2 w 6380"/>
              <a:gd name="T21" fmla="*/ 8466 h 9678"/>
              <a:gd name="T22" fmla="*/ 4 w 6380"/>
              <a:gd name="T23" fmla="*/ 8282 h 9678"/>
              <a:gd name="T24" fmla="*/ 32 w 6380"/>
              <a:gd name="T25" fmla="*/ 8098 h 9678"/>
              <a:gd name="T26" fmla="*/ 88 w 6380"/>
              <a:gd name="T27" fmla="*/ 7918 h 9678"/>
              <a:gd name="T28" fmla="*/ 168 w 6380"/>
              <a:gd name="T29" fmla="*/ 7748 h 9678"/>
              <a:gd name="T30" fmla="*/ 276 w 6380"/>
              <a:gd name="T31" fmla="*/ 7588 h 9678"/>
              <a:gd name="T32" fmla="*/ 410 w 6380"/>
              <a:gd name="T33" fmla="*/ 7442 h 9678"/>
              <a:gd name="T34" fmla="*/ 410 w 6380"/>
              <a:gd name="T35" fmla="*/ 2234 h 9678"/>
              <a:gd name="T36" fmla="*/ 276 w 6380"/>
              <a:gd name="T37" fmla="*/ 2090 h 9678"/>
              <a:gd name="T38" fmla="*/ 168 w 6380"/>
              <a:gd name="T39" fmla="*/ 1930 h 9678"/>
              <a:gd name="T40" fmla="*/ 88 w 6380"/>
              <a:gd name="T41" fmla="*/ 1760 h 9678"/>
              <a:gd name="T42" fmla="*/ 32 w 6380"/>
              <a:gd name="T43" fmla="*/ 1580 h 9678"/>
              <a:gd name="T44" fmla="*/ 4 w 6380"/>
              <a:gd name="T45" fmla="*/ 1396 h 9678"/>
              <a:gd name="T46" fmla="*/ 2 w 6380"/>
              <a:gd name="T47" fmla="*/ 1210 h 9678"/>
              <a:gd name="T48" fmla="*/ 26 w 6380"/>
              <a:gd name="T49" fmla="*/ 1026 h 9678"/>
              <a:gd name="T50" fmla="*/ 78 w 6380"/>
              <a:gd name="T51" fmla="*/ 846 h 9678"/>
              <a:gd name="T52" fmla="*/ 156 w 6380"/>
              <a:gd name="T53" fmla="*/ 672 h 9678"/>
              <a:gd name="T54" fmla="*/ 262 w 6380"/>
              <a:gd name="T55" fmla="*/ 510 h 9678"/>
              <a:gd name="T56" fmla="*/ 348 w 6380"/>
              <a:gd name="T57" fmla="*/ 410 h 9678"/>
              <a:gd name="T58" fmla="*/ 492 w 6380"/>
              <a:gd name="T59" fmla="*/ 276 h 9678"/>
              <a:gd name="T60" fmla="*/ 652 w 6380"/>
              <a:gd name="T61" fmla="*/ 168 h 9678"/>
              <a:gd name="T62" fmla="*/ 822 w 6380"/>
              <a:gd name="T63" fmla="*/ 86 h 9678"/>
              <a:gd name="T64" fmla="*/ 1002 w 6380"/>
              <a:gd name="T65" fmla="*/ 32 h 9678"/>
              <a:gd name="T66" fmla="*/ 1186 w 6380"/>
              <a:gd name="T67" fmla="*/ 4 h 9678"/>
              <a:gd name="T68" fmla="*/ 1372 w 6380"/>
              <a:gd name="T69" fmla="*/ 2 h 9678"/>
              <a:gd name="T70" fmla="*/ 1556 w 6380"/>
              <a:gd name="T71" fmla="*/ 26 h 9678"/>
              <a:gd name="T72" fmla="*/ 1736 w 6380"/>
              <a:gd name="T73" fmla="*/ 78 h 9678"/>
              <a:gd name="T74" fmla="*/ 1910 w 6380"/>
              <a:gd name="T75" fmla="*/ 156 h 9678"/>
              <a:gd name="T76" fmla="*/ 2072 w 6380"/>
              <a:gd name="T77" fmla="*/ 262 h 9678"/>
              <a:gd name="T78" fmla="*/ 5970 w 6380"/>
              <a:gd name="T79" fmla="*/ 3896 h 9678"/>
              <a:gd name="T80" fmla="*/ 6062 w 6380"/>
              <a:gd name="T81" fmla="*/ 3992 h 9678"/>
              <a:gd name="T82" fmla="*/ 6180 w 6380"/>
              <a:gd name="T83" fmla="*/ 4150 h 9678"/>
              <a:gd name="T84" fmla="*/ 6274 w 6380"/>
              <a:gd name="T85" fmla="*/ 4324 h 9678"/>
              <a:gd name="T86" fmla="*/ 6338 w 6380"/>
              <a:gd name="T87" fmla="*/ 4510 h 9678"/>
              <a:gd name="T88" fmla="*/ 6374 w 6380"/>
              <a:gd name="T89" fmla="*/ 4706 h 9678"/>
              <a:gd name="T90" fmla="*/ 6380 w 6380"/>
              <a:gd name="T91" fmla="*/ 4838 h 9678"/>
              <a:gd name="T92" fmla="*/ 6364 w 6380"/>
              <a:gd name="T93" fmla="*/ 5038 h 9678"/>
              <a:gd name="T94" fmla="*/ 6320 w 6380"/>
              <a:gd name="T95" fmla="*/ 5230 h 9678"/>
              <a:gd name="T96" fmla="*/ 6246 w 6380"/>
              <a:gd name="T97" fmla="*/ 5412 h 9678"/>
              <a:gd name="T98" fmla="*/ 6144 w 6380"/>
              <a:gd name="T99" fmla="*/ 5582 h 9678"/>
              <a:gd name="T100" fmla="*/ 6018 w 6380"/>
              <a:gd name="T101" fmla="*/ 5736 h 9678"/>
              <a:gd name="T102" fmla="*/ 2174 w 6380"/>
              <a:gd name="T103" fmla="*/ 9330 h 9678"/>
              <a:gd name="T104" fmla="*/ 2026 w 6380"/>
              <a:gd name="T105" fmla="*/ 9448 h 9678"/>
              <a:gd name="T106" fmla="*/ 1868 w 6380"/>
              <a:gd name="T107" fmla="*/ 9542 h 9678"/>
              <a:gd name="T108" fmla="*/ 1700 w 6380"/>
              <a:gd name="T109" fmla="*/ 9612 h 9678"/>
              <a:gd name="T110" fmla="*/ 1528 w 6380"/>
              <a:gd name="T111" fmla="*/ 9656 h 9678"/>
              <a:gd name="T112" fmla="*/ 1350 w 6380"/>
              <a:gd name="T113" fmla="*/ 9676 h 9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380" h="9678">
                <a:moveTo>
                  <a:pt x="1292" y="9678"/>
                </a:moveTo>
                <a:lnTo>
                  <a:pt x="1292" y="9678"/>
                </a:lnTo>
                <a:lnTo>
                  <a:pt x="1226" y="9676"/>
                </a:lnTo>
                <a:lnTo>
                  <a:pt x="1162" y="9672"/>
                </a:lnTo>
                <a:lnTo>
                  <a:pt x="1098" y="9664"/>
                </a:lnTo>
                <a:lnTo>
                  <a:pt x="1034" y="9652"/>
                </a:lnTo>
                <a:lnTo>
                  <a:pt x="970" y="9638"/>
                </a:lnTo>
                <a:lnTo>
                  <a:pt x="908" y="9620"/>
                </a:lnTo>
                <a:lnTo>
                  <a:pt x="846" y="9600"/>
                </a:lnTo>
                <a:lnTo>
                  <a:pt x="786" y="9576"/>
                </a:lnTo>
                <a:lnTo>
                  <a:pt x="726" y="9548"/>
                </a:lnTo>
                <a:lnTo>
                  <a:pt x="666" y="9518"/>
                </a:lnTo>
                <a:lnTo>
                  <a:pt x="610" y="9484"/>
                </a:lnTo>
                <a:lnTo>
                  <a:pt x="554" y="9448"/>
                </a:lnTo>
                <a:lnTo>
                  <a:pt x="500" y="9408"/>
                </a:lnTo>
                <a:lnTo>
                  <a:pt x="446" y="9364"/>
                </a:lnTo>
                <a:lnTo>
                  <a:pt x="396" y="9318"/>
                </a:lnTo>
                <a:lnTo>
                  <a:pt x="348" y="9268"/>
                </a:lnTo>
                <a:lnTo>
                  <a:pt x="348" y="9268"/>
                </a:lnTo>
                <a:lnTo>
                  <a:pt x="304" y="9218"/>
                </a:lnTo>
                <a:lnTo>
                  <a:pt x="262" y="9168"/>
                </a:lnTo>
                <a:lnTo>
                  <a:pt x="224" y="9114"/>
                </a:lnTo>
                <a:lnTo>
                  <a:pt x="188" y="9060"/>
                </a:lnTo>
                <a:lnTo>
                  <a:pt x="156" y="9004"/>
                </a:lnTo>
                <a:lnTo>
                  <a:pt x="128" y="8948"/>
                </a:lnTo>
                <a:lnTo>
                  <a:pt x="102" y="8890"/>
                </a:lnTo>
                <a:lnTo>
                  <a:pt x="78" y="8832"/>
                </a:lnTo>
                <a:lnTo>
                  <a:pt x="58" y="8772"/>
                </a:lnTo>
                <a:lnTo>
                  <a:pt x="42" y="8712"/>
                </a:lnTo>
                <a:lnTo>
                  <a:pt x="26" y="8652"/>
                </a:lnTo>
                <a:lnTo>
                  <a:pt x="16" y="8590"/>
                </a:lnTo>
                <a:lnTo>
                  <a:pt x="8" y="8528"/>
                </a:lnTo>
                <a:lnTo>
                  <a:pt x="2" y="8466"/>
                </a:lnTo>
                <a:lnTo>
                  <a:pt x="0" y="8404"/>
                </a:lnTo>
                <a:lnTo>
                  <a:pt x="0" y="8342"/>
                </a:lnTo>
                <a:lnTo>
                  <a:pt x="4" y="8282"/>
                </a:lnTo>
                <a:lnTo>
                  <a:pt x="10" y="8220"/>
                </a:lnTo>
                <a:lnTo>
                  <a:pt x="20" y="8158"/>
                </a:lnTo>
                <a:lnTo>
                  <a:pt x="32" y="8098"/>
                </a:lnTo>
                <a:lnTo>
                  <a:pt x="48" y="8036"/>
                </a:lnTo>
                <a:lnTo>
                  <a:pt x="66" y="7978"/>
                </a:lnTo>
                <a:lnTo>
                  <a:pt x="88" y="7918"/>
                </a:lnTo>
                <a:lnTo>
                  <a:pt x="112" y="7860"/>
                </a:lnTo>
                <a:lnTo>
                  <a:pt x="138" y="7804"/>
                </a:lnTo>
                <a:lnTo>
                  <a:pt x="168" y="7748"/>
                </a:lnTo>
                <a:lnTo>
                  <a:pt x="202" y="7694"/>
                </a:lnTo>
                <a:lnTo>
                  <a:pt x="238" y="7640"/>
                </a:lnTo>
                <a:lnTo>
                  <a:pt x="276" y="7588"/>
                </a:lnTo>
                <a:lnTo>
                  <a:pt x="318" y="7538"/>
                </a:lnTo>
                <a:lnTo>
                  <a:pt x="362" y="7490"/>
                </a:lnTo>
                <a:lnTo>
                  <a:pt x="410" y="7442"/>
                </a:lnTo>
                <a:lnTo>
                  <a:pt x="3196" y="4838"/>
                </a:lnTo>
                <a:lnTo>
                  <a:pt x="410" y="2234"/>
                </a:lnTo>
                <a:lnTo>
                  <a:pt x="410" y="2234"/>
                </a:lnTo>
                <a:lnTo>
                  <a:pt x="362" y="2188"/>
                </a:lnTo>
                <a:lnTo>
                  <a:pt x="318" y="2140"/>
                </a:lnTo>
                <a:lnTo>
                  <a:pt x="276" y="2090"/>
                </a:lnTo>
                <a:lnTo>
                  <a:pt x="238" y="2038"/>
                </a:lnTo>
                <a:lnTo>
                  <a:pt x="202" y="1984"/>
                </a:lnTo>
                <a:lnTo>
                  <a:pt x="168" y="1930"/>
                </a:lnTo>
                <a:lnTo>
                  <a:pt x="138" y="1874"/>
                </a:lnTo>
                <a:lnTo>
                  <a:pt x="112" y="1818"/>
                </a:lnTo>
                <a:lnTo>
                  <a:pt x="88" y="1760"/>
                </a:lnTo>
                <a:lnTo>
                  <a:pt x="66" y="1700"/>
                </a:lnTo>
                <a:lnTo>
                  <a:pt x="48" y="1640"/>
                </a:lnTo>
                <a:lnTo>
                  <a:pt x="32" y="1580"/>
                </a:lnTo>
                <a:lnTo>
                  <a:pt x="20" y="1520"/>
                </a:lnTo>
                <a:lnTo>
                  <a:pt x="10" y="1458"/>
                </a:lnTo>
                <a:lnTo>
                  <a:pt x="4" y="1396"/>
                </a:lnTo>
                <a:lnTo>
                  <a:pt x="0" y="1334"/>
                </a:lnTo>
                <a:lnTo>
                  <a:pt x="0" y="1272"/>
                </a:lnTo>
                <a:lnTo>
                  <a:pt x="2" y="1210"/>
                </a:lnTo>
                <a:lnTo>
                  <a:pt x="8" y="1148"/>
                </a:lnTo>
                <a:lnTo>
                  <a:pt x="16" y="1088"/>
                </a:lnTo>
                <a:lnTo>
                  <a:pt x="26" y="1026"/>
                </a:lnTo>
                <a:lnTo>
                  <a:pt x="42" y="966"/>
                </a:lnTo>
                <a:lnTo>
                  <a:pt x="58" y="906"/>
                </a:lnTo>
                <a:lnTo>
                  <a:pt x="78" y="846"/>
                </a:lnTo>
                <a:lnTo>
                  <a:pt x="102" y="788"/>
                </a:lnTo>
                <a:lnTo>
                  <a:pt x="128" y="730"/>
                </a:lnTo>
                <a:lnTo>
                  <a:pt x="156" y="672"/>
                </a:lnTo>
                <a:lnTo>
                  <a:pt x="188" y="618"/>
                </a:lnTo>
                <a:lnTo>
                  <a:pt x="224" y="562"/>
                </a:lnTo>
                <a:lnTo>
                  <a:pt x="262" y="510"/>
                </a:lnTo>
                <a:lnTo>
                  <a:pt x="304" y="458"/>
                </a:lnTo>
                <a:lnTo>
                  <a:pt x="348" y="410"/>
                </a:lnTo>
                <a:lnTo>
                  <a:pt x="348" y="410"/>
                </a:lnTo>
                <a:lnTo>
                  <a:pt x="394" y="362"/>
                </a:lnTo>
                <a:lnTo>
                  <a:pt x="442" y="318"/>
                </a:lnTo>
                <a:lnTo>
                  <a:pt x="492" y="276"/>
                </a:lnTo>
                <a:lnTo>
                  <a:pt x="544" y="236"/>
                </a:lnTo>
                <a:lnTo>
                  <a:pt x="598" y="200"/>
                </a:lnTo>
                <a:lnTo>
                  <a:pt x="652" y="168"/>
                </a:lnTo>
                <a:lnTo>
                  <a:pt x="708" y="138"/>
                </a:lnTo>
                <a:lnTo>
                  <a:pt x="764" y="112"/>
                </a:lnTo>
                <a:lnTo>
                  <a:pt x="822" y="86"/>
                </a:lnTo>
                <a:lnTo>
                  <a:pt x="882" y="66"/>
                </a:lnTo>
                <a:lnTo>
                  <a:pt x="942" y="48"/>
                </a:lnTo>
                <a:lnTo>
                  <a:pt x="1002" y="32"/>
                </a:lnTo>
                <a:lnTo>
                  <a:pt x="1062" y="20"/>
                </a:lnTo>
                <a:lnTo>
                  <a:pt x="1124" y="10"/>
                </a:lnTo>
                <a:lnTo>
                  <a:pt x="1186" y="4"/>
                </a:lnTo>
                <a:lnTo>
                  <a:pt x="1248" y="0"/>
                </a:lnTo>
                <a:lnTo>
                  <a:pt x="1310" y="0"/>
                </a:lnTo>
                <a:lnTo>
                  <a:pt x="1372" y="2"/>
                </a:lnTo>
                <a:lnTo>
                  <a:pt x="1434" y="8"/>
                </a:lnTo>
                <a:lnTo>
                  <a:pt x="1494" y="16"/>
                </a:lnTo>
                <a:lnTo>
                  <a:pt x="1556" y="26"/>
                </a:lnTo>
                <a:lnTo>
                  <a:pt x="1616" y="40"/>
                </a:lnTo>
                <a:lnTo>
                  <a:pt x="1676" y="58"/>
                </a:lnTo>
                <a:lnTo>
                  <a:pt x="1736" y="78"/>
                </a:lnTo>
                <a:lnTo>
                  <a:pt x="1796" y="102"/>
                </a:lnTo>
                <a:lnTo>
                  <a:pt x="1852" y="128"/>
                </a:lnTo>
                <a:lnTo>
                  <a:pt x="1910" y="156"/>
                </a:lnTo>
                <a:lnTo>
                  <a:pt x="1964" y="188"/>
                </a:lnTo>
                <a:lnTo>
                  <a:pt x="2020" y="224"/>
                </a:lnTo>
                <a:lnTo>
                  <a:pt x="2072" y="262"/>
                </a:lnTo>
                <a:lnTo>
                  <a:pt x="2124" y="302"/>
                </a:lnTo>
                <a:lnTo>
                  <a:pt x="2174" y="348"/>
                </a:lnTo>
                <a:lnTo>
                  <a:pt x="5970" y="3896"/>
                </a:lnTo>
                <a:lnTo>
                  <a:pt x="5970" y="3896"/>
                </a:lnTo>
                <a:lnTo>
                  <a:pt x="6018" y="3942"/>
                </a:lnTo>
                <a:lnTo>
                  <a:pt x="6062" y="3992"/>
                </a:lnTo>
                <a:lnTo>
                  <a:pt x="6106" y="4042"/>
                </a:lnTo>
                <a:lnTo>
                  <a:pt x="6144" y="4096"/>
                </a:lnTo>
                <a:lnTo>
                  <a:pt x="6180" y="4150"/>
                </a:lnTo>
                <a:lnTo>
                  <a:pt x="6214" y="4206"/>
                </a:lnTo>
                <a:lnTo>
                  <a:pt x="6246" y="4264"/>
                </a:lnTo>
                <a:lnTo>
                  <a:pt x="6274" y="4324"/>
                </a:lnTo>
                <a:lnTo>
                  <a:pt x="6298" y="4386"/>
                </a:lnTo>
                <a:lnTo>
                  <a:pt x="6320" y="4448"/>
                </a:lnTo>
                <a:lnTo>
                  <a:pt x="6338" y="4510"/>
                </a:lnTo>
                <a:lnTo>
                  <a:pt x="6352" y="4574"/>
                </a:lnTo>
                <a:lnTo>
                  <a:pt x="6364" y="4640"/>
                </a:lnTo>
                <a:lnTo>
                  <a:pt x="6374" y="4706"/>
                </a:lnTo>
                <a:lnTo>
                  <a:pt x="6378" y="4772"/>
                </a:lnTo>
                <a:lnTo>
                  <a:pt x="6380" y="4838"/>
                </a:lnTo>
                <a:lnTo>
                  <a:pt x="6380" y="4838"/>
                </a:lnTo>
                <a:lnTo>
                  <a:pt x="6378" y="4906"/>
                </a:lnTo>
                <a:lnTo>
                  <a:pt x="6374" y="4972"/>
                </a:lnTo>
                <a:lnTo>
                  <a:pt x="6364" y="5038"/>
                </a:lnTo>
                <a:lnTo>
                  <a:pt x="6352" y="5102"/>
                </a:lnTo>
                <a:lnTo>
                  <a:pt x="6338" y="5166"/>
                </a:lnTo>
                <a:lnTo>
                  <a:pt x="6320" y="5230"/>
                </a:lnTo>
                <a:lnTo>
                  <a:pt x="6298" y="5292"/>
                </a:lnTo>
                <a:lnTo>
                  <a:pt x="6274" y="5354"/>
                </a:lnTo>
                <a:lnTo>
                  <a:pt x="6246" y="5412"/>
                </a:lnTo>
                <a:lnTo>
                  <a:pt x="6214" y="5470"/>
                </a:lnTo>
                <a:lnTo>
                  <a:pt x="6180" y="5528"/>
                </a:lnTo>
                <a:lnTo>
                  <a:pt x="6144" y="5582"/>
                </a:lnTo>
                <a:lnTo>
                  <a:pt x="6106" y="5636"/>
                </a:lnTo>
                <a:lnTo>
                  <a:pt x="6062" y="5686"/>
                </a:lnTo>
                <a:lnTo>
                  <a:pt x="6018" y="5736"/>
                </a:lnTo>
                <a:lnTo>
                  <a:pt x="5970" y="5782"/>
                </a:lnTo>
                <a:lnTo>
                  <a:pt x="2174" y="9330"/>
                </a:lnTo>
                <a:lnTo>
                  <a:pt x="2174" y="9330"/>
                </a:lnTo>
                <a:lnTo>
                  <a:pt x="2126" y="9372"/>
                </a:lnTo>
                <a:lnTo>
                  <a:pt x="2076" y="9412"/>
                </a:lnTo>
                <a:lnTo>
                  <a:pt x="2026" y="9448"/>
                </a:lnTo>
                <a:lnTo>
                  <a:pt x="1974" y="9482"/>
                </a:lnTo>
                <a:lnTo>
                  <a:pt x="1922" y="9514"/>
                </a:lnTo>
                <a:lnTo>
                  <a:pt x="1868" y="9542"/>
                </a:lnTo>
                <a:lnTo>
                  <a:pt x="1814" y="9568"/>
                </a:lnTo>
                <a:lnTo>
                  <a:pt x="1758" y="9592"/>
                </a:lnTo>
                <a:lnTo>
                  <a:pt x="1700" y="9612"/>
                </a:lnTo>
                <a:lnTo>
                  <a:pt x="1644" y="9630"/>
                </a:lnTo>
                <a:lnTo>
                  <a:pt x="1586" y="9644"/>
                </a:lnTo>
                <a:lnTo>
                  <a:pt x="1528" y="9656"/>
                </a:lnTo>
                <a:lnTo>
                  <a:pt x="1468" y="9666"/>
                </a:lnTo>
                <a:lnTo>
                  <a:pt x="1410" y="9672"/>
                </a:lnTo>
                <a:lnTo>
                  <a:pt x="1350" y="9676"/>
                </a:lnTo>
                <a:lnTo>
                  <a:pt x="1292" y="9678"/>
                </a:lnTo>
                <a:lnTo>
                  <a:pt x="1292" y="9678"/>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8" name="Freeform: Shape 5"/>
          <p:cNvSpPr>
            <a:spLocks/>
          </p:cNvSpPr>
          <p:nvPr/>
        </p:nvSpPr>
        <p:spPr bwMode="auto">
          <a:xfrm>
            <a:off x="5167137" y="2331060"/>
            <a:ext cx="651532" cy="988327"/>
          </a:xfrm>
          <a:custGeom>
            <a:avLst/>
            <a:gdLst>
              <a:gd name="T0" fmla="*/ 1226 w 6380"/>
              <a:gd name="T1" fmla="*/ 9676 h 9678"/>
              <a:gd name="T2" fmla="*/ 1034 w 6380"/>
              <a:gd name="T3" fmla="*/ 9652 h 9678"/>
              <a:gd name="T4" fmla="*/ 846 w 6380"/>
              <a:gd name="T5" fmla="*/ 9600 h 9678"/>
              <a:gd name="T6" fmla="*/ 666 w 6380"/>
              <a:gd name="T7" fmla="*/ 9518 h 9678"/>
              <a:gd name="T8" fmla="*/ 500 w 6380"/>
              <a:gd name="T9" fmla="*/ 9408 h 9678"/>
              <a:gd name="T10" fmla="*/ 348 w 6380"/>
              <a:gd name="T11" fmla="*/ 9268 h 9678"/>
              <a:gd name="T12" fmla="*/ 262 w 6380"/>
              <a:gd name="T13" fmla="*/ 9168 h 9678"/>
              <a:gd name="T14" fmla="*/ 156 w 6380"/>
              <a:gd name="T15" fmla="*/ 9004 h 9678"/>
              <a:gd name="T16" fmla="*/ 78 w 6380"/>
              <a:gd name="T17" fmla="*/ 8832 h 9678"/>
              <a:gd name="T18" fmla="*/ 26 w 6380"/>
              <a:gd name="T19" fmla="*/ 8652 h 9678"/>
              <a:gd name="T20" fmla="*/ 2 w 6380"/>
              <a:gd name="T21" fmla="*/ 8466 h 9678"/>
              <a:gd name="T22" fmla="*/ 4 w 6380"/>
              <a:gd name="T23" fmla="*/ 8282 h 9678"/>
              <a:gd name="T24" fmla="*/ 32 w 6380"/>
              <a:gd name="T25" fmla="*/ 8098 h 9678"/>
              <a:gd name="T26" fmla="*/ 88 w 6380"/>
              <a:gd name="T27" fmla="*/ 7918 h 9678"/>
              <a:gd name="T28" fmla="*/ 168 w 6380"/>
              <a:gd name="T29" fmla="*/ 7748 h 9678"/>
              <a:gd name="T30" fmla="*/ 276 w 6380"/>
              <a:gd name="T31" fmla="*/ 7588 h 9678"/>
              <a:gd name="T32" fmla="*/ 410 w 6380"/>
              <a:gd name="T33" fmla="*/ 7442 h 9678"/>
              <a:gd name="T34" fmla="*/ 410 w 6380"/>
              <a:gd name="T35" fmla="*/ 2234 h 9678"/>
              <a:gd name="T36" fmla="*/ 276 w 6380"/>
              <a:gd name="T37" fmla="*/ 2090 h 9678"/>
              <a:gd name="T38" fmla="*/ 168 w 6380"/>
              <a:gd name="T39" fmla="*/ 1930 h 9678"/>
              <a:gd name="T40" fmla="*/ 88 w 6380"/>
              <a:gd name="T41" fmla="*/ 1760 h 9678"/>
              <a:gd name="T42" fmla="*/ 32 w 6380"/>
              <a:gd name="T43" fmla="*/ 1580 h 9678"/>
              <a:gd name="T44" fmla="*/ 4 w 6380"/>
              <a:gd name="T45" fmla="*/ 1396 h 9678"/>
              <a:gd name="T46" fmla="*/ 2 w 6380"/>
              <a:gd name="T47" fmla="*/ 1210 h 9678"/>
              <a:gd name="T48" fmla="*/ 26 w 6380"/>
              <a:gd name="T49" fmla="*/ 1026 h 9678"/>
              <a:gd name="T50" fmla="*/ 78 w 6380"/>
              <a:gd name="T51" fmla="*/ 846 h 9678"/>
              <a:gd name="T52" fmla="*/ 156 w 6380"/>
              <a:gd name="T53" fmla="*/ 672 h 9678"/>
              <a:gd name="T54" fmla="*/ 262 w 6380"/>
              <a:gd name="T55" fmla="*/ 510 h 9678"/>
              <a:gd name="T56" fmla="*/ 348 w 6380"/>
              <a:gd name="T57" fmla="*/ 410 h 9678"/>
              <a:gd name="T58" fmla="*/ 492 w 6380"/>
              <a:gd name="T59" fmla="*/ 276 h 9678"/>
              <a:gd name="T60" fmla="*/ 652 w 6380"/>
              <a:gd name="T61" fmla="*/ 168 h 9678"/>
              <a:gd name="T62" fmla="*/ 822 w 6380"/>
              <a:gd name="T63" fmla="*/ 86 h 9678"/>
              <a:gd name="T64" fmla="*/ 1002 w 6380"/>
              <a:gd name="T65" fmla="*/ 32 h 9678"/>
              <a:gd name="T66" fmla="*/ 1186 w 6380"/>
              <a:gd name="T67" fmla="*/ 4 h 9678"/>
              <a:gd name="T68" fmla="*/ 1372 w 6380"/>
              <a:gd name="T69" fmla="*/ 2 h 9678"/>
              <a:gd name="T70" fmla="*/ 1556 w 6380"/>
              <a:gd name="T71" fmla="*/ 26 h 9678"/>
              <a:gd name="T72" fmla="*/ 1736 w 6380"/>
              <a:gd name="T73" fmla="*/ 78 h 9678"/>
              <a:gd name="T74" fmla="*/ 1910 w 6380"/>
              <a:gd name="T75" fmla="*/ 156 h 9678"/>
              <a:gd name="T76" fmla="*/ 2072 w 6380"/>
              <a:gd name="T77" fmla="*/ 262 h 9678"/>
              <a:gd name="T78" fmla="*/ 5970 w 6380"/>
              <a:gd name="T79" fmla="*/ 3896 h 9678"/>
              <a:gd name="T80" fmla="*/ 6062 w 6380"/>
              <a:gd name="T81" fmla="*/ 3992 h 9678"/>
              <a:gd name="T82" fmla="*/ 6180 w 6380"/>
              <a:gd name="T83" fmla="*/ 4150 h 9678"/>
              <a:gd name="T84" fmla="*/ 6274 w 6380"/>
              <a:gd name="T85" fmla="*/ 4324 h 9678"/>
              <a:gd name="T86" fmla="*/ 6338 w 6380"/>
              <a:gd name="T87" fmla="*/ 4510 h 9678"/>
              <a:gd name="T88" fmla="*/ 6374 w 6380"/>
              <a:gd name="T89" fmla="*/ 4706 h 9678"/>
              <a:gd name="T90" fmla="*/ 6380 w 6380"/>
              <a:gd name="T91" fmla="*/ 4838 h 9678"/>
              <a:gd name="T92" fmla="*/ 6364 w 6380"/>
              <a:gd name="T93" fmla="*/ 5038 h 9678"/>
              <a:gd name="T94" fmla="*/ 6320 w 6380"/>
              <a:gd name="T95" fmla="*/ 5230 h 9678"/>
              <a:gd name="T96" fmla="*/ 6246 w 6380"/>
              <a:gd name="T97" fmla="*/ 5412 h 9678"/>
              <a:gd name="T98" fmla="*/ 6144 w 6380"/>
              <a:gd name="T99" fmla="*/ 5582 h 9678"/>
              <a:gd name="T100" fmla="*/ 6018 w 6380"/>
              <a:gd name="T101" fmla="*/ 5736 h 9678"/>
              <a:gd name="T102" fmla="*/ 2174 w 6380"/>
              <a:gd name="T103" fmla="*/ 9330 h 9678"/>
              <a:gd name="T104" fmla="*/ 2026 w 6380"/>
              <a:gd name="T105" fmla="*/ 9448 h 9678"/>
              <a:gd name="T106" fmla="*/ 1868 w 6380"/>
              <a:gd name="T107" fmla="*/ 9542 h 9678"/>
              <a:gd name="T108" fmla="*/ 1700 w 6380"/>
              <a:gd name="T109" fmla="*/ 9612 h 9678"/>
              <a:gd name="T110" fmla="*/ 1528 w 6380"/>
              <a:gd name="T111" fmla="*/ 9656 h 9678"/>
              <a:gd name="T112" fmla="*/ 1350 w 6380"/>
              <a:gd name="T113" fmla="*/ 9676 h 9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380" h="9678">
                <a:moveTo>
                  <a:pt x="1292" y="9678"/>
                </a:moveTo>
                <a:lnTo>
                  <a:pt x="1292" y="9678"/>
                </a:lnTo>
                <a:lnTo>
                  <a:pt x="1226" y="9676"/>
                </a:lnTo>
                <a:lnTo>
                  <a:pt x="1162" y="9672"/>
                </a:lnTo>
                <a:lnTo>
                  <a:pt x="1098" y="9664"/>
                </a:lnTo>
                <a:lnTo>
                  <a:pt x="1034" y="9652"/>
                </a:lnTo>
                <a:lnTo>
                  <a:pt x="970" y="9638"/>
                </a:lnTo>
                <a:lnTo>
                  <a:pt x="908" y="9620"/>
                </a:lnTo>
                <a:lnTo>
                  <a:pt x="846" y="9600"/>
                </a:lnTo>
                <a:lnTo>
                  <a:pt x="786" y="9576"/>
                </a:lnTo>
                <a:lnTo>
                  <a:pt x="726" y="9548"/>
                </a:lnTo>
                <a:lnTo>
                  <a:pt x="666" y="9518"/>
                </a:lnTo>
                <a:lnTo>
                  <a:pt x="610" y="9484"/>
                </a:lnTo>
                <a:lnTo>
                  <a:pt x="554" y="9448"/>
                </a:lnTo>
                <a:lnTo>
                  <a:pt x="500" y="9408"/>
                </a:lnTo>
                <a:lnTo>
                  <a:pt x="446" y="9364"/>
                </a:lnTo>
                <a:lnTo>
                  <a:pt x="396" y="9318"/>
                </a:lnTo>
                <a:lnTo>
                  <a:pt x="348" y="9268"/>
                </a:lnTo>
                <a:lnTo>
                  <a:pt x="348" y="9268"/>
                </a:lnTo>
                <a:lnTo>
                  <a:pt x="304" y="9218"/>
                </a:lnTo>
                <a:lnTo>
                  <a:pt x="262" y="9168"/>
                </a:lnTo>
                <a:lnTo>
                  <a:pt x="224" y="9114"/>
                </a:lnTo>
                <a:lnTo>
                  <a:pt x="188" y="9060"/>
                </a:lnTo>
                <a:lnTo>
                  <a:pt x="156" y="9004"/>
                </a:lnTo>
                <a:lnTo>
                  <a:pt x="128" y="8948"/>
                </a:lnTo>
                <a:lnTo>
                  <a:pt x="102" y="8890"/>
                </a:lnTo>
                <a:lnTo>
                  <a:pt x="78" y="8832"/>
                </a:lnTo>
                <a:lnTo>
                  <a:pt x="58" y="8772"/>
                </a:lnTo>
                <a:lnTo>
                  <a:pt x="42" y="8712"/>
                </a:lnTo>
                <a:lnTo>
                  <a:pt x="26" y="8652"/>
                </a:lnTo>
                <a:lnTo>
                  <a:pt x="16" y="8590"/>
                </a:lnTo>
                <a:lnTo>
                  <a:pt x="8" y="8528"/>
                </a:lnTo>
                <a:lnTo>
                  <a:pt x="2" y="8466"/>
                </a:lnTo>
                <a:lnTo>
                  <a:pt x="0" y="8404"/>
                </a:lnTo>
                <a:lnTo>
                  <a:pt x="0" y="8342"/>
                </a:lnTo>
                <a:lnTo>
                  <a:pt x="4" y="8282"/>
                </a:lnTo>
                <a:lnTo>
                  <a:pt x="10" y="8220"/>
                </a:lnTo>
                <a:lnTo>
                  <a:pt x="20" y="8158"/>
                </a:lnTo>
                <a:lnTo>
                  <a:pt x="32" y="8098"/>
                </a:lnTo>
                <a:lnTo>
                  <a:pt x="48" y="8036"/>
                </a:lnTo>
                <a:lnTo>
                  <a:pt x="66" y="7978"/>
                </a:lnTo>
                <a:lnTo>
                  <a:pt x="88" y="7918"/>
                </a:lnTo>
                <a:lnTo>
                  <a:pt x="112" y="7860"/>
                </a:lnTo>
                <a:lnTo>
                  <a:pt x="138" y="7804"/>
                </a:lnTo>
                <a:lnTo>
                  <a:pt x="168" y="7748"/>
                </a:lnTo>
                <a:lnTo>
                  <a:pt x="202" y="7694"/>
                </a:lnTo>
                <a:lnTo>
                  <a:pt x="238" y="7640"/>
                </a:lnTo>
                <a:lnTo>
                  <a:pt x="276" y="7588"/>
                </a:lnTo>
                <a:lnTo>
                  <a:pt x="318" y="7538"/>
                </a:lnTo>
                <a:lnTo>
                  <a:pt x="362" y="7490"/>
                </a:lnTo>
                <a:lnTo>
                  <a:pt x="410" y="7442"/>
                </a:lnTo>
                <a:lnTo>
                  <a:pt x="3196" y="4838"/>
                </a:lnTo>
                <a:lnTo>
                  <a:pt x="410" y="2234"/>
                </a:lnTo>
                <a:lnTo>
                  <a:pt x="410" y="2234"/>
                </a:lnTo>
                <a:lnTo>
                  <a:pt x="362" y="2188"/>
                </a:lnTo>
                <a:lnTo>
                  <a:pt x="318" y="2140"/>
                </a:lnTo>
                <a:lnTo>
                  <a:pt x="276" y="2090"/>
                </a:lnTo>
                <a:lnTo>
                  <a:pt x="238" y="2038"/>
                </a:lnTo>
                <a:lnTo>
                  <a:pt x="202" y="1984"/>
                </a:lnTo>
                <a:lnTo>
                  <a:pt x="168" y="1930"/>
                </a:lnTo>
                <a:lnTo>
                  <a:pt x="138" y="1874"/>
                </a:lnTo>
                <a:lnTo>
                  <a:pt x="112" y="1818"/>
                </a:lnTo>
                <a:lnTo>
                  <a:pt x="88" y="1760"/>
                </a:lnTo>
                <a:lnTo>
                  <a:pt x="66" y="1700"/>
                </a:lnTo>
                <a:lnTo>
                  <a:pt x="48" y="1640"/>
                </a:lnTo>
                <a:lnTo>
                  <a:pt x="32" y="1580"/>
                </a:lnTo>
                <a:lnTo>
                  <a:pt x="20" y="1520"/>
                </a:lnTo>
                <a:lnTo>
                  <a:pt x="10" y="1458"/>
                </a:lnTo>
                <a:lnTo>
                  <a:pt x="4" y="1396"/>
                </a:lnTo>
                <a:lnTo>
                  <a:pt x="0" y="1334"/>
                </a:lnTo>
                <a:lnTo>
                  <a:pt x="0" y="1272"/>
                </a:lnTo>
                <a:lnTo>
                  <a:pt x="2" y="1210"/>
                </a:lnTo>
                <a:lnTo>
                  <a:pt x="8" y="1148"/>
                </a:lnTo>
                <a:lnTo>
                  <a:pt x="16" y="1088"/>
                </a:lnTo>
                <a:lnTo>
                  <a:pt x="26" y="1026"/>
                </a:lnTo>
                <a:lnTo>
                  <a:pt x="42" y="966"/>
                </a:lnTo>
                <a:lnTo>
                  <a:pt x="58" y="906"/>
                </a:lnTo>
                <a:lnTo>
                  <a:pt x="78" y="846"/>
                </a:lnTo>
                <a:lnTo>
                  <a:pt x="102" y="788"/>
                </a:lnTo>
                <a:lnTo>
                  <a:pt x="128" y="730"/>
                </a:lnTo>
                <a:lnTo>
                  <a:pt x="156" y="672"/>
                </a:lnTo>
                <a:lnTo>
                  <a:pt x="188" y="618"/>
                </a:lnTo>
                <a:lnTo>
                  <a:pt x="224" y="562"/>
                </a:lnTo>
                <a:lnTo>
                  <a:pt x="262" y="510"/>
                </a:lnTo>
                <a:lnTo>
                  <a:pt x="304" y="458"/>
                </a:lnTo>
                <a:lnTo>
                  <a:pt x="348" y="410"/>
                </a:lnTo>
                <a:lnTo>
                  <a:pt x="348" y="410"/>
                </a:lnTo>
                <a:lnTo>
                  <a:pt x="394" y="362"/>
                </a:lnTo>
                <a:lnTo>
                  <a:pt x="442" y="318"/>
                </a:lnTo>
                <a:lnTo>
                  <a:pt x="492" y="276"/>
                </a:lnTo>
                <a:lnTo>
                  <a:pt x="544" y="236"/>
                </a:lnTo>
                <a:lnTo>
                  <a:pt x="598" y="200"/>
                </a:lnTo>
                <a:lnTo>
                  <a:pt x="652" y="168"/>
                </a:lnTo>
                <a:lnTo>
                  <a:pt x="708" y="138"/>
                </a:lnTo>
                <a:lnTo>
                  <a:pt x="764" y="112"/>
                </a:lnTo>
                <a:lnTo>
                  <a:pt x="822" y="86"/>
                </a:lnTo>
                <a:lnTo>
                  <a:pt x="882" y="66"/>
                </a:lnTo>
                <a:lnTo>
                  <a:pt x="942" y="48"/>
                </a:lnTo>
                <a:lnTo>
                  <a:pt x="1002" y="32"/>
                </a:lnTo>
                <a:lnTo>
                  <a:pt x="1062" y="20"/>
                </a:lnTo>
                <a:lnTo>
                  <a:pt x="1124" y="10"/>
                </a:lnTo>
                <a:lnTo>
                  <a:pt x="1186" y="4"/>
                </a:lnTo>
                <a:lnTo>
                  <a:pt x="1248" y="0"/>
                </a:lnTo>
                <a:lnTo>
                  <a:pt x="1310" y="0"/>
                </a:lnTo>
                <a:lnTo>
                  <a:pt x="1372" y="2"/>
                </a:lnTo>
                <a:lnTo>
                  <a:pt x="1434" y="8"/>
                </a:lnTo>
                <a:lnTo>
                  <a:pt x="1494" y="16"/>
                </a:lnTo>
                <a:lnTo>
                  <a:pt x="1556" y="26"/>
                </a:lnTo>
                <a:lnTo>
                  <a:pt x="1616" y="40"/>
                </a:lnTo>
                <a:lnTo>
                  <a:pt x="1676" y="58"/>
                </a:lnTo>
                <a:lnTo>
                  <a:pt x="1736" y="78"/>
                </a:lnTo>
                <a:lnTo>
                  <a:pt x="1796" y="102"/>
                </a:lnTo>
                <a:lnTo>
                  <a:pt x="1852" y="128"/>
                </a:lnTo>
                <a:lnTo>
                  <a:pt x="1910" y="156"/>
                </a:lnTo>
                <a:lnTo>
                  <a:pt x="1964" y="188"/>
                </a:lnTo>
                <a:lnTo>
                  <a:pt x="2020" y="224"/>
                </a:lnTo>
                <a:lnTo>
                  <a:pt x="2072" y="262"/>
                </a:lnTo>
                <a:lnTo>
                  <a:pt x="2124" y="302"/>
                </a:lnTo>
                <a:lnTo>
                  <a:pt x="2174" y="348"/>
                </a:lnTo>
                <a:lnTo>
                  <a:pt x="5970" y="3896"/>
                </a:lnTo>
                <a:lnTo>
                  <a:pt x="5970" y="3896"/>
                </a:lnTo>
                <a:lnTo>
                  <a:pt x="6018" y="3942"/>
                </a:lnTo>
                <a:lnTo>
                  <a:pt x="6062" y="3992"/>
                </a:lnTo>
                <a:lnTo>
                  <a:pt x="6106" y="4042"/>
                </a:lnTo>
                <a:lnTo>
                  <a:pt x="6144" y="4096"/>
                </a:lnTo>
                <a:lnTo>
                  <a:pt x="6180" y="4150"/>
                </a:lnTo>
                <a:lnTo>
                  <a:pt x="6214" y="4206"/>
                </a:lnTo>
                <a:lnTo>
                  <a:pt x="6246" y="4264"/>
                </a:lnTo>
                <a:lnTo>
                  <a:pt x="6274" y="4324"/>
                </a:lnTo>
                <a:lnTo>
                  <a:pt x="6298" y="4386"/>
                </a:lnTo>
                <a:lnTo>
                  <a:pt x="6320" y="4448"/>
                </a:lnTo>
                <a:lnTo>
                  <a:pt x="6338" y="4510"/>
                </a:lnTo>
                <a:lnTo>
                  <a:pt x="6352" y="4574"/>
                </a:lnTo>
                <a:lnTo>
                  <a:pt x="6364" y="4640"/>
                </a:lnTo>
                <a:lnTo>
                  <a:pt x="6374" y="4706"/>
                </a:lnTo>
                <a:lnTo>
                  <a:pt x="6378" y="4772"/>
                </a:lnTo>
                <a:lnTo>
                  <a:pt x="6380" y="4838"/>
                </a:lnTo>
                <a:lnTo>
                  <a:pt x="6380" y="4838"/>
                </a:lnTo>
                <a:lnTo>
                  <a:pt x="6378" y="4906"/>
                </a:lnTo>
                <a:lnTo>
                  <a:pt x="6374" y="4972"/>
                </a:lnTo>
                <a:lnTo>
                  <a:pt x="6364" y="5038"/>
                </a:lnTo>
                <a:lnTo>
                  <a:pt x="6352" y="5102"/>
                </a:lnTo>
                <a:lnTo>
                  <a:pt x="6338" y="5166"/>
                </a:lnTo>
                <a:lnTo>
                  <a:pt x="6320" y="5230"/>
                </a:lnTo>
                <a:lnTo>
                  <a:pt x="6298" y="5292"/>
                </a:lnTo>
                <a:lnTo>
                  <a:pt x="6274" y="5354"/>
                </a:lnTo>
                <a:lnTo>
                  <a:pt x="6246" y="5412"/>
                </a:lnTo>
                <a:lnTo>
                  <a:pt x="6214" y="5470"/>
                </a:lnTo>
                <a:lnTo>
                  <a:pt x="6180" y="5528"/>
                </a:lnTo>
                <a:lnTo>
                  <a:pt x="6144" y="5582"/>
                </a:lnTo>
                <a:lnTo>
                  <a:pt x="6106" y="5636"/>
                </a:lnTo>
                <a:lnTo>
                  <a:pt x="6062" y="5686"/>
                </a:lnTo>
                <a:lnTo>
                  <a:pt x="6018" y="5736"/>
                </a:lnTo>
                <a:lnTo>
                  <a:pt x="5970" y="5782"/>
                </a:lnTo>
                <a:lnTo>
                  <a:pt x="2174" y="9330"/>
                </a:lnTo>
                <a:lnTo>
                  <a:pt x="2174" y="9330"/>
                </a:lnTo>
                <a:lnTo>
                  <a:pt x="2126" y="9372"/>
                </a:lnTo>
                <a:lnTo>
                  <a:pt x="2076" y="9412"/>
                </a:lnTo>
                <a:lnTo>
                  <a:pt x="2026" y="9448"/>
                </a:lnTo>
                <a:lnTo>
                  <a:pt x="1974" y="9482"/>
                </a:lnTo>
                <a:lnTo>
                  <a:pt x="1922" y="9514"/>
                </a:lnTo>
                <a:lnTo>
                  <a:pt x="1868" y="9542"/>
                </a:lnTo>
                <a:lnTo>
                  <a:pt x="1814" y="9568"/>
                </a:lnTo>
                <a:lnTo>
                  <a:pt x="1758" y="9592"/>
                </a:lnTo>
                <a:lnTo>
                  <a:pt x="1700" y="9612"/>
                </a:lnTo>
                <a:lnTo>
                  <a:pt x="1644" y="9630"/>
                </a:lnTo>
                <a:lnTo>
                  <a:pt x="1586" y="9644"/>
                </a:lnTo>
                <a:lnTo>
                  <a:pt x="1528" y="9656"/>
                </a:lnTo>
                <a:lnTo>
                  <a:pt x="1468" y="9666"/>
                </a:lnTo>
                <a:lnTo>
                  <a:pt x="1410" y="9672"/>
                </a:lnTo>
                <a:lnTo>
                  <a:pt x="1350" y="9676"/>
                </a:lnTo>
                <a:lnTo>
                  <a:pt x="1292" y="9678"/>
                </a:lnTo>
                <a:lnTo>
                  <a:pt x="1292" y="9678"/>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9" name="Freeform: Shape 6"/>
          <p:cNvSpPr>
            <a:spLocks/>
          </p:cNvSpPr>
          <p:nvPr/>
        </p:nvSpPr>
        <p:spPr bwMode="auto">
          <a:xfrm>
            <a:off x="6210545" y="2464189"/>
            <a:ext cx="476007" cy="722069"/>
          </a:xfrm>
          <a:custGeom>
            <a:avLst/>
            <a:gdLst>
              <a:gd name="T0" fmla="*/ 1226 w 6380"/>
              <a:gd name="T1" fmla="*/ 9676 h 9678"/>
              <a:gd name="T2" fmla="*/ 1034 w 6380"/>
              <a:gd name="T3" fmla="*/ 9652 h 9678"/>
              <a:gd name="T4" fmla="*/ 846 w 6380"/>
              <a:gd name="T5" fmla="*/ 9600 h 9678"/>
              <a:gd name="T6" fmla="*/ 666 w 6380"/>
              <a:gd name="T7" fmla="*/ 9518 h 9678"/>
              <a:gd name="T8" fmla="*/ 500 w 6380"/>
              <a:gd name="T9" fmla="*/ 9408 h 9678"/>
              <a:gd name="T10" fmla="*/ 348 w 6380"/>
              <a:gd name="T11" fmla="*/ 9268 h 9678"/>
              <a:gd name="T12" fmla="*/ 262 w 6380"/>
              <a:gd name="T13" fmla="*/ 9168 h 9678"/>
              <a:gd name="T14" fmla="*/ 156 w 6380"/>
              <a:gd name="T15" fmla="*/ 9004 h 9678"/>
              <a:gd name="T16" fmla="*/ 78 w 6380"/>
              <a:gd name="T17" fmla="*/ 8832 h 9678"/>
              <a:gd name="T18" fmla="*/ 26 w 6380"/>
              <a:gd name="T19" fmla="*/ 8652 h 9678"/>
              <a:gd name="T20" fmla="*/ 2 w 6380"/>
              <a:gd name="T21" fmla="*/ 8466 h 9678"/>
              <a:gd name="T22" fmla="*/ 4 w 6380"/>
              <a:gd name="T23" fmla="*/ 8282 h 9678"/>
              <a:gd name="T24" fmla="*/ 32 w 6380"/>
              <a:gd name="T25" fmla="*/ 8098 h 9678"/>
              <a:gd name="T26" fmla="*/ 88 w 6380"/>
              <a:gd name="T27" fmla="*/ 7918 h 9678"/>
              <a:gd name="T28" fmla="*/ 168 w 6380"/>
              <a:gd name="T29" fmla="*/ 7748 h 9678"/>
              <a:gd name="T30" fmla="*/ 276 w 6380"/>
              <a:gd name="T31" fmla="*/ 7588 h 9678"/>
              <a:gd name="T32" fmla="*/ 410 w 6380"/>
              <a:gd name="T33" fmla="*/ 7442 h 9678"/>
              <a:gd name="T34" fmla="*/ 410 w 6380"/>
              <a:gd name="T35" fmla="*/ 2234 h 9678"/>
              <a:gd name="T36" fmla="*/ 276 w 6380"/>
              <a:gd name="T37" fmla="*/ 2090 h 9678"/>
              <a:gd name="T38" fmla="*/ 168 w 6380"/>
              <a:gd name="T39" fmla="*/ 1930 h 9678"/>
              <a:gd name="T40" fmla="*/ 88 w 6380"/>
              <a:gd name="T41" fmla="*/ 1760 h 9678"/>
              <a:gd name="T42" fmla="*/ 32 w 6380"/>
              <a:gd name="T43" fmla="*/ 1580 h 9678"/>
              <a:gd name="T44" fmla="*/ 4 w 6380"/>
              <a:gd name="T45" fmla="*/ 1396 h 9678"/>
              <a:gd name="T46" fmla="*/ 2 w 6380"/>
              <a:gd name="T47" fmla="*/ 1210 h 9678"/>
              <a:gd name="T48" fmla="*/ 26 w 6380"/>
              <a:gd name="T49" fmla="*/ 1026 h 9678"/>
              <a:gd name="T50" fmla="*/ 78 w 6380"/>
              <a:gd name="T51" fmla="*/ 846 h 9678"/>
              <a:gd name="T52" fmla="*/ 156 w 6380"/>
              <a:gd name="T53" fmla="*/ 672 h 9678"/>
              <a:gd name="T54" fmla="*/ 262 w 6380"/>
              <a:gd name="T55" fmla="*/ 510 h 9678"/>
              <a:gd name="T56" fmla="*/ 348 w 6380"/>
              <a:gd name="T57" fmla="*/ 410 h 9678"/>
              <a:gd name="T58" fmla="*/ 492 w 6380"/>
              <a:gd name="T59" fmla="*/ 276 h 9678"/>
              <a:gd name="T60" fmla="*/ 652 w 6380"/>
              <a:gd name="T61" fmla="*/ 168 h 9678"/>
              <a:gd name="T62" fmla="*/ 822 w 6380"/>
              <a:gd name="T63" fmla="*/ 86 h 9678"/>
              <a:gd name="T64" fmla="*/ 1002 w 6380"/>
              <a:gd name="T65" fmla="*/ 32 h 9678"/>
              <a:gd name="T66" fmla="*/ 1186 w 6380"/>
              <a:gd name="T67" fmla="*/ 4 h 9678"/>
              <a:gd name="T68" fmla="*/ 1372 w 6380"/>
              <a:gd name="T69" fmla="*/ 2 h 9678"/>
              <a:gd name="T70" fmla="*/ 1556 w 6380"/>
              <a:gd name="T71" fmla="*/ 26 h 9678"/>
              <a:gd name="T72" fmla="*/ 1736 w 6380"/>
              <a:gd name="T73" fmla="*/ 78 h 9678"/>
              <a:gd name="T74" fmla="*/ 1910 w 6380"/>
              <a:gd name="T75" fmla="*/ 156 h 9678"/>
              <a:gd name="T76" fmla="*/ 2072 w 6380"/>
              <a:gd name="T77" fmla="*/ 262 h 9678"/>
              <a:gd name="T78" fmla="*/ 5970 w 6380"/>
              <a:gd name="T79" fmla="*/ 3896 h 9678"/>
              <a:gd name="T80" fmla="*/ 6062 w 6380"/>
              <a:gd name="T81" fmla="*/ 3992 h 9678"/>
              <a:gd name="T82" fmla="*/ 6180 w 6380"/>
              <a:gd name="T83" fmla="*/ 4150 h 9678"/>
              <a:gd name="T84" fmla="*/ 6274 w 6380"/>
              <a:gd name="T85" fmla="*/ 4324 h 9678"/>
              <a:gd name="T86" fmla="*/ 6338 w 6380"/>
              <a:gd name="T87" fmla="*/ 4510 h 9678"/>
              <a:gd name="T88" fmla="*/ 6374 w 6380"/>
              <a:gd name="T89" fmla="*/ 4706 h 9678"/>
              <a:gd name="T90" fmla="*/ 6380 w 6380"/>
              <a:gd name="T91" fmla="*/ 4838 h 9678"/>
              <a:gd name="T92" fmla="*/ 6364 w 6380"/>
              <a:gd name="T93" fmla="*/ 5038 h 9678"/>
              <a:gd name="T94" fmla="*/ 6320 w 6380"/>
              <a:gd name="T95" fmla="*/ 5230 h 9678"/>
              <a:gd name="T96" fmla="*/ 6246 w 6380"/>
              <a:gd name="T97" fmla="*/ 5412 h 9678"/>
              <a:gd name="T98" fmla="*/ 6144 w 6380"/>
              <a:gd name="T99" fmla="*/ 5582 h 9678"/>
              <a:gd name="T100" fmla="*/ 6018 w 6380"/>
              <a:gd name="T101" fmla="*/ 5736 h 9678"/>
              <a:gd name="T102" fmla="*/ 2174 w 6380"/>
              <a:gd name="T103" fmla="*/ 9330 h 9678"/>
              <a:gd name="T104" fmla="*/ 2026 w 6380"/>
              <a:gd name="T105" fmla="*/ 9448 h 9678"/>
              <a:gd name="T106" fmla="*/ 1868 w 6380"/>
              <a:gd name="T107" fmla="*/ 9542 h 9678"/>
              <a:gd name="T108" fmla="*/ 1700 w 6380"/>
              <a:gd name="T109" fmla="*/ 9612 h 9678"/>
              <a:gd name="T110" fmla="*/ 1528 w 6380"/>
              <a:gd name="T111" fmla="*/ 9656 h 9678"/>
              <a:gd name="T112" fmla="*/ 1350 w 6380"/>
              <a:gd name="T113" fmla="*/ 9676 h 9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380" h="9678">
                <a:moveTo>
                  <a:pt x="1292" y="9678"/>
                </a:moveTo>
                <a:lnTo>
                  <a:pt x="1292" y="9678"/>
                </a:lnTo>
                <a:lnTo>
                  <a:pt x="1226" y="9676"/>
                </a:lnTo>
                <a:lnTo>
                  <a:pt x="1162" y="9672"/>
                </a:lnTo>
                <a:lnTo>
                  <a:pt x="1098" y="9664"/>
                </a:lnTo>
                <a:lnTo>
                  <a:pt x="1034" y="9652"/>
                </a:lnTo>
                <a:lnTo>
                  <a:pt x="970" y="9638"/>
                </a:lnTo>
                <a:lnTo>
                  <a:pt x="908" y="9620"/>
                </a:lnTo>
                <a:lnTo>
                  <a:pt x="846" y="9600"/>
                </a:lnTo>
                <a:lnTo>
                  <a:pt x="786" y="9576"/>
                </a:lnTo>
                <a:lnTo>
                  <a:pt x="726" y="9548"/>
                </a:lnTo>
                <a:lnTo>
                  <a:pt x="666" y="9518"/>
                </a:lnTo>
                <a:lnTo>
                  <a:pt x="610" y="9484"/>
                </a:lnTo>
                <a:lnTo>
                  <a:pt x="554" y="9448"/>
                </a:lnTo>
                <a:lnTo>
                  <a:pt x="500" y="9408"/>
                </a:lnTo>
                <a:lnTo>
                  <a:pt x="446" y="9364"/>
                </a:lnTo>
                <a:lnTo>
                  <a:pt x="396" y="9318"/>
                </a:lnTo>
                <a:lnTo>
                  <a:pt x="348" y="9268"/>
                </a:lnTo>
                <a:lnTo>
                  <a:pt x="348" y="9268"/>
                </a:lnTo>
                <a:lnTo>
                  <a:pt x="304" y="9218"/>
                </a:lnTo>
                <a:lnTo>
                  <a:pt x="262" y="9168"/>
                </a:lnTo>
                <a:lnTo>
                  <a:pt x="224" y="9114"/>
                </a:lnTo>
                <a:lnTo>
                  <a:pt x="188" y="9060"/>
                </a:lnTo>
                <a:lnTo>
                  <a:pt x="156" y="9004"/>
                </a:lnTo>
                <a:lnTo>
                  <a:pt x="128" y="8948"/>
                </a:lnTo>
                <a:lnTo>
                  <a:pt x="102" y="8890"/>
                </a:lnTo>
                <a:lnTo>
                  <a:pt x="78" y="8832"/>
                </a:lnTo>
                <a:lnTo>
                  <a:pt x="58" y="8772"/>
                </a:lnTo>
                <a:lnTo>
                  <a:pt x="42" y="8712"/>
                </a:lnTo>
                <a:lnTo>
                  <a:pt x="26" y="8652"/>
                </a:lnTo>
                <a:lnTo>
                  <a:pt x="16" y="8590"/>
                </a:lnTo>
                <a:lnTo>
                  <a:pt x="8" y="8528"/>
                </a:lnTo>
                <a:lnTo>
                  <a:pt x="2" y="8466"/>
                </a:lnTo>
                <a:lnTo>
                  <a:pt x="0" y="8404"/>
                </a:lnTo>
                <a:lnTo>
                  <a:pt x="0" y="8342"/>
                </a:lnTo>
                <a:lnTo>
                  <a:pt x="4" y="8282"/>
                </a:lnTo>
                <a:lnTo>
                  <a:pt x="10" y="8220"/>
                </a:lnTo>
                <a:lnTo>
                  <a:pt x="20" y="8158"/>
                </a:lnTo>
                <a:lnTo>
                  <a:pt x="32" y="8098"/>
                </a:lnTo>
                <a:lnTo>
                  <a:pt x="48" y="8036"/>
                </a:lnTo>
                <a:lnTo>
                  <a:pt x="66" y="7978"/>
                </a:lnTo>
                <a:lnTo>
                  <a:pt x="88" y="7918"/>
                </a:lnTo>
                <a:lnTo>
                  <a:pt x="112" y="7860"/>
                </a:lnTo>
                <a:lnTo>
                  <a:pt x="138" y="7804"/>
                </a:lnTo>
                <a:lnTo>
                  <a:pt x="168" y="7748"/>
                </a:lnTo>
                <a:lnTo>
                  <a:pt x="202" y="7694"/>
                </a:lnTo>
                <a:lnTo>
                  <a:pt x="238" y="7640"/>
                </a:lnTo>
                <a:lnTo>
                  <a:pt x="276" y="7588"/>
                </a:lnTo>
                <a:lnTo>
                  <a:pt x="318" y="7538"/>
                </a:lnTo>
                <a:lnTo>
                  <a:pt x="362" y="7490"/>
                </a:lnTo>
                <a:lnTo>
                  <a:pt x="410" y="7442"/>
                </a:lnTo>
                <a:lnTo>
                  <a:pt x="3196" y="4838"/>
                </a:lnTo>
                <a:lnTo>
                  <a:pt x="410" y="2234"/>
                </a:lnTo>
                <a:lnTo>
                  <a:pt x="410" y="2234"/>
                </a:lnTo>
                <a:lnTo>
                  <a:pt x="362" y="2188"/>
                </a:lnTo>
                <a:lnTo>
                  <a:pt x="318" y="2140"/>
                </a:lnTo>
                <a:lnTo>
                  <a:pt x="276" y="2090"/>
                </a:lnTo>
                <a:lnTo>
                  <a:pt x="238" y="2038"/>
                </a:lnTo>
                <a:lnTo>
                  <a:pt x="202" y="1984"/>
                </a:lnTo>
                <a:lnTo>
                  <a:pt x="168" y="1930"/>
                </a:lnTo>
                <a:lnTo>
                  <a:pt x="138" y="1874"/>
                </a:lnTo>
                <a:lnTo>
                  <a:pt x="112" y="1818"/>
                </a:lnTo>
                <a:lnTo>
                  <a:pt x="88" y="1760"/>
                </a:lnTo>
                <a:lnTo>
                  <a:pt x="66" y="1700"/>
                </a:lnTo>
                <a:lnTo>
                  <a:pt x="48" y="1640"/>
                </a:lnTo>
                <a:lnTo>
                  <a:pt x="32" y="1580"/>
                </a:lnTo>
                <a:lnTo>
                  <a:pt x="20" y="1520"/>
                </a:lnTo>
                <a:lnTo>
                  <a:pt x="10" y="1458"/>
                </a:lnTo>
                <a:lnTo>
                  <a:pt x="4" y="1396"/>
                </a:lnTo>
                <a:lnTo>
                  <a:pt x="0" y="1334"/>
                </a:lnTo>
                <a:lnTo>
                  <a:pt x="0" y="1272"/>
                </a:lnTo>
                <a:lnTo>
                  <a:pt x="2" y="1210"/>
                </a:lnTo>
                <a:lnTo>
                  <a:pt x="8" y="1148"/>
                </a:lnTo>
                <a:lnTo>
                  <a:pt x="16" y="1088"/>
                </a:lnTo>
                <a:lnTo>
                  <a:pt x="26" y="1026"/>
                </a:lnTo>
                <a:lnTo>
                  <a:pt x="42" y="966"/>
                </a:lnTo>
                <a:lnTo>
                  <a:pt x="58" y="906"/>
                </a:lnTo>
                <a:lnTo>
                  <a:pt x="78" y="846"/>
                </a:lnTo>
                <a:lnTo>
                  <a:pt x="102" y="788"/>
                </a:lnTo>
                <a:lnTo>
                  <a:pt x="128" y="730"/>
                </a:lnTo>
                <a:lnTo>
                  <a:pt x="156" y="672"/>
                </a:lnTo>
                <a:lnTo>
                  <a:pt x="188" y="618"/>
                </a:lnTo>
                <a:lnTo>
                  <a:pt x="224" y="562"/>
                </a:lnTo>
                <a:lnTo>
                  <a:pt x="262" y="510"/>
                </a:lnTo>
                <a:lnTo>
                  <a:pt x="304" y="458"/>
                </a:lnTo>
                <a:lnTo>
                  <a:pt x="348" y="410"/>
                </a:lnTo>
                <a:lnTo>
                  <a:pt x="348" y="410"/>
                </a:lnTo>
                <a:lnTo>
                  <a:pt x="394" y="362"/>
                </a:lnTo>
                <a:lnTo>
                  <a:pt x="442" y="318"/>
                </a:lnTo>
                <a:lnTo>
                  <a:pt x="492" y="276"/>
                </a:lnTo>
                <a:lnTo>
                  <a:pt x="544" y="236"/>
                </a:lnTo>
                <a:lnTo>
                  <a:pt x="598" y="200"/>
                </a:lnTo>
                <a:lnTo>
                  <a:pt x="652" y="168"/>
                </a:lnTo>
                <a:lnTo>
                  <a:pt x="708" y="138"/>
                </a:lnTo>
                <a:lnTo>
                  <a:pt x="764" y="112"/>
                </a:lnTo>
                <a:lnTo>
                  <a:pt x="822" y="86"/>
                </a:lnTo>
                <a:lnTo>
                  <a:pt x="882" y="66"/>
                </a:lnTo>
                <a:lnTo>
                  <a:pt x="942" y="48"/>
                </a:lnTo>
                <a:lnTo>
                  <a:pt x="1002" y="32"/>
                </a:lnTo>
                <a:lnTo>
                  <a:pt x="1062" y="20"/>
                </a:lnTo>
                <a:lnTo>
                  <a:pt x="1124" y="10"/>
                </a:lnTo>
                <a:lnTo>
                  <a:pt x="1186" y="4"/>
                </a:lnTo>
                <a:lnTo>
                  <a:pt x="1248" y="0"/>
                </a:lnTo>
                <a:lnTo>
                  <a:pt x="1310" y="0"/>
                </a:lnTo>
                <a:lnTo>
                  <a:pt x="1372" y="2"/>
                </a:lnTo>
                <a:lnTo>
                  <a:pt x="1434" y="8"/>
                </a:lnTo>
                <a:lnTo>
                  <a:pt x="1494" y="16"/>
                </a:lnTo>
                <a:lnTo>
                  <a:pt x="1556" y="26"/>
                </a:lnTo>
                <a:lnTo>
                  <a:pt x="1616" y="40"/>
                </a:lnTo>
                <a:lnTo>
                  <a:pt x="1676" y="58"/>
                </a:lnTo>
                <a:lnTo>
                  <a:pt x="1736" y="78"/>
                </a:lnTo>
                <a:lnTo>
                  <a:pt x="1796" y="102"/>
                </a:lnTo>
                <a:lnTo>
                  <a:pt x="1852" y="128"/>
                </a:lnTo>
                <a:lnTo>
                  <a:pt x="1910" y="156"/>
                </a:lnTo>
                <a:lnTo>
                  <a:pt x="1964" y="188"/>
                </a:lnTo>
                <a:lnTo>
                  <a:pt x="2020" y="224"/>
                </a:lnTo>
                <a:lnTo>
                  <a:pt x="2072" y="262"/>
                </a:lnTo>
                <a:lnTo>
                  <a:pt x="2124" y="302"/>
                </a:lnTo>
                <a:lnTo>
                  <a:pt x="2174" y="348"/>
                </a:lnTo>
                <a:lnTo>
                  <a:pt x="5970" y="3896"/>
                </a:lnTo>
                <a:lnTo>
                  <a:pt x="5970" y="3896"/>
                </a:lnTo>
                <a:lnTo>
                  <a:pt x="6018" y="3942"/>
                </a:lnTo>
                <a:lnTo>
                  <a:pt x="6062" y="3992"/>
                </a:lnTo>
                <a:lnTo>
                  <a:pt x="6106" y="4042"/>
                </a:lnTo>
                <a:lnTo>
                  <a:pt x="6144" y="4096"/>
                </a:lnTo>
                <a:lnTo>
                  <a:pt x="6180" y="4150"/>
                </a:lnTo>
                <a:lnTo>
                  <a:pt x="6214" y="4206"/>
                </a:lnTo>
                <a:lnTo>
                  <a:pt x="6246" y="4264"/>
                </a:lnTo>
                <a:lnTo>
                  <a:pt x="6274" y="4324"/>
                </a:lnTo>
                <a:lnTo>
                  <a:pt x="6298" y="4386"/>
                </a:lnTo>
                <a:lnTo>
                  <a:pt x="6320" y="4448"/>
                </a:lnTo>
                <a:lnTo>
                  <a:pt x="6338" y="4510"/>
                </a:lnTo>
                <a:lnTo>
                  <a:pt x="6352" y="4574"/>
                </a:lnTo>
                <a:lnTo>
                  <a:pt x="6364" y="4640"/>
                </a:lnTo>
                <a:lnTo>
                  <a:pt x="6374" y="4706"/>
                </a:lnTo>
                <a:lnTo>
                  <a:pt x="6378" y="4772"/>
                </a:lnTo>
                <a:lnTo>
                  <a:pt x="6380" y="4838"/>
                </a:lnTo>
                <a:lnTo>
                  <a:pt x="6380" y="4838"/>
                </a:lnTo>
                <a:lnTo>
                  <a:pt x="6378" y="4906"/>
                </a:lnTo>
                <a:lnTo>
                  <a:pt x="6374" y="4972"/>
                </a:lnTo>
                <a:lnTo>
                  <a:pt x="6364" y="5038"/>
                </a:lnTo>
                <a:lnTo>
                  <a:pt x="6352" y="5102"/>
                </a:lnTo>
                <a:lnTo>
                  <a:pt x="6338" y="5166"/>
                </a:lnTo>
                <a:lnTo>
                  <a:pt x="6320" y="5230"/>
                </a:lnTo>
                <a:lnTo>
                  <a:pt x="6298" y="5292"/>
                </a:lnTo>
                <a:lnTo>
                  <a:pt x="6274" y="5354"/>
                </a:lnTo>
                <a:lnTo>
                  <a:pt x="6246" y="5412"/>
                </a:lnTo>
                <a:lnTo>
                  <a:pt x="6214" y="5470"/>
                </a:lnTo>
                <a:lnTo>
                  <a:pt x="6180" y="5528"/>
                </a:lnTo>
                <a:lnTo>
                  <a:pt x="6144" y="5582"/>
                </a:lnTo>
                <a:lnTo>
                  <a:pt x="6106" y="5636"/>
                </a:lnTo>
                <a:lnTo>
                  <a:pt x="6062" y="5686"/>
                </a:lnTo>
                <a:lnTo>
                  <a:pt x="6018" y="5736"/>
                </a:lnTo>
                <a:lnTo>
                  <a:pt x="5970" y="5782"/>
                </a:lnTo>
                <a:lnTo>
                  <a:pt x="2174" y="9330"/>
                </a:lnTo>
                <a:lnTo>
                  <a:pt x="2174" y="9330"/>
                </a:lnTo>
                <a:lnTo>
                  <a:pt x="2126" y="9372"/>
                </a:lnTo>
                <a:lnTo>
                  <a:pt x="2076" y="9412"/>
                </a:lnTo>
                <a:lnTo>
                  <a:pt x="2026" y="9448"/>
                </a:lnTo>
                <a:lnTo>
                  <a:pt x="1974" y="9482"/>
                </a:lnTo>
                <a:lnTo>
                  <a:pt x="1922" y="9514"/>
                </a:lnTo>
                <a:lnTo>
                  <a:pt x="1868" y="9542"/>
                </a:lnTo>
                <a:lnTo>
                  <a:pt x="1814" y="9568"/>
                </a:lnTo>
                <a:lnTo>
                  <a:pt x="1758" y="9592"/>
                </a:lnTo>
                <a:lnTo>
                  <a:pt x="1700" y="9612"/>
                </a:lnTo>
                <a:lnTo>
                  <a:pt x="1644" y="9630"/>
                </a:lnTo>
                <a:lnTo>
                  <a:pt x="1586" y="9644"/>
                </a:lnTo>
                <a:lnTo>
                  <a:pt x="1528" y="9656"/>
                </a:lnTo>
                <a:lnTo>
                  <a:pt x="1468" y="9666"/>
                </a:lnTo>
                <a:lnTo>
                  <a:pt x="1410" y="9672"/>
                </a:lnTo>
                <a:lnTo>
                  <a:pt x="1350" y="9676"/>
                </a:lnTo>
                <a:lnTo>
                  <a:pt x="1292" y="9678"/>
                </a:lnTo>
                <a:lnTo>
                  <a:pt x="1292" y="9678"/>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10" name="Freeform: Shape 7"/>
          <p:cNvSpPr>
            <a:spLocks/>
          </p:cNvSpPr>
          <p:nvPr/>
        </p:nvSpPr>
        <p:spPr bwMode="auto">
          <a:xfrm>
            <a:off x="2476500" y="2464189"/>
            <a:ext cx="476007" cy="722069"/>
          </a:xfrm>
          <a:custGeom>
            <a:avLst/>
            <a:gdLst>
              <a:gd name="T0" fmla="*/ 1226 w 6380"/>
              <a:gd name="T1" fmla="*/ 9676 h 9678"/>
              <a:gd name="T2" fmla="*/ 1034 w 6380"/>
              <a:gd name="T3" fmla="*/ 9652 h 9678"/>
              <a:gd name="T4" fmla="*/ 846 w 6380"/>
              <a:gd name="T5" fmla="*/ 9600 h 9678"/>
              <a:gd name="T6" fmla="*/ 666 w 6380"/>
              <a:gd name="T7" fmla="*/ 9518 h 9678"/>
              <a:gd name="T8" fmla="*/ 500 w 6380"/>
              <a:gd name="T9" fmla="*/ 9408 h 9678"/>
              <a:gd name="T10" fmla="*/ 348 w 6380"/>
              <a:gd name="T11" fmla="*/ 9268 h 9678"/>
              <a:gd name="T12" fmla="*/ 262 w 6380"/>
              <a:gd name="T13" fmla="*/ 9168 h 9678"/>
              <a:gd name="T14" fmla="*/ 156 w 6380"/>
              <a:gd name="T15" fmla="*/ 9004 h 9678"/>
              <a:gd name="T16" fmla="*/ 78 w 6380"/>
              <a:gd name="T17" fmla="*/ 8832 h 9678"/>
              <a:gd name="T18" fmla="*/ 26 w 6380"/>
              <a:gd name="T19" fmla="*/ 8652 h 9678"/>
              <a:gd name="T20" fmla="*/ 2 w 6380"/>
              <a:gd name="T21" fmla="*/ 8466 h 9678"/>
              <a:gd name="T22" fmla="*/ 4 w 6380"/>
              <a:gd name="T23" fmla="*/ 8282 h 9678"/>
              <a:gd name="T24" fmla="*/ 32 w 6380"/>
              <a:gd name="T25" fmla="*/ 8098 h 9678"/>
              <a:gd name="T26" fmla="*/ 88 w 6380"/>
              <a:gd name="T27" fmla="*/ 7918 h 9678"/>
              <a:gd name="T28" fmla="*/ 168 w 6380"/>
              <a:gd name="T29" fmla="*/ 7748 h 9678"/>
              <a:gd name="T30" fmla="*/ 276 w 6380"/>
              <a:gd name="T31" fmla="*/ 7588 h 9678"/>
              <a:gd name="T32" fmla="*/ 410 w 6380"/>
              <a:gd name="T33" fmla="*/ 7442 h 9678"/>
              <a:gd name="T34" fmla="*/ 410 w 6380"/>
              <a:gd name="T35" fmla="*/ 2234 h 9678"/>
              <a:gd name="T36" fmla="*/ 276 w 6380"/>
              <a:gd name="T37" fmla="*/ 2090 h 9678"/>
              <a:gd name="T38" fmla="*/ 168 w 6380"/>
              <a:gd name="T39" fmla="*/ 1930 h 9678"/>
              <a:gd name="T40" fmla="*/ 88 w 6380"/>
              <a:gd name="T41" fmla="*/ 1760 h 9678"/>
              <a:gd name="T42" fmla="*/ 32 w 6380"/>
              <a:gd name="T43" fmla="*/ 1580 h 9678"/>
              <a:gd name="T44" fmla="*/ 4 w 6380"/>
              <a:gd name="T45" fmla="*/ 1396 h 9678"/>
              <a:gd name="T46" fmla="*/ 2 w 6380"/>
              <a:gd name="T47" fmla="*/ 1210 h 9678"/>
              <a:gd name="T48" fmla="*/ 26 w 6380"/>
              <a:gd name="T49" fmla="*/ 1026 h 9678"/>
              <a:gd name="T50" fmla="*/ 78 w 6380"/>
              <a:gd name="T51" fmla="*/ 846 h 9678"/>
              <a:gd name="T52" fmla="*/ 156 w 6380"/>
              <a:gd name="T53" fmla="*/ 672 h 9678"/>
              <a:gd name="T54" fmla="*/ 262 w 6380"/>
              <a:gd name="T55" fmla="*/ 510 h 9678"/>
              <a:gd name="T56" fmla="*/ 348 w 6380"/>
              <a:gd name="T57" fmla="*/ 410 h 9678"/>
              <a:gd name="T58" fmla="*/ 492 w 6380"/>
              <a:gd name="T59" fmla="*/ 276 h 9678"/>
              <a:gd name="T60" fmla="*/ 652 w 6380"/>
              <a:gd name="T61" fmla="*/ 168 h 9678"/>
              <a:gd name="T62" fmla="*/ 822 w 6380"/>
              <a:gd name="T63" fmla="*/ 86 h 9678"/>
              <a:gd name="T64" fmla="*/ 1002 w 6380"/>
              <a:gd name="T65" fmla="*/ 32 h 9678"/>
              <a:gd name="T66" fmla="*/ 1186 w 6380"/>
              <a:gd name="T67" fmla="*/ 4 h 9678"/>
              <a:gd name="T68" fmla="*/ 1372 w 6380"/>
              <a:gd name="T69" fmla="*/ 2 h 9678"/>
              <a:gd name="T70" fmla="*/ 1556 w 6380"/>
              <a:gd name="T71" fmla="*/ 26 h 9678"/>
              <a:gd name="T72" fmla="*/ 1736 w 6380"/>
              <a:gd name="T73" fmla="*/ 78 h 9678"/>
              <a:gd name="T74" fmla="*/ 1910 w 6380"/>
              <a:gd name="T75" fmla="*/ 156 h 9678"/>
              <a:gd name="T76" fmla="*/ 2072 w 6380"/>
              <a:gd name="T77" fmla="*/ 262 h 9678"/>
              <a:gd name="T78" fmla="*/ 5970 w 6380"/>
              <a:gd name="T79" fmla="*/ 3896 h 9678"/>
              <a:gd name="T80" fmla="*/ 6062 w 6380"/>
              <a:gd name="T81" fmla="*/ 3992 h 9678"/>
              <a:gd name="T82" fmla="*/ 6180 w 6380"/>
              <a:gd name="T83" fmla="*/ 4150 h 9678"/>
              <a:gd name="T84" fmla="*/ 6274 w 6380"/>
              <a:gd name="T85" fmla="*/ 4324 h 9678"/>
              <a:gd name="T86" fmla="*/ 6338 w 6380"/>
              <a:gd name="T87" fmla="*/ 4510 h 9678"/>
              <a:gd name="T88" fmla="*/ 6374 w 6380"/>
              <a:gd name="T89" fmla="*/ 4706 h 9678"/>
              <a:gd name="T90" fmla="*/ 6380 w 6380"/>
              <a:gd name="T91" fmla="*/ 4838 h 9678"/>
              <a:gd name="T92" fmla="*/ 6364 w 6380"/>
              <a:gd name="T93" fmla="*/ 5038 h 9678"/>
              <a:gd name="T94" fmla="*/ 6320 w 6380"/>
              <a:gd name="T95" fmla="*/ 5230 h 9678"/>
              <a:gd name="T96" fmla="*/ 6246 w 6380"/>
              <a:gd name="T97" fmla="*/ 5412 h 9678"/>
              <a:gd name="T98" fmla="*/ 6144 w 6380"/>
              <a:gd name="T99" fmla="*/ 5582 h 9678"/>
              <a:gd name="T100" fmla="*/ 6018 w 6380"/>
              <a:gd name="T101" fmla="*/ 5736 h 9678"/>
              <a:gd name="T102" fmla="*/ 2174 w 6380"/>
              <a:gd name="T103" fmla="*/ 9330 h 9678"/>
              <a:gd name="T104" fmla="*/ 2026 w 6380"/>
              <a:gd name="T105" fmla="*/ 9448 h 9678"/>
              <a:gd name="T106" fmla="*/ 1868 w 6380"/>
              <a:gd name="T107" fmla="*/ 9542 h 9678"/>
              <a:gd name="T108" fmla="*/ 1700 w 6380"/>
              <a:gd name="T109" fmla="*/ 9612 h 9678"/>
              <a:gd name="T110" fmla="*/ 1528 w 6380"/>
              <a:gd name="T111" fmla="*/ 9656 h 9678"/>
              <a:gd name="T112" fmla="*/ 1350 w 6380"/>
              <a:gd name="T113" fmla="*/ 9676 h 9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380" h="9678">
                <a:moveTo>
                  <a:pt x="1292" y="9678"/>
                </a:moveTo>
                <a:lnTo>
                  <a:pt x="1292" y="9678"/>
                </a:lnTo>
                <a:lnTo>
                  <a:pt x="1226" y="9676"/>
                </a:lnTo>
                <a:lnTo>
                  <a:pt x="1162" y="9672"/>
                </a:lnTo>
                <a:lnTo>
                  <a:pt x="1098" y="9664"/>
                </a:lnTo>
                <a:lnTo>
                  <a:pt x="1034" y="9652"/>
                </a:lnTo>
                <a:lnTo>
                  <a:pt x="970" y="9638"/>
                </a:lnTo>
                <a:lnTo>
                  <a:pt x="908" y="9620"/>
                </a:lnTo>
                <a:lnTo>
                  <a:pt x="846" y="9600"/>
                </a:lnTo>
                <a:lnTo>
                  <a:pt x="786" y="9576"/>
                </a:lnTo>
                <a:lnTo>
                  <a:pt x="726" y="9548"/>
                </a:lnTo>
                <a:lnTo>
                  <a:pt x="666" y="9518"/>
                </a:lnTo>
                <a:lnTo>
                  <a:pt x="610" y="9484"/>
                </a:lnTo>
                <a:lnTo>
                  <a:pt x="554" y="9448"/>
                </a:lnTo>
                <a:lnTo>
                  <a:pt x="500" y="9408"/>
                </a:lnTo>
                <a:lnTo>
                  <a:pt x="446" y="9364"/>
                </a:lnTo>
                <a:lnTo>
                  <a:pt x="396" y="9318"/>
                </a:lnTo>
                <a:lnTo>
                  <a:pt x="348" y="9268"/>
                </a:lnTo>
                <a:lnTo>
                  <a:pt x="348" y="9268"/>
                </a:lnTo>
                <a:lnTo>
                  <a:pt x="304" y="9218"/>
                </a:lnTo>
                <a:lnTo>
                  <a:pt x="262" y="9168"/>
                </a:lnTo>
                <a:lnTo>
                  <a:pt x="224" y="9114"/>
                </a:lnTo>
                <a:lnTo>
                  <a:pt x="188" y="9060"/>
                </a:lnTo>
                <a:lnTo>
                  <a:pt x="156" y="9004"/>
                </a:lnTo>
                <a:lnTo>
                  <a:pt x="128" y="8948"/>
                </a:lnTo>
                <a:lnTo>
                  <a:pt x="102" y="8890"/>
                </a:lnTo>
                <a:lnTo>
                  <a:pt x="78" y="8832"/>
                </a:lnTo>
                <a:lnTo>
                  <a:pt x="58" y="8772"/>
                </a:lnTo>
                <a:lnTo>
                  <a:pt x="42" y="8712"/>
                </a:lnTo>
                <a:lnTo>
                  <a:pt x="26" y="8652"/>
                </a:lnTo>
                <a:lnTo>
                  <a:pt x="16" y="8590"/>
                </a:lnTo>
                <a:lnTo>
                  <a:pt x="8" y="8528"/>
                </a:lnTo>
                <a:lnTo>
                  <a:pt x="2" y="8466"/>
                </a:lnTo>
                <a:lnTo>
                  <a:pt x="0" y="8404"/>
                </a:lnTo>
                <a:lnTo>
                  <a:pt x="0" y="8342"/>
                </a:lnTo>
                <a:lnTo>
                  <a:pt x="4" y="8282"/>
                </a:lnTo>
                <a:lnTo>
                  <a:pt x="10" y="8220"/>
                </a:lnTo>
                <a:lnTo>
                  <a:pt x="20" y="8158"/>
                </a:lnTo>
                <a:lnTo>
                  <a:pt x="32" y="8098"/>
                </a:lnTo>
                <a:lnTo>
                  <a:pt x="48" y="8036"/>
                </a:lnTo>
                <a:lnTo>
                  <a:pt x="66" y="7978"/>
                </a:lnTo>
                <a:lnTo>
                  <a:pt x="88" y="7918"/>
                </a:lnTo>
                <a:lnTo>
                  <a:pt x="112" y="7860"/>
                </a:lnTo>
                <a:lnTo>
                  <a:pt x="138" y="7804"/>
                </a:lnTo>
                <a:lnTo>
                  <a:pt x="168" y="7748"/>
                </a:lnTo>
                <a:lnTo>
                  <a:pt x="202" y="7694"/>
                </a:lnTo>
                <a:lnTo>
                  <a:pt x="238" y="7640"/>
                </a:lnTo>
                <a:lnTo>
                  <a:pt x="276" y="7588"/>
                </a:lnTo>
                <a:lnTo>
                  <a:pt x="318" y="7538"/>
                </a:lnTo>
                <a:lnTo>
                  <a:pt x="362" y="7490"/>
                </a:lnTo>
                <a:lnTo>
                  <a:pt x="410" y="7442"/>
                </a:lnTo>
                <a:lnTo>
                  <a:pt x="3196" y="4838"/>
                </a:lnTo>
                <a:lnTo>
                  <a:pt x="410" y="2234"/>
                </a:lnTo>
                <a:lnTo>
                  <a:pt x="410" y="2234"/>
                </a:lnTo>
                <a:lnTo>
                  <a:pt x="362" y="2188"/>
                </a:lnTo>
                <a:lnTo>
                  <a:pt x="318" y="2140"/>
                </a:lnTo>
                <a:lnTo>
                  <a:pt x="276" y="2090"/>
                </a:lnTo>
                <a:lnTo>
                  <a:pt x="238" y="2038"/>
                </a:lnTo>
                <a:lnTo>
                  <a:pt x="202" y="1984"/>
                </a:lnTo>
                <a:lnTo>
                  <a:pt x="168" y="1930"/>
                </a:lnTo>
                <a:lnTo>
                  <a:pt x="138" y="1874"/>
                </a:lnTo>
                <a:lnTo>
                  <a:pt x="112" y="1818"/>
                </a:lnTo>
                <a:lnTo>
                  <a:pt x="88" y="1760"/>
                </a:lnTo>
                <a:lnTo>
                  <a:pt x="66" y="1700"/>
                </a:lnTo>
                <a:lnTo>
                  <a:pt x="48" y="1640"/>
                </a:lnTo>
                <a:lnTo>
                  <a:pt x="32" y="1580"/>
                </a:lnTo>
                <a:lnTo>
                  <a:pt x="20" y="1520"/>
                </a:lnTo>
                <a:lnTo>
                  <a:pt x="10" y="1458"/>
                </a:lnTo>
                <a:lnTo>
                  <a:pt x="4" y="1396"/>
                </a:lnTo>
                <a:lnTo>
                  <a:pt x="0" y="1334"/>
                </a:lnTo>
                <a:lnTo>
                  <a:pt x="0" y="1272"/>
                </a:lnTo>
                <a:lnTo>
                  <a:pt x="2" y="1210"/>
                </a:lnTo>
                <a:lnTo>
                  <a:pt x="8" y="1148"/>
                </a:lnTo>
                <a:lnTo>
                  <a:pt x="16" y="1088"/>
                </a:lnTo>
                <a:lnTo>
                  <a:pt x="26" y="1026"/>
                </a:lnTo>
                <a:lnTo>
                  <a:pt x="42" y="966"/>
                </a:lnTo>
                <a:lnTo>
                  <a:pt x="58" y="906"/>
                </a:lnTo>
                <a:lnTo>
                  <a:pt x="78" y="846"/>
                </a:lnTo>
                <a:lnTo>
                  <a:pt x="102" y="788"/>
                </a:lnTo>
                <a:lnTo>
                  <a:pt x="128" y="730"/>
                </a:lnTo>
                <a:lnTo>
                  <a:pt x="156" y="672"/>
                </a:lnTo>
                <a:lnTo>
                  <a:pt x="188" y="618"/>
                </a:lnTo>
                <a:lnTo>
                  <a:pt x="224" y="562"/>
                </a:lnTo>
                <a:lnTo>
                  <a:pt x="262" y="510"/>
                </a:lnTo>
                <a:lnTo>
                  <a:pt x="304" y="458"/>
                </a:lnTo>
                <a:lnTo>
                  <a:pt x="348" y="410"/>
                </a:lnTo>
                <a:lnTo>
                  <a:pt x="348" y="410"/>
                </a:lnTo>
                <a:lnTo>
                  <a:pt x="394" y="362"/>
                </a:lnTo>
                <a:lnTo>
                  <a:pt x="442" y="318"/>
                </a:lnTo>
                <a:lnTo>
                  <a:pt x="492" y="276"/>
                </a:lnTo>
                <a:lnTo>
                  <a:pt x="544" y="236"/>
                </a:lnTo>
                <a:lnTo>
                  <a:pt x="598" y="200"/>
                </a:lnTo>
                <a:lnTo>
                  <a:pt x="652" y="168"/>
                </a:lnTo>
                <a:lnTo>
                  <a:pt x="708" y="138"/>
                </a:lnTo>
                <a:lnTo>
                  <a:pt x="764" y="112"/>
                </a:lnTo>
                <a:lnTo>
                  <a:pt x="822" y="86"/>
                </a:lnTo>
                <a:lnTo>
                  <a:pt x="882" y="66"/>
                </a:lnTo>
                <a:lnTo>
                  <a:pt x="942" y="48"/>
                </a:lnTo>
                <a:lnTo>
                  <a:pt x="1002" y="32"/>
                </a:lnTo>
                <a:lnTo>
                  <a:pt x="1062" y="20"/>
                </a:lnTo>
                <a:lnTo>
                  <a:pt x="1124" y="10"/>
                </a:lnTo>
                <a:lnTo>
                  <a:pt x="1186" y="4"/>
                </a:lnTo>
                <a:lnTo>
                  <a:pt x="1248" y="0"/>
                </a:lnTo>
                <a:lnTo>
                  <a:pt x="1310" y="0"/>
                </a:lnTo>
                <a:lnTo>
                  <a:pt x="1372" y="2"/>
                </a:lnTo>
                <a:lnTo>
                  <a:pt x="1434" y="8"/>
                </a:lnTo>
                <a:lnTo>
                  <a:pt x="1494" y="16"/>
                </a:lnTo>
                <a:lnTo>
                  <a:pt x="1556" y="26"/>
                </a:lnTo>
                <a:lnTo>
                  <a:pt x="1616" y="40"/>
                </a:lnTo>
                <a:lnTo>
                  <a:pt x="1676" y="58"/>
                </a:lnTo>
                <a:lnTo>
                  <a:pt x="1736" y="78"/>
                </a:lnTo>
                <a:lnTo>
                  <a:pt x="1796" y="102"/>
                </a:lnTo>
                <a:lnTo>
                  <a:pt x="1852" y="128"/>
                </a:lnTo>
                <a:lnTo>
                  <a:pt x="1910" y="156"/>
                </a:lnTo>
                <a:lnTo>
                  <a:pt x="1964" y="188"/>
                </a:lnTo>
                <a:lnTo>
                  <a:pt x="2020" y="224"/>
                </a:lnTo>
                <a:lnTo>
                  <a:pt x="2072" y="262"/>
                </a:lnTo>
                <a:lnTo>
                  <a:pt x="2124" y="302"/>
                </a:lnTo>
                <a:lnTo>
                  <a:pt x="2174" y="348"/>
                </a:lnTo>
                <a:lnTo>
                  <a:pt x="5970" y="3896"/>
                </a:lnTo>
                <a:lnTo>
                  <a:pt x="5970" y="3896"/>
                </a:lnTo>
                <a:lnTo>
                  <a:pt x="6018" y="3942"/>
                </a:lnTo>
                <a:lnTo>
                  <a:pt x="6062" y="3992"/>
                </a:lnTo>
                <a:lnTo>
                  <a:pt x="6106" y="4042"/>
                </a:lnTo>
                <a:lnTo>
                  <a:pt x="6144" y="4096"/>
                </a:lnTo>
                <a:lnTo>
                  <a:pt x="6180" y="4150"/>
                </a:lnTo>
                <a:lnTo>
                  <a:pt x="6214" y="4206"/>
                </a:lnTo>
                <a:lnTo>
                  <a:pt x="6246" y="4264"/>
                </a:lnTo>
                <a:lnTo>
                  <a:pt x="6274" y="4324"/>
                </a:lnTo>
                <a:lnTo>
                  <a:pt x="6298" y="4386"/>
                </a:lnTo>
                <a:lnTo>
                  <a:pt x="6320" y="4448"/>
                </a:lnTo>
                <a:lnTo>
                  <a:pt x="6338" y="4510"/>
                </a:lnTo>
                <a:lnTo>
                  <a:pt x="6352" y="4574"/>
                </a:lnTo>
                <a:lnTo>
                  <a:pt x="6364" y="4640"/>
                </a:lnTo>
                <a:lnTo>
                  <a:pt x="6374" y="4706"/>
                </a:lnTo>
                <a:lnTo>
                  <a:pt x="6378" y="4772"/>
                </a:lnTo>
                <a:lnTo>
                  <a:pt x="6380" y="4838"/>
                </a:lnTo>
                <a:lnTo>
                  <a:pt x="6380" y="4838"/>
                </a:lnTo>
                <a:lnTo>
                  <a:pt x="6378" y="4906"/>
                </a:lnTo>
                <a:lnTo>
                  <a:pt x="6374" y="4972"/>
                </a:lnTo>
                <a:lnTo>
                  <a:pt x="6364" y="5038"/>
                </a:lnTo>
                <a:lnTo>
                  <a:pt x="6352" y="5102"/>
                </a:lnTo>
                <a:lnTo>
                  <a:pt x="6338" y="5166"/>
                </a:lnTo>
                <a:lnTo>
                  <a:pt x="6320" y="5230"/>
                </a:lnTo>
                <a:lnTo>
                  <a:pt x="6298" y="5292"/>
                </a:lnTo>
                <a:lnTo>
                  <a:pt x="6274" y="5354"/>
                </a:lnTo>
                <a:lnTo>
                  <a:pt x="6246" y="5412"/>
                </a:lnTo>
                <a:lnTo>
                  <a:pt x="6214" y="5470"/>
                </a:lnTo>
                <a:lnTo>
                  <a:pt x="6180" y="5528"/>
                </a:lnTo>
                <a:lnTo>
                  <a:pt x="6144" y="5582"/>
                </a:lnTo>
                <a:lnTo>
                  <a:pt x="6106" y="5636"/>
                </a:lnTo>
                <a:lnTo>
                  <a:pt x="6062" y="5686"/>
                </a:lnTo>
                <a:lnTo>
                  <a:pt x="6018" y="5736"/>
                </a:lnTo>
                <a:lnTo>
                  <a:pt x="5970" y="5782"/>
                </a:lnTo>
                <a:lnTo>
                  <a:pt x="2174" y="9330"/>
                </a:lnTo>
                <a:lnTo>
                  <a:pt x="2174" y="9330"/>
                </a:lnTo>
                <a:lnTo>
                  <a:pt x="2126" y="9372"/>
                </a:lnTo>
                <a:lnTo>
                  <a:pt x="2076" y="9412"/>
                </a:lnTo>
                <a:lnTo>
                  <a:pt x="2026" y="9448"/>
                </a:lnTo>
                <a:lnTo>
                  <a:pt x="1974" y="9482"/>
                </a:lnTo>
                <a:lnTo>
                  <a:pt x="1922" y="9514"/>
                </a:lnTo>
                <a:lnTo>
                  <a:pt x="1868" y="9542"/>
                </a:lnTo>
                <a:lnTo>
                  <a:pt x="1814" y="9568"/>
                </a:lnTo>
                <a:lnTo>
                  <a:pt x="1758" y="9592"/>
                </a:lnTo>
                <a:lnTo>
                  <a:pt x="1700" y="9612"/>
                </a:lnTo>
                <a:lnTo>
                  <a:pt x="1644" y="9630"/>
                </a:lnTo>
                <a:lnTo>
                  <a:pt x="1586" y="9644"/>
                </a:lnTo>
                <a:lnTo>
                  <a:pt x="1528" y="9656"/>
                </a:lnTo>
                <a:lnTo>
                  <a:pt x="1468" y="9666"/>
                </a:lnTo>
                <a:lnTo>
                  <a:pt x="1410" y="9672"/>
                </a:lnTo>
                <a:lnTo>
                  <a:pt x="1350" y="9676"/>
                </a:lnTo>
                <a:lnTo>
                  <a:pt x="1292" y="9678"/>
                </a:lnTo>
                <a:lnTo>
                  <a:pt x="1292" y="9678"/>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sp>
        <p:nvSpPr>
          <p:cNvPr id="12" name="Freeform: Shape 9"/>
          <p:cNvSpPr>
            <a:spLocks/>
          </p:cNvSpPr>
          <p:nvPr/>
        </p:nvSpPr>
        <p:spPr bwMode="auto">
          <a:xfrm>
            <a:off x="4082534" y="2233519"/>
            <a:ext cx="780135" cy="1183409"/>
          </a:xfrm>
          <a:custGeom>
            <a:avLst/>
            <a:gdLst>
              <a:gd name="T0" fmla="*/ 1226 w 6380"/>
              <a:gd name="T1" fmla="*/ 9676 h 9678"/>
              <a:gd name="T2" fmla="*/ 1034 w 6380"/>
              <a:gd name="T3" fmla="*/ 9652 h 9678"/>
              <a:gd name="T4" fmla="*/ 846 w 6380"/>
              <a:gd name="T5" fmla="*/ 9600 h 9678"/>
              <a:gd name="T6" fmla="*/ 666 w 6380"/>
              <a:gd name="T7" fmla="*/ 9518 h 9678"/>
              <a:gd name="T8" fmla="*/ 500 w 6380"/>
              <a:gd name="T9" fmla="*/ 9408 h 9678"/>
              <a:gd name="T10" fmla="*/ 348 w 6380"/>
              <a:gd name="T11" fmla="*/ 9268 h 9678"/>
              <a:gd name="T12" fmla="*/ 262 w 6380"/>
              <a:gd name="T13" fmla="*/ 9168 h 9678"/>
              <a:gd name="T14" fmla="*/ 156 w 6380"/>
              <a:gd name="T15" fmla="*/ 9004 h 9678"/>
              <a:gd name="T16" fmla="*/ 78 w 6380"/>
              <a:gd name="T17" fmla="*/ 8832 h 9678"/>
              <a:gd name="T18" fmla="*/ 26 w 6380"/>
              <a:gd name="T19" fmla="*/ 8652 h 9678"/>
              <a:gd name="T20" fmla="*/ 2 w 6380"/>
              <a:gd name="T21" fmla="*/ 8466 h 9678"/>
              <a:gd name="T22" fmla="*/ 4 w 6380"/>
              <a:gd name="T23" fmla="*/ 8282 h 9678"/>
              <a:gd name="T24" fmla="*/ 32 w 6380"/>
              <a:gd name="T25" fmla="*/ 8098 h 9678"/>
              <a:gd name="T26" fmla="*/ 88 w 6380"/>
              <a:gd name="T27" fmla="*/ 7918 h 9678"/>
              <a:gd name="T28" fmla="*/ 168 w 6380"/>
              <a:gd name="T29" fmla="*/ 7748 h 9678"/>
              <a:gd name="T30" fmla="*/ 276 w 6380"/>
              <a:gd name="T31" fmla="*/ 7588 h 9678"/>
              <a:gd name="T32" fmla="*/ 410 w 6380"/>
              <a:gd name="T33" fmla="*/ 7442 h 9678"/>
              <a:gd name="T34" fmla="*/ 410 w 6380"/>
              <a:gd name="T35" fmla="*/ 2234 h 9678"/>
              <a:gd name="T36" fmla="*/ 276 w 6380"/>
              <a:gd name="T37" fmla="*/ 2090 h 9678"/>
              <a:gd name="T38" fmla="*/ 168 w 6380"/>
              <a:gd name="T39" fmla="*/ 1930 h 9678"/>
              <a:gd name="T40" fmla="*/ 88 w 6380"/>
              <a:gd name="T41" fmla="*/ 1760 h 9678"/>
              <a:gd name="T42" fmla="*/ 32 w 6380"/>
              <a:gd name="T43" fmla="*/ 1580 h 9678"/>
              <a:gd name="T44" fmla="*/ 4 w 6380"/>
              <a:gd name="T45" fmla="*/ 1396 h 9678"/>
              <a:gd name="T46" fmla="*/ 2 w 6380"/>
              <a:gd name="T47" fmla="*/ 1210 h 9678"/>
              <a:gd name="T48" fmla="*/ 26 w 6380"/>
              <a:gd name="T49" fmla="*/ 1026 h 9678"/>
              <a:gd name="T50" fmla="*/ 78 w 6380"/>
              <a:gd name="T51" fmla="*/ 846 h 9678"/>
              <a:gd name="T52" fmla="*/ 156 w 6380"/>
              <a:gd name="T53" fmla="*/ 672 h 9678"/>
              <a:gd name="T54" fmla="*/ 262 w 6380"/>
              <a:gd name="T55" fmla="*/ 510 h 9678"/>
              <a:gd name="T56" fmla="*/ 348 w 6380"/>
              <a:gd name="T57" fmla="*/ 410 h 9678"/>
              <a:gd name="T58" fmla="*/ 492 w 6380"/>
              <a:gd name="T59" fmla="*/ 276 h 9678"/>
              <a:gd name="T60" fmla="*/ 652 w 6380"/>
              <a:gd name="T61" fmla="*/ 168 h 9678"/>
              <a:gd name="T62" fmla="*/ 822 w 6380"/>
              <a:gd name="T63" fmla="*/ 86 h 9678"/>
              <a:gd name="T64" fmla="*/ 1002 w 6380"/>
              <a:gd name="T65" fmla="*/ 32 h 9678"/>
              <a:gd name="T66" fmla="*/ 1186 w 6380"/>
              <a:gd name="T67" fmla="*/ 4 h 9678"/>
              <a:gd name="T68" fmla="*/ 1372 w 6380"/>
              <a:gd name="T69" fmla="*/ 2 h 9678"/>
              <a:gd name="T70" fmla="*/ 1556 w 6380"/>
              <a:gd name="T71" fmla="*/ 26 h 9678"/>
              <a:gd name="T72" fmla="*/ 1736 w 6380"/>
              <a:gd name="T73" fmla="*/ 78 h 9678"/>
              <a:gd name="T74" fmla="*/ 1910 w 6380"/>
              <a:gd name="T75" fmla="*/ 156 h 9678"/>
              <a:gd name="T76" fmla="*/ 2072 w 6380"/>
              <a:gd name="T77" fmla="*/ 262 h 9678"/>
              <a:gd name="T78" fmla="*/ 5970 w 6380"/>
              <a:gd name="T79" fmla="*/ 3896 h 9678"/>
              <a:gd name="T80" fmla="*/ 6062 w 6380"/>
              <a:gd name="T81" fmla="*/ 3992 h 9678"/>
              <a:gd name="T82" fmla="*/ 6180 w 6380"/>
              <a:gd name="T83" fmla="*/ 4150 h 9678"/>
              <a:gd name="T84" fmla="*/ 6274 w 6380"/>
              <a:gd name="T85" fmla="*/ 4324 h 9678"/>
              <a:gd name="T86" fmla="*/ 6338 w 6380"/>
              <a:gd name="T87" fmla="*/ 4510 h 9678"/>
              <a:gd name="T88" fmla="*/ 6374 w 6380"/>
              <a:gd name="T89" fmla="*/ 4706 h 9678"/>
              <a:gd name="T90" fmla="*/ 6380 w 6380"/>
              <a:gd name="T91" fmla="*/ 4838 h 9678"/>
              <a:gd name="T92" fmla="*/ 6364 w 6380"/>
              <a:gd name="T93" fmla="*/ 5038 h 9678"/>
              <a:gd name="T94" fmla="*/ 6320 w 6380"/>
              <a:gd name="T95" fmla="*/ 5230 h 9678"/>
              <a:gd name="T96" fmla="*/ 6246 w 6380"/>
              <a:gd name="T97" fmla="*/ 5412 h 9678"/>
              <a:gd name="T98" fmla="*/ 6144 w 6380"/>
              <a:gd name="T99" fmla="*/ 5582 h 9678"/>
              <a:gd name="T100" fmla="*/ 6018 w 6380"/>
              <a:gd name="T101" fmla="*/ 5736 h 9678"/>
              <a:gd name="T102" fmla="*/ 2174 w 6380"/>
              <a:gd name="T103" fmla="*/ 9330 h 9678"/>
              <a:gd name="T104" fmla="*/ 2026 w 6380"/>
              <a:gd name="T105" fmla="*/ 9448 h 9678"/>
              <a:gd name="T106" fmla="*/ 1868 w 6380"/>
              <a:gd name="T107" fmla="*/ 9542 h 9678"/>
              <a:gd name="T108" fmla="*/ 1700 w 6380"/>
              <a:gd name="T109" fmla="*/ 9612 h 9678"/>
              <a:gd name="T110" fmla="*/ 1528 w 6380"/>
              <a:gd name="T111" fmla="*/ 9656 h 9678"/>
              <a:gd name="T112" fmla="*/ 1350 w 6380"/>
              <a:gd name="T113" fmla="*/ 9676 h 9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380" h="9678">
                <a:moveTo>
                  <a:pt x="1292" y="9678"/>
                </a:moveTo>
                <a:lnTo>
                  <a:pt x="1292" y="9678"/>
                </a:lnTo>
                <a:lnTo>
                  <a:pt x="1226" y="9676"/>
                </a:lnTo>
                <a:lnTo>
                  <a:pt x="1162" y="9672"/>
                </a:lnTo>
                <a:lnTo>
                  <a:pt x="1098" y="9664"/>
                </a:lnTo>
                <a:lnTo>
                  <a:pt x="1034" y="9652"/>
                </a:lnTo>
                <a:lnTo>
                  <a:pt x="970" y="9638"/>
                </a:lnTo>
                <a:lnTo>
                  <a:pt x="908" y="9620"/>
                </a:lnTo>
                <a:lnTo>
                  <a:pt x="846" y="9600"/>
                </a:lnTo>
                <a:lnTo>
                  <a:pt x="786" y="9576"/>
                </a:lnTo>
                <a:lnTo>
                  <a:pt x="726" y="9548"/>
                </a:lnTo>
                <a:lnTo>
                  <a:pt x="666" y="9518"/>
                </a:lnTo>
                <a:lnTo>
                  <a:pt x="610" y="9484"/>
                </a:lnTo>
                <a:lnTo>
                  <a:pt x="554" y="9448"/>
                </a:lnTo>
                <a:lnTo>
                  <a:pt x="500" y="9408"/>
                </a:lnTo>
                <a:lnTo>
                  <a:pt x="446" y="9364"/>
                </a:lnTo>
                <a:lnTo>
                  <a:pt x="396" y="9318"/>
                </a:lnTo>
                <a:lnTo>
                  <a:pt x="348" y="9268"/>
                </a:lnTo>
                <a:lnTo>
                  <a:pt x="348" y="9268"/>
                </a:lnTo>
                <a:lnTo>
                  <a:pt x="304" y="9218"/>
                </a:lnTo>
                <a:lnTo>
                  <a:pt x="262" y="9168"/>
                </a:lnTo>
                <a:lnTo>
                  <a:pt x="224" y="9114"/>
                </a:lnTo>
                <a:lnTo>
                  <a:pt x="188" y="9060"/>
                </a:lnTo>
                <a:lnTo>
                  <a:pt x="156" y="9004"/>
                </a:lnTo>
                <a:lnTo>
                  <a:pt x="128" y="8948"/>
                </a:lnTo>
                <a:lnTo>
                  <a:pt x="102" y="8890"/>
                </a:lnTo>
                <a:lnTo>
                  <a:pt x="78" y="8832"/>
                </a:lnTo>
                <a:lnTo>
                  <a:pt x="58" y="8772"/>
                </a:lnTo>
                <a:lnTo>
                  <a:pt x="42" y="8712"/>
                </a:lnTo>
                <a:lnTo>
                  <a:pt x="26" y="8652"/>
                </a:lnTo>
                <a:lnTo>
                  <a:pt x="16" y="8590"/>
                </a:lnTo>
                <a:lnTo>
                  <a:pt x="8" y="8528"/>
                </a:lnTo>
                <a:lnTo>
                  <a:pt x="2" y="8466"/>
                </a:lnTo>
                <a:lnTo>
                  <a:pt x="0" y="8404"/>
                </a:lnTo>
                <a:lnTo>
                  <a:pt x="0" y="8342"/>
                </a:lnTo>
                <a:lnTo>
                  <a:pt x="4" y="8282"/>
                </a:lnTo>
                <a:lnTo>
                  <a:pt x="10" y="8220"/>
                </a:lnTo>
                <a:lnTo>
                  <a:pt x="20" y="8158"/>
                </a:lnTo>
                <a:lnTo>
                  <a:pt x="32" y="8098"/>
                </a:lnTo>
                <a:lnTo>
                  <a:pt x="48" y="8036"/>
                </a:lnTo>
                <a:lnTo>
                  <a:pt x="66" y="7978"/>
                </a:lnTo>
                <a:lnTo>
                  <a:pt x="88" y="7918"/>
                </a:lnTo>
                <a:lnTo>
                  <a:pt x="112" y="7860"/>
                </a:lnTo>
                <a:lnTo>
                  <a:pt x="138" y="7804"/>
                </a:lnTo>
                <a:lnTo>
                  <a:pt x="168" y="7748"/>
                </a:lnTo>
                <a:lnTo>
                  <a:pt x="202" y="7694"/>
                </a:lnTo>
                <a:lnTo>
                  <a:pt x="238" y="7640"/>
                </a:lnTo>
                <a:lnTo>
                  <a:pt x="276" y="7588"/>
                </a:lnTo>
                <a:lnTo>
                  <a:pt x="318" y="7538"/>
                </a:lnTo>
                <a:lnTo>
                  <a:pt x="362" y="7490"/>
                </a:lnTo>
                <a:lnTo>
                  <a:pt x="410" y="7442"/>
                </a:lnTo>
                <a:lnTo>
                  <a:pt x="3196" y="4838"/>
                </a:lnTo>
                <a:lnTo>
                  <a:pt x="410" y="2234"/>
                </a:lnTo>
                <a:lnTo>
                  <a:pt x="410" y="2234"/>
                </a:lnTo>
                <a:lnTo>
                  <a:pt x="362" y="2188"/>
                </a:lnTo>
                <a:lnTo>
                  <a:pt x="318" y="2140"/>
                </a:lnTo>
                <a:lnTo>
                  <a:pt x="276" y="2090"/>
                </a:lnTo>
                <a:lnTo>
                  <a:pt x="238" y="2038"/>
                </a:lnTo>
                <a:lnTo>
                  <a:pt x="202" y="1984"/>
                </a:lnTo>
                <a:lnTo>
                  <a:pt x="168" y="1930"/>
                </a:lnTo>
                <a:lnTo>
                  <a:pt x="138" y="1874"/>
                </a:lnTo>
                <a:lnTo>
                  <a:pt x="112" y="1818"/>
                </a:lnTo>
                <a:lnTo>
                  <a:pt x="88" y="1760"/>
                </a:lnTo>
                <a:lnTo>
                  <a:pt x="66" y="1700"/>
                </a:lnTo>
                <a:lnTo>
                  <a:pt x="48" y="1640"/>
                </a:lnTo>
                <a:lnTo>
                  <a:pt x="32" y="1580"/>
                </a:lnTo>
                <a:lnTo>
                  <a:pt x="20" y="1520"/>
                </a:lnTo>
                <a:lnTo>
                  <a:pt x="10" y="1458"/>
                </a:lnTo>
                <a:lnTo>
                  <a:pt x="4" y="1396"/>
                </a:lnTo>
                <a:lnTo>
                  <a:pt x="0" y="1334"/>
                </a:lnTo>
                <a:lnTo>
                  <a:pt x="0" y="1272"/>
                </a:lnTo>
                <a:lnTo>
                  <a:pt x="2" y="1210"/>
                </a:lnTo>
                <a:lnTo>
                  <a:pt x="8" y="1148"/>
                </a:lnTo>
                <a:lnTo>
                  <a:pt x="16" y="1088"/>
                </a:lnTo>
                <a:lnTo>
                  <a:pt x="26" y="1026"/>
                </a:lnTo>
                <a:lnTo>
                  <a:pt x="42" y="966"/>
                </a:lnTo>
                <a:lnTo>
                  <a:pt x="58" y="906"/>
                </a:lnTo>
                <a:lnTo>
                  <a:pt x="78" y="846"/>
                </a:lnTo>
                <a:lnTo>
                  <a:pt x="102" y="788"/>
                </a:lnTo>
                <a:lnTo>
                  <a:pt x="128" y="730"/>
                </a:lnTo>
                <a:lnTo>
                  <a:pt x="156" y="672"/>
                </a:lnTo>
                <a:lnTo>
                  <a:pt x="188" y="618"/>
                </a:lnTo>
                <a:lnTo>
                  <a:pt x="224" y="562"/>
                </a:lnTo>
                <a:lnTo>
                  <a:pt x="262" y="510"/>
                </a:lnTo>
                <a:lnTo>
                  <a:pt x="304" y="458"/>
                </a:lnTo>
                <a:lnTo>
                  <a:pt x="348" y="410"/>
                </a:lnTo>
                <a:lnTo>
                  <a:pt x="348" y="410"/>
                </a:lnTo>
                <a:lnTo>
                  <a:pt x="394" y="362"/>
                </a:lnTo>
                <a:lnTo>
                  <a:pt x="442" y="318"/>
                </a:lnTo>
                <a:lnTo>
                  <a:pt x="492" y="276"/>
                </a:lnTo>
                <a:lnTo>
                  <a:pt x="544" y="236"/>
                </a:lnTo>
                <a:lnTo>
                  <a:pt x="598" y="200"/>
                </a:lnTo>
                <a:lnTo>
                  <a:pt x="652" y="168"/>
                </a:lnTo>
                <a:lnTo>
                  <a:pt x="708" y="138"/>
                </a:lnTo>
                <a:lnTo>
                  <a:pt x="764" y="112"/>
                </a:lnTo>
                <a:lnTo>
                  <a:pt x="822" y="86"/>
                </a:lnTo>
                <a:lnTo>
                  <a:pt x="882" y="66"/>
                </a:lnTo>
                <a:lnTo>
                  <a:pt x="942" y="48"/>
                </a:lnTo>
                <a:lnTo>
                  <a:pt x="1002" y="32"/>
                </a:lnTo>
                <a:lnTo>
                  <a:pt x="1062" y="20"/>
                </a:lnTo>
                <a:lnTo>
                  <a:pt x="1124" y="10"/>
                </a:lnTo>
                <a:lnTo>
                  <a:pt x="1186" y="4"/>
                </a:lnTo>
                <a:lnTo>
                  <a:pt x="1248" y="0"/>
                </a:lnTo>
                <a:lnTo>
                  <a:pt x="1310" y="0"/>
                </a:lnTo>
                <a:lnTo>
                  <a:pt x="1372" y="2"/>
                </a:lnTo>
                <a:lnTo>
                  <a:pt x="1434" y="8"/>
                </a:lnTo>
                <a:lnTo>
                  <a:pt x="1494" y="16"/>
                </a:lnTo>
                <a:lnTo>
                  <a:pt x="1556" y="26"/>
                </a:lnTo>
                <a:lnTo>
                  <a:pt x="1616" y="40"/>
                </a:lnTo>
                <a:lnTo>
                  <a:pt x="1676" y="58"/>
                </a:lnTo>
                <a:lnTo>
                  <a:pt x="1736" y="78"/>
                </a:lnTo>
                <a:lnTo>
                  <a:pt x="1796" y="102"/>
                </a:lnTo>
                <a:lnTo>
                  <a:pt x="1852" y="128"/>
                </a:lnTo>
                <a:lnTo>
                  <a:pt x="1910" y="156"/>
                </a:lnTo>
                <a:lnTo>
                  <a:pt x="1964" y="188"/>
                </a:lnTo>
                <a:lnTo>
                  <a:pt x="2020" y="224"/>
                </a:lnTo>
                <a:lnTo>
                  <a:pt x="2072" y="262"/>
                </a:lnTo>
                <a:lnTo>
                  <a:pt x="2124" y="302"/>
                </a:lnTo>
                <a:lnTo>
                  <a:pt x="2174" y="348"/>
                </a:lnTo>
                <a:lnTo>
                  <a:pt x="5970" y="3896"/>
                </a:lnTo>
                <a:lnTo>
                  <a:pt x="5970" y="3896"/>
                </a:lnTo>
                <a:lnTo>
                  <a:pt x="6018" y="3942"/>
                </a:lnTo>
                <a:lnTo>
                  <a:pt x="6062" y="3992"/>
                </a:lnTo>
                <a:lnTo>
                  <a:pt x="6106" y="4042"/>
                </a:lnTo>
                <a:lnTo>
                  <a:pt x="6144" y="4096"/>
                </a:lnTo>
                <a:lnTo>
                  <a:pt x="6180" y="4150"/>
                </a:lnTo>
                <a:lnTo>
                  <a:pt x="6214" y="4206"/>
                </a:lnTo>
                <a:lnTo>
                  <a:pt x="6246" y="4264"/>
                </a:lnTo>
                <a:lnTo>
                  <a:pt x="6274" y="4324"/>
                </a:lnTo>
                <a:lnTo>
                  <a:pt x="6298" y="4386"/>
                </a:lnTo>
                <a:lnTo>
                  <a:pt x="6320" y="4448"/>
                </a:lnTo>
                <a:lnTo>
                  <a:pt x="6338" y="4510"/>
                </a:lnTo>
                <a:lnTo>
                  <a:pt x="6352" y="4574"/>
                </a:lnTo>
                <a:lnTo>
                  <a:pt x="6364" y="4640"/>
                </a:lnTo>
                <a:lnTo>
                  <a:pt x="6374" y="4706"/>
                </a:lnTo>
                <a:lnTo>
                  <a:pt x="6378" y="4772"/>
                </a:lnTo>
                <a:lnTo>
                  <a:pt x="6380" y="4838"/>
                </a:lnTo>
                <a:lnTo>
                  <a:pt x="6380" y="4838"/>
                </a:lnTo>
                <a:lnTo>
                  <a:pt x="6378" y="4906"/>
                </a:lnTo>
                <a:lnTo>
                  <a:pt x="6374" y="4972"/>
                </a:lnTo>
                <a:lnTo>
                  <a:pt x="6364" y="5038"/>
                </a:lnTo>
                <a:lnTo>
                  <a:pt x="6352" y="5102"/>
                </a:lnTo>
                <a:lnTo>
                  <a:pt x="6338" y="5166"/>
                </a:lnTo>
                <a:lnTo>
                  <a:pt x="6320" y="5230"/>
                </a:lnTo>
                <a:lnTo>
                  <a:pt x="6298" y="5292"/>
                </a:lnTo>
                <a:lnTo>
                  <a:pt x="6274" y="5354"/>
                </a:lnTo>
                <a:lnTo>
                  <a:pt x="6246" y="5412"/>
                </a:lnTo>
                <a:lnTo>
                  <a:pt x="6214" y="5470"/>
                </a:lnTo>
                <a:lnTo>
                  <a:pt x="6180" y="5528"/>
                </a:lnTo>
                <a:lnTo>
                  <a:pt x="6144" y="5582"/>
                </a:lnTo>
                <a:lnTo>
                  <a:pt x="6106" y="5636"/>
                </a:lnTo>
                <a:lnTo>
                  <a:pt x="6062" y="5686"/>
                </a:lnTo>
                <a:lnTo>
                  <a:pt x="6018" y="5736"/>
                </a:lnTo>
                <a:lnTo>
                  <a:pt x="5970" y="5782"/>
                </a:lnTo>
                <a:lnTo>
                  <a:pt x="2174" y="9330"/>
                </a:lnTo>
                <a:lnTo>
                  <a:pt x="2174" y="9330"/>
                </a:lnTo>
                <a:lnTo>
                  <a:pt x="2126" y="9372"/>
                </a:lnTo>
                <a:lnTo>
                  <a:pt x="2076" y="9412"/>
                </a:lnTo>
                <a:lnTo>
                  <a:pt x="2026" y="9448"/>
                </a:lnTo>
                <a:lnTo>
                  <a:pt x="1974" y="9482"/>
                </a:lnTo>
                <a:lnTo>
                  <a:pt x="1922" y="9514"/>
                </a:lnTo>
                <a:lnTo>
                  <a:pt x="1868" y="9542"/>
                </a:lnTo>
                <a:lnTo>
                  <a:pt x="1814" y="9568"/>
                </a:lnTo>
                <a:lnTo>
                  <a:pt x="1758" y="9592"/>
                </a:lnTo>
                <a:lnTo>
                  <a:pt x="1700" y="9612"/>
                </a:lnTo>
                <a:lnTo>
                  <a:pt x="1644" y="9630"/>
                </a:lnTo>
                <a:lnTo>
                  <a:pt x="1586" y="9644"/>
                </a:lnTo>
                <a:lnTo>
                  <a:pt x="1528" y="9656"/>
                </a:lnTo>
                <a:lnTo>
                  <a:pt x="1468" y="9666"/>
                </a:lnTo>
                <a:lnTo>
                  <a:pt x="1410" y="9672"/>
                </a:lnTo>
                <a:lnTo>
                  <a:pt x="1350" y="9676"/>
                </a:lnTo>
                <a:lnTo>
                  <a:pt x="1292" y="9678"/>
                </a:lnTo>
                <a:lnTo>
                  <a:pt x="1292" y="9678"/>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sz="1350"/>
          </a:p>
        </p:txBody>
      </p:sp>
      <p:grpSp>
        <p:nvGrpSpPr>
          <p:cNvPr id="26" name="组合 25"/>
          <p:cNvGrpSpPr/>
          <p:nvPr/>
        </p:nvGrpSpPr>
        <p:grpSpPr>
          <a:xfrm>
            <a:off x="4400550" y="1352023"/>
            <a:ext cx="3257550" cy="636813"/>
            <a:chOff x="874712" y="3395038"/>
            <a:chExt cx="4343400" cy="849083"/>
          </a:xfrm>
        </p:grpSpPr>
        <p:sp>
          <p:nvSpPr>
            <p:cNvPr id="27" name="矩形 26">
              <a:extLst>
                <a:ext uri="{FF2B5EF4-FFF2-40B4-BE49-F238E27FC236}">
                  <a16:creationId xmlns:a16="http://schemas.microsoft.com/office/drawing/2014/main" id="{E3EB1709-6D20-4440-8800-976CC5E9712E}"/>
                </a:ext>
              </a:extLst>
            </p:cNvPr>
            <p:cNvSpPr/>
            <p:nvPr/>
          </p:nvSpPr>
          <p:spPr>
            <a:xfrm>
              <a:off x="874712" y="3677812"/>
              <a:ext cx="4343400" cy="566309"/>
            </a:xfrm>
            <a:prstGeom prst="rect">
              <a:avLst/>
            </a:prstGeom>
          </p:spPr>
          <p:txBody>
            <a:bodyPr wrap="square">
              <a:spAutoFit/>
              <a:scene3d>
                <a:camera prst="orthographicFront"/>
                <a:lightRig rig="threePt" dir="t"/>
              </a:scene3d>
              <a:sp3d contourW="12700"/>
            </a:bodyPr>
            <a:lstStyle/>
            <a:p>
              <a:pPr>
                <a:lnSpc>
                  <a:spcPct val="120000"/>
                </a:lnSpc>
              </a:pPr>
              <a:r>
                <a:rPr lang="zh-CN" altLang="en-US" sz="9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8" name="矩形 27">
              <a:extLst>
                <a:ext uri="{FF2B5EF4-FFF2-40B4-BE49-F238E27FC236}">
                  <a16:creationId xmlns:a16="http://schemas.microsoft.com/office/drawing/2014/main" id="{CBCE2F27-1948-4AAF-B7D2-B7B4F23C2784}"/>
                </a:ext>
              </a:extLst>
            </p:cNvPr>
            <p:cNvSpPr/>
            <p:nvPr/>
          </p:nvSpPr>
          <p:spPr>
            <a:xfrm>
              <a:off x="874712" y="3395038"/>
              <a:ext cx="2241975" cy="418576"/>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b="1" dirty="0">
                  <a:solidFill>
                    <a:schemeClr val="tx1">
                      <a:lumMod val="75000"/>
                      <a:lumOff val="25000"/>
                    </a:schemeClr>
                  </a:solidFill>
                </a:rPr>
                <a:t>标题文字添加</a:t>
              </a:r>
            </a:p>
          </p:txBody>
        </p:sp>
      </p:grpSp>
      <p:grpSp>
        <p:nvGrpSpPr>
          <p:cNvPr id="32" name="组合 31"/>
          <p:cNvGrpSpPr/>
          <p:nvPr/>
        </p:nvGrpSpPr>
        <p:grpSpPr>
          <a:xfrm>
            <a:off x="5583629" y="3447076"/>
            <a:ext cx="2674547" cy="636813"/>
            <a:chOff x="874712" y="3395038"/>
            <a:chExt cx="3566062" cy="849083"/>
          </a:xfrm>
        </p:grpSpPr>
        <p:sp>
          <p:nvSpPr>
            <p:cNvPr id="33" name="矩形 32">
              <a:extLst>
                <a:ext uri="{FF2B5EF4-FFF2-40B4-BE49-F238E27FC236}">
                  <a16:creationId xmlns:a16="http://schemas.microsoft.com/office/drawing/2014/main" id="{E3EB1709-6D20-4440-8800-976CC5E9712E}"/>
                </a:ext>
              </a:extLst>
            </p:cNvPr>
            <p:cNvSpPr/>
            <p:nvPr/>
          </p:nvSpPr>
          <p:spPr>
            <a:xfrm>
              <a:off x="874712" y="3677812"/>
              <a:ext cx="3566062" cy="566309"/>
            </a:xfrm>
            <a:prstGeom prst="rect">
              <a:avLst/>
            </a:prstGeom>
          </p:spPr>
          <p:txBody>
            <a:bodyPr wrap="square">
              <a:spAutoFit/>
              <a:scene3d>
                <a:camera prst="orthographicFront"/>
                <a:lightRig rig="threePt" dir="t"/>
              </a:scene3d>
              <a:sp3d contourW="12700"/>
            </a:bodyPr>
            <a:lstStyle/>
            <a:p>
              <a:pPr>
                <a:lnSpc>
                  <a:spcPct val="120000"/>
                </a:lnSpc>
              </a:pPr>
              <a:r>
                <a:rPr lang="zh-CN" altLang="en-US" sz="900" dirty="0">
                  <a:solidFill>
                    <a:schemeClr val="tx1">
                      <a:lumMod val="50000"/>
                      <a:lumOff val="50000"/>
                    </a:schemeClr>
                  </a:solidFill>
                </a:rPr>
                <a:t>用户可以在投影仪或者计算机上进行演示也可以将演示文稿打印出来制作成胶片以便应用</a:t>
              </a:r>
            </a:p>
          </p:txBody>
        </p:sp>
        <p:sp>
          <p:nvSpPr>
            <p:cNvPr id="34" name="矩形 33">
              <a:extLst>
                <a:ext uri="{FF2B5EF4-FFF2-40B4-BE49-F238E27FC236}">
                  <a16:creationId xmlns:a16="http://schemas.microsoft.com/office/drawing/2014/main" id="{CBCE2F27-1948-4AAF-B7D2-B7B4F23C2784}"/>
                </a:ext>
              </a:extLst>
            </p:cNvPr>
            <p:cNvSpPr/>
            <p:nvPr/>
          </p:nvSpPr>
          <p:spPr>
            <a:xfrm>
              <a:off x="874712" y="3395038"/>
              <a:ext cx="2241974" cy="418576"/>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b="1" dirty="0">
                  <a:solidFill>
                    <a:schemeClr val="tx1">
                      <a:lumMod val="75000"/>
                      <a:lumOff val="25000"/>
                    </a:schemeClr>
                  </a:solidFill>
                </a:rPr>
                <a:t>标题文字添加</a:t>
              </a:r>
            </a:p>
          </p:txBody>
        </p:sp>
      </p:grpSp>
      <p:grpSp>
        <p:nvGrpSpPr>
          <p:cNvPr id="35" name="组合 34"/>
          <p:cNvGrpSpPr/>
          <p:nvPr/>
        </p:nvGrpSpPr>
        <p:grpSpPr>
          <a:xfrm>
            <a:off x="888332" y="3447076"/>
            <a:ext cx="2674547" cy="636813"/>
            <a:chOff x="874712" y="3395038"/>
            <a:chExt cx="3566062" cy="849083"/>
          </a:xfrm>
        </p:grpSpPr>
        <p:sp>
          <p:nvSpPr>
            <p:cNvPr id="36" name="矩形 35">
              <a:extLst>
                <a:ext uri="{FF2B5EF4-FFF2-40B4-BE49-F238E27FC236}">
                  <a16:creationId xmlns:a16="http://schemas.microsoft.com/office/drawing/2014/main" id="{E3EB1709-6D20-4440-8800-976CC5E9712E}"/>
                </a:ext>
              </a:extLst>
            </p:cNvPr>
            <p:cNvSpPr/>
            <p:nvPr/>
          </p:nvSpPr>
          <p:spPr>
            <a:xfrm>
              <a:off x="874712" y="3677812"/>
              <a:ext cx="3566062" cy="566309"/>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900" dirty="0">
                  <a:solidFill>
                    <a:schemeClr val="tx1">
                      <a:lumMod val="50000"/>
                      <a:lumOff val="50000"/>
                    </a:schemeClr>
                  </a:solidFill>
                </a:rPr>
                <a:t>用户可以在投影仪或者计算机上进行演示也可以将演示文稿打印出来制作成胶片以便应用</a:t>
              </a:r>
            </a:p>
          </p:txBody>
        </p:sp>
        <p:sp>
          <p:nvSpPr>
            <p:cNvPr id="37" name="矩形 36">
              <a:extLst>
                <a:ext uri="{FF2B5EF4-FFF2-40B4-BE49-F238E27FC236}">
                  <a16:creationId xmlns:a16="http://schemas.microsoft.com/office/drawing/2014/main" id="{CBCE2F27-1948-4AAF-B7D2-B7B4F23C2784}"/>
                </a:ext>
              </a:extLst>
            </p:cNvPr>
            <p:cNvSpPr/>
            <p:nvPr/>
          </p:nvSpPr>
          <p:spPr>
            <a:xfrm>
              <a:off x="2198800" y="3395038"/>
              <a:ext cx="2241974" cy="418576"/>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b="1" dirty="0">
                  <a:solidFill>
                    <a:schemeClr val="tx1">
                      <a:lumMod val="75000"/>
                      <a:lumOff val="25000"/>
                    </a:schemeClr>
                  </a:solidFill>
                </a:rPr>
                <a:t>标题文字添加</a:t>
              </a:r>
            </a:p>
          </p:txBody>
        </p:sp>
      </p:grpSp>
    </p:spTree>
    <p:extLst>
      <p:ext uri="{BB962C8B-B14F-4D97-AF65-F5344CB8AC3E}">
        <p14:creationId xmlns:p14="http://schemas.microsoft.com/office/powerpoint/2010/main" val="2618510921"/>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0-#ppt_w/2"/>
                                          </p:val>
                                        </p:tav>
                                        <p:tav tm="100000">
                                          <p:val>
                                            <p:strVal val="#ppt_x"/>
                                          </p:val>
                                        </p:tav>
                                      </p:tavLst>
                                    </p:anim>
                                    <p:anim calcmode="lin" valueType="num">
                                      <p:cBhvr additive="base">
                                        <p:cTn id="8" dur="10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000" fill="hold"/>
                                        <p:tgtEl>
                                          <p:spTgt spid="8"/>
                                        </p:tgtEl>
                                        <p:attrNameLst>
                                          <p:attrName>ppt_x</p:attrName>
                                        </p:attrNameLst>
                                      </p:cBhvr>
                                      <p:tavLst>
                                        <p:tav tm="0">
                                          <p:val>
                                            <p:strVal val="0-#ppt_w/2"/>
                                          </p:val>
                                        </p:tav>
                                        <p:tav tm="100000">
                                          <p:val>
                                            <p:strVal val="#ppt_x"/>
                                          </p:val>
                                        </p:tav>
                                      </p:tavLst>
                                    </p:anim>
                                    <p:anim calcmode="lin" valueType="num">
                                      <p:cBhvr additive="base">
                                        <p:cTn id="12" dur="10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1000" fill="hold"/>
                                        <p:tgtEl>
                                          <p:spTgt spid="12"/>
                                        </p:tgtEl>
                                        <p:attrNameLst>
                                          <p:attrName>ppt_x</p:attrName>
                                        </p:attrNameLst>
                                      </p:cBhvr>
                                      <p:tavLst>
                                        <p:tav tm="0">
                                          <p:val>
                                            <p:strVal val="0-#ppt_w/2"/>
                                          </p:val>
                                        </p:tav>
                                        <p:tav tm="100000">
                                          <p:val>
                                            <p:strVal val="#ppt_x"/>
                                          </p:val>
                                        </p:tav>
                                      </p:tavLst>
                                    </p:anim>
                                    <p:anim calcmode="lin" valueType="num">
                                      <p:cBhvr additive="base">
                                        <p:cTn id="16" dur="1000" fill="hold"/>
                                        <p:tgtEl>
                                          <p:spTgt spid="12"/>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1000" fill="hold"/>
                                        <p:tgtEl>
                                          <p:spTgt spid="7"/>
                                        </p:tgtEl>
                                        <p:attrNameLst>
                                          <p:attrName>ppt_x</p:attrName>
                                        </p:attrNameLst>
                                      </p:cBhvr>
                                      <p:tavLst>
                                        <p:tav tm="0">
                                          <p:val>
                                            <p:strVal val="0-#ppt_w/2"/>
                                          </p:val>
                                        </p:tav>
                                        <p:tav tm="100000">
                                          <p:val>
                                            <p:strVal val="#ppt_x"/>
                                          </p:val>
                                        </p:tav>
                                      </p:tavLst>
                                    </p:anim>
                                    <p:anim calcmode="lin" valueType="num">
                                      <p:cBhvr additive="base">
                                        <p:cTn id="20" dur="1000" fill="hold"/>
                                        <p:tgtEl>
                                          <p:spTgt spid="7"/>
                                        </p:tgtEl>
                                        <p:attrNameLst>
                                          <p:attrName>ppt_y</p:attrName>
                                        </p:attrNameLst>
                                      </p:cBhvr>
                                      <p:tavLst>
                                        <p:tav tm="0">
                                          <p:val>
                                            <p:strVal val="#ppt_y"/>
                                          </p:val>
                                        </p:tav>
                                        <p:tav tm="100000">
                                          <p:val>
                                            <p:strVal val="#ppt_y"/>
                                          </p:val>
                                        </p:tav>
                                      </p:tavLst>
                                    </p:anim>
                                  </p:childTnLst>
                                </p:cTn>
                              </p:par>
                              <p:par>
                                <p:cTn id="21" presetID="2" presetClass="entr" presetSubtype="8" decel="10000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1000" fill="hold"/>
                                        <p:tgtEl>
                                          <p:spTgt spid="10"/>
                                        </p:tgtEl>
                                        <p:attrNameLst>
                                          <p:attrName>ppt_x</p:attrName>
                                        </p:attrNameLst>
                                      </p:cBhvr>
                                      <p:tavLst>
                                        <p:tav tm="0">
                                          <p:val>
                                            <p:strVal val="0-#ppt_w/2"/>
                                          </p:val>
                                        </p:tav>
                                        <p:tav tm="100000">
                                          <p:val>
                                            <p:strVal val="#ppt_x"/>
                                          </p:val>
                                        </p:tav>
                                      </p:tavLst>
                                    </p:anim>
                                    <p:anim calcmode="lin" valueType="num">
                                      <p:cBhvr additive="base">
                                        <p:cTn id="24" dur="1000" fill="hold"/>
                                        <p:tgtEl>
                                          <p:spTgt spid="10"/>
                                        </p:tgtEl>
                                        <p:attrNameLst>
                                          <p:attrName>ppt_y</p:attrName>
                                        </p:attrNameLst>
                                      </p:cBhvr>
                                      <p:tavLst>
                                        <p:tav tm="0">
                                          <p:val>
                                            <p:strVal val="#ppt_y"/>
                                          </p:val>
                                        </p:tav>
                                        <p:tav tm="100000">
                                          <p:val>
                                            <p:strVal val="#ppt_y"/>
                                          </p:val>
                                        </p:tav>
                                      </p:tavLst>
                                    </p:anim>
                                  </p:childTnLst>
                                </p:cTn>
                              </p:par>
                            </p:childTnLst>
                          </p:cTn>
                        </p:par>
                        <p:par>
                          <p:cTn id="25" fill="hold">
                            <p:stCondLst>
                              <p:cond delay="1000"/>
                            </p:stCondLst>
                            <p:childTnLst>
                              <p:par>
                                <p:cTn id="26" presetID="22" presetClass="entr" presetSubtype="4"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down)">
                                      <p:cBhvr>
                                        <p:cTn id="28" dur="500"/>
                                        <p:tgtEl>
                                          <p:spTgt spid="11"/>
                                        </p:tgtEl>
                                      </p:cBhvr>
                                    </p:animEffect>
                                  </p:childTnLst>
                                </p:cTn>
                              </p:par>
                              <p:par>
                                <p:cTn id="29" presetID="22" presetClass="entr" presetSubtype="1" fill="hold" nodeType="with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up)">
                                      <p:cBhvr>
                                        <p:cTn id="31" dur="500"/>
                                        <p:tgtEl>
                                          <p:spTgt spid="5"/>
                                        </p:tgtEl>
                                      </p:cBhvr>
                                    </p:animEffect>
                                  </p:childTnLst>
                                </p:cTn>
                              </p:par>
                              <p:par>
                                <p:cTn id="32" presetID="22" presetClass="entr" presetSubtype="1" fill="hold" nodeType="with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wipe(up)">
                                      <p:cBhvr>
                                        <p:cTn id="34" dur="500"/>
                                        <p:tgtEl>
                                          <p:spTgt spid="6"/>
                                        </p:tgtEl>
                                      </p:cBhvr>
                                    </p:animEffect>
                                  </p:childTnLst>
                                </p:cTn>
                              </p:par>
                            </p:childTnLst>
                          </p:cTn>
                        </p:par>
                        <p:par>
                          <p:cTn id="35" fill="hold">
                            <p:stCondLst>
                              <p:cond delay="1500"/>
                            </p:stCondLst>
                            <p:childTnLst>
                              <p:par>
                                <p:cTn id="36" presetID="12" presetClass="entr" presetSubtype="2" fill="hold" nodeType="afterEffect">
                                  <p:stCondLst>
                                    <p:cond delay="0"/>
                                  </p:stCondLst>
                                  <p:childTnLst>
                                    <p:set>
                                      <p:cBhvr>
                                        <p:cTn id="37" dur="1" fill="hold">
                                          <p:stCondLst>
                                            <p:cond delay="0"/>
                                          </p:stCondLst>
                                        </p:cTn>
                                        <p:tgtEl>
                                          <p:spTgt spid="35"/>
                                        </p:tgtEl>
                                        <p:attrNameLst>
                                          <p:attrName>style.visibility</p:attrName>
                                        </p:attrNameLst>
                                      </p:cBhvr>
                                      <p:to>
                                        <p:strVal val="visible"/>
                                      </p:to>
                                    </p:set>
                                    <p:anim calcmode="lin" valueType="num">
                                      <p:cBhvr additive="base">
                                        <p:cTn id="38" dur="500"/>
                                        <p:tgtEl>
                                          <p:spTgt spid="35"/>
                                        </p:tgtEl>
                                        <p:attrNameLst>
                                          <p:attrName>ppt_x</p:attrName>
                                        </p:attrNameLst>
                                      </p:cBhvr>
                                      <p:tavLst>
                                        <p:tav tm="0">
                                          <p:val>
                                            <p:strVal val="#ppt_x+#ppt_w*1.125000"/>
                                          </p:val>
                                        </p:tav>
                                        <p:tav tm="100000">
                                          <p:val>
                                            <p:strVal val="#ppt_x"/>
                                          </p:val>
                                        </p:tav>
                                      </p:tavLst>
                                    </p:anim>
                                    <p:animEffect transition="in" filter="wipe(left)">
                                      <p:cBhvr>
                                        <p:cTn id="39" dur="500"/>
                                        <p:tgtEl>
                                          <p:spTgt spid="35"/>
                                        </p:tgtEl>
                                      </p:cBhvr>
                                    </p:animEffect>
                                  </p:childTnLst>
                                </p:cTn>
                              </p:par>
                            </p:childTnLst>
                          </p:cTn>
                        </p:par>
                        <p:par>
                          <p:cTn id="40" fill="hold">
                            <p:stCondLst>
                              <p:cond delay="2000"/>
                            </p:stCondLst>
                            <p:childTnLst>
                              <p:par>
                                <p:cTn id="41" presetID="12" presetClass="entr" presetSubtype="8" fill="hold" nodeType="afterEffect">
                                  <p:stCondLst>
                                    <p:cond delay="0"/>
                                  </p:stCondLst>
                                  <p:childTnLst>
                                    <p:set>
                                      <p:cBhvr>
                                        <p:cTn id="42" dur="1" fill="hold">
                                          <p:stCondLst>
                                            <p:cond delay="0"/>
                                          </p:stCondLst>
                                        </p:cTn>
                                        <p:tgtEl>
                                          <p:spTgt spid="26"/>
                                        </p:tgtEl>
                                        <p:attrNameLst>
                                          <p:attrName>style.visibility</p:attrName>
                                        </p:attrNameLst>
                                      </p:cBhvr>
                                      <p:to>
                                        <p:strVal val="visible"/>
                                      </p:to>
                                    </p:set>
                                    <p:anim calcmode="lin" valueType="num">
                                      <p:cBhvr additive="base">
                                        <p:cTn id="43" dur="500"/>
                                        <p:tgtEl>
                                          <p:spTgt spid="26"/>
                                        </p:tgtEl>
                                        <p:attrNameLst>
                                          <p:attrName>ppt_x</p:attrName>
                                        </p:attrNameLst>
                                      </p:cBhvr>
                                      <p:tavLst>
                                        <p:tav tm="0">
                                          <p:val>
                                            <p:strVal val="#ppt_x-#ppt_w*1.125000"/>
                                          </p:val>
                                        </p:tav>
                                        <p:tav tm="100000">
                                          <p:val>
                                            <p:strVal val="#ppt_x"/>
                                          </p:val>
                                        </p:tav>
                                      </p:tavLst>
                                    </p:anim>
                                    <p:animEffect transition="in" filter="wipe(right)">
                                      <p:cBhvr>
                                        <p:cTn id="44" dur="500"/>
                                        <p:tgtEl>
                                          <p:spTgt spid="26"/>
                                        </p:tgtEl>
                                      </p:cBhvr>
                                    </p:animEffect>
                                  </p:childTnLst>
                                </p:cTn>
                              </p:par>
                            </p:childTnLst>
                          </p:cTn>
                        </p:par>
                        <p:par>
                          <p:cTn id="45" fill="hold">
                            <p:stCondLst>
                              <p:cond delay="2500"/>
                            </p:stCondLst>
                            <p:childTnLst>
                              <p:par>
                                <p:cTn id="46" presetID="12" presetClass="entr" presetSubtype="8" fill="hold" nodeType="afterEffect">
                                  <p:stCondLst>
                                    <p:cond delay="0"/>
                                  </p:stCondLst>
                                  <p:childTnLst>
                                    <p:set>
                                      <p:cBhvr>
                                        <p:cTn id="47" dur="1" fill="hold">
                                          <p:stCondLst>
                                            <p:cond delay="0"/>
                                          </p:stCondLst>
                                        </p:cTn>
                                        <p:tgtEl>
                                          <p:spTgt spid="32"/>
                                        </p:tgtEl>
                                        <p:attrNameLst>
                                          <p:attrName>style.visibility</p:attrName>
                                        </p:attrNameLst>
                                      </p:cBhvr>
                                      <p:to>
                                        <p:strVal val="visible"/>
                                      </p:to>
                                    </p:set>
                                    <p:anim calcmode="lin" valueType="num">
                                      <p:cBhvr additive="base">
                                        <p:cTn id="48" dur="500"/>
                                        <p:tgtEl>
                                          <p:spTgt spid="32"/>
                                        </p:tgtEl>
                                        <p:attrNameLst>
                                          <p:attrName>ppt_x</p:attrName>
                                        </p:attrNameLst>
                                      </p:cBhvr>
                                      <p:tavLst>
                                        <p:tav tm="0">
                                          <p:val>
                                            <p:strVal val="#ppt_x-#ppt_w*1.125000"/>
                                          </p:val>
                                        </p:tav>
                                        <p:tav tm="100000">
                                          <p:val>
                                            <p:strVal val="#ppt_x"/>
                                          </p:val>
                                        </p:tav>
                                      </p:tavLst>
                                    </p:anim>
                                    <p:animEffect transition="in" filter="wipe(right)">
                                      <p:cBhvr>
                                        <p:cTn id="49"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39374" y="1623942"/>
            <a:ext cx="3533051" cy="1897207"/>
            <a:chOff x="839373" y="1623147"/>
            <a:chExt cx="3533051" cy="1897207"/>
          </a:xfrm>
        </p:grpSpPr>
        <p:sp>
          <p:nvSpPr>
            <p:cNvPr id="5" name="任意多边形: 形状 4"/>
            <p:cNvSpPr/>
            <p:nvPr/>
          </p:nvSpPr>
          <p:spPr>
            <a:xfrm flipH="1">
              <a:off x="2838867" y="1623147"/>
              <a:ext cx="1533557" cy="1897207"/>
            </a:xfrm>
            <a:custGeom>
              <a:avLst/>
              <a:gdLst>
                <a:gd name="connsiteX0" fmla="*/ 0 w 2044743"/>
                <a:gd name="connsiteY0" fmla="*/ 0 h 2529609"/>
                <a:gd name="connsiteX1" fmla="*/ 1428764 w 2044743"/>
                <a:gd name="connsiteY1" fmla="*/ 0 h 2529609"/>
                <a:gd name="connsiteX2" fmla="*/ 2044743 w 2044743"/>
                <a:gd name="connsiteY2" fmla="*/ 1264805 h 2529609"/>
                <a:gd name="connsiteX3" fmla="*/ 1428764 w 2044743"/>
                <a:gd name="connsiteY3" fmla="*/ 2529609 h 2529609"/>
                <a:gd name="connsiteX4" fmla="*/ 0 w 2044743"/>
                <a:gd name="connsiteY4" fmla="*/ 2529609 h 2529609"/>
                <a:gd name="connsiteX5" fmla="*/ 0 w 2044743"/>
                <a:gd name="connsiteY5" fmla="*/ 0 h 2529609"/>
                <a:gd name="connsiteX6" fmla="*/ 1741055 w 2044743"/>
                <a:gd name="connsiteY6" fmla="*/ 1158586 h 2529609"/>
                <a:gd name="connsiteX7" fmla="*/ 1634837 w 2044743"/>
                <a:gd name="connsiteY7" fmla="*/ 1264804 h 2529609"/>
                <a:gd name="connsiteX8" fmla="*/ 1741055 w 2044743"/>
                <a:gd name="connsiteY8" fmla="*/ 1371022 h 2529609"/>
                <a:gd name="connsiteX9" fmla="*/ 1847273 w 2044743"/>
                <a:gd name="connsiteY9" fmla="*/ 1264804 h 2529609"/>
                <a:gd name="connsiteX10" fmla="*/ 1741055 w 2044743"/>
                <a:gd name="connsiteY10" fmla="*/ 1158586 h 2529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44743" h="2529609">
                  <a:moveTo>
                    <a:pt x="0" y="0"/>
                  </a:moveTo>
                  <a:lnTo>
                    <a:pt x="1428764" y="0"/>
                  </a:lnTo>
                  <a:lnTo>
                    <a:pt x="2044743" y="1264805"/>
                  </a:lnTo>
                  <a:lnTo>
                    <a:pt x="1428764" y="2529609"/>
                  </a:lnTo>
                  <a:lnTo>
                    <a:pt x="0" y="2529609"/>
                  </a:lnTo>
                  <a:lnTo>
                    <a:pt x="0" y="0"/>
                  </a:lnTo>
                  <a:close/>
                  <a:moveTo>
                    <a:pt x="1741055" y="1158586"/>
                  </a:moveTo>
                  <a:cubicBezTo>
                    <a:pt x="1682392" y="1158586"/>
                    <a:pt x="1634837" y="1206141"/>
                    <a:pt x="1634837" y="1264804"/>
                  </a:cubicBezTo>
                  <a:cubicBezTo>
                    <a:pt x="1634837" y="1323467"/>
                    <a:pt x="1682392" y="1371022"/>
                    <a:pt x="1741055" y="1371022"/>
                  </a:cubicBezTo>
                  <a:cubicBezTo>
                    <a:pt x="1799718" y="1371022"/>
                    <a:pt x="1847273" y="1323467"/>
                    <a:pt x="1847273" y="1264804"/>
                  </a:cubicBezTo>
                  <a:cubicBezTo>
                    <a:pt x="1847273" y="1206141"/>
                    <a:pt x="1799718" y="1158586"/>
                    <a:pt x="1741055" y="1158586"/>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6" name="组合 5"/>
            <p:cNvGrpSpPr/>
            <p:nvPr/>
          </p:nvGrpSpPr>
          <p:grpSpPr>
            <a:xfrm>
              <a:off x="839373" y="1664727"/>
              <a:ext cx="1805711" cy="626833"/>
              <a:chOff x="609599" y="3139323"/>
              <a:chExt cx="2407615" cy="835777"/>
            </a:xfrm>
          </p:grpSpPr>
          <p:sp>
            <p:nvSpPr>
              <p:cNvPr id="18" name="文本框 4"/>
              <p:cNvSpPr txBox="1"/>
              <p:nvPr/>
            </p:nvSpPr>
            <p:spPr>
              <a:xfrm>
                <a:off x="609599" y="3385544"/>
                <a:ext cx="2407615" cy="589556"/>
              </a:xfrm>
              <a:prstGeom prst="rect">
                <a:avLst/>
              </a:prstGeom>
              <a:noFill/>
            </p:spPr>
            <p:txBody>
              <a:bodyPr wrap="square" lIns="72000" tIns="0" rIns="72000" bIns="0" anchor="ctr" anchorCtr="0">
                <a:normAutofit fontScale="92500" lnSpcReduction="20000"/>
              </a:bodyPr>
              <a:lstStyle/>
              <a:p>
                <a:pPr algn="r" defTabSz="914378">
                  <a:lnSpc>
                    <a:spcPct val="120000"/>
                  </a:lnSpc>
                  <a:defRPr/>
                </a:pPr>
                <a:r>
                  <a:rPr lang="zh-CN" altLang="en-US" sz="1000">
                    <a:cs typeface="+mn-ea"/>
                    <a:sym typeface="+mn-lt"/>
                  </a:rPr>
                  <a:t>此部分内容作为文字排版占位显示</a:t>
                </a:r>
                <a:br>
                  <a:rPr lang="zh-CN" altLang="en-US" sz="1000">
                    <a:cs typeface="+mn-ea"/>
                    <a:sym typeface="+mn-lt"/>
                  </a:rPr>
                </a:br>
                <a:r>
                  <a:rPr lang="zh-CN" altLang="en-US" sz="1000">
                    <a:cs typeface="+mn-ea"/>
                    <a:sym typeface="+mn-lt"/>
                  </a:rPr>
                  <a:t>（建议使用主题字体）</a:t>
                </a:r>
              </a:p>
            </p:txBody>
          </p:sp>
          <p:sp>
            <p:nvSpPr>
              <p:cNvPr id="19" name="矩形 18"/>
              <p:cNvSpPr/>
              <p:nvPr/>
            </p:nvSpPr>
            <p:spPr>
              <a:xfrm>
                <a:off x="609599" y="3139323"/>
                <a:ext cx="2407615" cy="246221"/>
              </a:xfrm>
              <a:prstGeom prst="rect">
                <a:avLst/>
              </a:prstGeom>
            </p:spPr>
            <p:txBody>
              <a:bodyPr wrap="none" lIns="72000" tIns="0" rIns="72000" bIns="0">
                <a:normAutofit fontScale="92500" lnSpcReduction="20000"/>
              </a:bodyPr>
              <a:lstStyle/>
              <a:p>
                <a:pPr algn="r" defTabSz="914378">
                  <a:defRPr/>
                </a:pPr>
                <a:r>
                  <a:rPr lang="zh-CN" altLang="en-US" sz="1600" b="1">
                    <a:solidFill>
                      <a:schemeClr val="accent2"/>
                    </a:solidFill>
                    <a:cs typeface="+mn-ea"/>
                    <a:sym typeface="+mn-lt"/>
                  </a:rPr>
                  <a:t>标题文本预设</a:t>
                </a:r>
              </a:p>
            </p:txBody>
          </p:sp>
        </p:grpSp>
        <p:sp>
          <p:nvSpPr>
            <p:cNvPr id="9" name="任意多边形: 形状 8"/>
            <p:cNvSpPr>
              <a:spLocks noChangeAspect="1"/>
            </p:cNvSpPr>
            <p:nvPr/>
          </p:nvSpPr>
          <p:spPr bwMode="auto">
            <a:xfrm>
              <a:off x="3580487" y="2254109"/>
              <a:ext cx="423988" cy="528128"/>
            </a:xfrm>
            <a:custGeom>
              <a:avLst/>
              <a:gdLst>
                <a:gd name="connsiteX0" fmla="*/ 79065 w 271462"/>
                <a:gd name="connsiteY0" fmla="*/ 301625 h 338138"/>
                <a:gd name="connsiteX1" fmla="*/ 69850 w 271462"/>
                <a:gd name="connsiteY1" fmla="*/ 312632 h 338138"/>
                <a:gd name="connsiteX2" fmla="*/ 79065 w 271462"/>
                <a:gd name="connsiteY2" fmla="*/ 322263 h 338138"/>
                <a:gd name="connsiteX3" fmla="*/ 114610 w 271462"/>
                <a:gd name="connsiteY3" fmla="*/ 322263 h 338138"/>
                <a:gd name="connsiteX4" fmla="*/ 123825 w 271462"/>
                <a:gd name="connsiteY4" fmla="*/ 312632 h 338138"/>
                <a:gd name="connsiteX5" fmla="*/ 114610 w 271462"/>
                <a:gd name="connsiteY5" fmla="*/ 301625 h 338138"/>
                <a:gd name="connsiteX6" fmla="*/ 79065 w 271462"/>
                <a:gd name="connsiteY6" fmla="*/ 301625 h 338138"/>
                <a:gd name="connsiteX7" fmla="*/ 166687 w 271462"/>
                <a:gd name="connsiteY7" fmla="*/ 152400 h 338138"/>
                <a:gd name="connsiteX8" fmla="*/ 166687 w 271462"/>
                <a:gd name="connsiteY8" fmla="*/ 166688 h 338138"/>
                <a:gd name="connsiteX9" fmla="*/ 171450 w 271462"/>
                <a:gd name="connsiteY9" fmla="*/ 166688 h 338138"/>
                <a:gd name="connsiteX10" fmla="*/ 171450 w 271462"/>
                <a:gd name="connsiteY10" fmla="*/ 193676 h 338138"/>
                <a:gd name="connsiteX11" fmla="*/ 166687 w 271462"/>
                <a:gd name="connsiteY11" fmla="*/ 193676 h 338138"/>
                <a:gd name="connsiteX12" fmla="*/ 166687 w 271462"/>
                <a:gd name="connsiteY12" fmla="*/ 207963 h 338138"/>
                <a:gd name="connsiteX13" fmla="*/ 193675 w 271462"/>
                <a:gd name="connsiteY13" fmla="*/ 207963 h 338138"/>
                <a:gd name="connsiteX14" fmla="*/ 193675 w 271462"/>
                <a:gd name="connsiteY14" fmla="*/ 193676 h 338138"/>
                <a:gd name="connsiteX15" fmla="*/ 190500 w 271462"/>
                <a:gd name="connsiteY15" fmla="*/ 193676 h 338138"/>
                <a:gd name="connsiteX16" fmla="*/ 190500 w 271462"/>
                <a:gd name="connsiteY16" fmla="*/ 152400 h 338138"/>
                <a:gd name="connsiteX17" fmla="*/ 179388 w 271462"/>
                <a:gd name="connsiteY17" fmla="*/ 125413 h 338138"/>
                <a:gd name="connsiteX18" fmla="*/ 168275 w 271462"/>
                <a:gd name="connsiteY18" fmla="*/ 135732 h 338138"/>
                <a:gd name="connsiteX19" fmla="*/ 179388 w 271462"/>
                <a:gd name="connsiteY19" fmla="*/ 146051 h 338138"/>
                <a:gd name="connsiteX20" fmla="*/ 190501 w 271462"/>
                <a:gd name="connsiteY20" fmla="*/ 135732 h 338138"/>
                <a:gd name="connsiteX21" fmla="*/ 179388 w 271462"/>
                <a:gd name="connsiteY21" fmla="*/ 125413 h 338138"/>
                <a:gd name="connsiteX22" fmla="*/ 180975 w 271462"/>
                <a:gd name="connsiteY22" fmla="*/ 88900 h 338138"/>
                <a:gd name="connsiteX23" fmla="*/ 271462 w 271462"/>
                <a:gd name="connsiteY23" fmla="*/ 169069 h 338138"/>
                <a:gd name="connsiteX24" fmla="*/ 180975 w 271462"/>
                <a:gd name="connsiteY24" fmla="*/ 249238 h 338138"/>
                <a:gd name="connsiteX25" fmla="*/ 131141 w 271462"/>
                <a:gd name="connsiteY25" fmla="*/ 236096 h 338138"/>
                <a:gd name="connsiteX26" fmla="*/ 97044 w 271462"/>
                <a:gd name="connsiteY26" fmla="*/ 242667 h 338138"/>
                <a:gd name="connsiteX27" fmla="*/ 95732 w 271462"/>
                <a:gd name="connsiteY27" fmla="*/ 237410 h 338138"/>
                <a:gd name="connsiteX28" fmla="*/ 110158 w 271462"/>
                <a:gd name="connsiteY28" fmla="*/ 219011 h 338138"/>
                <a:gd name="connsiteX29" fmla="*/ 90487 w 271462"/>
                <a:gd name="connsiteY29" fmla="*/ 169069 h 338138"/>
                <a:gd name="connsiteX30" fmla="*/ 180975 w 271462"/>
                <a:gd name="connsiteY30" fmla="*/ 88900 h 338138"/>
                <a:gd name="connsiteX31" fmla="*/ 37042 w 271462"/>
                <a:gd name="connsiteY31" fmla="*/ 0 h 338138"/>
                <a:gd name="connsiteX32" fmla="*/ 162719 w 271462"/>
                <a:gd name="connsiteY32" fmla="*/ 0 h 338138"/>
                <a:gd name="connsiteX33" fmla="*/ 198438 w 271462"/>
                <a:gd name="connsiteY33" fmla="*/ 38304 h 338138"/>
                <a:gd name="connsiteX34" fmla="*/ 198438 w 271462"/>
                <a:gd name="connsiteY34" fmla="*/ 67363 h 338138"/>
                <a:gd name="connsiteX35" fmla="*/ 181240 w 271462"/>
                <a:gd name="connsiteY35" fmla="*/ 66042 h 338138"/>
                <a:gd name="connsiteX36" fmla="*/ 165365 w 271462"/>
                <a:gd name="connsiteY36" fmla="*/ 67363 h 338138"/>
                <a:gd name="connsiteX37" fmla="*/ 165365 w 271462"/>
                <a:gd name="connsiteY37" fmla="*/ 51513 h 338138"/>
                <a:gd name="connsiteX38" fmla="*/ 34396 w 271462"/>
                <a:gd name="connsiteY38" fmla="*/ 51513 h 338138"/>
                <a:gd name="connsiteX39" fmla="*/ 33073 w 271462"/>
                <a:gd name="connsiteY39" fmla="*/ 51513 h 338138"/>
                <a:gd name="connsiteX40" fmla="*/ 33073 w 271462"/>
                <a:gd name="connsiteY40" fmla="*/ 286625 h 338138"/>
                <a:gd name="connsiteX41" fmla="*/ 34396 w 271462"/>
                <a:gd name="connsiteY41" fmla="*/ 286625 h 338138"/>
                <a:gd name="connsiteX42" fmla="*/ 165365 w 271462"/>
                <a:gd name="connsiteY42" fmla="*/ 286625 h 338138"/>
                <a:gd name="connsiteX43" fmla="*/ 165365 w 271462"/>
                <a:gd name="connsiteY43" fmla="*/ 270775 h 338138"/>
                <a:gd name="connsiteX44" fmla="*/ 181240 w 271462"/>
                <a:gd name="connsiteY44" fmla="*/ 272096 h 338138"/>
                <a:gd name="connsiteX45" fmla="*/ 198438 w 271462"/>
                <a:gd name="connsiteY45" fmla="*/ 270775 h 338138"/>
                <a:gd name="connsiteX46" fmla="*/ 198438 w 271462"/>
                <a:gd name="connsiteY46" fmla="*/ 299834 h 338138"/>
                <a:gd name="connsiteX47" fmla="*/ 162719 w 271462"/>
                <a:gd name="connsiteY47" fmla="*/ 338138 h 338138"/>
                <a:gd name="connsiteX48" fmla="*/ 37042 w 271462"/>
                <a:gd name="connsiteY48" fmla="*/ 338138 h 338138"/>
                <a:gd name="connsiteX49" fmla="*/ 0 w 271462"/>
                <a:gd name="connsiteY49" fmla="*/ 299834 h 338138"/>
                <a:gd name="connsiteX50" fmla="*/ 0 w 271462"/>
                <a:gd name="connsiteY50" fmla="*/ 38304 h 338138"/>
                <a:gd name="connsiteX51" fmla="*/ 37042 w 271462"/>
                <a:gd name="connsiteY51"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271462" h="338138">
                  <a:moveTo>
                    <a:pt x="79065" y="301625"/>
                  </a:moveTo>
                  <a:cubicBezTo>
                    <a:pt x="73799" y="301625"/>
                    <a:pt x="69850" y="305753"/>
                    <a:pt x="69850" y="312632"/>
                  </a:cubicBezTo>
                  <a:cubicBezTo>
                    <a:pt x="69850" y="318136"/>
                    <a:pt x="73799" y="322263"/>
                    <a:pt x="79065" y="322263"/>
                  </a:cubicBezTo>
                  <a:cubicBezTo>
                    <a:pt x="79065" y="322263"/>
                    <a:pt x="79065" y="322263"/>
                    <a:pt x="114610" y="322263"/>
                  </a:cubicBezTo>
                  <a:cubicBezTo>
                    <a:pt x="119875" y="322263"/>
                    <a:pt x="123825" y="318136"/>
                    <a:pt x="123825" y="312632"/>
                  </a:cubicBezTo>
                  <a:cubicBezTo>
                    <a:pt x="123825" y="305753"/>
                    <a:pt x="119875" y="301625"/>
                    <a:pt x="114610" y="301625"/>
                  </a:cubicBezTo>
                  <a:cubicBezTo>
                    <a:pt x="114610" y="301625"/>
                    <a:pt x="114610" y="301625"/>
                    <a:pt x="79065" y="301625"/>
                  </a:cubicBezTo>
                  <a:close/>
                  <a:moveTo>
                    <a:pt x="166687" y="152400"/>
                  </a:moveTo>
                  <a:lnTo>
                    <a:pt x="166687" y="166688"/>
                  </a:lnTo>
                  <a:lnTo>
                    <a:pt x="171450" y="166688"/>
                  </a:lnTo>
                  <a:lnTo>
                    <a:pt x="171450" y="193676"/>
                  </a:lnTo>
                  <a:lnTo>
                    <a:pt x="166687" y="193676"/>
                  </a:lnTo>
                  <a:lnTo>
                    <a:pt x="166687" y="207963"/>
                  </a:lnTo>
                  <a:lnTo>
                    <a:pt x="193675" y="207963"/>
                  </a:lnTo>
                  <a:lnTo>
                    <a:pt x="193675" y="193676"/>
                  </a:lnTo>
                  <a:lnTo>
                    <a:pt x="190500" y="193676"/>
                  </a:lnTo>
                  <a:lnTo>
                    <a:pt x="190500" y="152400"/>
                  </a:lnTo>
                  <a:close/>
                  <a:moveTo>
                    <a:pt x="179388" y="125413"/>
                  </a:moveTo>
                  <a:cubicBezTo>
                    <a:pt x="173250" y="125413"/>
                    <a:pt x="168275" y="130033"/>
                    <a:pt x="168275" y="135732"/>
                  </a:cubicBezTo>
                  <a:cubicBezTo>
                    <a:pt x="168275" y="141431"/>
                    <a:pt x="173250" y="146051"/>
                    <a:pt x="179388" y="146051"/>
                  </a:cubicBezTo>
                  <a:cubicBezTo>
                    <a:pt x="185526" y="146051"/>
                    <a:pt x="190501" y="141431"/>
                    <a:pt x="190501" y="135732"/>
                  </a:cubicBezTo>
                  <a:cubicBezTo>
                    <a:pt x="190501" y="130033"/>
                    <a:pt x="185526" y="125413"/>
                    <a:pt x="179388" y="125413"/>
                  </a:cubicBezTo>
                  <a:close/>
                  <a:moveTo>
                    <a:pt x="180975" y="88900"/>
                  </a:moveTo>
                  <a:cubicBezTo>
                    <a:pt x="230808" y="88900"/>
                    <a:pt x="271462" y="124384"/>
                    <a:pt x="271462" y="169069"/>
                  </a:cubicBezTo>
                  <a:cubicBezTo>
                    <a:pt x="271462" y="212439"/>
                    <a:pt x="230808" y="249238"/>
                    <a:pt x="180975" y="249238"/>
                  </a:cubicBezTo>
                  <a:cubicBezTo>
                    <a:pt x="162614" y="249238"/>
                    <a:pt x="145566" y="243981"/>
                    <a:pt x="131141" y="236096"/>
                  </a:cubicBezTo>
                  <a:cubicBezTo>
                    <a:pt x="119338" y="243981"/>
                    <a:pt x="104912" y="242667"/>
                    <a:pt x="97044" y="242667"/>
                  </a:cubicBezTo>
                  <a:cubicBezTo>
                    <a:pt x="94421" y="241353"/>
                    <a:pt x="94421" y="238724"/>
                    <a:pt x="95732" y="237410"/>
                  </a:cubicBezTo>
                  <a:cubicBezTo>
                    <a:pt x="103601" y="232153"/>
                    <a:pt x="107535" y="225582"/>
                    <a:pt x="110158" y="219011"/>
                  </a:cubicBezTo>
                  <a:cubicBezTo>
                    <a:pt x="97044" y="205868"/>
                    <a:pt x="90487" y="187469"/>
                    <a:pt x="90487" y="169069"/>
                  </a:cubicBezTo>
                  <a:cubicBezTo>
                    <a:pt x="90487" y="124384"/>
                    <a:pt x="131141" y="88900"/>
                    <a:pt x="180975" y="88900"/>
                  </a:cubicBezTo>
                  <a:close/>
                  <a:moveTo>
                    <a:pt x="37042" y="0"/>
                  </a:moveTo>
                  <a:cubicBezTo>
                    <a:pt x="37042" y="0"/>
                    <a:pt x="37042" y="0"/>
                    <a:pt x="162719" y="0"/>
                  </a:cubicBezTo>
                  <a:cubicBezTo>
                    <a:pt x="182563" y="0"/>
                    <a:pt x="198438" y="17171"/>
                    <a:pt x="198438" y="38304"/>
                  </a:cubicBezTo>
                  <a:cubicBezTo>
                    <a:pt x="198438" y="38304"/>
                    <a:pt x="198438" y="38304"/>
                    <a:pt x="198438" y="67363"/>
                  </a:cubicBezTo>
                  <a:cubicBezTo>
                    <a:pt x="193147" y="67363"/>
                    <a:pt x="186532" y="66042"/>
                    <a:pt x="181240" y="66042"/>
                  </a:cubicBezTo>
                  <a:cubicBezTo>
                    <a:pt x="175949" y="66042"/>
                    <a:pt x="170657" y="67363"/>
                    <a:pt x="165365" y="67363"/>
                  </a:cubicBezTo>
                  <a:cubicBezTo>
                    <a:pt x="165365" y="67363"/>
                    <a:pt x="165365" y="67363"/>
                    <a:pt x="165365" y="51513"/>
                  </a:cubicBezTo>
                  <a:cubicBezTo>
                    <a:pt x="165365" y="51513"/>
                    <a:pt x="165365" y="51513"/>
                    <a:pt x="34396" y="51513"/>
                  </a:cubicBezTo>
                  <a:cubicBezTo>
                    <a:pt x="34396" y="51513"/>
                    <a:pt x="33073" y="51513"/>
                    <a:pt x="33073" y="51513"/>
                  </a:cubicBezTo>
                  <a:cubicBezTo>
                    <a:pt x="33073" y="51513"/>
                    <a:pt x="33073" y="51513"/>
                    <a:pt x="33073" y="286625"/>
                  </a:cubicBezTo>
                  <a:cubicBezTo>
                    <a:pt x="33073" y="286625"/>
                    <a:pt x="34396" y="286625"/>
                    <a:pt x="34396" y="286625"/>
                  </a:cubicBezTo>
                  <a:cubicBezTo>
                    <a:pt x="34396" y="286625"/>
                    <a:pt x="34396" y="286625"/>
                    <a:pt x="165365" y="286625"/>
                  </a:cubicBezTo>
                  <a:cubicBezTo>
                    <a:pt x="165365" y="286625"/>
                    <a:pt x="165365" y="286625"/>
                    <a:pt x="165365" y="270775"/>
                  </a:cubicBezTo>
                  <a:cubicBezTo>
                    <a:pt x="170657" y="270775"/>
                    <a:pt x="175949" y="272096"/>
                    <a:pt x="181240" y="272096"/>
                  </a:cubicBezTo>
                  <a:cubicBezTo>
                    <a:pt x="186532" y="272096"/>
                    <a:pt x="193147" y="270775"/>
                    <a:pt x="198438" y="270775"/>
                  </a:cubicBezTo>
                  <a:cubicBezTo>
                    <a:pt x="198438" y="270775"/>
                    <a:pt x="198438" y="270775"/>
                    <a:pt x="198438" y="299834"/>
                  </a:cubicBezTo>
                  <a:cubicBezTo>
                    <a:pt x="198438" y="320967"/>
                    <a:pt x="182563" y="338138"/>
                    <a:pt x="162719" y="338138"/>
                  </a:cubicBezTo>
                  <a:cubicBezTo>
                    <a:pt x="162719" y="338138"/>
                    <a:pt x="162719" y="338138"/>
                    <a:pt x="37042" y="338138"/>
                  </a:cubicBezTo>
                  <a:cubicBezTo>
                    <a:pt x="17198" y="338138"/>
                    <a:pt x="0" y="320967"/>
                    <a:pt x="0" y="299834"/>
                  </a:cubicBezTo>
                  <a:cubicBezTo>
                    <a:pt x="0" y="299834"/>
                    <a:pt x="0" y="299834"/>
                    <a:pt x="0" y="38304"/>
                  </a:cubicBezTo>
                  <a:cubicBezTo>
                    <a:pt x="0" y="17171"/>
                    <a:pt x="17198" y="0"/>
                    <a:pt x="37042" y="0"/>
                  </a:cubicBezTo>
                  <a:close/>
                </a:path>
              </a:pathLst>
            </a:custGeom>
            <a:solidFill>
              <a:schemeClr val="bg1"/>
            </a:solidFill>
            <a:ln>
              <a:noFill/>
            </a:ln>
            <a:extLst/>
          </p:spPr>
          <p:txBody>
            <a:bodyPr anchor="ctr"/>
            <a:lstStyle/>
            <a:p>
              <a:pPr algn="ctr"/>
              <a:endParaRPr>
                <a:cs typeface="+mn-ea"/>
                <a:sym typeface="+mn-lt"/>
              </a:endParaRPr>
            </a:p>
          </p:txBody>
        </p:sp>
        <p:grpSp>
          <p:nvGrpSpPr>
            <p:cNvPr id="10" name="组合 9"/>
            <p:cNvGrpSpPr/>
            <p:nvPr/>
          </p:nvGrpSpPr>
          <p:grpSpPr>
            <a:xfrm>
              <a:off x="839373" y="2781959"/>
              <a:ext cx="1805711" cy="626833"/>
              <a:chOff x="609599" y="3139323"/>
              <a:chExt cx="2407615" cy="835777"/>
            </a:xfrm>
          </p:grpSpPr>
          <p:sp>
            <p:nvSpPr>
              <p:cNvPr id="14" name="文本框 14"/>
              <p:cNvSpPr txBox="1"/>
              <p:nvPr/>
            </p:nvSpPr>
            <p:spPr>
              <a:xfrm>
                <a:off x="609599" y="3385544"/>
                <a:ext cx="2407615" cy="589556"/>
              </a:xfrm>
              <a:prstGeom prst="rect">
                <a:avLst/>
              </a:prstGeom>
              <a:noFill/>
            </p:spPr>
            <p:txBody>
              <a:bodyPr wrap="square" lIns="72000" tIns="0" rIns="72000" bIns="0" anchor="ctr" anchorCtr="0">
                <a:normAutofit fontScale="92500" lnSpcReduction="20000"/>
              </a:bodyPr>
              <a:lstStyle/>
              <a:p>
                <a:pPr algn="r" defTabSz="914378">
                  <a:lnSpc>
                    <a:spcPct val="120000"/>
                  </a:lnSpc>
                  <a:defRPr/>
                </a:pPr>
                <a:r>
                  <a:rPr lang="zh-CN" altLang="en-US" sz="1000">
                    <a:cs typeface="+mn-ea"/>
                    <a:sym typeface="+mn-lt"/>
                  </a:rPr>
                  <a:t>此部分内容作为文字排版占位显示</a:t>
                </a:r>
                <a:br>
                  <a:rPr lang="zh-CN" altLang="en-US" sz="1000">
                    <a:cs typeface="+mn-ea"/>
                    <a:sym typeface="+mn-lt"/>
                  </a:rPr>
                </a:br>
                <a:r>
                  <a:rPr lang="zh-CN" altLang="en-US" sz="1000">
                    <a:cs typeface="+mn-ea"/>
                    <a:sym typeface="+mn-lt"/>
                  </a:rPr>
                  <a:t>（建议使用主题字体）</a:t>
                </a:r>
              </a:p>
            </p:txBody>
          </p:sp>
          <p:sp>
            <p:nvSpPr>
              <p:cNvPr id="15" name="矩形 14"/>
              <p:cNvSpPr/>
              <p:nvPr/>
            </p:nvSpPr>
            <p:spPr>
              <a:xfrm>
                <a:off x="609599" y="3139323"/>
                <a:ext cx="2407615" cy="246221"/>
              </a:xfrm>
              <a:prstGeom prst="rect">
                <a:avLst/>
              </a:prstGeom>
            </p:spPr>
            <p:txBody>
              <a:bodyPr wrap="none" lIns="72000" tIns="0" rIns="72000" bIns="0">
                <a:normAutofit fontScale="92500" lnSpcReduction="20000"/>
              </a:bodyPr>
              <a:lstStyle/>
              <a:p>
                <a:pPr algn="r" defTabSz="914378">
                  <a:defRPr/>
                </a:pPr>
                <a:r>
                  <a:rPr lang="zh-CN" altLang="en-US" sz="1600" b="1">
                    <a:solidFill>
                      <a:schemeClr val="accent2"/>
                    </a:solidFill>
                    <a:cs typeface="+mn-ea"/>
                    <a:sym typeface="+mn-lt"/>
                  </a:rPr>
                  <a:t>标题文本预设</a:t>
                </a:r>
              </a:p>
            </p:txBody>
          </p:sp>
        </p:grpSp>
      </p:grpSp>
      <p:grpSp>
        <p:nvGrpSpPr>
          <p:cNvPr id="21" name="组合 20"/>
          <p:cNvGrpSpPr/>
          <p:nvPr/>
        </p:nvGrpSpPr>
        <p:grpSpPr>
          <a:xfrm>
            <a:off x="4771576" y="1623942"/>
            <a:ext cx="3530486" cy="1897207"/>
            <a:chOff x="4771576" y="1623147"/>
            <a:chExt cx="3530486" cy="1897207"/>
          </a:xfrm>
        </p:grpSpPr>
        <p:sp>
          <p:nvSpPr>
            <p:cNvPr id="4" name="任意多边形: 形状 3"/>
            <p:cNvSpPr/>
            <p:nvPr/>
          </p:nvSpPr>
          <p:spPr>
            <a:xfrm>
              <a:off x="4771576" y="1623147"/>
              <a:ext cx="1533557" cy="1897207"/>
            </a:xfrm>
            <a:custGeom>
              <a:avLst/>
              <a:gdLst>
                <a:gd name="connsiteX0" fmla="*/ 0 w 2044743"/>
                <a:gd name="connsiteY0" fmla="*/ 0 h 2529609"/>
                <a:gd name="connsiteX1" fmla="*/ 1428764 w 2044743"/>
                <a:gd name="connsiteY1" fmla="*/ 0 h 2529609"/>
                <a:gd name="connsiteX2" fmla="*/ 2044743 w 2044743"/>
                <a:gd name="connsiteY2" fmla="*/ 1264805 h 2529609"/>
                <a:gd name="connsiteX3" fmla="*/ 1428764 w 2044743"/>
                <a:gd name="connsiteY3" fmla="*/ 2529609 h 2529609"/>
                <a:gd name="connsiteX4" fmla="*/ 0 w 2044743"/>
                <a:gd name="connsiteY4" fmla="*/ 2529609 h 2529609"/>
                <a:gd name="connsiteX5" fmla="*/ 0 w 2044743"/>
                <a:gd name="connsiteY5" fmla="*/ 0 h 2529609"/>
                <a:gd name="connsiteX6" fmla="*/ 1741055 w 2044743"/>
                <a:gd name="connsiteY6" fmla="*/ 1158586 h 2529609"/>
                <a:gd name="connsiteX7" fmla="*/ 1634837 w 2044743"/>
                <a:gd name="connsiteY7" fmla="*/ 1264804 h 2529609"/>
                <a:gd name="connsiteX8" fmla="*/ 1741055 w 2044743"/>
                <a:gd name="connsiteY8" fmla="*/ 1371022 h 2529609"/>
                <a:gd name="connsiteX9" fmla="*/ 1847273 w 2044743"/>
                <a:gd name="connsiteY9" fmla="*/ 1264804 h 2529609"/>
                <a:gd name="connsiteX10" fmla="*/ 1741055 w 2044743"/>
                <a:gd name="connsiteY10" fmla="*/ 1158586 h 2529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44743" h="2529609">
                  <a:moveTo>
                    <a:pt x="0" y="0"/>
                  </a:moveTo>
                  <a:lnTo>
                    <a:pt x="1428764" y="0"/>
                  </a:lnTo>
                  <a:lnTo>
                    <a:pt x="2044743" y="1264805"/>
                  </a:lnTo>
                  <a:lnTo>
                    <a:pt x="1428764" y="2529609"/>
                  </a:lnTo>
                  <a:lnTo>
                    <a:pt x="0" y="2529609"/>
                  </a:lnTo>
                  <a:lnTo>
                    <a:pt x="0" y="0"/>
                  </a:lnTo>
                  <a:close/>
                  <a:moveTo>
                    <a:pt x="1741055" y="1158586"/>
                  </a:moveTo>
                  <a:cubicBezTo>
                    <a:pt x="1682392" y="1158586"/>
                    <a:pt x="1634837" y="1206141"/>
                    <a:pt x="1634837" y="1264804"/>
                  </a:cubicBezTo>
                  <a:cubicBezTo>
                    <a:pt x="1634837" y="1323467"/>
                    <a:pt x="1682392" y="1371022"/>
                    <a:pt x="1741055" y="1371022"/>
                  </a:cubicBezTo>
                  <a:cubicBezTo>
                    <a:pt x="1799718" y="1371022"/>
                    <a:pt x="1847273" y="1323467"/>
                    <a:pt x="1847273" y="1264804"/>
                  </a:cubicBezTo>
                  <a:cubicBezTo>
                    <a:pt x="1847273" y="1206141"/>
                    <a:pt x="1799718" y="1158586"/>
                    <a:pt x="1741055" y="1158586"/>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7" name="组合 6"/>
            <p:cNvGrpSpPr/>
            <p:nvPr/>
          </p:nvGrpSpPr>
          <p:grpSpPr>
            <a:xfrm>
              <a:off x="6459065" y="1664727"/>
              <a:ext cx="1842997" cy="626833"/>
              <a:chOff x="9029821" y="3139323"/>
              <a:chExt cx="2457329" cy="835777"/>
            </a:xfrm>
          </p:grpSpPr>
          <p:sp>
            <p:nvSpPr>
              <p:cNvPr id="16" name="文本框 9"/>
              <p:cNvSpPr txBox="1"/>
              <p:nvPr/>
            </p:nvSpPr>
            <p:spPr>
              <a:xfrm>
                <a:off x="9029821" y="3385544"/>
                <a:ext cx="2457329" cy="589556"/>
              </a:xfrm>
              <a:prstGeom prst="rect">
                <a:avLst/>
              </a:prstGeom>
              <a:noFill/>
            </p:spPr>
            <p:txBody>
              <a:bodyPr wrap="square" lIns="72000" tIns="0" rIns="72000" bIns="0" anchor="ctr" anchorCtr="0">
                <a:normAutofit fontScale="92500" lnSpcReduction="20000"/>
              </a:bodyPr>
              <a:lstStyle/>
              <a:p>
                <a:pPr defTabSz="914378">
                  <a:lnSpc>
                    <a:spcPct val="120000"/>
                  </a:lnSpc>
                  <a:defRPr/>
                </a:pPr>
                <a:r>
                  <a:rPr lang="zh-CN" altLang="en-US" sz="1000" dirty="0">
                    <a:cs typeface="+mn-ea"/>
                    <a:sym typeface="+mn-lt"/>
                  </a:rPr>
                  <a:t>此部分内容作为文字排版占位显示</a:t>
                </a:r>
                <a:br>
                  <a:rPr lang="zh-CN" altLang="en-US" sz="1000" dirty="0">
                    <a:cs typeface="+mn-ea"/>
                    <a:sym typeface="+mn-lt"/>
                  </a:rPr>
                </a:br>
                <a:r>
                  <a:rPr lang="zh-CN" altLang="en-US" sz="1000" dirty="0">
                    <a:cs typeface="+mn-ea"/>
                    <a:sym typeface="+mn-lt"/>
                  </a:rPr>
                  <a:t>（建议使用主题字体）</a:t>
                </a:r>
              </a:p>
            </p:txBody>
          </p:sp>
          <p:sp>
            <p:nvSpPr>
              <p:cNvPr id="17" name="矩形 16"/>
              <p:cNvSpPr/>
              <p:nvPr/>
            </p:nvSpPr>
            <p:spPr>
              <a:xfrm>
                <a:off x="9029821" y="3139323"/>
                <a:ext cx="2457329" cy="246221"/>
              </a:xfrm>
              <a:prstGeom prst="rect">
                <a:avLst/>
              </a:prstGeom>
            </p:spPr>
            <p:txBody>
              <a:bodyPr wrap="none" lIns="72000" tIns="0" rIns="72000" bIns="0">
                <a:normAutofit fontScale="92500" lnSpcReduction="20000"/>
              </a:bodyPr>
              <a:lstStyle/>
              <a:p>
                <a:pPr defTabSz="914378">
                  <a:defRPr/>
                </a:pPr>
                <a:r>
                  <a:rPr lang="zh-CN" altLang="en-US" sz="1600" b="1">
                    <a:solidFill>
                      <a:schemeClr val="accent1"/>
                    </a:solidFill>
                    <a:cs typeface="+mn-ea"/>
                    <a:sym typeface="+mn-lt"/>
                  </a:rPr>
                  <a:t>标题文本预设</a:t>
                </a:r>
              </a:p>
            </p:txBody>
          </p:sp>
        </p:grpSp>
        <p:sp>
          <p:nvSpPr>
            <p:cNvPr id="8" name="任意多边形: 形状 7"/>
            <p:cNvSpPr>
              <a:spLocks/>
            </p:cNvSpPr>
            <p:nvPr/>
          </p:nvSpPr>
          <p:spPr bwMode="auto">
            <a:xfrm>
              <a:off x="5189996" y="2291137"/>
              <a:ext cx="415697" cy="454070"/>
            </a:xfrm>
            <a:custGeom>
              <a:avLst/>
              <a:gdLst>
                <a:gd name="connsiteX0" fmla="*/ 96838 w 309563"/>
                <a:gd name="connsiteY0" fmla="*/ 300038 h 338138"/>
                <a:gd name="connsiteX1" fmla="*/ 85725 w 309563"/>
                <a:gd name="connsiteY1" fmla="*/ 310357 h 338138"/>
                <a:gd name="connsiteX2" fmla="*/ 96838 w 309563"/>
                <a:gd name="connsiteY2" fmla="*/ 320676 h 338138"/>
                <a:gd name="connsiteX3" fmla="*/ 107951 w 309563"/>
                <a:gd name="connsiteY3" fmla="*/ 310357 h 338138"/>
                <a:gd name="connsiteX4" fmla="*/ 96838 w 309563"/>
                <a:gd name="connsiteY4" fmla="*/ 300038 h 338138"/>
                <a:gd name="connsiteX5" fmla="*/ 206375 w 309563"/>
                <a:gd name="connsiteY5" fmla="*/ 68263 h 338138"/>
                <a:gd name="connsiteX6" fmla="*/ 206375 w 309563"/>
                <a:gd name="connsiteY6" fmla="*/ 112713 h 338138"/>
                <a:gd name="connsiteX7" fmla="*/ 214312 w 309563"/>
                <a:gd name="connsiteY7" fmla="*/ 112713 h 338138"/>
                <a:gd name="connsiteX8" fmla="*/ 214312 w 309563"/>
                <a:gd name="connsiteY8" fmla="*/ 85726 h 338138"/>
                <a:gd name="connsiteX9" fmla="*/ 225425 w 309563"/>
                <a:gd name="connsiteY9" fmla="*/ 107951 h 338138"/>
                <a:gd name="connsiteX10" fmla="*/ 230188 w 309563"/>
                <a:gd name="connsiteY10" fmla="*/ 107951 h 338138"/>
                <a:gd name="connsiteX11" fmla="*/ 241300 w 309563"/>
                <a:gd name="connsiteY11" fmla="*/ 85726 h 338138"/>
                <a:gd name="connsiteX12" fmla="*/ 241300 w 309563"/>
                <a:gd name="connsiteY12" fmla="*/ 112713 h 338138"/>
                <a:gd name="connsiteX13" fmla="*/ 249238 w 309563"/>
                <a:gd name="connsiteY13" fmla="*/ 112713 h 338138"/>
                <a:gd name="connsiteX14" fmla="*/ 249238 w 309563"/>
                <a:gd name="connsiteY14" fmla="*/ 103562 h 338138"/>
                <a:gd name="connsiteX15" fmla="*/ 251925 w 309563"/>
                <a:gd name="connsiteY15" fmla="*/ 106176 h 338138"/>
                <a:gd name="connsiteX16" fmla="*/ 266701 w 309563"/>
                <a:gd name="connsiteY16" fmla="*/ 112713 h 338138"/>
                <a:gd name="connsiteX17" fmla="*/ 284163 w 309563"/>
                <a:gd name="connsiteY17" fmla="*/ 99640 h 338138"/>
                <a:gd name="connsiteX18" fmla="*/ 269387 w 309563"/>
                <a:gd name="connsiteY18" fmla="*/ 85259 h 338138"/>
                <a:gd name="connsiteX19" fmla="*/ 261328 w 309563"/>
                <a:gd name="connsiteY19" fmla="*/ 80029 h 338138"/>
                <a:gd name="connsiteX20" fmla="*/ 268044 w 309563"/>
                <a:gd name="connsiteY20" fmla="*/ 76107 h 338138"/>
                <a:gd name="connsiteX21" fmla="*/ 276104 w 309563"/>
                <a:gd name="connsiteY21" fmla="*/ 77415 h 338138"/>
                <a:gd name="connsiteX22" fmla="*/ 278790 w 309563"/>
                <a:gd name="connsiteY22" fmla="*/ 80029 h 338138"/>
                <a:gd name="connsiteX23" fmla="*/ 284163 w 309563"/>
                <a:gd name="connsiteY23" fmla="*/ 73493 h 338138"/>
                <a:gd name="connsiteX24" fmla="*/ 280133 w 309563"/>
                <a:gd name="connsiteY24" fmla="*/ 70878 h 338138"/>
                <a:gd name="connsiteX25" fmla="*/ 268044 w 309563"/>
                <a:gd name="connsiteY25" fmla="*/ 68263 h 338138"/>
                <a:gd name="connsiteX26" fmla="*/ 251925 w 309563"/>
                <a:gd name="connsiteY26" fmla="*/ 80029 h 338138"/>
                <a:gd name="connsiteX27" fmla="*/ 266701 w 309563"/>
                <a:gd name="connsiteY27" fmla="*/ 93103 h 338138"/>
                <a:gd name="connsiteX28" fmla="*/ 276104 w 309563"/>
                <a:gd name="connsiteY28" fmla="*/ 99640 h 338138"/>
                <a:gd name="connsiteX29" fmla="*/ 266701 w 309563"/>
                <a:gd name="connsiteY29" fmla="*/ 103562 h 338138"/>
                <a:gd name="connsiteX30" fmla="*/ 257298 w 309563"/>
                <a:gd name="connsiteY30" fmla="*/ 100947 h 338138"/>
                <a:gd name="connsiteX31" fmla="*/ 254611 w 309563"/>
                <a:gd name="connsiteY31" fmla="*/ 97025 h 338138"/>
                <a:gd name="connsiteX32" fmla="*/ 249238 w 309563"/>
                <a:gd name="connsiteY32" fmla="*/ 103562 h 338138"/>
                <a:gd name="connsiteX33" fmla="*/ 249238 w 309563"/>
                <a:gd name="connsiteY33" fmla="*/ 68263 h 338138"/>
                <a:gd name="connsiteX34" fmla="*/ 241300 w 309563"/>
                <a:gd name="connsiteY34" fmla="*/ 68263 h 338138"/>
                <a:gd name="connsiteX35" fmla="*/ 227012 w 309563"/>
                <a:gd name="connsiteY35" fmla="*/ 93663 h 338138"/>
                <a:gd name="connsiteX36" fmla="*/ 214312 w 309563"/>
                <a:gd name="connsiteY36" fmla="*/ 68263 h 338138"/>
                <a:gd name="connsiteX37" fmla="*/ 157163 w 309563"/>
                <a:gd name="connsiteY37" fmla="*/ 68263 h 338138"/>
                <a:gd name="connsiteX38" fmla="*/ 157163 w 309563"/>
                <a:gd name="connsiteY38" fmla="*/ 112713 h 338138"/>
                <a:gd name="connsiteX39" fmla="*/ 165100 w 309563"/>
                <a:gd name="connsiteY39" fmla="*/ 112713 h 338138"/>
                <a:gd name="connsiteX40" fmla="*/ 165100 w 309563"/>
                <a:gd name="connsiteY40" fmla="*/ 85726 h 338138"/>
                <a:gd name="connsiteX41" fmla="*/ 176213 w 309563"/>
                <a:gd name="connsiteY41" fmla="*/ 107951 h 338138"/>
                <a:gd name="connsiteX42" fmla="*/ 180976 w 309563"/>
                <a:gd name="connsiteY42" fmla="*/ 107951 h 338138"/>
                <a:gd name="connsiteX43" fmla="*/ 192088 w 309563"/>
                <a:gd name="connsiteY43" fmla="*/ 85726 h 338138"/>
                <a:gd name="connsiteX44" fmla="*/ 192088 w 309563"/>
                <a:gd name="connsiteY44" fmla="*/ 112713 h 338138"/>
                <a:gd name="connsiteX45" fmla="*/ 200026 w 309563"/>
                <a:gd name="connsiteY45" fmla="*/ 112713 h 338138"/>
                <a:gd name="connsiteX46" fmla="*/ 200026 w 309563"/>
                <a:gd name="connsiteY46" fmla="*/ 68263 h 338138"/>
                <a:gd name="connsiteX47" fmla="*/ 192088 w 309563"/>
                <a:gd name="connsiteY47" fmla="*/ 68263 h 338138"/>
                <a:gd name="connsiteX48" fmla="*/ 179388 w 309563"/>
                <a:gd name="connsiteY48" fmla="*/ 93663 h 338138"/>
                <a:gd name="connsiteX49" fmla="*/ 163513 w 309563"/>
                <a:gd name="connsiteY49" fmla="*/ 68263 h 338138"/>
                <a:gd name="connsiteX50" fmla="*/ 221456 w 309563"/>
                <a:gd name="connsiteY50" fmla="*/ 20638 h 338138"/>
                <a:gd name="connsiteX51" fmla="*/ 309563 w 309563"/>
                <a:gd name="connsiteY51" fmla="*/ 89928 h 338138"/>
                <a:gd name="connsiteX52" fmla="*/ 221456 w 309563"/>
                <a:gd name="connsiteY52" fmla="*/ 160525 h 338138"/>
                <a:gd name="connsiteX53" fmla="*/ 216196 w 309563"/>
                <a:gd name="connsiteY53" fmla="*/ 160525 h 338138"/>
                <a:gd name="connsiteX54" fmla="*/ 159650 w 309563"/>
                <a:gd name="connsiteY54" fmla="*/ 176213 h 338138"/>
                <a:gd name="connsiteX55" fmla="*/ 153075 w 309563"/>
                <a:gd name="connsiteY55" fmla="*/ 174906 h 338138"/>
                <a:gd name="connsiteX56" fmla="*/ 150445 w 309563"/>
                <a:gd name="connsiteY56" fmla="*/ 172291 h 338138"/>
                <a:gd name="connsiteX57" fmla="*/ 151760 w 309563"/>
                <a:gd name="connsiteY57" fmla="*/ 168369 h 338138"/>
                <a:gd name="connsiteX58" fmla="*/ 167540 w 309563"/>
                <a:gd name="connsiteY58" fmla="*/ 146144 h 338138"/>
                <a:gd name="connsiteX59" fmla="*/ 133350 w 309563"/>
                <a:gd name="connsiteY59" fmla="*/ 89928 h 338138"/>
                <a:gd name="connsiteX60" fmla="*/ 221456 w 309563"/>
                <a:gd name="connsiteY60" fmla="*/ 20638 h 338138"/>
                <a:gd name="connsiteX61" fmla="*/ 66675 w 309563"/>
                <a:gd name="connsiteY61" fmla="*/ 19050 h 338138"/>
                <a:gd name="connsiteX62" fmla="*/ 66675 w 309563"/>
                <a:gd name="connsiteY62" fmla="*/ 30163 h 338138"/>
                <a:gd name="connsiteX63" fmla="*/ 127000 w 309563"/>
                <a:gd name="connsiteY63" fmla="*/ 30163 h 338138"/>
                <a:gd name="connsiteX64" fmla="*/ 127000 w 309563"/>
                <a:gd name="connsiteY64" fmla="*/ 19050 h 338138"/>
                <a:gd name="connsiteX65" fmla="*/ 26531 w 309563"/>
                <a:gd name="connsiteY65" fmla="*/ 0 h 338138"/>
                <a:gd name="connsiteX66" fmla="*/ 45102 w 309563"/>
                <a:gd name="connsiteY66" fmla="*/ 0 h 338138"/>
                <a:gd name="connsiteX67" fmla="*/ 50408 w 309563"/>
                <a:gd name="connsiteY67" fmla="*/ 5283 h 338138"/>
                <a:gd name="connsiteX68" fmla="*/ 184389 w 309563"/>
                <a:gd name="connsiteY68" fmla="*/ 5283 h 338138"/>
                <a:gd name="connsiteX69" fmla="*/ 193675 w 309563"/>
                <a:gd name="connsiteY69" fmla="*/ 13208 h 338138"/>
                <a:gd name="connsiteX70" fmla="*/ 148572 w 309563"/>
                <a:gd name="connsiteY70" fmla="*/ 33021 h 338138"/>
                <a:gd name="connsiteX71" fmla="*/ 135307 w 309563"/>
                <a:gd name="connsiteY71" fmla="*/ 44909 h 338138"/>
                <a:gd name="connsiteX72" fmla="*/ 30510 w 309563"/>
                <a:gd name="connsiteY72" fmla="*/ 44909 h 338138"/>
                <a:gd name="connsiteX73" fmla="*/ 30510 w 309563"/>
                <a:gd name="connsiteY73" fmla="*/ 283983 h 338138"/>
                <a:gd name="connsiteX74" fmla="*/ 163164 w 309563"/>
                <a:gd name="connsiteY74" fmla="*/ 283983 h 338138"/>
                <a:gd name="connsiteX75" fmla="*/ 163164 w 309563"/>
                <a:gd name="connsiteY75" fmla="*/ 187561 h 338138"/>
                <a:gd name="connsiteX76" fmla="*/ 193675 w 309563"/>
                <a:gd name="connsiteY76" fmla="*/ 180957 h 338138"/>
                <a:gd name="connsiteX77" fmla="*/ 193675 w 309563"/>
                <a:gd name="connsiteY77" fmla="*/ 328892 h 338138"/>
                <a:gd name="connsiteX78" fmla="*/ 184389 w 309563"/>
                <a:gd name="connsiteY78" fmla="*/ 338138 h 338138"/>
                <a:gd name="connsiteX79" fmla="*/ 9286 w 309563"/>
                <a:gd name="connsiteY79" fmla="*/ 338138 h 338138"/>
                <a:gd name="connsiteX80" fmla="*/ 0 w 309563"/>
                <a:gd name="connsiteY80" fmla="*/ 328892 h 338138"/>
                <a:gd name="connsiteX81" fmla="*/ 0 w 309563"/>
                <a:gd name="connsiteY81" fmla="*/ 14529 h 338138"/>
                <a:gd name="connsiteX82" fmla="*/ 9286 w 309563"/>
                <a:gd name="connsiteY82" fmla="*/ 5283 h 338138"/>
                <a:gd name="connsiteX83" fmla="*/ 21224 w 309563"/>
                <a:gd name="connsiteY83" fmla="*/ 5283 h 338138"/>
                <a:gd name="connsiteX84" fmla="*/ 26531 w 309563"/>
                <a:gd name="connsiteY8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309563" h="338138">
                  <a:moveTo>
                    <a:pt x="96838" y="300038"/>
                  </a:moveTo>
                  <a:cubicBezTo>
                    <a:pt x="90700" y="300038"/>
                    <a:pt x="85725" y="304658"/>
                    <a:pt x="85725" y="310357"/>
                  </a:cubicBezTo>
                  <a:cubicBezTo>
                    <a:pt x="85725" y="316056"/>
                    <a:pt x="90700" y="320676"/>
                    <a:pt x="96838" y="320676"/>
                  </a:cubicBezTo>
                  <a:cubicBezTo>
                    <a:pt x="102976" y="320676"/>
                    <a:pt x="107951" y="316056"/>
                    <a:pt x="107951" y="310357"/>
                  </a:cubicBezTo>
                  <a:cubicBezTo>
                    <a:pt x="107951" y="304658"/>
                    <a:pt x="102976" y="300038"/>
                    <a:pt x="96838" y="300038"/>
                  </a:cubicBezTo>
                  <a:close/>
                  <a:moveTo>
                    <a:pt x="206375" y="68263"/>
                  </a:moveTo>
                  <a:lnTo>
                    <a:pt x="206375" y="112713"/>
                  </a:lnTo>
                  <a:lnTo>
                    <a:pt x="214312" y="112713"/>
                  </a:lnTo>
                  <a:lnTo>
                    <a:pt x="214312" y="85726"/>
                  </a:lnTo>
                  <a:lnTo>
                    <a:pt x="225425" y="107951"/>
                  </a:lnTo>
                  <a:lnTo>
                    <a:pt x="230188" y="107951"/>
                  </a:lnTo>
                  <a:lnTo>
                    <a:pt x="241300" y="85726"/>
                  </a:lnTo>
                  <a:lnTo>
                    <a:pt x="241300" y="112713"/>
                  </a:lnTo>
                  <a:lnTo>
                    <a:pt x="249238" y="112713"/>
                  </a:lnTo>
                  <a:lnTo>
                    <a:pt x="249238" y="103562"/>
                  </a:lnTo>
                  <a:cubicBezTo>
                    <a:pt x="249238" y="103562"/>
                    <a:pt x="249238" y="103562"/>
                    <a:pt x="251925" y="106176"/>
                  </a:cubicBezTo>
                  <a:cubicBezTo>
                    <a:pt x="255955" y="110099"/>
                    <a:pt x="261328" y="112713"/>
                    <a:pt x="266701" y="112713"/>
                  </a:cubicBezTo>
                  <a:cubicBezTo>
                    <a:pt x="277447" y="112713"/>
                    <a:pt x="284163" y="107484"/>
                    <a:pt x="284163" y="99640"/>
                  </a:cubicBezTo>
                  <a:cubicBezTo>
                    <a:pt x="284163" y="90488"/>
                    <a:pt x="276104" y="87874"/>
                    <a:pt x="269387" y="85259"/>
                  </a:cubicBezTo>
                  <a:cubicBezTo>
                    <a:pt x="262671" y="83951"/>
                    <a:pt x="261328" y="82644"/>
                    <a:pt x="261328" y="80029"/>
                  </a:cubicBezTo>
                  <a:cubicBezTo>
                    <a:pt x="261328" y="77415"/>
                    <a:pt x="265357" y="76107"/>
                    <a:pt x="268044" y="76107"/>
                  </a:cubicBezTo>
                  <a:cubicBezTo>
                    <a:pt x="270731" y="76107"/>
                    <a:pt x="274760" y="76107"/>
                    <a:pt x="276104" y="77415"/>
                  </a:cubicBezTo>
                  <a:cubicBezTo>
                    <a:pt x="276104" y="77415"/>
                    <a:pt x="276104" y="77415"/>
                    <a:pt x="278790" y="80029"/>
                  </a:cubicBezTo>
                  <a:cubicBezTo>
                    <a:pt x="278790" y="80029"/>
                    <a:pt x="278790" y="80029"/>
                    <a:pt x="284163" y="73493"/>
                  </a:cubicBezTo>
                  <a:cubicBezTo>
                    <a:pt x="284163" y="73493"/>
                    <a:pt x="284163" y="73493"/>
                    <a:pt x="280133" y="70878"/>
                  </a:cubicBezTo>
                  <a:cubicBezTo>
                    <a:pt x="277447" y="69571"/>
                    <a:pt x="273417" y="68263"/>
                    <a:pt x="268044" y="68263"/>
                  </a:cubicBezTo>
                  <a:cubicBezTo>
                    <a:pt x="258641" y="68263"/>
                    <a:pt x="251925" y="72185"/>
                    <a:pt x="251925" y="80029"/>
                  </a:cubicBezTo>
                  <a:cubicBezTo>
                    <a:pt x="251925" y="89181"/>
                    <a:pt x="261328" y="91796"/>
                    <a:pt x="266701" y="93103"/>
                  </a:cubicBezTo>
                  <a:cubicBezTo>
                    <a:pt x="273417" y="95718"/>
                    <a:pt x="276104" y="97025"/>
                    <a:pt x="276104" y="99640"/>
                  </a:cubicBezTo>
                  <a:cubicBezTo>
                    <a:pt x="276104" y="103562"/>
                    <a:pt x="270731" y="103562"/>
                    <a:pt x="266701" y="103562"/>
                  </a:cubicBezTo>
                  <a:cubicBezTo>
                    <a:pt x="264014" y="103562"/>
                    <a:pt x="259984" y="102254"/>
                    <a:pt x="257298" y="100947"/>
                  </a:cubicBezTo>
                  <a:cubicBezTo>
                    <a:pt x="257298" y="100947"/>
                    <a:pt x="257298" y="100947"/>
                    <a:pt x="254611" y="97025"/>
                  </a:cubicBezTo>
                  <a:cubicBezTo>
                    <a:pt x="254611" y="97025"/>
                    <a:pt x="254611" y="97025"/>
                    <a:pt x="249238" y="103562"/>
                  </a:cubicBezTo>
                  <a:lnTo>
                    <a:pt x="249238" y="68263"/>
                  </a:lnTo>
                  <a:lnTo>
                    <a:pt x="241300" y="68263"/>
                  </a:lnTo>
                  <a:lnTo>
                    <a:pt x="227012" y="93663"/>
                  </a:lnTo>
                  <a:lnTo>
                    <a:pt x="214312" y="68263"/>
                  </a:lnTo>
                  <a:close/>
                  <a:moveTo>
                    <a:pt x="157163" y="68263"/>
                  </a:moveTo>
                  <a:lnTo>
                    <a:pt x="157163" y="112713"/>
                  </a:lnTo>
                  <a:lnTo>
                    <a:pt x="165100" y="112713"/>
                  </a:lnTo>
                  <a:lnTo>
                    <a:pt x="165100" y="85726"/>
                  </a:lnTo>
                  <a:lnTo>
                    <a:pt x="176213" y="107951"/>
                  </a:lnTo>
                  <a:lnTo>
                    <a:pt x="180976" y="107951"/>
                  </a:lnTo>
                  <a:lnTo>
                    <a:pt x="192088" y="85726"/>
                  </a:lnTo>
                  <a:lnTo>
                    <a:pt x="192088" y="112713"/>
                  </a:lnTo>
                  <a:lnTo>
                    <a:pt x="200026" y="112713"/>
                  </a:lnTo>
                  <a:lnTo>
                    <a:pt x="200026" y="68263"/>
                  </a:lnTo>
                  <a:lnTo>
                    <a:pt x="192088" y="68263"/>
                  </a:lnTo>
                  <a:lnTo>
                    <a:pt x="179388" y="93663"/>
                  </a:lnTo>
                  <a:lnTo>
                    <a:pt x="163513" y="68263"/>
                  </a:lnTo>
                  <a:close/>
                  <a:moveTo>
                    <a:pt x="221456" y="20638"/>
                  </a:moveTo>
                  <a:cubicBezTo>
                    <a:pt x="270113" y="20638"/>
                    <a:pt x="309563" y="52014"/>
                    <a:pt x="309563" y="89928"/>
                  </a:cubicBezTo>
                  <a:cubicBezTo>
                    <a:pt x="309563" y="129149"/>
                    <a:pt x="270113" y="160525"/>
                    <a:pt x="221456" y="160525"/>
                  </a:cubicBezTo>
                  <a:cubicBezTo>
                    <a:pt x="218826" y="160525"/>
                    <a:pt x="217511" y="160525"/>
                    <a:pt x="216196" y="160525"/>
                  </a:cubicBezTo>
                  <a:cubicBezTo>
                    <a:pt x="189896" y="173599"/>
                    <a:pt x="170170" y="176213"/>
                    <a:pt x="159650" y="176213"/>
                  </a:cubicBezTo>
                  <a:cubicBezTo>
                    <a:pt x="155705" y="176213"/>
                    <a:pt x="154390" y="174906"/>
                    <a:pt x="153075" y="174906"/>
                  </a:cubicBezTo>
                  <a:cubicBezTo>
                    <a:pt x="151760" y="174906"/>
                    <a:pt x="150445" y="173599"/>
                    <a:pt x="150445" y="172291"/>
                  </a:cubicBezTo>
                  <a:cubicBezTo>
                    <a:pt x="149130" y="170984"/>
                    <a:pt x="150445" y="169676"/>
                    <a:pt x="151760" y="168369"/>
                  </a:cubicBezTo>
                  <a:cubicBezTo>
                    <a:pt x="163595" y="157910"/>
                    <a:pt x="166225" y="150066"/>
                    <a:pt x="167540" y="146144"/>
                  </a:cubicBezTo>
                  <a:cubicBezTo>
                    <a:pt x="145185" y="133071"/>
                    <a:pt x="133350" y="112153"/>
                    <a:pt x="133350" y="89928"/>
                  </a:cubicBezTo>
                  <a:cubicBezTo>
                    <a:pt x="133350" y="52014"/>
                    <a:pt x="172800" y="20638"/>
                    <a:pt x="221456" y="20638"/>
                  </a:cubicBezTo>
                  <a:close/>
                  <a:moveTo>
                    <a:pt x="66675" y="19050"/>
                  </a:moveTo>
                  <a:lnTo>
                    <a:pt x="66675" y="30163"/>
                  </a:lnTo>
                  <a:lnTo>
                    <a:pt x="127000" y="30163"/>
                  </a:lnTo>
                  <a:lnTo>
                    <a:pt x="127000" y="19050"/>
                  </a:lnTo>
                  <a:close/>
                  <a:moveTo>
                    <a:pt x="26531" y="0"/>
                  </a:moveTo>
                  <a:cubicBezTo>
                    <a:pt x="26531" y="0"/>
                    <a:pt x="26531" y="0"/>
                    <a:pt x="45102" y="0"/>
                  </a:cubicBezTo>
                  <a:cubicBezTo>
                    <a:pt x="47755" y="0"/>
                    <a:pt x="50408" y="2641"/>
                    <a:pt x="50408" y="5283"/>
                  </a:cubicBezTo>
                  <a:cubicBezTo>
                    <a:pt x="50408" y="5283"/>
                    <a:pt x="50408" y="5283"/>
                    <a:pt x="184389" y="5283"/>
                  </a:cubicBezTo>
                  <a:cubicBezTo>
                    <a:pt x="188369" y="5283"/>
                    <a:pt x="192348" y="9246"/>
                    <a:pt x="193675" y="13208"/>
                  </a:cubicBezTo>
                  <a:cubicBezTo>
                    <a:pt x="176430" y="17171"/>
                    <a:pt x="160511" y="23775"/>
                    <a:pt x="148572" y="33021"/>
                  </a:cubicBezTo>
                  <a:cubicBezTo>
                    <a:pt x="143266" y="36984"/>
                    <a:pt x="139287" y="40946"/>
                    <a:pt x="135307" y="44909"/>
                  </a:cubicBezTo>
                  <a:cubicBezTo>
                    <a:pt x="135307" y="44909"/>
                    <a:pt x="135307" y="44909"/>
                    <a:pt x="30510" y="44909"/>
                  </a:cubicBezTo>
                  <a:cubicBezTo>
                    <a:pt x="30510" y="44909"/>
                    <a:pt x="30510" y="44909"/>
                    <a:pt x="30510" y="283983"/>
                  </a:cubicBezTo>
                  <a:cubicBezTo>
                    <a:pt x="30510" y="283983"/>
                    <a:pt x="30510" y="283983"/>
                    <a:pt x="163164" y="283983"/>
                  </a:cubicBezTo>
                  <a:lnTo>
                    <a:pt x="163164" y="187561"/>
                  </a:lnTo>
                  <a:cubicBezTo>
                    <a:pt x="172450" y="187561"/>
                    <a:pt x="181736" y="184919"/>
                    <a:pt x="193675" y="180957"/>
                  </a:cubicBezTo>
                  <a:cubicBezTo>
                    <a:pt x="193675" y="180957"/>
                    <a:pt x="193675" y="180957"/>
                    <a:pt x="193675" y="328892"/>
                  </a:cubicBezTo>
                  <a:cubicBezTo>
                    <a:pt x="193675" y="334176"/>
                    <a:pt x="189695" y="338138"/>
                    <a:pt x="184389" y="338138"/>
                  </a:cubicBezTo>
                  <a:cubicBezTo>
                    <a:pt x="184389" y="338138"/>
                    <a:pt x="184389" y="338138"/>
                    <a:pt x="9286" y="338138"/>
                  </a:cubicBezTo>
                  <a:cubicBezTo>
                    <a:pt x="3979" y="338138"/>
                    <a:pt x="0" y="334176"/>
                    <a:pt x="0" y="328892"/>
                  </a:cubicBezTo>
                  <a:cubicBezTo>
                    <a:pt x="0" y="328892"/>
                    <a:pt x="0" y="328892"/>
                    <a:pt x="0" y="14529"/>
                  </a:cubicBezTo>
                  <a:cubicBezTo>
                    <a:pt x="0" y="9246"/>
                    <a:pt x="3979" y="5283"/>
                    <a:pt x="9286" y="5283"/>
                  </a:cubicBezTo>
                  <a:cubicBezTo>
                    <a:pt x="9286" y="5283"/>
                    <a:pt x="9286" y="5283"/>
                    <a:pt x="21224" y="5283"/>
                  </a:cubicBezTo>
                  <a:cubicBezTo>
                    <a:pt x="21224" y="2641"/>
                    <a:pt x="23877" y="0"/>
                    <a:pt x="26531" y="0"/>
                  </a:cubicBezTo>
                  <a:close/>
                </a:path>
              </a:pathLst>
            </a:custGeom>
            <a:solidFill>
              <a:schemeClr val="bg1"/>
            </a:solidFill>
            <a:ln>
              <a:noFill/>
            </a:ln>
            <a:extLst/>
          </p:spPr>
          <p:txBody>
            <a:bodyPr anchor="ctr"/>
            <a:lstStyle/>
            <a:p>
              <a:pPr algn="ctr"/>
              <a:endParaRPr>
                <a:cs typeface="+mn-ea"/>
                <a:sym typeface="+mn-lt"/>
              </a:endParaRPr>
            </a:p>
          </p:txBody>
        </p:sp>
        <p:grpSp>
          <p:nvGrpSpPr>
            <p:cNvPr id="11" name="组合 10"/>
            <p:cNvGrpSpPr/>
            <p:nvPr/>
          </p:nvGrpSpPr>
          <p:grpSpPr>
            <a:xfrm>
              <a:off x="6459065" y="2781959"/>
              <a:ext cx="1842997" cy="626833"/>
              <a:chOff x="9029821" y="3139323"/>
              <a:chExt cx="2457329" cy="835777"/>
            </a:xfrm>
          </p:grpSpPr>
          <p:sp>
            <p:nvSpPr>
              <p:cNvPr id="12" name="文本框 17"/>
              <p:cNvSpPr txBox="1"/>
              <p:nvPr/>
            </p:nvSpPr>
            <p:spPr>
              <a:xfrm>
                <a:off x="9029821" y="3385544"/>
                <a:ext cx="2457329" cy="589556"/>
              </a:xfrm>
              <a:prstGeom prst="rect">
                <a:avLst/>
              </a:prstGeom>
              <a:noFill/>
            </p:spPr>
            <p:txBody>
              <a:bodyPr wrap="square" lIns="72000" tIns="0" rIns="72000" bIns="0" anchor="ctr" anchorCtr="0">
                <a:normAutofit fontScale="92500" lnSpcReduction="20000"/>
              </a:bodyPr>
              <a:lstStyle/>
              <a:p>
                <a:pPr defTabSz="914378">
                  <a:lnSpc>
                    <a:spcPct val="120000"/>
                  </a:lnSpc>
                  <a:defRPr/>
                </a:pPr>
                <a:r>
                  <a:rPr lang="zh-CN" altLang="en-US" sz="1000">
                    <a:cs typeface="+mn-ea"/>
                    <a:sym typeface="+mn-lt"/>
                  </a:rPr>
                  <a:t>此部分内容作为文字排版占位显示</a:t>
                </a:r>
                <a:br>
                  <a:rPr lang="zh-CN" altLang="en-US" sz="1000">
                    <a:cs typeface="+mn-ea"/>
                    <a:sym typeface="+mn-lt"/>
                  </a:rPr>
                </a:br>
                <a:r>
                  <a:rPr lang="zh-CN" altLang="en-US" sz="1000">
                    <a:cs typeface="+mn-ea"/>
                    <a:sym typeface="+mn-lt"/>
                  </a:rPr>
                  <a:t>（建议使用主题字体）</a:t>
                </a:r>
              </a:p>
            </p:txBody>
          </p:sp>
          <p:sp>
            <p:nvSpPr>
              <p:cNvPr id="13" name="矩形 12"/>
              <p:cNvSpPr/>
              <p:nvPr/>
            </p:nvSpPr>
            <p:spPr>
              <a:xfrm>
                <a:off x="9029821" y="3139323"/>
                <a:ext cx="2457329" cy="246221"/>
              </a:xfrm>
              <a:prstGeom prst="rect">
                <a:avLst/>
              </a:prstGeom>
            </p:spPr>
            <p:txBody>
              <a:bodyPr wrap="none" lIns="72000" tIns="0" rIns="72000" bIns="0">
                <a:normAutofit fontScale="92500" lnSpcReduction="20000"/>
              </a:bodyPr>
              <a:lstStyle/>
              <a:p>
                <a:pPr defTabSz="914378">
                  <a:defRPr/>
                </a:pPr>
                <a:r>
                  <a:rPr lang="zh-CN" altLang="en-US" sz="1600" b="1">
                    <a:solidFill>
                      <a:schemeClr val="accent1"/>
                    </a:solidFill>
                    <a:cs typeface="+mn-ea"/>
                    <a:sym typeface="+mn-lt"/>
                  </a:rPr>
                  <a:t>标题文本预设</a:t>
                </a:r>
              </a:p>
            </p:txBody>
          </p:sp>
        </p:grpSp>
      </p:grpSp>
    </p:spTree>
    <p:extLst>
      <p:ext uri="{BB962C8B-B14F-4D97-AF65-F5344CB8AC3E}">
        <p14:creationId xmlns:p14="http://schemas.microsoft.com/office/powerpoint/2010/main" val="2779581869"/>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0-#ppt_w/2"/>
                                          </p:val>
                                        </p:tav>
                                        <p:tav tm="100000">
                                          <p:val>
                                            <p:strVal val="#ppt_x"/>
                                          </p:val>
                                        </p:tav>
                                      </p:tavLst>
                                    </p:anim>
                                    <p:anim calcmode="lin" valueType="num">
                                      <p:cBhvr additive="base">
                                        <p:cTn id="12"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TextBox 101"/>
          <p:cNvSpPr txBox="1">
            <a:spLocks/>
          </p:cNvSpPr>
          <p:nvPr/>
        </p:nvSpPr>
        <p:spPr>
          <a:xfrm>
            <a:off x="6183901" y="915163"/>
            <a:ext cx="1721281" cy="567478"/>
          </a:xfrm>
          <a:prstGeom prst="rect">
            <a:avLst/>
          </a:prstGeom>
        </p:spPr>
        <p:txBody>
          <a:bodyPr vert="horz" wrap="none" lIns="91440" tIns="45720" rIns="91440" bIns="45720" anchor="ctr">
            <a:normAutofit/>
          </a:bodyPr>
          <a:lstStyle/>
          <a:p>
            <a:pPr>
              <a:spcBef>
                <a:spcPct val="0"/>
              </a:spcBef>
            </a:pPr>
            <a:r>
              <a:rPr lang="zh-CN" altLang="en-US" b="1">
                <a:solidFill>
                  <a:schemeClr val="accent1"/>
                </a:solidFill>
              </a:rPr>
              <a:t>标题文本预设</a:t>
            </a:r>
          </a:p>
        </p:txBody>
      </p:sp>
      <p:sp>
        <p:nvSpPr>
          <p:cNvPr id="104" name="TextBox 104"/>
          <p:cNvSpPr txBox="1">
            <a:spLocks/>
          </p:cNvSpPr>
          <p:nvPr/>
        </p:nvSpPr>
        <p:spPr>
          <a:xfrm>
            <a:off x="6451071" y="2967427"/>
            <a:ext cx="1721281" cy="567479"/>
          </a:xfrm>
          <a:prstGeom prst="rect">
            <a:avLst/>
          </a:prstGeom>
        </p:spPr>
        <p:txBody>
          <a:bodyPr vert="horz" wrap="none" lIns="91440" tIns="45720" rIns="91440" bIns="45720" anchor="ctr">
            <a:normAutofit/>
          </a:bodyPr>
          <a:lstStyle/>
          <a:p>
            <a:pPr>
              <a:spcBef>
                <a:spcPct val="0"/>
              </a:spcBef>
            </a:pPr>
            <a:r>
              <a:rPr lang="zh-CN" altLang="en-US" b="1">
                <a:solidFill>
                  <a:schemeClr val="accent2"/>
                </a:solidFill>
              </a:rPr>
              <a:t>标题文本预设</a:t>
            </a:r>
          </a:p>
        </p:txBody>
      </p:sp>
      <p:sp>
        <p:nvSpPr>
          <p:cNvPr id="105" name="TextBox 105"/>
          <p:cNvSpPr txBox="1">
            <a:spLocks/>
          </p:cNvSpPr>
          <p:nvPr/>
        </p:nvSpPr>
        <p:spPr>
          <a:xfrm>
            <a:off x="1048946" y="1947349"/>
            <a:ext cx="1721281" cy="546257"/>
          </a:xfrm>
          <a:prstGeom prst="rect">
            <a:avLst/>
          </a:prstGeom>
        </p:spPr>
        <p:txBody>
          <a:bodyPr vert="horz" wrap="none" lIns="91440" tIns="45720" rIns="91440" bIns="45720" anchor="ctr">
            <a:normAutofit/>
          </a:bodyPr>
          <a:lstStyle/>
          <a:p>
            <a:pPr algn="r">
              <a:spcBef>
                <a:spcPct val="0"/>
              </a:spcBef>
            </a:pPr>
            <a:r>
              <a:rPr lang="zh-CN" altLang="en-US" b="1" dirty="0">
                <a:solidFill>
                  <a:schemeClr val="accent4"/>
                </a:solidFill>
              </a:rPr>
              <a:t>标题文本预设</a:t>
            </a:r>
          </a:p>
        </p:txBody>
      </p:sp>
      <p:sp>
        <p:nvSpPr>
          <p:cNvPr id="108" name="TextBox 108"/>
          <p:cNvSpPr txBox="1">
            <a:spLocks/>
          </p:cNvSpPr>
          <p:nvPr/>
        </p:nvSpPr>
        <p:spPr>
          <a:xfrm>
            <a:off x="971650" y="3714709"/>
            <a:ext cx="1721281" cy="575961"/>
          </a:xfrm>
          <a:prstGeom prst="rect">
            <a:avLst/>
          </a:prstGeom>
        </p:spPr>
        <p:txBody>
          <a:bodyPr vert="horz" wrap="none" lIns="91440" tIns="45720" rIns="91440" bIns="45720" anchor="ctr">
            <a:normAutofit/>
          </a:bodyPr>
          <a:lstStyle/>
          <a:p>
            <a:pPr algn="r">
              <a:spcBef>
                <a:spcPct val="0"/>
              </a:spcBef>
            </a:pPr>
            <a:r>
              <a:rPr lang="zh-CN" altLang="en-US" b="1">
                <a:solidFill>
                  <a:schemeClr val="accent5"/>
                </a:solidFill>
              </a:rPr>
              <a:t>标题文本预设</a:t>
            </a:r>
          </a:p>
        </p:txBody>
      </p:sp>
      <p:grpSp>
        <p:nvGrpSpPr>
          <p:cNvPr id="110" name="组合 109"/>
          <p:cNvGrpSpPr/>
          <p:nvPr/>
        </p:nvGrpSpPr>
        <p:grpSpPr>
          <a:xfrm>
            <a:off x="3004967" y="1031929"/>
            <a:ext cx="3373508" cy="3502375"/>
            <a:chOff x="3004967" y="1031134"/>
            <a:chExt cx="3373508" cy="3502375"/>
          </a:xfrm>
        </p:grpSpPr>
        <p:sp>
          <p:nvSpPr>
            <p:cNvPr id="4" name="Freeform: Shape 2"/>
            <p:cNvSpPr>
              <a:spLocks/>
            </p:cNvSpPr>
            <p:nvPr/>
          </p:nvSpPr>
          <p:spPr bwMode="auto">
            <a:xfrm>
              <a:off x="3499254" y="2090320"/>
              <a:ext cx="531359" cy="753788"/>
            </a:xfrm>
            <a:custGeom>
              <a:avLst/>
              <a:gdLst>
                <a:gd name="T0" fmla="*/ 127 w 127"/>
                <a:gd name="T1" fmla="*/ 54 h 180"/>
                <a:gd name="T2" fmla="*/ 73 w 127"/>
                <a:gd name="T3" fmla="*/ 0 h 180"/>
                <a:gd name="T4" fmla="*/ 0 w 127"/>
                <a:gd name="T5" fmla="*/ 180 h 180"/>
                <a:gd name="T6" fmla="*/ 76 w 127"/>
                <a:gd name="T7" fmla="*/ 180 h 180"/>
                <a:gd name="T8" fmla="*/ 127 w 127"/>
                <a:gd name="T9" fmla="*/ 54 h 180"/>
              </a:gdLst>
              <a:ahLst/>
              <a:cxnLst>
                <a:cxn ang="0">
                  <a:pos x="T0" y="T1"/>
                </a:cxn>
                <a:cxn ang="0">
                  <a:pos x="T2" y="T3"/>
                </a:cxn>
                <a:cxn ang="0">
                  <a:pos x="T4" y="T5"/>
                </a:cxn>
                <a:cxn ang="0">
                  <a:pos x="T6" y="T7"/>
                </a:cxn>
                <a:cxn ang="0">
                  <a:pos x="T8" y="T9"/>
                </a:cxn>
              </a:cxnLst>
              <a:rect l="0" t="0" r="r" b="b"/>
              <a:pathLst>
                <a:path w="127" h="180">
                  <a:moveTo>
                    <a:pt x="127" y="54"/>
                  </a:moveTo>
                  <a:cubicBezTo>
                    <a:pt x="73" y="0"/>
                    <a:pt x="73" y="0"/>
                    <a:pt x="73" y="0"/>
                  </a:cubicBezTo>
                  <a:cubicBezTo>
                    <a:pt x="28" y="46"/>
                    <a:pt x="0" y="110"/>
                    <a:pt x="0" y="180"/>
                  </a:cubicBezTo>
                  <a:cubicBezTo>
                    <a:pt x="76" y="180"/>
                    <a:pt x="76" y="180"/>
                    <a:pt x="76" y="180"/>
                  </a:cubicBezTo>
                  <a:cubicBezTo>
                    <a:pt x="76" y="131"/>
                    <a:pt x="96" y="87"/>
                    <a:pt x="127" y="54"/>
                  </a:cubicBezTo>
                  <a:close/>
                </a:path>
              </a:pathLst>
            </a:custGeom>
            <a:solidFill>
              <a:schemeClr val="accent2"/>
            </a:solidFill>
            <a:ln>
              <a:noFill/>
            </a:ln>
            <a:extLst/>
          </p:spPr>
          <p:txBody>
            <a:bodyPr anchor="ctr"/>
            <a:lstStyle/>
            <a:p>
              <a:pPr algn="ctr"/>
              <a:endParaRPr/>
            </a:p>
          </p:txBody>
        </p:sp>
        <p:sp>
          <p:nvSpPr>
            <p:cNvPr id="5" name="Freeform: Shape 3"/>
            <p:cNvSpPr>
              <a:spLocks/>
            </p:cNvSpPr>
            <p:nvPr/>
          </p:nvSpPr>
          <p:spPr bwMode="auto">
            <a:xfrm>
              <a:off x="3495723" y="2838811"/>
              <a:ext cx="1820034" cy="1071543"/>
            </a:xfrm>
            <a:custGeom>
              <a:avLst/>
              <a:gdLst>
                <a:gd name="T0" fmla="*/ 381 w 435"/>
                <a:gd name="T1" fmla="*/ 129 h 256"/>
                <a:gd name="T2" fmla="*/ 256 w 435"/>
                <a:gd name="T3" fmla="*/ 179 h 256"/>
                <a:gd name="T4" fmla="*/ 256 w 435"/>
                <a:gd name="T5" fmla="*/ 179 h 256"/>
                <a:gd name="T6" fmla="*/ 130 w 435"/>
                <a:gd name="T7" fmla="*/ 127 h 256"/>
                <a:gd name="T8" fmla="*/ 130 w 435"/>
                <a:gd name="T9" fmla="*/ 127 h 256"/>
                <a:gd name="T10" fmla="*/ 77 w 435"/>
                <a:gd name="T11" fmla="*/ 0 h 256"/>
                <a:gd name="T12" fmla="*/ 0 w 435"/>
                <a:gd name="T13" fmla="*/ 0 h 256"/>
                <a:gd name="T14" fmla="*/ 75 w 435"/>
                <a:gd name="T15" fmla="*/ 181 h 256"/>
                <a:gd name="T16" fmla="*/ 75 w 435"/>
                <a:gd name="T17" fmla="*/ 181 h 256"/>
                <a:gd name="T18" fmla="*/ 256 w 435"/>
                <a:gd name="T19" fmla="*/ 256 h 256"/>
                <a:gd name="T20" fmla="*/ 256 w 435"/>
                <a:gd name="T21" fmla="*/ 256 h 256"/>
                <a:gd name="T22" fmla="*/ 435 w 435"/>
                <a:gd name="T23" fmla="*/ 183 h 256"/>
                <a:gd name="T24" fmla="*/ 381 w 435"/>
                <a:gd name="T25" fmla="*/ 129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5" h="256">
                  <a:moveTo>
                    <a:pt x="381" y="129"/>
                  </a:moveTo>
                  <a:cubicBezTo>
                    <a:pt x="348" y="160"/>
                    <a:pt x="304" y="179"/>
                    <a:pt x="256" y="179"/>
                  </a:cubicBezTo>
                  <a:cubicBezTo>
                    <a:pt x="256" y="179"/>
                    <a:pt x="256" y="179"/>
                    <a:pt x="256" y="179"/>
                  </a:cubicBezTo>
                  <a:cubicBezTo>
                    <a:pt x="207" y="179"/>
                    <a:pt x="162" y="159"/>
                    <a:pt x="130" y="127"/>
                  </a:cubicBezTo>
                  <a:cubicBezTo>
                    <a:pt x="130" y="127"/>
                    <a:pt x="130" y="127"/>
                    <a:pt x="130" y="127"/>
                  </a:cubicBezTo>
                  <a:cubicBezTo>
                    <a:pt x="97" y="95"/>
                    <a:pt x="77" y="50"/>
                    <a:pt x="77" y="0"/>
                  </a:cubicBezTo>
                  <a:cubicBezTo>
                    <a:pt x="0" y="0"/>
                    <a:pt x="0" y="0"/>
                    <a:pt x="0" y="0"/>
                  </a:cubicBezTo>
                  <a:cubicBezTo>
                    <a:pt x="0" y="70"/>
                    <a:pt x="29" y="135"/>
                    <a:pt x="75" y="181"/>
                  </a:cubicBezTo>
                  <a:cubicBezTo>
                    <a:pt x="75" y="181"/>
                    <a:pt x="75" y="181"/>
                    <a:pt x="75" y="181"/>
                  </a:cubicBezTo>
                  <a:cubicBezTo>
                    <a:pt x="121" y="227"/>
                    <a:pt x="185" y="256"/>
                    <a:pt x="256" y="256"/>
                  </a:cubicBezTo>
                  <a:cubicBezTo>
                    <a:pt x="256" y="256"/>
                    <a:pt x="256" y="256"/>
                    <a:pt x="256" y="256"/>
                  </a:cubicBezTo>
                  <a:cubicBezTo>
                    <a:pt x="326" y="256"/>
                    <a:pt x="389" y="228"/>
                    <a:pt x="435" y="183"/>
                  </a:cubicBezTo>
                  <a:lnTo>
                    <a:pt x="381" y="129"/>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 name="Freeform: Shape 4"/>
            <p:cNvSpPr>
              <a:spLocks/>
            </p:cNvSpPr>
            <p:nvPr/>
          </p:nvSpPr>
          <p:spPr bwMode="auto">
            <a:xfrm>
              <a:off x="5084502" y="2086789"/>
              <a:ext cx="549011" cy="1518167"/>
            </a:xfrm>
            <a:custGeom>
              <a:avLst/>
              <a:gdLst>
                <a:gd name="T0" fmla="*/ 131 w 131"/>
                <a:gd name="T1" fmla="*/ 181 h 363"/>
                <a:gd name="T2" fmla="*/ 131 w 131"/>
                <a:gd name="T3" fmla="*/ 181 h 363"/>
                <a:gd name="T4" fmla="*/ 131 w 131"/>
                <a:gd name="T5" fmla="*/ 181 h 363"/>
                <a:gd name="T6" fmla="*/ 57 w 131"/>
                <a:gd name="T7" fmla="*/ 0 h 363"/>
                <a:gd name="T8" fmla="*/ 2 w 131"/>
                <a:gd name="T9" fmla="*/ 54 h 363"/>
                <a:gd name="T10" fmla="*/ 55 w 131"/>
                <a:gd name="T11" fmla="*/ 181 h 363"/>
                <a:gd name="T12" fmla="*/ 55 w 131"/>
                <a:gd name="T13" fmla="*/ 181 h 363"/>
                <a:gd name="T14" fmla="*/ 0 w 131"/>
                <a:gd name="T15" fmla="*/ 309 h 363"/>
                <a:gd name="T16" fmla="*/ 54 w 131"/>
                <a:gd name="T17" fmla="*/ 363 h 363"/>
                <a:gd name="T18" fmla="*/ 131 w 131"/>
                <a:gd name="T19" fmla="*/ 181 h 363"/>
                <a:gd name="T20" fmla="*/ 131 w 131"/>
                <a:gd name="T21" fmla="*/ 181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1" h="363">
                  <a:moveTo>
                    <a:pt x="131" y="181"/>
                  </a:moveTo>
                  <a:cubicBezTo>
                    <a:pt x="131" y="181"/>
                    <a:pt x="131" y="181"/>
                    <a:pt x="131" y="181"/>
                  </a:cubicBezTo>
                  <a:cubicBezTo>
                    <a:pt x="131" y="181"/>
                    <a:pt x="131" y="181"/>
                    <a:pt x="131" y="181"/>
                  </a:cubicBezTo>
                  <a:cubicBezTo>
                    <a:pt x="131" y="110"/>
                    <a:pt x="103" y="46"/>
                    <a:pt x="57" y="0"/>
                  </a:cubicBezTo>
                  <a:cubicBezTo>
                    <a:pt x="2" y="54"/>
                    <a:pt x="2" y="54"/>
                    <a:pt x="2" y="54"/>
                  </a:cubicBezTo>
                  <a:cubicBezTo>
                    <a:pt x="35" y="87"/>
                    <a:pt x="55" y="131"/>
                    <a:pt x="55" y="181"/>
                  </a:cubicBezTo>
                  <a:cubicBezTo>
                    <a:pt x="55" y="181"/>
                    <a:pt x="55" y="181"/>
                    <a:pt x="55" y="181"/>
                  </a:cubicBezTo>
                  <a:cubicBezTo>
                    <a:pt x="55" y="231"/>
                    <a:pt x="33" y="277"/>
                    <a:pt x="0" y="309"/>
                  </a:cubicBezTo>
                  <a:cubicBezTo>
                    <a:pt x="54" y="363"/>
                    <a:pt x="54" y="363"/>
                    <a:pt x="54" y="363"/>
                  </a:cubicBezTo>
                  <a:cubicBezTo>
                    <a:pt x="101" y="317"/>
                    <a:pt x="131" y="252"/>
                    <a:pt x="131" y="181"/>
                  </a:cubicBezTo>
                  <a:cubicBezTo>
                    <a:pt x="131" y="181"/>
                    <a:pt x="131" y="181"/>
                    <a:pt x="131" y="18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 name="Freeform: Shape 5"/>
            <p:cNvSpPr>
              <a:spLocks/>
            </p:cNvSpPr>
            <p:nvPr/>
          </p:nvSpPr>
          <p:spPr bwMode="auto">
            <a:xfrm>
              <a:off x="3804653" y="1772565"/>
              <a:ext cx="1519931" cy="547246"/>
            </a:xfrm>
            <a:custGeom>
              <a:avLst/>
              <a:gdLst>
                <a:gd name="T0" fmla="*/ 182 w 363"/>
                <a:gd name="T1" fmla="*/ 0 h 131"/>
                <a:gd name="T2" fmla="*/ 0 w 363"/>
                <a:gd name="T3" fmla="*/ 77 h 131"/>
                <a:gd name="T4" fmla="*/ 54 w 363"/>
                <a:gd name="T5" fmla="*/ 131 h 131"/>
                <a:gd name="T6" fmla="*/ 182 w 363"/>
                <a:gd name="T7" fmla="*/ 77 h 131"/>
                <a:gd name="T8" fmla="*/ 308 w 363"/>
                <a:gd name="T9" fmla="*/ 129 h 131"/>
                <a:gd name="T10" fmla="*/ 363 w 363"/>
                <a:gd name="T11" fmla="*/ 75 h 131"/>
                <a:gd name="T12" fmla="*/ 182 w 363"/>
                <a:gd name="T13" fmla="*/ 0 h 131"/>
              </a:gdLst>
              <a:ahLst/>
              <a:cxnLst>
                <a:cxn ang="0">
                  <a:pos x="T0" y="T1"/>
                </a:cxn>
                <a:cxn ang="0">
                  <a:pos x="T2" y="T3"/>
                </a:cxn>
                <a:cxn ang="0">
                  <a:pos x="T4" y="T5"/>
                </a:cxn>
                <a:cxn ang="0">
                  <a:pos x="T6" y="T7"/>
                </a:cxn>
                <a:cxn ang="0">
                  <a:pos x="T8" y="T9"/>
                </a:cxn>
                <a:cxn ang="0">
                  <a:pos x="T10" y="T11"/>
                </a:cxn>
                <a:cxn ang="0">
                  <a:pos x="T12" y="T13"/>
                </a:cxn>
              </a:cxnLst>
              <a:rect l="0" t="0" r="r" b="b"/>
              <a:pathLst>
                <a:path w="363" h="131">
                  <a:moveTo>
                    <a:pt x="182" y="0"/>
                  </a:moveTo>
                  <a:cubicBezTo>
                    <a:pt x="110" y="0"/>
                    <a:pt x="46" y="30"/>
                    <a:pt x="0" y="77"/>
                  </a:cubicBezTo>
                  <a:cubicBezTo>
                    <a:pt x="54" y="131"/>
                    <a:pt x="54" y="131"/>
                    <a:pt x="54" y="131"/>
                  </a:cubicBezTo>
                  <a:cubicBezTo>
                    <a:pt x="86" y="98"/>
                    <a:pt x="132" y="77"/>
                    <a:pt x="182" y="77"/>
                  </a:cubicBezTo>
                  <a:cubicBezTo>
                    <a:pt x="231" y="77"/>
                    <a:pt x="276" y="97"/>
                    <a:pt x="308" y="129"/>
                  </a:cubicBezTo>
                  <a:cubicBezTo>
                    <a:pt x="363" y="75"/>
                    <a:pt x="363" y="75"/>
                    <a:pt x="363" y="75"/>
                  </a:cubicBezTo>
                  <a:cubicBezTo>
                    <a:pt x="316" y="29"/>
                    <a:pt x="252" y="0"/>
                    <a:pt x="182"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 name="Oval 6"/>
            <p:cNvSpPr>
              <a:spLocks/>
            </p:cNvSpPr>
            <p:nvPr/>
          </p:nvSpPr>
          <p:spPr bwMode="auto">
            <a:xfrm>
              <a:off x="6039535" y="2755842"/>
              <a:ext cx="58256" cy="58256"/>
            </a:xfrm>
            <a:prstGeom prst="ellipse">
              <a:avLst/>
            </a:prstGeom>
            <a:solidFill>
              <a:srgbClr val="13436C"/>
            </a:solidFill>
            <a:ln>
              <a:noFill/>
            </a:ln>
            <a:extLst/>
          </p:spPr>
          <p:txBody>
            <a:bodyPr anchor="ctr"/>
            <a:lstStyle/>
            <a:p>
              <a:pPr algn="ctr"/>
              <a:endParaRPr/>
            </a:p>
          </p:txBody>
        </p:sp>
        <p:sp>
          <p:nvSpPr>
            <p:cNvPr id="9" name="Oval 7"/>
            <p:cNvSpPr>
              <a:spLocks/>
            </p:cNvSpPr>
            <p:nvPr/>
          </p:nvSpPr>
          <p:spPr bwMode="auto">
            <a:xfrm>
              <a:off x="6030709" y="2664046"/>
              <a:ext cx="42368" cy="37072"/>
            </a:xfrm>
            <a:prstGeom prst="ellipse">
              <a:avLst/>
            </a:prstGeom>
            <a:solidFill>
              <a:srgbClr val="13436C"/>
            </a:solidFill>
            <a:ln>
              <a:noFill/>
            </a:ln>
            <a:extLst/>
          </p:spPr>
          <p:txBody>
            <a:bodyPr anchor="ctr"/>
            <a:lstStyle/>
            <a:p>
              <a:pPr algn="ctr"/>
              <a:endParaRPr/>
            </a:p>
          </p:txBody>
        </p:sp>
        <p:sp>
          <p:nvSpPr>
            <p:cNvPr id="10" name="Oval 8"/>
            <p:cNvSpPr>
              <a:spLocks/>
            </p:cNvSpPr>
            <p:nvPr/>
          </p:nvSpPr>
          <p:spPr bwMode="auto">
            <a:xfrm>
              <a:off x="6005995" y="2551066"/>
              <a:ext cx="58256" cy="54725"/>
            </a:xfrm>
            <a:prstGeom prst="ellipse">
              <a:avLst/>
            </a:prstGeom>
            <a:solidFill>
              <a:srgbClr val="13436C"/>
            </a:solidFill>
            <a:ln>
              <a:noFill/>
            </a:ln>
            <a:extLst/>
          </p:spPr>
          <p:txBody>
            <a:bodyPr anchor="ctr"/>
            <a:lstStyle/>
            <a:p>
              <a:pPr algn="ctr"/>
              <a:endParaRPr/>
            </a:p>
          </p:txBody>
        </p:sp>
        <p:sp>
          <p:nvSpPr>
            <p:cNvPr id="11" name="Oval 9"/>
            <p:cNvSpPr>
              <a:spLocks/>
            </p:cNvSpPr>
            <p:nvPr/>
          </p:nvSpPr>
          <p:spPr bwMode="auto">
            <a:xfrm>
              <a:off x="5997168" y="2453974"/>
              <a:ext cx="42368" cy="38837"/>
            </a:xfrm>
            <a:prstGeom prst="ellipse">
              <a:avLst/>
            </a:prstGeom>
            <a:solidFill>
              <a:srgbClr val="13436C"/>
            </a:solidFill>
            <a:ln>
              <a:noFill/>
            </a:ln>
            <a:extLst/>
          </p:spPr>
          <p:txBody>
            <a:bodyPr anchor="ctr"/>
            <a:lstStyle/>
            <a:p>
              <a:pPr algn="ctr"/>
              <a:endParaRPr/>
            </a:p>
          </p:txBody>
        </p:sp>
        <p:sp>
          <p:nvSpPr>
            <p:cNvPr id="12" name="Oval 10"/>
            <p:cNvSpPr>
              <a:spLocks/>
            </p:cNvSpPr>
            <p:nvPr/>
          </p:nvSpPr>
          <p:spPr bwMode="auto">
            <a:xfrm>
              <a:off x="5975984" y="2346290"/>
              <a:ext cx="51194" cy="45898"/>
            </a:xfrm>
            <a:prstGeom prst="ellipse">
              <a:avLst/>
            </a:prstGeom>
            <a:solidFill>
              <a:srgbClr val="13436C"/>
            </a:solidFill>
            <a:ln>
              <a:noFill/>
            </a:ln>
            <a:extLst/>
          </p:spPr>
          <p:txBody>
            <a:bodyPr anchor="ctr"/>
            <a:lstStyle/>
            <a:p>
              <a:pPr algn="ctr"/>
              <a:endParaRPr/>
            </a:p>
          </p:txBody>
        </p:sp>
        <p:sp>
          <p:nvSpPr>
            <p:cNvPr id="13" name="Oval 11"/>
            <p:cNvSpPr>
              <a:spLocks/>
            </p:cNvSpPr>
            <p:nvPr/>
          </p:nvSpPr>
          <p:spPr bwMode="auto">
            <a:xfrm>
              <a:off x="5935382" y="2252729"/>
              <a:ext cx="40602" cy="42368"/>
            </a:xfrm>
            <a:prstGeom prst="ellipse">
              <a:avLst/>
            </a:prstGeom>
            <a:solidFill>
              <a:srgbClr val="13436C"/>
            </a:solidFill>
            <a:ln>
              <a:noFill/>
            </a:ln>
            <a:extLst/>
          </p:spPr>
          <p:txBody>
            <a:bodyPr anchor="ctr"/>
            <a:lstStyle/>
            <a:p>
              <a:pPr algn="ctr"/>
              <a:endParaRPr/>
            </a:p>
          </p:txBody>
        </p:sp>
        <p:sp>
          <p:nvSpPr>
            <p:cNvPr id="14" name="Oval 12"/>
            <p:cNvSpPr>
              <a:spLocks/>
            </p:cNvSpPr>
            <p:nvPr/>
          </p:nvSpPr>
          <p:spPr bwMode="auto">
            <a:xfrm>
              <a:off x="5880658" y="2153872"/>
              <a:ext cx="49429" cy="52959"/>
            </a:xfrm>
            <a:prstGeom prst="ellipse">
              <a:avLst/>
            </a:prstGeom>
            <a:solidFill>
              <a:srgbClr val="13436C"/>
            </a:solidFill>
            <a:ln>
              <a:noFill/>
            </a:ln>
            <a:extLst/>
          </p:spPr>
          <p:txBody>
            <a:bodyPr anchor="ctr"/>
            <a:lstStyle/>
            <a:p>
              <a:pPr algn="ctr"/>
              <a:endParaRPr/>
            </a:p>
          </p:txBody>
        </p:sp>
        <p:sp>
          <p:nvSpPr>
            <p:cNvPr id="15" name="Oval 13"/>
            <p:cNvSpPr>
              <a:spLocks/>
            </p:cNvSpPr>
            <p:nvPr/>
          </p:nvSpPr>
          <p:spPr bwMode="auto">
            <a:xfrm>
              <a:off x="5838290" y="2065606"/>
              <a:ext cx="38837" cy="42368"/>
            </a:xfrm>
            <a:prstGeom prst="ellipse">
              <a:avLst/>
            </a:prstGeom>
            <a:solidFill>
              <a:srgbClr val="13436C"/>
            </a:solidFill>
            <a:ln>
              <a:noFill/>
            </a:ln>
            <a:extLst/>
          </p:spPr>
          <p:txBody>
            <a:bodyPr anchor="ctr"/>
            <a:lstStyle/>
            <a:p>
              <a:pPr algn="ctr"/>
              <a:endParaRPr/>
            </a:p>
          </p:txBody>
        </p:sp>
        <p:sp>
          <p:nvSpPr>
            <p:cNvPr id="16" name="Oval 14"/>
            <p:cNvSpPr>
              <a:spLocks/>
            </p:cNvSpPr>
            <p:nvPr/>
          </p:nvSpPr>
          <p:spPr bwMode="auto">
            <a:xfrm>
              <a:off x="5780035" y="1964983"/>
              <a:ext cx="58256" cy="58256"/>
            </a:xfrm>
            <a:prstGeom prst="ellipse">
              <a:avLst/>
            </a:prstGeom>
            <a:solidFill>
              <a:srgbClr val="13436C"/>
            </a:solidFill>
            <a:ln>
              <a:noFill/>
            </a:ln>
            <a:extLst/>
          </p:spPr>
          <p:txBody>
            <a:bodyPr anchor="ctr"/>
            <a:lstStyle/>
            <a:p>
              <a:pPr algn="ctr"/>
              <a:endParaRPr/>
            </a:p>
          </p:txBody>
        </p:sp>
        <p:sp>
          <p:nvSpPr>
            <p:cNvPr id="17" name="Oval 15"/>
            <p:cNvSpPr>
              <a:spLocks/>
            </p:cNvSpPr>
            <p:nvPr/>
          </p:nvSpPr>
          <p:spPr bwMode="auto">
            <a:xfrm>
              <a:off x="5712953" y="1876718"/>
              <a:ext cx="67082" cy="63551"/>
            </a:xfrm>
            <a:prstGeom prst="ellipse">
              <a:avLst/>
            </a:prstGeom>
            <a:solidFill>
              <a:srgbClr val="13436C"/>
            </a:solidFill>
            <a:ln>
              <a:noFill/>
            </a:ln>
            <a:extLst/>
          </p:spPr>
          <p:txBody>
            <a:bodyPr anchor="ctr"/>
            <a:lstStyle/>
            <a:p>
              <a:pPr algn="ctr"/>
              <a:endParaRPr/>
            </a:p>
          </p:txBody>
        </p:sp>
        <p:sp>
          <p:nvSpPr>
            <p:cNvPr id="18" name="Oval 16"/>
            <p:cNvSpPr>
              <a:spLocks/>
            </p:cNvSpPr>
            <p:nvPr/>
          </p:nvSpPr>
          <p:spPr bwMode="auto">
            <a:xfrm>
              <a:off x="5651167" y="1814932"/>
              <a:ext cx="40602" cy="40602"/>
            </a:xfrm>
            <a:prstGeom prst="ellipse">
              <a:avLst/>
            </a:prstGeom>
            <a:solidFill>
              <a:srgbClr val="13436C"/>
            </a:solidFill>
            <a:ln>
              <a:noFill/>
            </a:ln>
            <a:extLst/>
          </p:spPr>
          <p:txBody>
            <a:bodyPr anchor="ctr"/>
            <a:lstStyle/>
            <a:p>
              <a:pPr algn="ctr"/>
              <a:endParaRPr/>
            </a:p>
          </p:txBody>
        </p:sp>
        <p:sp>
          <p:nvSpPr>
            <p:cNvPr id="19" name="Oval 17"/>
            <p:cNvSpPr>
              <a:spLocks/>
            </p:cNvSpPr>
            <p:nvPr/>
          </p:nvSpPr>
          <p:spPr bwMode="auto">
            <a:xfrm>
              <a:off x="5562901" y="1726666"/>
              <a:ext cx="67082" cy="67082"/>
            </a:xfrm>
            <a:prstGeom prst="ellipse">
              <a:avLst/>
            </a:prstGeom>
            <a:solidFill>
              <a:srgbClr val="13436C"/>
            </a:solidFill>
            <a:ln>
              <a:noFill/>
            </a:ln>
            <a:extLst/>
          </p:spPr>
          <p:txBody>
            <a:bodyPr anchor="ctr"/>
            <a:lstStyle/>
            <a:p>
              <a:pPr algn="ctr"/>
              <a:endParaRPr/>
            </a:p>
          </p:txBody>
        </p:sp>
        <p:sp>
          <p:nvSpPr>
            <p:cNvPr id="20" name="Oval 18"/>
            <p:cNvSpPr>
              <a:spLocks/>
            </p:cNvSpPr>
            <p:nvPr/>
          </p:nvSpPr>
          <p:spPr bwMode="auto">
            <a:xfrm>
              <a:off x="5495820" y="1654289"/>
              <a:ext cx="54725" cy="60020"/>
            </a:xfrm>
            <a:prstGeom prst="ellipse">
              <a:avLst/>
            </a:prstGeom>
            <a:solidFill>
              <a:srgbClr val="13436C"/>
            </a:solidFill>
            <a:ln>
              <a:noFill/>
            </a:ln>
            <a:extLst/>
          </p:spPr>
          <p:txBody>
            <a:bodyPr anchor="ctr"/>
            <a:lstStyle/>
            <a:p>
              <a:pPr algn="ctr"/>
              <a:endParaRPr/>
            </a:p>
          </p:txBody>
        </p:sp>
        <p:sp>
          <p:nvSpPr>
            <p:cNvPr id="21" name="Oval 19"/>
            <p:cNvSpPr>
              <a:spLocks/>
            </p:cNvSpPr>
            <p:nvPr/>
          </p:nvSpPr>
          <p:spPr bwMode="auto">
            <a:xfrm>
              <a:off x="5419911" y="1588972"/>
              <a:ext cx="51194" cy="49429"/>
            </a:xfrm>
            <a:prstGeom prst="ellipse">
              <a:avLst/>
            </a:prstGeom>
            <a:solidFill>
              <a:srgbClr val="13436C"/>
            </a:solidFill>
            <a:ln>
              <a:noFill/>
            </a:ln>
            <a:extLst/>
          </p:spPr>
          <p:txBody>
            <a:bodyPr anchor="ctr"/>
            <a:lstStyle/>
            <a:p>
              <a:pPr algn="ctr"/>
              <a:endParaRPr/>
            </a:p>
          </p:txBody>
        </p:sp>
        <p:sp>
          <p:nvSpPr>
            <p:cNvPr id="22" name="Oval 20"/>
            <p:cNvSpPr>
              <a:spLocks/>
            </p:cNvSpPr>
            <p:nvPr/>
          </p:nvSpPr>
          <p:spPr bwMode="auto">
            <a:xfrm>
              <a:off x="5319288" y="1537778"/>
              <a:ext cx="58256" cy="58256"/>
            </a:xfrm>
            <a:prstGeom prst="ellipse">
              <a:avLst/>
            </a:prstGeom>
            <a:solidFill>
              <a:srgbClr val="13436C"/>
            </a:solidFill>
            <a:ln>
              <a:noFill/>
            </a:ln>
            <a:extLst/>
          </p:spPr>
          <p:txBody>
            <a:bodyPr anchor="ctr"/>
            <a:lstStyle/>
            <a:p>
              <a:pPr algn="ctr"/>
              <a:endParaRPr/>
            </a:p>
          </p:txBody>
        </p:sp>
        <p:sp>
          <p:nvSpPr>
            <p:cNvPr id="23" name="Oval 21"/>
            <p:cNvSpPr>
              <a:spLocks/>
            </p:cNvSpPr>
            <p:nvPr/>
          </p:nvSpPr>
          <p:spPr bwMode="auto">
            <a:xfrm>
              <a:off x="5231023" y="1491880"/>
              <a:ext cx="51194" cy="49429"/>
            </a:xfrm>
            <a:prstGeom prst="ellipse">
              <a:avLst/>
            </a:prstGeom>
            <a:solidFill>
              <a:srgbClr val="13436C"/>
            </a:solidFill>
            <a:ln>
              <a:noFill/>
            </a:ln>
            <a:extLst/>
          </p:spPr>
          <p:txBody>
            <a:bodyPr anchor="ctr"/>
            <a:lstStyle/>
            <a:p>
              <a:pPr algn="ctr"/>
              <a:endParaRPr/>
            </a:p>
          </p:txBody>
        </p:sp>
        <p:sp>
          <p:nvSpPr>
            <p:cNvPr id="24" name="Oval 22"/>
            <p:cNvSpPr>
              <a:spLocks/>
            </p:cNvSpPr>
            <p:nvPr/>
          </p:nvSpPr>
          <p:spPr bwMode="auto">
            <a:xfrm>
              <a:off x="5135697" y="1442452"/>
              <a:ext cx="54725" cy="52959"/>
            </a:xfrm>
            <a:prstGeom prst="ellipse">
              <a:avLst/>
            </a:prstGeom>
            <a:solidFill>
              <a:srgbClr val="13436C"/>
            </a:solidFill>
            <a:ln>
              <a:noFill/>
            </a:ln>
            <a:extLst/>
          </p:spPr>
          <p:txBody>
            <a:bodyPr anchor="ctr"/>
            <a:lstStyle/>
            <a:p>
              <a:pPr algn="ctr"/>
              <a:endParaRPr/>
            </a:p>
          </p:txBody>
        </p:sp>
        <p:sp>
          <p:nvSpPr>
            <p:cNvPr id="25" name="Oval 23"/>
            <p:cNvSpPr>
              <a:spLocks/>
            </p:cNvSpPr>
            <p:nvPr/>
          </p:nvSpPr>
          <p:spPr bwMode="auto">
            <a:xfrm>
              <a:off x="5043900" y="1396554"/>
              <a:ext cx="49429" cy="45898"/>
            </a:xfrm>
            <a:prstGeom prst="ellipse">
              <a:avLst/>
            </a:prstGeom>
            <a:solidFill>
              <a:srgbClr val="13436C"/>
            </a:solidFill>
            <a:ln>
              <a:noFill/>
            </a:ln>
            <a:extLst/>
          </p:spPr>
          <p:txBody>
            <a:bodyPr anchor="ctr"/>
            <a:lstStyle/>
            <a:p>
              <a:pPr algn="ctr"/>
              <a:endParaRPr/>
            </a:p>
          </p:txBody>
        </p:sp>
        <p:sp>
          <p:nvSpPr>
            <p:cNvPr id="26" name="Oval 24"/>
            <p:cNvSpPr>
              <a:spLocks/>
            </p:cNvSpPr>
            <p:nvPr/>
          </p:nvSpPr>
          <p:spPr bwMode="auto">
            <a:xfrm>
              <a:off x="4939747" y="1366543"/>
              <a:ext cx="52959" cy="54725"/>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 name="Oval 25"/>
            <p:cNvSpPr>
              <a:spLocks/>
            </p:cNvSpPr>
            <p:nvPr/>
          </p:nvSpPr>
          <p:spPr bwMode="auto">
            <a:xfrm>
              <a:off x="4830298" y="1345360"/>
              <a:ext cx="61786" cy="63551"/>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 name="Oval 26"/>
            <p:cNvSpPr>
              <a:spLocks/>
            </p:cNvSpPr>
            <p:nvPr/>
          </p:nvSpPr>
          <p:spPr bwMode="auto">
            <a:xfrm>
              <a:off x="4738502" y="1341829"/>
              <a:ext cx="40602" cy="40602"/>
            </a:xfrm>
            <a:prstGeom prst="ellipse">
              <a:avLst/>
            </a:prstGeom>
            <a:solidFill>
              <a:srgbClr val="13436C"/>
            </a:solidFill>
            <a:ln>
              <a:noFill/>
            </a:ln>
            <a:extLst/>
          </p:spPr>
          <p:txBody>
            <a:bodyPr anchor="ctr"/>
            <a:lstStyle/>
            <a:p>
              <a:pPr algn="ctr"/>
              <a:endParaRPr/>
            </a:p>
          </p:txBody>
        </p:sp>
        <p:sp>
          <p:nvSpPr>
            <p:cNvPr id="29" name="Oval 27"/>
            <p:cNvSpPr>
              <a:spLocks/>
            </p:cNvSpPr>
            <p:nvPr/>
          </p:nvSpPr>
          <p:spPr bwMode="auto">
            <a:xfrm>
              <a:off x="4625522" y="1315349"/>
              <a:ext cx="58256" cy="60020"/>
            </a:xfrm>
            <a:prstGeom prst="ellipse">
              <a:avLst/>
            </a:prstGeom>
            <a:solidFill>
              <a:srgbClr val="13436C"/>
            </a:solidFill>
            <a:ln>
              <a:noFill/>
            </a:ln>
            <a:extLst/>
          </p:spPr>
          <p:txBody>
            <a:bodyPr anchor="ctr"/>
            <a:lstStyle/>
            <a:p>
              <a:pPr algn="ctr"/>
              <a:endParaRPr/>
            </a:p>
          </p:txBody>
        </p:sp>
        <p:sp>
          <p:nvSpPr>
            <p:cNvPr id="30" name="Oval 28"/>
            <p:cNvSpPr>
              <a:spLocks/>
            </p:cNvSpPr>
            <p:nvPr/>
          </p:nvSpPr>
          <p:spPr bwMode="auto">
            <a:xfrm>
              <a:off x="4528430" y="1311819"/>
              <a:ext cx="42368" cy="42368"/>
            </a:xfrm>
            <a:prstGeom prst="ellipse">
              <a:avLst/>
            </a:prstGeom>
            <a:solidFill>
              <a:srgbClr val="13436C"/>
            </a:solidFill>
            <a:ln>
              <a:noFill/>
            </a:ln>
            <a:extLst/>
          </p:spPr>
          <p:txBody>
            <a:bodyPr anchor="ctr"/>
            <a:lstStyle/>
            <a:p>
              <a:pPr algn="ctr"/>
              <a:endParaRPr/>
            </a:p>
          </p:txBody>
        </p:sp>
        <p:sp>
          <p:nvSpPr>
            <p:cNvPr id="31" name="Oval 29"/>
            <p:cNvSpPr>
              <a:spLocks/>
            </p:cNvSpPr>
            <p:nvPr/>
          </p:nvSpPr>
          <p:spPr bwMode="auto">
            <a:xfrm>
              <a:off x="4424277" y="1329472"/>
              <a:ext cx="45898" cy="45898"/>
            </a:xfrm>
            <a:prstGeom prst="ellipse">
              <a:avLst/>
            </a:prstGeom>
            <a:solidFill>
              <a:srgbClr val="13436C"/>
            </a:solidFill>
            <a:ln>
              <a:noFill/>
            </a:ln>
            <a:extLst/>
          </p:spPr>
          <p:txBody>
            <a:bodyPr anchor="ctr"/>
            <a:lstStyle/>
            <a:p>
              <a:pPr algn="ctr"/>
              <a:endParaRPr/>
            </a:p>
          </p:txBody>
        </p:sp>
        <p:sp>
          <p:nvSpPr>
            <p:cNvPr id="32" name="Oval 30"/>
            <p:cNvSpPr>
              <a:spLocks/>
            </p:cNvSpPr>
            <p:nvPr/>
          </p:nvSpPr>
          <p:spPr bwMode="auto">
            <a:xfrm>
              <a:off x="4307766" y="1333003"/>
              <a:ext cx="65317" cy="67082"/>
            </a:xfrm>
            <a:prstGeom prst="ellipse">
              <a:avLst/>
            </a:prstGeom>
            <a:solidFill>
              <a:srgbClr val="13436C"/>
            </a:solidFill>
            <a:ln>
              <a:solidFill>
                <a:srgbClr val="13436C"/>
              </a:solidFill>
            </a:ln>
            <a:extLst/>
          </p:spPr>
          <p:txBody>
            <a:bodyPr anchor="ctr"/>
            <a:lstStyle/>
            <a:p>
              <a:pPr algn="ctr"/>
              <a:endParaRPr dirty="0"/>
            </a:p>
          </p:txBody>
        </p:sp>
        <p:sp>
          <p:nvSpPr>
            <p:cNvPr id="33" name="Oval 31"/>
            <p:cNvSpPr>
              <a:spLocks/>
            </p:cNvSpPr>
            <p:nvPr/>
          </p:nvSpPr>
          <p:spPr bwMode="auto">
            <a:xfrm>
              <a:off x="4201848" y="1348890"/>
              <a:ext cx="67082" cy="67082"/>
            </a:xfrm>
            <a:prstGeom prst="ellipse">
              <a:avLst/>
            </a:prstGeom>
            <a:solidFill>
              <a:srgbClr val="13436C"/>
            </a:solidFill>
            <a:ln>
              <a:noFill/>
            </a:ln>
            <a:extLst/>
          </p:spPr>
          <p:txBody>
            <a:bodyPr anchor="ctr"/>
            <a:lstStyle/>
            <a:p>
              <a:pPr algn="ctr"/>
              <a:endParaRPr/>
            </a:p>
          </p:txBody>
        </p:sp>
        <p:sp>
          <p:nvSpPr>
            <p:cNvPr id="34" name="Oval 32"/>
            <p:cNvSpPr>
              <a:spLocks/>
            </p:cNvSpPr>
            <p:nvPr/>
          </p:nvSpPr>
          <p:spPr bwMode="auto">
            <a:xfrm>
              <a:off x="4110051" y="1378900"/>
              <a:ext cx="45898" cy="42368"/>
            </a:xfrm>
            <a:prstGeom prst="ellipse">
              <a:avLst/>
            </a:prstGeom>
            <a:solidFill>
              <a:srgbClr val="13436C"/>
            </a:solidFill>
            <a:ln>
              <a:noFill/>
            </a:ln>
            <a:extLst/>
          </p:spPr>
          <p:txBody>
            <a:bodyPr anchor="ctr"/>
            <a:lstStyle/>
            <a:p>
              <a:pPr algn="ctr"/>
              <a:endParaRPr/>
            </a:p>
          </p:txBody>
        </p:sp>
        <p:sp>
          <p:nvSpPr>
            <p:cNvPr id="35" name="Oval 33"/>
            <p:cNvSpPr>
              <a:spLocks/>
            </p:cNvSpPr>
            <p:nvPr/>
          </p:nvSpPr>
          <p:spPr bwMode="auto">
            <a:xfrm>
              <a:off x="4005898" y="1408911"/>
              <a:ext cx="58256" cy="52959"/>
            </a:xfrm>
            <a:prstGeom prst="ellipse">
              <a:avLst/>
            </a:prstGeom>
            <a:solidFill>
              <a:srgbClr val="13436C"/>
            </a:solidFill>
            <a:ln>
              <a:noFill/>
            </a:ln>
            <a:extLst/>
          </p:spPr>
          <p:txBody>
            <a:bodyPr anchor="ctr"/>
            <a:lstStyle/>
            <a:p>
              <a:pPr algn="ctr"/>
              <a:endParaRPr/>
            </a:p>
          </p:txBody>
        </p:sp>
        <p:sp>
          <p:nvSpPr>
            <p:cNvPr id="36" name="Oval 34"/>
            <p:cNvSpPr>
              <a:spLocks/>
            </p:cNvSpPr>
            <p:nvPr/>
          </p:nvSpPr>
          <p:spPr bwMode="auto">
            <a:xfrm>
              <a:off x="3914102" y="1454809"/>
              <a:ext cx="54725" cy="58256"/>
            </a:xfrm>
            <a:prstGeom prst="ellipse">
              <a:avLst/>
            </a:prstGeom>
            <a:solidFill>
              <a:srgbClr val="13436C"/>
            </a:solidFill>
            <a:ln>
              <a:noFill/>
            </a:ln>
            <a:extLst/>
          </p:spPr>
          <p:txBody>
            <a:bodyPr anchor="ctr"/>
            <a:lstStyle/>
            <a:p>
              <a:pPr algn="ctr"/>
              <a:endParaRPr/>
            </a:p>
          </p:txBody>
        </p:sp>
        <p:sp>
          <p:nvSpPr>
            <p:cNvPr id="37" name="Oval 35"/>
            <p:cNvSpPr>
              <a:spLocks/>
            </p:cNvSpPr>
            <p:nvPr/>
          </p:nvSpPr>
          <p:spPr bwMode="auto">
            <a:xfrm>
              <a:off x="3813480" y="1500707"/>
              <a:ext cx="67082" cy="61786"/>
            </a:xfrm>
            <a:prstGeom prst="ellipse">
              <a:avLst/>
            </a:prstGeom>
            <a:solidFill>
              <a:srgbClr val="13436C"/>
            </a:solidFill>
            <a:ln>
              <a:noFill/>
            </a:ln>
            <a:extLst/>
          </p:spPr>
          <p:txBody>
            <a:bodyPr anchor="ctr"/>
            <a:lstStyle/>
            <a:p>
              <a:pPr algn="ctr"/>
              <a:endParaRPr/>
            </a:p>
          </p:txBody>
        </p:sp>
        <p:sp>
          <p:nvSpPr>
            <p:cNvPr id="38" name="Oval 36"/>
            <p:cNvSpPr>
              <a:spLocks/>
            </p:cNvSpPr>
            <p:nvPr/>
          </p:nvSpPr>
          <p:spPr bwMode="auto">
            <a:xfrm>
              <a:off x="3728745" y="1558962"/>
              <a:ext cx="45898" cy="45898"/>
            </a:xfrm>
            <a:prstGeom prst="ellipse">
              <a:avLst/>
            </a:prstGeom>
            <a:solidFill>
              <a:srgbClr val="13436C"/>
            </a:solidFill>
            <a:ln>
              <a:noFill/>
            </a:ln>
            <a:extLst/>
          </p:spPr>
          <p:txBody>
            <a:bodyPr anchor="ctr"/>
            <a:lstStyle/>
            <a:p>
              <a:pPr algn="ctr"/>
              <a:endParaRPr/>
            </a:p>
          </p:txBody>
        </p:sp>
        <p:sp>
          <p:nvSpPr>
            <p:cNvPr id="39" name="Oval 37"/>
            <p:cNvSpPr>
              <a:spLocks/>
            </p:cNvSpPr>
            <p:nvPr/>
          </p:nvSpPr>
          <p:spPr bwMode="auto">
            <a:xfrm>
              <a:off x="3633418" y="1608391"/>
              <a:ext cx="54725" cy="51194"/>
            </a:xfrm>
            <a:prstGeom prst="ellipse">
              <a:avLst/>
            </a:prstGeom>
            <a:solidFill>
              <a:srgbClr val="13436C"/>
            </a:solidFill>
            <a:ln>
              <a:noFill/>
            </a:ln>
            <a:extLst/>
          </p:spPr>
          <p:txBody>
            <a:bodyPr anchor="ctr"/>
            <a:lstStyle/>
            <a:p>
              <a:pPr algn="ctr"/>
              <a:endParaRPr/>
            </a:p>
          </p:txBody>
        </p:sp>
        <p:sp>
          <p:nvSpPr>
            <p:cNvPr id="40" name="Oval 38"/>
            <p:cNvSpPr>
              <a:spLocks/>
            </p:cNvSpPr>
            <p:nvPr/>
          </p:nvSpPr>
          <p:spPr bwMode="auto">
            <a:xfrm>
              <a:off x="3553979" y="1675472"/>
              <a:ext cx="67082" cy="67082"/>
            </a:xfrm>
            <a:prstGeom prst="ellipse">
              <a:avLst/>
            </a:prstGeom>
            <a:solidFill>
              <a:srgbClr val="13436C"/>
            </a:solidFill>
            <a:ln>
              <a:noFill/>
            </a:ln>
            <a:extLst/>
          </p:spPr>
          <p:txBody>
            <a:bodyPr anchor="ctr"/>
            <a:lstStyle/>
            <a:p>
              <a:pPr algn="ctr"/>
              <a:endParaRPr/>
            </a:p>
          </p:txBody>
        </p:sp>
        <p:sp>
          <p:nvSpPr>
            <p:cNvPr id="41" name="Oval 39"/>
            <p:cNvSpPr>
              <a:spLocks/>
            </p:cNvSpPr>
            <p:nvPr/>
          </p:nvSpPr>
          <p:spPr bwMode="auto">
            <a:xfrm>
              <a:off x="3490428" y="1760207"/>
              <a:ext cx="45898" cy="45898"/>
            </a:xfrm>
            <a:prstGeom prst="ellipse">
              <a:avLst/>
            </a:prstGeom>
            <a:solidFill>
              <a:srgbClr val="13436C"/>
            </a:solidFill>
            <a:ln>
              <a:noFill/>
            </a:ln>
            <a:extLst/>
          </p:spPr>
          <p:txBody>
            <a:bodyPr anchor="ctr"/>
            <a:lstStyle/>
            <a:p>
              <a:pPr algn="ctr"/>
              <a:endParaRPr/>
            </a:p>
          </p:txBody>
        </p:sp>
        <p:sp>
          <p:nvSpPr>
            <p:cNvPr id="42" name="Oval 40"/>
            <p:cNvSpPr>
              <a:spLocks/>
            </p:cNvSpPr>
            <p:nvPr/>
          </p:nvSpPr>
          <p:spPr bwMode="auto">
            <a:xfrm>
              <a:off x="3407458" y="1827289"/>
              <a:ext cx="58256" cy="58256"/>
            </a:xfrm>
            <a:prstGeom prst="ellipse">
              <a:avLst/>
            </a:prstGeom>
            <a:solidFill>
              <a:srgbClr val="13436C"/>
            </a:solidFill>
            <a:ln>
              <a:noFill/>
            </a:ln>
            <a:extLst/>
          </p:spPr>
          <p:txBody>
            <a:bodyPr anchor="ctr"/>
            <a:lstStyle/>
            <a:p>
              <a:pPr algn="ctr"/>
              <a:endParaRPr/>
            </a:p>
          </p:txBody>
        </p:sp>
        <p:sp>
          <p:nvSpPr>
            <p:cNvPr id="43" name="Oval 41"/>
            <p:cNvSpPr>
              <a:spLocks/>
            </p:cNvSpPr>
            <p:nvPr/>
          </p:nvSpPr>
          <p:spPr bwMode="auto">
            <a:xfrm>
              <a:off x="3331550" y="1901432"/>
              <a:ext cx="58256" cy="60020"/>
            </a:xfrm>
            <a:prstGeom prst="ellipse">
              <a:avLst/>
            </a:prstGeom>
            <a:solidFill>
              <a:srgbClr val="13436C"/>
            </a:solidFill>
            <a:ln>
              <a:noFill/>
            </a:ln>
            <a:extLst/>
          </p:spPr>
          <p:txBody>
            <a:bodyPr anchor="ctr"/>
            <a:lstStyle/>
            <a:p>
              <a:pPr algn="ctr"/>
              <a:endParaRPr/>
            </a:p>
          </p:txBody>
        </p:sp>
        <p:sp>
          <p:nvSpPr>
            <p:cNvPr id="44" name="Oval 42"/>
            <p:cNvSpPr>
              <a:spLocks/>
            </p:cNvSpPr>
            <p:nvPr/>
          </p:nvSpPr>
          <p:spPr bwMode="auto">
            <a:xfrm>
              <a:off x="3276825" y="1989697"/>
              <a:ext cx="63551" cy="63551"/>
            </a:xfrm>
            <a:prstGeom prst="ellipse">
              <a:avLst/>
            </a:prstGeom>
            <a:solidFill>
              <a:srgbClr val="13436C"/>
            </a:solidFill>
            <a:ln>
              <a:noFill/>
            </a:ln>
            <a:extLst/>
          </p:spPr>
          <p:txBody>
            <a:bodyPr anchor="ctr"/>
            <a:lstStyle/>
            <a:p>
              <a:pPr algn="ctr"/>
              <a:endParaRPr/>
            </a:p>
          </p:txBody>
        </p:sp>
        <p:sp>
          <p:nvSpPr>
            <p:cNvPr id="45" name="Oval 43"/>
            <p:cNvSpPr>
              <a:spLocks/>
            </p:cNvSpPr>
            <p:nvPr/>
          </p:nvSpPr>
          <p:spPr bwMode="auto">
            <a:xfrm>
              <a:off x="3227396" y="2081494"/>
              <a:ext cx="61786" cy="67082"/>
            </a:xfrm>
            <a:prstGeom prst="ellipse">
              <a:avLst/>
            </a:prstGeom>
            <a:solidFill>
              <a:srgbClr val="13436C"/>
            </a:solidFill>
            <a:ln>
              <a:noFill/>
            </a:ln>
            <a:extLst/>
          </p:spPr>
          <p:txBody>
            <a:bodyPr anchor="ctr"/>
            <a:lstStyle/>
            <a:p>
              <a:pPr algn="ctr"/>
              <a:endParaRPr/>
            </a:p>
          </p:txBody>
        </p:sp>
        <p:sp>
          <p:nvSpPr>
            <p:cNvPr id="46" name="Oval 44"/>
            <p:cNvSpPr>
              <a:spLocks/>
            </p:cNvSpPr>
            <p:nvPr/>
          </p:nvSpPr>
          <p:spPr bwMode="auto">
            <a:xfrm>
              <a:off x="3185029" y="2182117"/>
              <a:ext cx="51194" cy="54725"/>
            </a:xfrm>
            <a:prstGeom prst="ellipse">
              <a:avLst/>
            </a:prstGeom>
            <a:solidFill>
              <a:srgbClr val="13436C"/>
            </a:solidFill>
            <a:ln>
              <a:noFill/>
            </a:ln>
            <a:extLst/>
          </p:spPr>
          <p:txBody>
            <a:bodyPr anchor="ctr"/>
            <a:lstStyle/>
            <a:p>
              <a:pPr algn="ctr"/>
              <a:endParaRPr/>
            </a:p>
          </p:txBody>
        </p:sp>
        <p:sp>
          <p:nvSpPr>
            <p:cNvPr id="47" name="Oval 45"/>
            <p:cNvSpPr>
              <a:spLocks/>
            </p:cNvSpPr>
            <p:nvPr/>
          </p:nvSpPr>
          <p:spPr bwMode="auto">
            <a:xfrm>
              <a:off x="3135600" y="2273913"/>
              <a:ext cx="54725" cy="60020"/>
            </a:xfrm>
            <a:prstGeom prst="ellipse">
              <a:avLst/>
            </a:prstGeom>
            <a:solidFill>
              <a:srgbClr val="13436C"/>
            </a:solidFill>
            <a:ln>
              <a:noFill/>
            </a:ln>
            <a:extLst/>
          </p:spPr>
          <p:txBody>
            <a:bodyPr anchor="ctr"/>
            <a:lstStyle/>
            <a:p>
              <a:pPr algn="ctr"/>
              <a:endParaRPr/>
            </a:p>
          </p:txBody>
        </p:sp>
        <p:sp>
          <p:nvSpPr>
            <p:cNvPr id="48" name="Oval 46"/>
            <p:cNvSpPr>
              <a:spLocks/>
            </p:cNvSpPr>
            <p:nvPr/>
          </p:nvSpPr>
          <p:spPr bwMode="auto">
            <a:xfrm>
              <a:off x="3102059" y="2379831"/>
              <a:ext cx="45898" cy="45898"/>
            </a:xfrm>
            <a:prstGeom prst="ellipse">
              <a:avLst/>
            </a:prstGeom>
            <a:solidFill>
              <a:srgbClr val="13436C"/>
            </a:solidFill>
            <a:ln>
              <a:noFill/>
            </a:ln>
            <a:extLst/>
          </p:spPr>
          <p:txBody>
            <a:bodyPr anchor="ctr"/>
            <a:lstStyle/>
            <a:p>
              <a:pPr algn="ctr"/>
              <a:endParaRPr/>
            </a:p>
          </p:txBody>
        </p:sp>
        <p:sp>
          <p:nvSpPr>
            <p:cNvPr id="49" name="Oval 47"/>
            <p:cNvSpPr>
              <a:spLocks/>
            </p:cNvSpPr>
            <p:nvPr/>
          </p:nvSpPr>
          <p:spPr bwMode="auto">
            <a:xfrm>
              <a:off x="3077345" y="2475158"/>
              <a:ext cx="61786" cy="63551"/>
            </a:xfrm>
            <a:prstGeom prst="ellipse">
              <a:avLst/>
            </a:prstGeom>
            <a:solidFill>
              <a:srgbClr val="13436C"/>
            </a:solidFill>
            <a:ln>
              <a:noFill/>
            </a:ln>
            <a:extLst/>
          </p:spPr>
          <p:txBody>
            <a:bodyPr anchor="ctr"/>
            <a:lstStyle/>
            <a:p>
              <a:pPr algn="ctr"/>
              <a:endParaRPr/>
            </a:p>
          </p:txBody>
        </p:sp>
        <p:sp>
          <p:nvSpPr>
            <p:cNvPr id="50" name="Oval 48"/>
            <p:cNvSpPr>
              <a:spLocks/>
            </p:cNvSpPr>
            <p:nvPr/>
          </p:nvSpPr>
          <p:spPr bwMode="auto">
            <a:xfrm>
              <a:off x="3068519" y="2584607"/>
              <a:ext cx="45898" cy="49429"/>
            </a:xfrm>
            <a:prstGeom prst="ellipse">
              <a:avLst/>
            </a:prstGeom>
            <a:solidFill>
              <a:srgbClr val="13436C"/>
            </a:solidFill>
            <a:ln>
              <a:noFill/>
            </a:ln>
            <a:extLst/>
          </p:spPr>
          <p:txBody>
            <a:bodyPr anchor="ctr"/>
            <a:lstStyle/>
            <a:p>
              <a:pPr algn="ctr"/>
              <a:endParaRPr/>
            </a:p>
          </p:txBody>
        </p:sp>
        <p:sp>
          <p:nvSpPr>
            <p:cNvPr id="51" name="Oval 49"/>
            <p:cNvSpPr>
              <a:spLocks/>
            </p:cNvSpPr>
            <p:nvPr/>
          </p:nvSpPr>
          <p:spPr bwMode="auto">
            <a:xfrm>
              <a:off x="3050865" y="2692291"/>
              <a:ext cx="45898" cy="42368"/>
            </a:xfrm>
            <a:prstGeom prst="ellipse">
              <a:avLst/>
            </a:prstGeom>
            <a:solidFill>
              <a:srgbClr val="13436C"/>
            </a:solidFill>
            <a:ln>
              <a:noFill/>
            </a:ln>
            <a:extLst/>
          </p:spPr>
          <p:txBody>
            <a:bodyPr anchor="ctr"/>
            <a:lstStyle/>
            <a:p>
              <a:pPr algn="ctr"/>
              <a:endParaRPr/>
            </a:p>
          </p:txBody>
        </p:sp>
        <p:sp>
          <p:nvSpPr>
            <p:cNvPr id="52" name="Oval 50"/>
            <p:cNvSpPr>
              <a:spLocks/>
            </p:cNvSpPr>
            <p:nvPr/>
          </p:nvSpPr>
          <p:spPr bwMode="auto">
            <a:xfrm>
              <a:off x="3031447" y="2789383"/>
              <a:ext cx="52959" cy="58256"/>
            </a:xfrm>
            <a:prstGeom prst="ellipse">
              <a:avLst/>
            </a:prstGeom>
            <a:solidFill>
              <a:srgbClr val="13436C"/>
            </a:solidFill>
            <a:ln>
              <a:noFill/>
            </a:ln>
            <a:extLst/>
          </p:spPr>
          <p:txBody>
            <a:bodyPr anchor="ctr"/>
            <a:lstStyle/>
            <a:p>
              <a:pPr algn="ctr"/>
              <a:endParaRPr/>
            </a:p>
          </p:txBody>
        </p:sp>
        <p:sp>
          <p:nvSpPr>
            <p:cNvPr id="53" name="Oval 51"/>
            <p:cNvSpPr>
              <a:spLocks/>
            </p:cNvSpPr>
            <p:nvPr/>
          </p:nvSpPr>
          <p:spPr bwMode="auto">
            <a:xfrm>
              <a:off x="3043804" y="2902363"/>
              <a:ext cx="45898" cy="42368"/>
            </a:xfrm>
            <a:prstGeom prst="ellipse">
              <a:avLst/>
            </a:prstGeom>
            <a:solidFill>
              <a:srgbClr val="13436C"/>
            </a:solidFill>
            <a:ln>
              <a:noFill/>
            </a:ln>
            <a:extLst/>
          </p:spPr>
          <p:txBody>
            <a:bodyPr anchor="ctr"/>
            <a:lstStyle/>
            <a:p>
              <a:pPr algn="ctr"/>
              <a:endParaRPr/>
            </a:p>
          </p:txBody>
        </p:sp>
        <p:sp>
          <p:nvSpPr>
            <p:cNvPr id="54" name="Oval 52"/>
            <p:cNvSpPr>
              <a:spLocks/>
            </p:cNvSpPr>
            <p:nvPr/>
          </p:nvSpPr>
          <p:spPr bwMode="auto">
            <a:xfrm>
              <a:off x="3063223" y="3006516"/>
              <a:ext cx="42368" cy="42368"/>
            </a:xfrm>
            <a:prstGeom prst="ellipse">
              <a:avLst/>
            </a:prstGeom>
            <a:solidFill>
              <a:srgbClr val="13436C"/>
            </a:solidFill>
            <a:ln>
              <a:noFill/>
            </a:ln>
            <a:extLst/>
          </p:spPr>
          <p:txBody>
            <a:bodyPr anchor="ctr"/>
            <a:lstStyle/>
            <a:p>
              <a:pPr algn="ctr"/>
              <a:endParaRPr/>
            </a:p>
          </p:txBody>
        </p:sp>
        <p:sp>
          <p:nvSpPr>
            <p:cNvPr id="55" name="Oval 53"/>
            <p:cNvSpPr>
              <a:spLocks/>
            </p:cNvSpPr>
            <p:nvPr/>
          </p:nvSpPr>
          <p:spPr bwMode="auto">
            <a:xfrm>
              <a:off x="3068519" y="3098312"/>
              <a:ext cx="67082" cy="67082"/>
            </a:xfrm>
            <a:prstGeom prst="ellipse">
              <a:avLst/>
            </a:prstGeom>
            <a:solidFill>
              <a:srgbClr val="13436C"/>
            </a:solidFill>
            <a:ln>
              <a:noFill/>
            </a:ln>
            <a:extLst/>
          </p:spPr>
          <p:txBody>
            <a:bodyPr anchor="ctr"/>
            <a:lstStyle/>
            <a:p>
              <a:pPr algn="ctr"/>
              <a:endParaRPr/>
            </a:p>
          </p:txBody>
        </p:sp>
        <p:sp>
          <p:nvSpPr>
            <p:cNvPr id="56" name="Oval 54"/>
            <p:cNvSpPr>
              <a:spLocks/>
            </p:cNvSpPr>
            <p:nvPr/>
          </p:nvSpPr>
          <p:spPr bwMode="auto">
            <a:xfrm>
              <a:off x="3084407" y="3204231"/>
              <a:ext cx="67082" cy="67082"/>
            </a:xfrm>
            <a:prstGeom prst="ellipse">
              <a:avLst/>
            </a:prstGeom>
            <a:solidFill>
              <a:srgbClr val="13436C"/>
            </a:solidFill>
            <a:ln>
              <a:noFill/>
            </a:ln>
            <a:extLst/>
          </p:spPr>
          <p:txBody>
            <a:bodyPr anchor="ctr"/>
            <a:lstStyle/>
            <a:p>
              <a:pPr algn="ctr"/>
              <a:endParaRPr/>
            </a:p>
          </p:txBody>
        </p:sp>
        <p:sp>
          <p:nvSpPr>
            <p:cNvPr id="57" name="Oval 55"/>
            <p:cNvSpPr>
              <a:spLocks/>
            </p:cNvSpPr>
            <p:nvPr/>
          </p:nvSpPr>
          <p:spPr bwMode="auto">
            <a:xfrm>
              <a:off x="3117947" y="3317211"/>
              <a:ext cx="42368" cy="45898"/>
            </a:xfrm>
            <a:prstGeom prst="ellipse">
              <a:avLst/>
            </a:prstGeom>
            <a:solidFill>
              <a:srgbClr val="13436C"/>
            </a:solidFill>
            <a:ln>
              <a:noFill/>
            </a:ln>
            <a:extLst/>
          </p:spPr>
          <p:txBody>
            <a:bodyPr anchor="ctr"/>
            <a:lstStyle/>
            <a:p>
              <a:pPr algn="ctr"/>
              <a:endParaRPr/>
            </a:p>
          </p:txBody>
        </p:sp>
        <p:sp>
          <p:nvSpPr>
            <p:cNvPr id="58" name="Oval 56"/>
            <p:cNvSpPr>
              <a:spLocks/>
            </p:cNvSpPr>
            <p:nvPr/>
          </p:nvSpPr>
          <p:spPr bwMode="auto">
            <a:xfrm>
              <a:off x="3156784" y="3400180"/>
              <a:ext cx="67082" cy="63551"/>
            </a:xfrm>
            <a:prstGeom prst="ellipse">
              <a:avLst/>
            </a:prstGeom>
            <a:solidFill>
              <a:srgbClr val="13436C"/>
            </a:solidFill>
            <a:ln>
              <a:noFill/>
            </a:ln>
            <a:extLst/>
          </p:spPr>
          <p:txBody>
            <a:bodyPr anchor="ctr"/>
            <a:lstStyle/>
            <a:p>
              <a:pPr algn="ctr"/>
              <a:endParaRPr/>
            </a:p>
          </p:txBody>
        </p:sp>
        <p:sp>
          <p:nvSpPr>
            <p:cNvPr id="59" name="Oval 57"/>
            <p:cNvSpPr>
              <a:spLocks/>
            </p:cNvSpPr>
            <p:nvPr/>
          </p:nvSpPr>
          <p:spPr bwMode="auto">
            <a:xfrm>
              <a:off x="3209744" y="3500803"/>
              <a:ext cx="54725" cy="54725"/>
            </a:xfrm>
            <a:prstGeom prst="ellipse">
              <a:avLst/>
            </a:prstGeom>
            <a:solidFill>
              <a:srgbClr val="13436C"/>
            </a:solidFill>
            <a:ln>
              <a:noFill/>
            </a:ln>
            <a:extLst/>
          </p:spPr>
          <p:txBody>
            <a:bodyPr anchor="ctr"/>
            <a:lstStyle/>
            <a:p>
              <a:pPr algn="ctr"/>
              <a:endParaRPr/>
            </a:p>
          </p:txBody>
        </p:sp>
        <p:sp>
          <p:nvSpPr>
            <p:cNvPr id="60" name="Oval 58"/>
            <p:cNvSpPr>
              <a:spLocks/>
            </p:cNvSpPr>
            <p:nvPr/>
          </p:nvSpPr>
          <p:spPr bwMode="auto">
            <a:xfrm>
              <a:off x="3264468" y="3601426"/>
              <a:ext cx="42368" cy="37072"/>
            </a:xfrm>
            <a:prstGeom prst="ellipse">
              <a:avLst/>
            </a:prstGeom>
            <a:solidFill>
              <a:srgbClr val="13436C"/>
            </a:solidFill>
            <a:ln>
              <a:noFill/>
            </a:ln>
            <a:extLst/>
          </p:spPr>
          <p:txBody>
            <a:bodyPr anchor="ctr"/>
            <a:lstStyle/>
            <a:p>
              <a:pPr algn="ctr"/>
              <a:endParaRPr/>
            </a:p>
          </p:txBody>
        </p:sp>
        <p:sp>
          <p:nvSpPr>
            <p:cNvPr id="61" name="Oval 59"/>
            <p:cNvSpPr>
              <a:spLocks/>
            </p:cNvSpPr>
            <p:nvPr/>
          </p:nvSpPr>
          <p:spPr bwMode="auto">
            <a:xfrm>
              <a:off x="3315662" y="3693222"/>
              <a:ext cx="40602" cy="42368"/>
            </a:xfrm>
            <a:prstGeom prst="ellipse">
              <a:avLst/>
            </a:prstGeom>
            <a:solidFill>
              <a:srgbClr val="13436C"/>
            </a:solidFill>
            <a:ln>
              <a:noFill/>
            </a:ln>
            <a:extLst/>
          </p:spPr>
          <p:txBody>
            <a:bodyPr anchor="ctr"/>
            <a:lstStyle/>
            <a:p>
              <a:pPr algn="ctr"/>
              <a:endParaRPr/>
            </a:p>
          </p:txBody>
        </p:sp>
        <p:sp>
          <p:nvSpPr>
            <p:cNvPr id="62" name="Oval 60"/>
            <p:cNvSpPr>
              <a:spLocks/>
            </p:cNvSpPr>
            <p:nvPr/>
          </p:nvSpPr>
          <p:spPr bwMode="auto">
            <a:xfrm>
              <a:off x="3370386" y="3760303"/>
              <a:ext cx="65317" cy="61786"/>
            </a:xfrm>
            <a:prstGeom prst="ellipse">
              <a:avLst/>
            </a:prstGeom>
            <a:solidFill>
              <a:srgbClr val="13436C"/>
            </a:solidFill>
            <a:ln>
              <a:noFill/>
            </a:ln>
            <a:extLst/>
          </p:spPr>
          <p:txBody>
            <a:bodyPr anchor="ctr"/>
            <a:lstStyle/>
            <a:p>
              <a:pPr algn="ctr"/>
              <a:endParaRPr/>
            </a:p>
          </p:txBody>
        </p:sp>
        <p:sp>
          <p:nvSpPr>
            <p:cNvPr id="63" name="Oval 61"/>
            <p:cNvSpPr>
              <a:spLocks/>
            </p:cNvSpPr>
            <p:nvPr/>
          </p:nvSpPr>
          <p:spPr bwMode="auto">
            <a:xfrm>
              <a:off x="3449826" y="3839743"/>
              <a:ext cx="58256" cy="58256"/>
            </a:xfrm>
            <a:prstGeom prst="ellipse">
              <a:avLst/>
            </a:prstGeom>
            <a:solidFill>
              <a:srgbClr val="13436C"/>
            </a:solidFill>
            <a:ln>
              <a:noFill/>
            </a:ln>
            <a:extLst/>
          </p:spPr>
          <p:txBody>
            <a:bodyPr anchor="ctr"/>
            <a:lstStyle/>
            <a:p>
              <a:pPr algn="ctr"/>
              <a:endParaRPr/>
            </a:p>
          </p:txBody>
        </p:sp>
        <p:sp>
          <p:nvSpPr>
            <p:cNvPr id="64" name="Oval 62"/>
            <p:cNvSpPr>
              <a:spLocks/>
            </p:cNvSpPr>
            <p:nvPr/>
          </p:nvSpPr>
          <p:spPr bwMode="auto">
            <a:xfrm>
              <a:off x="3529265" y="3919181"/>
              <a:ext cx="45898" cy="45898"/>
            </a:xfrm>
            <a:prstGeom prst="ellipse">
              <a:avLst/>
            </a:prstGeom>
            <a:solidFill>
              <a:srgbClr val="13436C"/>
            </a:solidFill>
            <a:ln>
              <a:noFill/>
            </a:ln>
            <a:extLst/>
          </p:spPr>
          <p:txBody>
            <a:bodyPr anchor="ctr"/>
            <a:lstStyle/>
            <a:p>
              <a:pPr algn="ctr"/>
              <a:endParaRPr/>
            </a:p>
          </p:txBody>
        </p:sp>
        <p:sp>
          <p:nvSpPr>
            <p:cNvPr id="65" name="Oval 63"/>
            <p:cNvSpPr>
              <a:spLocks/>
            </p:cNvSpPr>
            <p:nvPr/>
          </p:nvSpPr>
          <p:spPr bwMode="auto">
            <a:xfrm>
              <a:off x="3603408" y="3995089"/>
              <a:ext cx="45898" cy="45898"/>
            </a:xfrm>
            <a:prstGeom prst="ellipse">
              <a:avLst/>
            </a:prstGeom>
            <a:solidFill>
              <a:srgbClr val="13436C"/>
            </a:solidFill>
            <a:ln>
              <a:noFill/>
            </a:ln>
            <a:extLst/>
          </p:spPr>
          <p:txBody>
            <a:bodyPr anchor="ctr"/>
            <a:lstStyle/>
            <a:p>
              <a:pPr algn="ctr"/>
              <a:endParaRPr/>
            </a:p>
          </p:txBody>
        </p:sp>
        <p:sp>
          <p:nvSpPr>
            <p:cNvPr id="66" name="Oval 64"/>
            <p:cNvSpPr>
              <a:spLocks/>
            </p:cNvSpPr>
            <p:nvPr/>
          </p:nvSpPr>
          <p:spPr bwMode="auto">
            <a:xfrm>
              <a:off x="3675786" y="4048049"/>
              <a:ext cx="67082" cy="67082"/>
            </a:xfrm>
            <a:prstGeom prst="ellipse">
              <a:avLst/>
            </a:prstGeom>
            <a:solidFill>
              <a:srgbClr val="13436C"/>
            </a:solidFill>
            <a:ln>
              <a:noFill/>
            </a:ln>
            <a:extLst/>
          </p:spPr>
          <p:txBody>
            <a:bodyPr anchor="ctr"/>
            <a:lstStyle/>
            <a:p>
              <a:pPr algn="ctr"/>
              <a:endParaRPr/>
            </a:p>
          </p:txBody>
        </p:sp>
        <p:sp>
          <p:nvSpPr>
            <p:cNvPr id="67" name="Oval 65"/>
            <p:cNvSpPr>
              <a:spLocks/>
            </p:cNvSpPr>
            <p:nvPr/>
          </p:nvSpPr>
          <p:spPr bwMode="auto">
            <a:xfrm>
              <a:off x="3779939" y="4108069"/>
              <a:ext cx="45898" cy="45898"/>
            </a:xfrm>
            <a:prstGeom prst="ellipse">
              <a:avLst/>
            </a:prstGeom>
            <a:solidFill>
              <a:srgbClr val="13436C"/>
            </a:solidFill>
            <a:ln>
              <a:noFill/>
            </a:ln>
            <a:extLst/>
          </p:spPr>
          <p:txBody>
            <a:bodyPr anchor="ctr"/>
            <a:lstStyle/>
            <a:p>
              <a:pPr algn="ctr"/>
              <a:endParaRPr/>
            </a:p>
          </p:txBody>
        </p:sp>
        <p:sp>
          <p:nvSpPr>
            <p:cNvPr id="68" name="Oval 66"/>
            <p:cNvSpPr>
              <a:spLocks/>
            </p:cNvSpPr>
            <p:nvPr/>
          </p:nvSpPr>
          <p:spPr bwMode="auto">
            <a:xfrm>
              <a:off x="3868204" y="4148671"/>
              <a:ext cx="58256" cy="60020"/>
            </a:xfrm>
            <a:prstGeom prst="ellipse">
              <a:avLst/>
            </a:prstGeom>
            <a:solidFill>
              <a:srgbClr val="13436C"/>
            </a:solidFill>
            <a:ln>
              <a:noFill/>
            </a:ln>
            <a:extLst/>
          </p:spPr>
          <p:txBody>
            <a:bodyPr anchor="ctr"/>
            <a:lstStyle/>
            <a:p>
              <a:pPr algn="ctr"/>
              <a:endParaRPr/>
            </a:p>
          </p:txBody>
        </p:sp>
        <p:sp>
          <p:nvSpPr>
            <p:cNvPr id="69" name="Oval 67"/>
            <p:cNvSpPr>
              <a:spLocks/>
            </p:cNvSpPr>
            <p:nvPr/>
          </p:nvSpPr>
          <p:spPr bwMode="auto">
            <a:xfrm>
              <a:off x="3968826" y="4203396"/>
              <a:ext cx="45898" cy="45898"/>
            </a:xfrm>
            <a:prstGeom prst="ellipse">
              <a:avLst/>
            </a:prstGeom>
            <a:solidFill>
              <a:srgbClr val="13436C"/>
            </a:solidFill>
            <a:ln>
              <a:noFill/>
            </a:ln>
            <a:extLst/>
          </p:spPr>
          <p:txBody>
            <a:bodyPr anchor="ctr"/>
            <a:lstStyle/>
            <a:p>
              <a:pPr algn="ctr"/>
              <a:endParaRPr/>
            </a:p>
          </p:txBody>
        </p:sp>
        <p:sp>
          <p:nvSpPr>
            <p:cNvPr id="70" name="Oval 68"/>
            <p:cNvSpPr>
              <a:spLocks/>
            </p:cNvSpPr>
            <p:nvPr/>
          </p:nvSpPr>
          <p:spPr bwMode="auto">
            <a:xfrm>
              <a:off x="4060623" y="4254590"/>
              <a:ext cx="49429" cy="45898"/>
            </a:xfrm>
            <a:prstGeom prst="ellipse">
              <a:avLst/>
            </a:prstGeom>
            <a:solidFill>
              <a:srgbClr val="13436C"/>
            </a:solidFill>
            <a:ln>
              <a:noFill/>
            </a:ln>
            <a:extLst/>
          </p:spPr>
          <p:txBody>
            <a:bodyPr anchor="ctr"/>
            <a:lstStyle/>
            <a:p>
              <a:pPr algn="ctr"/>
              <a:endParaRPr/>
            </a:p>
          </p:txBody>
        </p:sp>
        <p:sp>
          <p:nvSpPr>
            <p:cNvPr id="71" name="Oval 69"/>
            <p:cNvSpPr>
              <a:spLocks/>
            </p:cNvSpPr>
            <p:nvPr/>
          </p:nvSpPr>
          <p:spPr bwMode="auto">
            <a:xfrm>
              <a:off x="4168307" y="4274008"/>
              <a:ext cx="38837" cy="38837"/>
            </a:xfrm>
            <a:prstGeom prst="ellipse">
              <a:avLst/>
            </a:prstGeom>
            <a:solidFill>
              <a:srgbClr val="13436C"/>
            </a:solidFill>
            <a:ln>
              <a:noFill/>
            </a:ln>
            <a:extLst/>
          </p:spPr>
          <p:txBody>
            <a:bodyPr anchor="ctr"/>
            <a:lstStyle/>
            <a:p>
              <a:pPr algn="ctr"/>
              <a:endParaRPr/>
            </a:p>
          </p:txBody>
        </p:sp>
        <p:sp>
          <p:nvSpPr>
            <p:cNvPr id="72" name="Oval 70"/>
            <p:cNvSpPr>
              <a:spLocks/>
            </p:cNvSpPr>
            <p:nvPr/>
          </p:nvSpPr>
          <p:spPr bwMode="auto">
            <a:xfrm>
              <a:off x="4260103" y="4279305"/>
              <a:ext cx="67082" cy="67082"/>
            </a:xfrm>
            <a:prstGeom prst="ellipse">
              <a:avLst/>
            </a:prstGeom>
            <a:solidFill>
              <a:srgbClr val="13436C"/>
            </a:solidFill>
            <a:ln>
              <a:noFill/>
            </a:ln>
            <a:extLst/>
          </p:spPr>
          <p:txBody>
            <a:bodyPr anchor="ctr"/>
            <a:lstStyle/>
            <a:p>
              <a:pPr algn="ctr"/>
              <a:endParaRPr/>
            </a:p>
          </p:txBody>
        </p:sp>
        <p:sp>
          <p:nvSpPr>
            <p:cNvPr id="73" name="Oval 71"/>
            <p:cNvSpPr>
              <a:spLocks/>
            </p:cNvSpPr>
            <p:nvPr/>
          </p:nvSpPr>
          <p:spPr bwMode="auto">
            <a:xfrm>
              <a:off x="4366021" y="4295192"/>
              <a:ext cx="67082" cy="67082"/>
            </a:xfrm>
            <a:prstGeom prst="ellipse">
              <a:avLst/>
            </a:prstGeom>
            <a:solidFill>
              <a:srgbClr val="13436C"/>
            </a:solidFill>
            <a:ln>
              <a:noFill/>
            </a:ln>
            <a:extLst/>
          </p:spPr>
          <p:txBody>
            <a:bodyPr anchor="ctr"/>
            <a:lstStyle/>
            <a:p>
              <a:pPr algn="ctr"/>
              <a:endParaRPr/>
            </a:p>
          </p:txBody>
        </p:sp>
        <p:sp>
          <p:nvSpPr>
            <p:cNvPr id="74" name="Oval 72"/>
            <p:cNvSpPr>
              <a:spLocks/>
            </p:cNvSpPr>
            <p:nvPr/>
          </p:nvSpPr>
          <p:spPr bwMode="auto">
            <a:xfrm>
              <a:off x="4482532" y="4325203"/>
              <a:ext cx="37072" cy="37072"/>
            </a:xfrm>
            <a:prstGeom prst="ellipse">
              <a:avLst/>
            </a:prstGeom>
            <a:solidFill>
              <a:srgbClr val="13436C"/>
            </a:solidFill>
            <a:ln>
              <a:noFill/>
            </a:ln>
            <a:extLst/>
          </p:spPr>
          <p:txBody>
            <a:bodyPr anchor="ctr"/>
            <a:lstStyle/>
            <a:p>
              <a:pPr algn="ctr"/>
              <a:endParaRPr/>
            </a:p>
          </p:txBody>
        </p:sp>
        <p:sp>
          <p:nvSpPr>
            <p:cNvPr id="75" name="Oval 73"/>
            <p:cNvSpPr>
              <a:spLocks/>
            </p:cNvSpPr>
            <p:nvPr/>
          </p:nvSpPr>
          <p:spPr bwMode="auto">
            <a:xfrm>
              <a:off x="4583154" y="4325203"/>
              <a:ext cx="45898" cy="45898"/>
            </a:xfrm>
            <a:prstGeom prst="ellipse">
              <a:avLst/>
            </a:prstGeom>
            <a:solidFill>
              <a:srgbClr val="13436C"/>
            </a:solidFill>
            <a:ln>
              <a:noFill/>
            </a:ln>
            <a:extLst/>
          </p:spPr>
          <p:txBody>
            <a:bodyPr anchor="ctr"/>
            <a:lstStyle/>
            <a:p>
              <a:pPr algn="ctr"/>
              <a:endParaRPr/>
            </a:p>
          </p:txBody>
        </p:sp>
        <p:sp>
          <p:nvSpPr>
            <p:cNvPr id="76" name="Oval 74"/>
            <p:cNvSpPr>
              <a:spLocks/>
            </p:cNvSpPr>
            <p:nvPr/>
          </p:nvSpPr>
          <p:spPr bwMode="auto">
            <a:xfrm>
              <a:off x="4683777" y="4304019"/>
              <a:ext cx="54725" cy="54725"/>
            </a:xfrm>
            <a:prstGeom prst="ellipse">
              <a:avLst/>
            </a:prstGeom>
            <a:solidFill>
              <a:srgbClr val="13436C"/>
            </a:solidFill>
            <a:ln>
              <a:noFill/>
            </a:ln>
            <a:extLst/>
          </p:spPr>
          <p:txBody>
            <a:bodyPr anchor="ctr"/>
            <a:lstStyle/>
            <a:p>
              <a:pPr algn="ctr"/>
              <a:endParaRPr/>
            </a:p>
          </p:txBody>
        </p:sp>
        <p:sp>
          <p:nvSpPr>
            <p:cNvPr id="77" name="Oval 75"/>
            <p:cNvSpPr>
              <a:spLocks/>
            </p:cNvSpPr>
            <p:nvPr/>
          </p:nvSpPr>
          <p:spPr bwMode="auto">
            <a:xfrm>
              <a:off x="4784400" y="4282835"/>
              <a:ext cx="61786" cy="63551"/>
            </a:xfrm>
            <a:prstGeom prst="ellipse">
              <a:avLst/>
            </a:prstGeom>
            <a:solidFill>
              <a:srgbClr val="13436C"/>
            </a:solidFill>
            <a:ln>
              <a:noFill/>
            </a:ln>
            <a:extLst/>
          </p:spPr>
          <p:txBody>
            <a:bodyPr anchor="ctr"/>
            <a:lstStyle/>
            <a:p>
              <a:pPr algn="ctr"/>
              <a:endParaRPr/>
            </a:p>
          </p:txBody>
        </p:sp>
        <p:sp>
          <p:nvSpPr>
            <p:cNvPr id="78" name="Oval 76"/>
            <p:cNvSpPr>
              <a:spLocks/>
            </p:cNvSpPr>
            <p:nvPr/>
          </p:nvSpPr>
          <p:spPr bwMode="auto">
            <a:xfrm>
              <a:off x="4892084" y="4270478"/>
              <a:ext cx="54725" cy="54725"/>
            </a:xfrm>
            <a:prstGeom prst="ellipse">
              <a:avLst/>
            </a:prstGeom>
            <a:solidFill>
              <a:srgbClr val="13436C"/>
            </a:solidFill>
            <a:ln>
              <a:noFill/>
            </a:ln>
            <a:extLst/>
          </p:spPr>
          <p:txBody>
            <a:bodyPr anchor="ctr"/>
            <a:lstStyle/>
            <a:p>
              <a:pPr algn="ctr"/>
              <a:endParaRPr/>
            </a:p>
          </p:txBody>
        </p:sp>
        <p:sp>
          <p:nvSpPr>
            <p:cNvPr id="79" name="Oval 77"/>
            <p:cNvSpPr>
              <a:spLocks/>
            </p:cNvSpPr>
            <p:nvPr/>
          </p:nvSpPr>
          <p:spPr bwMode="auto">
            <a:xfrm>
              <a:off x="4998002" y="4254590"/>
              <a:ext cx="49429" cy="52959"/>
            </a:xfrm>
            <a:prstGeom prst="ellipse">
              <a:avLst/>
            </a:prstGeom>
            <a:solidFill>
              <a:srgbClr val="13436C"/>
            </a:solidFill>
            <a:ln>
              <a:noFill/>
            </a:ln>
            <a:extLst/>
          </p:spPr>
          <p:txBody>
            <a:bodyPr anchor="ctr"/>
            <a:lstStyle/>
            <a:p>
              <a:pPr algn="ctr"/>
              <a:endParaRPr/>
            </a:p>
          </p:txBody>
        </p:sp>
        <p:sp>
          <p:nvSpPr>
            <p:cNvPr id="80" name="Oval 78"/>
            <p:cNvSpPr>
              <a:spLocks/>
            </p:cNvSpPr>
            <p:nvPr/>
          </p:nvSpPr>
          <p:spPr bwMode="auto">
            <a:xfrm>
              <a:off x="5093329" y="4215754"/>
              <a:ext cx="51194" cy="45898"/>
            </a:xfrm>
            <a:prstGeom prst="ellipse">
              <a:avLst/>
            </a:prstGeom>
            <a:solidFill>
              <a:srgbClr val="13436C"/>
            </a:solidFill>
            <a:ln>
              <a:noFill/>
            </a:ln>
            <a:extLst/>
          </p:spPr>
          <p:txBody>
            <a:bodyPr anchor="ctr"/>
            <a:lstStyle/>
            <a:p>
              <a:pPr algn="ctr"/>
              <a:endParaRPr/>
            </a:p>
          </p:txBody>
        </p:sp>
        <p:sp>
          <p:nvSpPr>
            <p:cNvPr id="81" name="Oval 79"/>
            <p:cNvSpPr>
              <a:spLocks/>
            </p:cNvSpPr>
            <p:nvPr/>
          </p:nvSpPr>
          <p:spPr bwMode="auto">
            <a:xfrm>
              <a:off x="5185125" y="4166325"/>
              <a:ext cx="54725" cy="49429"/>
            </a:xfrm>
            <a:prstGeom prst="ellipse">
              <a:avLst/>
            </a:prstGeom>
            <a:solidFill>
              <a:srgbClr val="13436C"/>
            </a:solidFill>
            <a:ln>
              <a:noFill/>
            </a:ln>
            <a:extLst/>
          </p:spPr>
          <p:txBody>
            <a:bodyPr anchor="ctr"/>
            <a:lstStyle/>
            <a:p>
              <a:pPr algn="ctr"/>
              <a:endParaRPr/>
            </a:p>
          </p:txBody>
        </p:sp>
        <p:sp>
          <p:nvSpPr>
            <p:cNvPr id="82" name="Oval 80"/>
            <p:cNvSpPr>
              <a:spLocks/>
            </p:cNvSpPr>
            <p:nvPr/>
          </p:nvSpPr>
          <p:spPr bwMode="auto">
            <a:xfrm>
              <a:off x="5282217" y="4115131"/>
              <a:ext cx="49429" cy="51194"/>
            </a:xfrm>
            <a:prstGeom prst="ellipse">
              <a:avLst/>
            </a:prstGeom>
            <a:solidFill>
              <a:srgbClr val="13436C"/>
            </a:solidFill>
            <a:ln>
              <a:noFill/>
            </a:ln>
            <a:extLst/>
          </p:spPr>
          <p:txBody>
            <a:bodyPr anchor="ctr"/>
            <a:lstStyle/>
            <a:p>
              <a:pPr algn="ctr"/>
              <a:endParaRPr/>
            </a:p>
          </p:txBody>
        </p:sp>
        <p:sp>
          <p:nvSpPr>
            <p:cNvPr id="83" name="Oval 81"/>
            <p:cNvSpPr>
              <a:spLocks/>
            </p:cNvSpPr>
            <p:nvPr/>
          </p:nvSpPr>
          <p:spPr bwMode="auto">
            <a:xfrm>
              <a:off x="5377544" y="4069233"/>
              <a:ext cx="45898" cy="45898"/>
            </a:xfrm>
            <a:prstGeom prst="ellipse">
              <a:avLst/>
            </a:prstGeom>
            <a:solidFill>
              <a:srgbClr val="13436C"/>
            </a:solidFill>
            <a:ln>
              <a:noFill/>
            </a:ln>
            <a:extLst/>
          </p:spPr>
          <p:txBody>
            <a:bodyPr anchor="ctr"/>
            <a:lstStyle/>
            <a:p>
              <a:pPr algn="ctr"/>
              <a:endParaRPr/>
            </a:p>
          </p:txBody>
        </p:sp>
        <p:sp>
          <p:nvSpPr>
            <p:cNvPr id="84" name="Oval 82"/>
            <p:cNvSpPr>
              <a:spLocks/>
            </p:cNvSpPr>
            <p:nvPr/>
          </p:nvSpPr>
          <p:spPr bwMode="auto">
            <a:xfrm>
              <a:off x="5462279" y="4007447"/>
              <a:ext cx="54725" cy="54725"/>
            </a:xfrm>
            <a:prstGeom prst="ellipse">
              <a:avLst/>
            </a:prstGeom>
            <a:solidFill>
              <a:srgbClr val="13436C"/>
            </a:solidFill>
            <a:ln>
              <a:noFill/>
            </a:ln>
            <a:extLst/>
          </p:spPr>
          <p:txBody>
            <a:bodyPr anchor="ctr"/>
            <a:lstStyle/>
            <a:p>
              <a:pPr algn="ctr"/>
              <a:endParaRPr/>
            </a:p>
          </p:txBody>
        </p:sp>
        <p:sp>
          <p:nvSpPr>
            <p:cNvPr id="85" name="Oval 83"/>
            <p:cNvSpPr>
              <a:spLocks/>
            </p:cNvSpPr>
            <p:nvPr/>
          </p:nvSpPr>
          <p:spPr bwMode="auto">
            <a:xfrm>
              <a:off x="5532891" y="3928008"/>
              <a:ext cx="58256" cy="61786"/>
            </a:xfrm>
            <a:prstGeom prst="ellipse">
              <a:avLst/>
            </a:prstGeom>
            <a:solidFill>
              <a:srgbClr val="13436C"/>
            </a:solidFill>
            <a:ln>
              <a:noFill/>
            </a:ln>
            <a:extLst/>
          </p:spPr>
          <p:txBody>
            <a:bodyPr anchor="ctr"/>
            <a:lstStyle/>
            <a:p>
              <a:pPr algn="ctr"/>
              <a:endParaRPr/>
            </a:p>
          </p:txBody>
        </p:sp>
        <p:sp>
          <p:nvSpPr>
            <p:cNvPr id="86" name="Oval 84"/>
            <p:cNvSpPr>
              <a:spLocks/>
            </p:cNvSpPr>
            <p:nvPr/>
          </p:nvSpPr>
          <p:spPr bwMode="auto">
            <a:xfrm>
              <a:off x="5612330" y="3860926"/>
              <a:ext cx="51194" cy="49429"/>
            </a:xfrm>
            <a:prstGeom prst="ellipse">
              <a:avLst/>
            </a:prstGeom>
            <a:solidFill>
              <a:srgbClr val="13436C"/>
            </a:solidFill>
            <a:ln>
              <a:noFill/>
            </a:ln>
            <a:extLst/>
          </p:spPr>
          <p:txBody>
            <a:bodyPr anchor="ctr"/>
            <a:lstStyle/>
            <a:p>
              <a:pPr algn="ctr"/>
              <a:endParaRPr/>
            </a:p>
          </p:txBody>
        </p:sp>
        <p:sp>
          <p:nvSpPr>
            <p:cNvPr id="87" name="Oval 85"/>
            <p:cNvSpPr>
              <a:spLocks/>
            </p:cNvSpPr>
            <p:nvPr/>
          </p:nvSpPr>
          <p:spPr bwMode="auto">
            <a:xfrm>
              <a:off x="5691769" y="3788548"/>
              <a:ext cx="42368" cy="42368"/>
            </a:xfrm>
            <a:prstGeom prst="ellipse">
              <a:avLst/>
            </a:prstGeom>
            <a:solidFill>
              <a:srgbClr val="13436C"/>
            </a:solidFill>
            <a:ln>
              <a:noFill/>
            </a:ln>
            <a:extLst/>
          </p:spPr>
          <p:txBody>
            <a:bodyPr anchor="ctr"/>
            <a:lstStyle/>
            <a:p>
              <a:pPr algn="ctr"/>
              <a:endParaRPr/>
            </a:p>
          </p:txBody>
        </p:sp>
        <p:sp>
          <p:nvSpPr>
            <p:cNvPr id="88" name="Oval 86"/>
            <p:cNvSpPr>
              <a:spLocks/>
            </p:cNvSpPr>
            <p:nvPr/>
          </p:nvSpPr>
          <p:spPr bwMode="auto">
            <a:xfrm>
              <a:off x="5764146" y="3709109"/>
              <a:ext cx="49429" cy="51194"/>
            </a:xfrm>
            <a:prstGeom prst="ellipse">
              <a:avLst/>
            </a:prstGeom>
            <a:solidFill>
              <a:srgbClr val="13436C"/>
            </a:solidFill>
            <a:ln>
              <a:noFill/>
            </a:ln>
            <a:extLst/>
          </p:spPr>
          <p:txBody>
            <a:bodyPr anchor="ctr"/>
            <a:lstStyle/>
            <a:p>
              <a:pPr algn="ctr"/>
              <a:endParaRPr/>
            </a:p>
          </p:txBody>
        </p:sp>
        <p:sp>
          <p:nvSpPr>
            <p:cNvPr id="89" name="Oval 87"/>
            <p:cNvSpPr>
              <a:spLocks/>
            </p:cNvSpPr>
            <p:nvPr/>
          </p:nvSpPr>
          <p:spPr bwMode="auto">
            <a:xfrm>
              <a:off x="5813575" y="3622609"/>
              <a:ext cx="42368" cy="40602"/>
            </a:xfrm>
            <a:prstGeom prst="ellipse">
              <a:avLst/>
            </a:prstGeom>
            <a:solidFill>
              <a:srgbClr val="13436C"/>
            </a:solidFill>
            <a:ln>
              <a:noFill/>
            </a:ln>
            <a:extLst/>
          </p:spPr>
          <p:txBody>
            <a:bodyPr anchor="ctr"/>
            <a:lstStyle/>
            <a:p>
              <a:pPr algn="ctr"/>
              <a:endParaRPr/>
            </a:p>
          </p:txBody>
        </p:sp>
        <p:sp>
          <p:nvSpPr>
            <p:cNvPr id="90" name="Oval 88"/>
            <p:cNvSpPr>
              <a:spLocks/>
            </p:cNvSpPr>
            <p:nvPr/>
          </p:nvSpPr>
          <p:spPr bwMode="auto">
            <a:xfrm>
              <a:off x="5850647" y="3516691"/>
              <a:ext cx="63551" cy="63551"/>
            </a:xfrm>
            <a:prstGeom prst="ellipse">
              <a:avLst/>
            </a:prstGeom>
            <a:solidFill>
              <a:srgbClr val="13436C"/>
            </a:solidFill>
            <a:ln>
              <a:noFill/>
            </a:ln>
            <a:extLst/>
          </p:spPr>
          <p:txBody>
            <a:bodyPr anchor="ctr"/>
            <a:lstStyle/>
            <a:p>
              <a:pPr algn="ctr"/>
              <a:endParaRPr/>
            </a:p>
          </p:txBody>
        </p:sp>
        <p:sp>
          <p:nvSpPr>
            <p:cNvPr id="91" name="Oval 89"/>
            <p:cNvSpPr>
              <a:spLocks/>
            </p:cNvSpPr>
            <p:nvPr/>
          </p:nvSpPr>
          <p:spPr bwMode="auto">
            <a:xfrm>
              <a:off x="5905372" y="3430190"/>
              <a:ext cx="54725" cy="49429"/>
            </a:xfrm>
            <a:prstGeom prst="ellipse">
              <a:avLst/>
            </a:prstGeom>
            <a:solidFill>
              <a:srgbClr val="13436C"/>
            </a:solidFill>
            <a:ln>
              <a:noFill/>
            </a:ln>
            <a:extLst/>
          </p:spPr>
          <p:txBody>
            <a:bodyPr anchor="ctr"/>
            <a:lstStyle/>
            <a:p>
              <a:pPr algn="ctr"/>
              <a:endParaRPr/>
            </a:p>
          </p:txBody>
        </p:sp>
        <p:sp>
          <p:nvSpPr>
            <p:cNvPr id="92" name="Oval 90"/>
            <p:cNvSpPr>
              <a:spLocks/>
            </p:cNvSpPr>
            <p:nvPr/>
          </p:nvSpPr>
          <p:spPr bwMode="auto">
            <a:xfrm>
              <a:off x="5947739" y="3329568"/>
              <a:ext cx="67082" cy="61786"/>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3" name="Oval 91"/>
            <p:cNvSpPr>
              <a:spLocks/>
            </p:cNvSpPr>
            <p:nvPr/>
          </p:nvSpPr>
          <p:spPr bwMode="auto">
            <a:xfrm>
              <a:off x="5990107" y="3237772"/>
              <a:ext cx="45898" cy="45898"/>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4" name="Oval 92"/>
            <p:cNvSpPr>
              <a:spLocks/>
            </p:cNvSpPr>
            <p:nvPr/>
          </p:nvSpPr>
          <p:spPr bwMode="auto">
            <a:xfrm>
              <a:off x="5997168" y="3124792"/>
              <a:ext cx="63551" cy="61786"/>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5" name="Oval 93"/>
            <p:cNvSpPr>
              <a:spLocks/>
            </p:cNvSpPr>
            <p:nvPr/>
          </p:nvSpPr>
          <p:spPr bwMode="auto">
            <a:xfrm>
              <a:off x="6021882" y="3027700"/>
              <a:ext cx="47663" cy="45898"/>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6" name="Oval 94"/>
            <p:cNvSpPr>
              <a:spLocks/>
            </p:cNvSpPr>
            <p:nvPr/>
          </p:nvSpPr>
          <p:spPr bwMode="auto">
            <a:xfrm>
              <a:off x="6036004" y="2923546"/>
              <a:ext cx="49429" cy="49429"/>
            </a:xfrm>
            <a:prstGeom prst="ellipse">
              <a:avLst/>
            </a:prstGeom>
            <a:solidFill>
              <a:srgbClr val="13436C"/>
            </a:solidFill>
            <a:ln>
              <a:noFill/>
            </a:ln>
            <a:extLst/>
          </p:spPr>
          <p:txBody>
            <a:bodyPr anchor="ctr"/>
            <a:lstStyle/>
            <a:p>
              <a:pPr algn="ctr"/>
              <a:endParaRPr/>
            </a:p>
          </p:txBody>
        </p:sp>
        <p:sp>
          <p:nvSpPr>
            <p:cNvPr id="97" name="Oval 95"/>
            <p:cNvSpPr>
              <a:spLocks/>
            </p:cNvSpPr>
            <p:nvPr/>
          </p:nvSpPr>
          <p:spPr bwMode="auto">
            <a:xfrm>
              <a:off x="4549614" y="1031134"/>
              <a:ext cx="653165" cy="653165"/>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8" name="Oval 96"/>
            <p:cNvSpPr>
              <a:spLocks/>
            </p:cNvSpPr>
            <p:nvPr/>
          </p:nvSpPr>
          <p:spPr bwMode="auto">
            <a:xfrm>
              <a:off x="5730606" y="2898832"/>
              <a:ext cx="647869" cy="647869"/>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9" name="Oval 97"/>
            <p:cNvSpPr>
              <a:spLocks/>
            </p:cNvSpPr>
            <p:nvPr/>
          </p:nvSpPr>
          <p:spPr bwMode="auto">
            <a:xfrm>
              <a:off x="3557510" y="3882110"/>
              <a:ext cx="649634" cy="651399"/>
            </a:xfrm>
            <a:prstGeom prst="ellipse">
              <a:avLst/>
            </a:pr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0" name="Oval 98"/>
            <p:cNvSpPr>
              <a:spLocks/>
            </p:cNvSpPr>
            <p:nvPr/>
          </p:nvSpPr>
          <p:spPr bwMode="auto">
            <a:xfrm>
              <a:off x="3004967" y="1973810"/>
              <a:ext cx="418379" cy="421909"/>
            </a:xfrm>
            <a:prstGeom prst="ellipse">
              <a:avLst/>
            </a:pr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9" name="Oval 111"/>
            <p:cNvSpPr/>
            <p:nvPr/>
          </p:nvSpPr>
          <p:spPr>
            <a:xfrm>
              <a:off x="3882327" y="2152348"/>
              <a:ext cx="1382518" cy="1368150"/>
            </a:xfrm>
            <a:prstGeom prst="ellipse">
              <a:avLst/>
            </a:prstGeom>
            <a:blipFill dpi="0" rotWithShape="1">
              <a:blip r:embed="rId3"/>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Tree>
    <p:extLst>
      <p:ext uri="{BB962C8B-B14F-4D97-AF65-F5344CB8AC3E}">
        <p14:creationId xmlns:p14="http://schemas.microsoft.com/office/powerpoint/2010/main" val="4137751434"/>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110"/>
                                        </p:tgtEl>
                                        <p:attrNameLst>
                                          <p:attrName>style.visibility</p:attrName>
                                        </p:attrNameLst>
                                      </p:cBhvr>
                                      <p:to>
                                        <p:strVal val="visible"/>
                                      </p:to>
                                    </p:set>
                                    <p:animEffect transition="in" filter="fade">
                                      <p:cBhvr>
                                        <p:cTn id="7" dur="2000"/>
                                        <p:tgtEl>
                                          <p:spTgt spid="110"/>
                                        </p:tgtEl>
                                      </p:cBhvr>
                                    </p:animEffect>
                                    <p:anim calcmode="lin" valueType="num">
                                      <p:cBhvr>
                                        <p:cTn id="8" dur="2000" fill="hold"/>
                                        <p:tgtEl>
                                          <p:spTgt spid="110"/>
                                        </p:tgtEl>
                                        <p:attrNameLst>
                                          <p:attrName>ppt_w</p:attrName>
                                        </p:attrNameLst>
                                      </p:cBhvr>
                                      <p:tavLst>
                                        <p:tav tm="0" fmla="#ppt_w*sin(2.5*pi*$)">
                                          <p:val>
                                            <p:fltVal val="0"/>
                                          </p:val>
                                        </p:tav>
                                        <p:tav tm="100000">
                                          <p:val>
                                            <p:fltVal val="1"/>
                                          </p:val>
                                        </p:tav>
                                      </p:tavLst>
                                    </p:anim>
                                    <p:anim calcmode="lin" valueType="num">
                                      <p:cBhvr>
                                        <p:cTn id="9" dur="2000" fill="hold"/>
                                        <p:tgtEl>
                                          <p:spTgt spid="110"/>
                                        </p:tgtEl>
                                        <p:attrNameLst>
                                          <p:attrName>ppt_h</p:attrName>
                                        </p:attrNameLst>
                                      </p:cBhvr>
                                      <p:tavLst>
                                        <p:tav tm="0">
                                          <p:val>
                                            <p:strVal val="#ppt_h"/>
                                          </p:val>
                                        </p:tav>
                                        <p:tav tm="100000">
                                          <p:val>
                                            <p:strVal val="#ppt_h"/>
                                          </p:val>
                                        </p:tav>
                                      </p:tavLst>
                                    </p:anim>
                                  </p:childTnLst>
                                </p:cTn>
                              </p:par>
                            </p:childTnLst>
                          </p:cTn>
                        </p:par>
                        <p:par>
                          <p:cTn id="10" fill="hold">
                            <p:stCondLst>
                              <p:cond delay="2000"/>
                            </p:stCondLst>
                            <p:childTnLst>
                              <p:par>
                                <p:cTn id="11" presetID="42" presetClass="entr" presetSubtype="0" fill="hold" grpId="0" nodeType="afterEffect">
                                  <p:stCondLst>
                                    <p:cond delay="0"/>
                                  </p:stCondLst>
                                  <p:childTnLst>
                                    <p:set>
                                      <p:cBhvr>
                                        <p:cTn id="12" dur="1" fill="hold">
                                          <p:stCondLst>
                                            <p:cond delay="0"/>
                                          </p:stCondLst>
                                        </p:cTn>
                                        <p:tgtEl>
                                          <p:spTgt spid="105"/>
                                        </p:tgtEl>
                                        <p:attrNameLst>
                                          <p:attrName>style.visibility</p:attrName>
                                        </p:attrNameLst>
                                      </p:cBhvr>
                                      <p:to>
                                        <p:strVal val="visible"/>
                                      </p:to>
                                    </p:set>
                                    <p:animEffect transition="in" filter="fade">
                                      <p:cBhvr>
                                        <p:cTn id="13" dur="1000"/>
                                        <p:tgtEl>
                                          <p:spTgt spid="105"/>
                                        </p:tgtEl>
                                      </p:cBhvr>
                                    </p:animEffect>
                                    <p:anim calcmode="lin" valueType="num">
                                      <p:cBhvr>
                                        <p:cTn id="14" dur="1000" fill="hold"/>
                                        <p:tgtEl>
                                          <p:spTgt spid="105"/>
                                        </p:tgtEl>
                                        <p:attrNameLst>
                                          <p:attrName>ppt_x</p:attrName>
                                        </p:attrNameLst>
                                      </p:cBhvr>
                                      <p:tavLst>
                                        <p:tav tm="0">
                                          <p:val>
                                            <p:strVal val="#ppt_x"/>
                                          </p:val>
                                        </p:tav>
                                        <p:tav tm="100000">
                                          <p:val>
                                            <p:strVal val="#ppt_x"/>
                                          </p:val>
                                        </p:tav>
                                      </p:tavLst>
                                    </p:anim>
                                    <p:anim calcmode="lin" valueType="num">
                                      <p:cBhvr>
                                        <p:cTn id="15" dur="1000" fill="hold"/>
                                        <p:tgtEl>
                                          <p:spTgt spid="105"/>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108"/>
                                        </p:tgtEl>
                                        <p:attrNameLst>
                                          <p:attrName>style.visibility</p:attrName>
                                        </p:attrNameLst>
                                      </p:cBhvr>
                                      <p:to>
                                        <p:strVal val="visible"/>
                                      </p:to>
                                    </p:set>
                                    <p:animEffect transition="in" filter="fade">
                                      <p:cBhvr>
                                        <p:cTn id="18" dur="1000"/>
                                        <p:tgtEl>
                                          <p:spTgt spid="108"/>
                                        </p:tgtEl>
                                      </p:cBhvr>
                                    </p:animEffect>
                                    <p:anim calcmode="lin" valueType="num">
                                      <p:cBhvr>
                                        <p:cTn id="19" dur="1000" fill="hold"/>
                                        <p:tgtEl>
                                          <p:spTgt spid="108"/>
                                        </p:tgtEl>
                                        <p:attrNameLst>
                                          <p:attrName>ppt_x</p:attrName>
                                        </p:attrNameLst>
                                      </p:cBhvr>
                                      <p:tavLst>
                                        <p:tav tm="0">
                                          <p:val>
                                            <p:strVal val="#ppt_x"/>
                                          </p:val>
                                        </p:tav>
                                        <p:tav tm="100000">
                                          <p:val>
                                            <p:strVal val="#ppt_x"/>
                                          </p:val>
                                        </p:tav>
                                      </p:tavLst>
                                    </p:anim>
                                    <p:anim calcmode="lin" valueType="num">
                                      <p:cBhvr>
                                        <p:cTn id="20" dur="1000" fill="hold"/>
                                        <p:tgtEl>
                                          <p:spTgt spid="108"/>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104"/>
                                        </p:tgtEl>
                                        <p:attrNameLst>
                                          <p:attrName>style.visibility</p:attrName>
                                        </p:attrNameLst>
                                      </p:cBhvr>
                                      <p:to>
                                        <p:strVal val="visible"/>
                                      </p:to>
                                    </p:set>
                                    <p:animEffect transition="in" filter="fade">
                                      <p:cBhvr>
                                        <p:cTn id="23" dur="1000"/>
                                        <p:tgtEl>
                                          <p:spTgt spid="104"/>
                                        </p:tgtEl>
                                      </p:cBhvr>
                                    </p:animEffect>
                                    <p:anim calcmode="lin" valueType="num">
                                      <p:cBhvr>
                                        <p:cTn id="24" dur="1000" fill="hold"/>
                                        <p:tgtEl>
                                          <p:spTgt spid="104"/>
                                        </p:tgtEl>
                                        <p:attrNameLst>
                                          <p:attrName>ppt_x</p:attrName>
                                        </p:attrNameLst>
                                      </p:cBhvr>
                                      <p:tavLst>
                                        <p:tav tm="0">
                                          <p:val>
                                            <p:strVal val="#ppt_x"/>
                                          </p:val>
                                        </p:tav>
                                        <p:tav tm="100000">
                                          <p:val>
                                            <p:strVal val="#ppt_x"/>
                                          </p:val>
                                        </p:tav>
                                      </p:tavLst>
                                    </p:anim>
                                    <p:anim calcmode="lin" valueType="num">
                                      <p:cBhvr>
                                        <p:cTn id="25" dur="1000" fill="hold"/>
                                        <p:tgtEl>
                                          <p:spTgt spid="104"/>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103"/>
                                        </p:tgtEl>
                                        <p:attrNameLst>
                                          <p:attrName>style.visibility</p:attrName>
                                        </p:attrNameLst>
                                      </p:cBhvr>
                                      <p:to>
                                        <p:strVal val="visible"/>
                                      </p:to>
                                    </p:set>
                                    <p:animEffect transition="in" filter="fade">
                                      <p:cBhvr>
                                        <p:cTn id="28" dur="1000"/>
                                        <p:tgtEl>
                                          <p:spTgt spid="103"/>
                                        </p:tgtEl>
                                      </p:cBhvr>
                                    </p:animEffect>
                                    <p:anim calcmode="lin" valueType="num">
                                      <p:cBhvr>
                                        <p:cTn id="29" dur="1000" fill="hold"/>
                                        <p:tgtEl>
                                          <p:spTgt spid="103"/>
                                        </p:tgtEl>
                                        <p:attrNameLst>
                                          <p:attrName>ppt_x</p:attrName>
                                        </p:attrNameLst>
                                      </p:cBhvr>
                                      <p:tavLst>
                                        <p:tav tm="0">
                                          <p:val>
                                            <p:strVal val="#ppt_x"/>
                                          </p:val>
                                        </p:tav>
                                        <p:tav tm="100000">
                                          <p:val>
                                            <p:strVal val="#ppt_x"/>
                                          </p:val>
                                        </p:tav>
                                      </p:tavLst>
                                    </p:anim>
                                    <p:anim calcmode="lin" valueType="num">
                                      <p:cBhvr>
                                        <p:cTn id="30" dur="1000" fill="hold"/>
                                        <p:tgtEl>
                                          <p:spTgt spid="10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p:bldP spid="104" grpId="0"/>
      <p:bldP spid="105" grpId="0"/>
      <p:bldP spid="10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
          <p:cNvGrpSpPr/>
          <p:nvPr/>
        </p:nvGrpSpPr>
        <p:grpSpPr>
          <a:xfrm>
            <a:off x="4643501" y="1133826"/>
            <a:ext cx="1212056" cy="4011264"/>
            <a:chOff x="4643501" y="1469232"/>
            <a:chExt cx="1212056" cy="3674269"/>
          </a:xfrm>
        </p:grpSpPr>
        <p:sp>
          <p:nvSpPr>
            <p:cNvPr id="24" name="Freeform 23"/>
            <p:cNvSpPr/>
            <p:nvPr/>
          </p:nvSpPr>
          <p:spPr bwMode="auto">
            <a:xfrm>
              <a:off x="4643501" y="1634729"/>
              <a:ext cx="345281" cy="3508772"/>
            </a:xfrm>
            <a:custGeom>
              <a:avLst/>
              <a:gdLst>
                <a:gd name="T0" fmla="*/ 290 w 290"/>
                <a:gd name="T1" fmla="*/ 0 h 2947"/>
                <a:gd name="T2" fmla="*/ 290 w 290"/>
                <a:gd name="T3" fmla="*/ 2947 h 2947"/>
                <a:gd name="T4" fmla="*/ 0 w 290"/>
                <a:gd name="T5" fmla="*/ 2947 h 2947"/>
                <a:gd name="T6" fmla="*/ 0 w 290"/>
                <a:gd name="T7" fmla="*/ 290 h 2947"/>
                <a:gd name="T8" fmla="*/ 290 w 290"/>
                <a:gd name="T9" fmla="*/ 0 h 2947"/>
              </a:gdLst>
              <a:ahLst/>
              <a:cxnLst>
                <a:cxn ang="0">
                  <a:pos x="T0" y="T1"/>
                </a:cxn>
                <a:cxn ang="0">
                  <a:pos x="T2" y="T3"/>
                </a:cxn>
                <a:cxn ang="0">
                  <a:pos x="T4" y="T5"/>
                </a:cxn>
                <a:cxn ang="0">
                  <a:pos x="T6" y="T7"/>
                </a:cxn>
                <a:cxn ang="0">
                  <a:pos x="T8" y="T9"/>
                </a:cxn>
              </a:cxnLst>
              <a:rect l="0" t="0" r="r" b="b"/>
              <a:pathLst>
                <a:path w="290" h="2947">
                  <a:moveTo>
                    <a:pt x="290" y="0"/>
                  </a:moveTo>
                  <a:lnTo>
                    <a:pt x="290" y="2947"/>
                  </a:lnTo>
                  <a:lnTo>
                    <a:pt x="0" y="2947"/>
                  </a:lnTo>
                  <a:lnTo>
                    <a:pt x="0" y="290"/>
                  </a:lnTo>
                  <a:lnTo>
                    <a:pt x="290" y="0"/>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050">
                <a:latin typeface="Calibri" panose="020F0502020204030204" pitchFamily="34" charset="0"/>
                <a:ea typeface="微软雅黑" panose="020B0503020204020204" pitchFamily="34" charset="-122"/>
              </a:endParaRPr>
            </a:p>
          </p:txBody>
        </p:sp>
        <p:sp>
          <p:nvSpPr>
            <p:cNvPr id="27" name="Freeform 26"/>
            <p:cNvSpPr/>
            <p:nvPr/>
          </p:nvSpPr>
          <p:spPr bwMode="auto">
            <a:xfrm>
              <a:off x="4643501" y="1634729"/>
              <a:ext cx="881063" cy="345281"/>
            </a:xfrm>
            <a:custGeom>
              <a:avLst/>
              <a:gdLst>
                <a:gd name="T0" fmla="*/ 740 w 740"/>
                <a:gd name="T1" fmla="*/ 290 h 290"/>
                <a:gd name="T2" fmla="*/ 0 w 740"/>
                <a:gd name="T3" fmla="*/ 290 h 290"/>
                <a:gd name="T4" fmla="*/ 290 w 740"/>
                <a:gd name="T5" fmla="*/ 0 h 290"/>
                <a:gd name="T6" fmla="*/ 740 w 740"/>
                <a:gd name="T7" fmla="*/ 0 h 290"/>
                <a:gd name="T8" fmla="*/ 740 w 740"/>
                <a:gd name="T9" fmla="*/ 290 h 290"/>
              </a:gdLst>
              <a:ahLst/>
              <a:cxnLst>
                <a:cxn ang="0">
                  <a:pos x="T0" y="T1"/>
                </a:cxn>
                <a:cxn ang="0">
                  <a:pos x="T2" y="T3"/>
                </a:cxn>
                <a:cxn ang="0">
                  <a:pos x="T4" y="T5"/>
                </a:cxn>
                <a:cxn ang="0">
                  <a:pos x="T6" y="T7"/>
                </a:cxn>
                <a:cxn ang="0">
                  <a:pos x="T8" y="T9"/>
                </a:cxn>
              </a:cxnLst>
              <a:rect l="0" t="0" r="r" b="b"/>
              <a:pathLst>
                <a:path w="740" h="290">
                  <a:moveTo>
                    <a:pt x="740" y="290"/>
                  </a:moveTo>
                  <a:lnTo>
                    <a:pt x="0" y="290"/>
                  </a:lnTo>
                  <a:lnTo>
                    <a:pt x="290" y="0"/>
                  </a:lnTo>
                  <a:lnTo>
                    <a:pt x="740" y="0"/>
                  </a:lnTo>
                  <a:lnTo>
                    <a:pt x="740" y="290"/>
                  </a:lnTo>
                  <a:close/>
                </a:path>
              </a:pathLst>
            </a:custGeom>
            <a:solidFill>
              <a:srgbClr val="D3D2E0"/>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050">
                <a:latin typeface="Calibri" panose="020F0502020204030204" pitchFamily="34" charset="0"/>
                <a:ea typeface="微软雅黑" panose="020B0503020204020204" pitchFamily="34" charset="-122"/>
              </a:endParaRPr>
            </a:p>
          </p:txBody>
        </p:sp>
        <p:sp>
          <p:nvSpPr>
            <p:cNvPr id="28" name="Freeform 27"/>
            <p:cNvSpPr/>
            <p:nvPr/>
          </p:nvSpPr>
          <p:spPr bwMode="auto">
            <a:xfrm>
              <a:off x="4643501" y="1634729"/>
              <a:ext cx="881063" cy="345281"/>
            </a:xfrm>
            <a:custGeom>
              <a:avLst/>
              <a:gdLst>
                <a:gd name="T0" fmla="*/ 740 w 740"/>
                <a:gd name="T1" fmla="*/ 290 h 290"/>
                <a:gd name="T2" fmla="*/ 0 w 740"/>
                <a:gd name="T3" fmla="*/ 290 h 290"/>
                <a:gd name="T4" fmla="*/ 290 w 740"/>
                <a:gd name="T5" fmla="*/ 0 h 290"/>
                <a:gd name="T6" fmla="*/ 740 w 740"/>
                <a:gd name="T7" fmla="*/ 0 h 290"/>
                <a:gd name="T8" fmla="*/ 740 w 740"/>
                <a:gd name="T9" fmla="*/ 290 h 290"/>
              </a:gdLst>
              <a:ahLst/>
              <a:cxnLst>
                <a:cxn ang="0">
                  <a:pos x="T0" y="T1"/>
                </a:cxn>
                <a:cxn ang="0">
                  <a:pos x="T2" y="T3"/>
                </a:cxn>
                <a:cxn ang="0">
                  <a:pos x="T4" y="T5"/>
                </a:cxn>
                <a:cxn ang="0">
                  <a:pos x="T6" y="T7"/>
                </a:cxn>
                <a:cxn ang="0">
                  <a:pos x="T8" y="T9"/>
                </a:cxn>
              </a:cxnLst>
              <a:rect l="0" t="0" r="r" b="b"/>
              <a:pathLst>
                <a:path w="740" h="290">
                  <a:moveTo>
                    <a:pt x="740" y="290"/>
                  </a:moveTo>
                  <a:lnTo>
                    <a:pt x="0" y="290"/>
                  </a:lnTo>
                  <a:lnTo>
                    <a:pt x="290" y="0"/>
                  </a:lnTo>
                  <a:lnTo>
                    <a:pt x="740" y="0"/>
                  </a:lnTo>
                  <a:lnTo>
                    <a:pt x="740" y="29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050">
                <a:latin typeface="Calibri" panose="020F0502020204030204" pitchFamily="34" charset="0"/>
                <a:ea typeface="微软雅黑" panose="020B0503020204020204" pitchFamily="34" charset="-122"/>
              </a:endParaRPr>
            </a:p>
          </p:txBody>
        </p:sp>
        <p:sp>
          <p:nvSpPr>
            <p:cNvPr id="29" name="Freeform 28"/>
            <p:cNvSpPr/>
            <p:nvPr/>
          </p:nvSpPr>
          <p:spPr bwMode="auto">
            <a:xfrm>
              <a:off x="5486463" y="1469232"/>
              <a:ext cx="369094" cy="682228"/>
            </a:xfrm>
            <a:custGeom>
              <a:avLst/>
              <a:gdLst>
                <a:gd name="T0" fmla="*/ 310 w 310"/>
                <a:gd name="T1" fmla="*/ 286 h 573"/>
                <a:gd name="T2" fmla="*/ 0 w 310"/>
                <a:gd name="T3" fmla="*/ 0 h 573"/>
                <a:gd name="T4" fmla="*/ 0 w 310"/>
                <a:gd name="T5" fmla="*/ 286 h 573"/>
                <a:gd name="T6" fmla="*/ 0 w 310"/>
                <a:gd name="T7" fmla="*/ 573 h 573"/>
                <a:gd name="T8" fmla="*/ 310 w 310"/>
                <a:gd name="T9" fmla="*/ 286 h 573"/>
              </a:gdLst>
              <a:ahLst/>
              <a:cxnLst>
                <a:cxn ang="0">
                  <a:pos x="T0" y="T1"/>
                </a:cxn>
                <a:cxn ang="0">
                  <a:pos x="T2" y="T3"/>
                </a:cxn>
                <a:cxn ang="0">
                  <a:pos x="T4" y="T5"/>
                </a:cxn>
                <a:cxn ang="0">
                  <a:pos x="T6" y="T7"/>
                </a:cxn>
                <a:cxn ang="0">
                  <a:pos x="T8" y="T9"/>
                </a:cxn>
              </a:cxnLst>
              <a:rect l="0" t="0" r="r" b="b"/>
              <a:pathLst>
                <a:path w="310" h="573">
                  <a:moveTo>
                    <a:pt x="310" y="286"/>
                  </a:moveTo>
                  <a:lnTo>
                    <a:pt x="0" y="0"/>
                  </a:lnTo>
                  <a:lnTo>
                    <a:pt x="0" y="286"/>
                  </a:lnTo>
                  <a:lnTo>
                    <a:pt x="0" y="573"/>
                  </a:lnTo>
                  <a:lnTo>
                    <a:pt x="310" y="286"/>
                  </a:lnTo>
                  <a:close/>
                </a:path>
              </a:pathLst>
            </a:custGeom>
            <a:solidFill>
              <a:srgbClr val="D3D2E0"/>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050">
                <a:latin typeface="Calibri" panose="020F0502020204030204" pitchFamily="34" charset="0"/>
                <a:ea typeface="微软雅黑" panose="020B0503020204020204" pitchFamily="34" charset="-122"/>
              </a:endParaRPr>
            </a:p>
          </p:txBody>
        </p:sp>
        <p:sp>
          <p:nvSpPr>
            <p:cNvPr id="30" name="Freeform 29"/>
            <p:cNvSpPr/>
            <p:nvPr/>
          </p:nvSpPr>
          <p:spPr bwMode="auto">
            <a:xfrm>
              <a:off x="5486463" y="1469232"/>
              <a:ext cx="369094" cy="682228"/>
            </a:xfrm>
            <a:custGeom>
              <a:avLst/>
              <a:gdLst>
                <a:gd name="T0" fmla="*/ 310 w 310"/>
                <a:gd name="T1" fmla="*/ 286 h 573"/>
                <a:gd name="T2" fmla="*/ 0 w 310"/>
                <a:gd name="T3" fmla="*/ 0 h 573"/>
                <a:gd name="T4" fmla="*/ 0 w 310"/>
                <a:gd name="T5" fmla="*/ 286 h 573"/>
                <a:gd name="T6" fmla="*/ 0 w 310"/>
                <a:gd name="T7" fmla="*/ 573 h 573"/>
                <a:gd name="T8" fmla="*/ 310 w 310"/>
                <a:gd name="T9" fmla="*/ 286 h 573"/>
              </a:gdLst>
              <a:ahLst/>
              <a:cxnLst>
                <a:cxn ang="0">
                  <a:pos x="T0" y="T1"/>
                </a:cxn>
                <a:cxn ang="0">
                  <a:pos x="T2" y="T3"/>
                </a:cxn>
                <a:cxn ang="0">
                  <a:pos x="T4" y="T5"/>
                </a:cxn>
                <a:cxn ang="0">
                  <a:pos x="T6" y="T7"/>
                </a:cxn>
                <a:cxn ang="0">
                  <a:pos x="T8" y="T9"/>
                </a:cxn>
              </a:cxnLst>
              <a:rect l="0" t="0" r="r" b="b"/>
              <a:pathLst>
                <a:path w="310" h="573">
                  <a:moveTo>
                    <a:pt x="310" y="286"/>
                  </a:moveTo>
                  <a:lnTo>
                    <a:pt x="0" y="0"/>
                  </a:lnTo>
                  <a:lnTo>
                    <a:pt x="0" y="286"/>
                  </a:lnTo>
                  <a:lnTo>
                    <a:pt x="0" y="573"/>
                  </a:lnTo>
                  <a:lnTo>
                    <a:pt x="310" y="28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050">
                <a:latin typeface="Calibri" panose="020F0502020204030204" pitchFamily="34" charset="0"/>
                <a:ea typeface="微软雅黑" panose="020B0503020204020204" pitchFamily="34" charset="-122"/>
              </a:endParaRPr>
            </a:p>
          </p:txBody>
        </p:sp>
        <p:sp>
          <p:nvSpPr>
            <p:cNvPr id="31" name="Freeform 30"/>
            <p:cNvSpPr/>
            <p:nvPr/>
          </p:nvSpPr>
          <p:spPr bwMode="auto">
            <a:xfrm>
              <a:off x="4643501" y="1634729"/>
              <a:ext cx="842963" cy="345281"/>
            </a:xfrm>
            <a:custGeom>
              <a:avLst/>
              <a:gdLst>
                <a:gd name="T0" fmla="*/ 708 w 708"/>
                <a:gd name="T1" fmla="*/ 0 h 290"/>
                <a:gd name="T2" fmla="*/ 290 w 708"/>
                <a:gd name="T3" fmla="*/ 0 h 290"/>
                <a:gd name="T4" fmla="*/ 0 w 708"/>
                <a:gd name="T5" fmla="*/ 290 h 290"/>
                <a:gd name="T6" fmla="*/ 708 w 708"/>
                <a:gd name="T7" fmla="*/ 290 h 290"/>
                <a:gd name="T8" fmla="*/ 708 w 708"/>
                <a:gd name="T9" fmla="*/ 147 h 290"/>
                <a:gd name="T10" fmla="*/ 708 w 708"/>
                <a:gd name="T11" fmla="*/ 0 h 290"/>
              </a:gdLst>
              <a:ahLst/>
              <a:cxnLst>
                <a:cxn ang="0">
                  <a:pos x="T0" y="T1"/>
                </a:cxn>
                <a:cxn ang="0">
                  <a:pos x="T2" y="T3"/>
                </a:cxn>
                <a:cxn ang="0">
                  <a:pos x="T4" y="T5"/>
                </a:cxn>
                <a:cxn ang="0">
                  <a:pos x="T6" y="T7"/>
                </a:cxn>
                <a:cxn ang="0">
                  <a:pos x="T8" y="T9"/>
                </a:cxn>
                <a:cxn ang="0">
                  <a:pos x="T10" y="T11"/>
                </a:cxn>
              </a:cxnLst>
              <a:rect l="0" t="0" r="r" b="b"/>
              <a:pathLst>
                <a:path w="708" h="290">
                  <a:moveTo>
                    <a:pt x="708" y="0"/>
                  </a:moveTo>
                  <a:lnTo>
                    <a:pt x="290" y="0"/>
                  </a:lnTo>
                  <a:lnTo>
                    <a:pt x="0" y="290"/>
                  </a:lnTo>
                  <a:lnTo>
                    <a:pt x="708" y="290"/>
                  </a:lnTo>
                  <a:lnTo>
                    <a:pt x="708" y="147"/>
                  </a:lnTo>
                  <a:lnTo>
                    <a:pt x="708" y="0"/>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050">
                <a:latin typeface="Calibri" panose="020F0502020204030204" pitchFamily="34" charset="0"/>
                <a:ea typeface="微软雅黑" panose="020B0503020204020204" pitchFamily="34" charset="-122"/>
              </a:endParaRPr>
            </a:p>
          </p:txBody>
        </p:sp>
        <p:sp>
          <p:nvSpPr>
            <p:cNvPr id="32" name="Freeform 31"/>
            <p:cNvSpPr/>
            <p:nvPr/>
          </p:nvSpPr>
          <p:spPr bwMode="auto">
            <a:xfrm>
              <a:off x="4643501" y="1634729"/>
              <a:ext cx="842963" cy="345281"/>
            </a:xfrm>
            <a:custGeom>
              <a:avLst/>
              <a:gdLst>
                <a:gd name="T0" fmla="*/ 708 w 708"/>
                <a:gd name="T1" fmla="*/ 0 h 290"/>
                <a:gd name="T2" fmla="*/ 290 w 708"/>
                <a:gd name="T3" fmla="*/ 0 h 290"/>
                <a:gd name="T4" fmla="*/ 0 w 708"/>
                <a:gd name="T5" fmla="*/ 290 h 290"/>
                <a:gd name="T6" fmla="*/ 708 w 708"/>
                <a:gd name="T7" fmla="*/ 290 h 290"/>
                <a:gd name="T8" fmla="*/ 708 w 708"/>
                <a:gd name="T9" fmla="*/ 147 h 290"/>
                <a:gd name="T10" fmla="*/ 708 w 708"/>
                <a:gd name="T11" fmla="*/ 0 h 290"/>
              </a:gdLst>
              <a:ahLst/>
              <a:cxnLst>
                <a:cxn ang="0">
                  <a:pos x="T0" y="T1"/>
                </a:cxn>
                <a:cxn ang="0">
                  <a:pos x="T2" y="T3"/>
                </a:cxn>
                <a:cxn ang="0">
                  <a:pos x="T4" y="T5"/>
                </a:cxn>
                <a:cxn ang="0">
                  <a:pos x="T6" y="T7"/>
                </a:cxn>
                <a:cxn ang="0">
                  <a:pos x="T8" y="T9"/>
                </a:cxn>
                <a:cxn ang="0">
                  <a:pos x="T10" y="T11"/>
                </a:cxn>
              </a:cxnLst>
              <a:rect l="0" t="0" r="r" b="b"/>
              <a:pathLst>
                <a:path w="708" h="290">
                  <a:moveTo>
                    <a:pt x="708" y="0"/>
                  </a:moveTo>
                  <a:lnTo>
                    <a:pt x="290" y="0"/>
                  </a:lnTo>
                  <a:lnTo>
                    <a:pt x="0" y="290"/>
                  </a:lnTo>
                  <a:lnTo>
                    <a:pt x="708" y="290"/>
                  </a:lnTo>
                  <a:lnTo>
                    <a:pt x="708" y="147"/>
                  </a:lnTo>
                  <a:lnTo>
                    <a:pt x="70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050">
                <a:latin typeface="Calibri" panose="020F0502020204030204" pitchFamily="34" charset="0"/>
                <a:ea typeface="微软雅黑" panose="020B0503020204020204" pitchFamily="34" charset="-122"/>
              </a:endParaRPr>
            </a:p>
          </p:txBody>
        </p:sp>
        <p:sp>
          <p:nvSpPr>
            <p:cNvPr id="33" name="Freeform 32"/>
            <p:cNvSpPr/>
            <p:nvPr/>
          </p:nvSpPr>
          <p:spPr bwMode="auto">
            <a:xfrm>
              <a:off x="5486463" y="1469232"/>
              <a:ext cx="369094" cy="682228"/>
            </a:xfrm>
            <a:custGeom>
              <a:avLst/>
              <a:gdLst>
                <a:gd name="T0" fmla="*/ 0 w 310"/>
                <a:gd name="T1" fmla="*/ 0 h 573"/>
                <a:gd name="T2" fmla="*/ 0 w 310"/>
                <a:gd name="T3" fmla="*/ 139 h 573"/>
                <a:gd name="T4" fmla="*/ 0 w 310"/>
                <a:gd name="T5" fmla="*/ 286 h 573"/>
                <a:gd name="T6" fmla="*/ 0 w 310"/>
                <a:gd name="T7" fmla="*/ 429 h 573"/>
                <a:gd name="T8" fmla="*/ 0 w 310"/>
                <a:gd name="T9" fmla="*/ 573 h 573"/>
                <a:gd name="T10" fmla="*/ 310 w 310"/>
                <a:gd name="T11" fmla="*/ 286 h 573"/>
                <a:gd name="T12" fmla="*/ 0 w 310"/>
                <a:gd name="T13" fmla="*/ 0 h 573"/>
              </a:gdLst>
              <a:ahLst/>
              <a:cxnLst>
                <a:cxn ang="0">
                  <a:pos x="T0" y="T1"/>
                </a:cxn>
                <a:cxn ang="0">
                  <a:pos x="T2" y="T3"/>
                </a:cxn>
                <a:cxn ang="0">
                  <a:pos x="T4" y="T5"/>
                </a:cxn>
                <a:cxn ang="0">
                  <a:pos x="T6" y="T7"/>
                </a:cxn>
                <a:cxn ang="0">
                  <a:pos x="T8" y="T9"/>
                </a:cxn>
                <a:cxn ang="0">
                  <a:pos x="T10" y="T11"/>
                </a:cxn>
                <a:cxn ang="0">
                  <a:pos x="T12" y="T13"/>
                </a:cxn>
              </a:cxnLst>
              <a:rect l="0" t="0" r="r" b="b"/>
              <a:pathLst>
                <a:path w="310" h="573">
                  <a:moveTo>
                    <a:pt x="0" y="0"/>
                  </a:moveTo>
                  <a:lnTo>
                    <a:pt x="0" y="139"/>
                  </a:lnTo>
                  <a:lnTo>
                    <a:pt x="0" y="286"/>
                  </a:lnTo>
                  <a:lnTo>
                    <a:pt x="0" y="429"/>
                  </a:lnTo>
                  <a:lnTo>
                    <a:pt x="0" y="573"/>
                  </a:lnTo>
                  <a:lnTo>
                    <a:pt x="310" y="286"/>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050">
                <a:latin typeface="Calibri" panose="020F0502020204030204" pitchFamily="34" charset="0"/>
                <a:ea typeface="微软雅黑" panose="020B0503020204020204" pitchFamily="34" charset="-122"/>
              </a:endParaRPr>
            </a:p>
          </p:txBody>
        </p:sp>
        <p:sp>
          <p:nvSpPr>
            <p:cNvPr id="34" name="Freeform 33"/>
            <p:cNvSpPr/>
            <p:nvPr/>
          </p:nvSpPr>
          <p:spPr bwMode="auto">
            <a:xfrm>
              <a:off x="5486463" y="1469232"/>
              <a:ext cx="369094" cy="682228"/>
            </a:xfrm>
            <a:custGeom>
              <a:avLst/>
              <a:gdLst>
                <a:gd name="T0" fmla="*/ 0 w 310"/>
                <a:gd name="T1" fmla="*/ 0 h 573"/>
                <a:gd name="T2" fmla="*/ 0 w 310"/>
                <a:gd name="T3" fmla="*/ 139 h 573"/>
                <a:gd name="T4" fmla="*/ 0 w 310"/>
                <a:gd name="T5" fmla="*/ 286 h 573"/>
                <a:gd name="T6" fmla="*/ 0 w 310"/>
                <a:gd name="T7" fmla="*/ 429 h 573"/>
                <a:gd name="T8" fmla="*/ 0 w 310"/>
                <a:gd name="T9" fmla="*/ 573 h 573"/>
                <a:gd name="T10" fmla="*/ 310 w 310"/>
                <a:gd name="T11" fmla="*/ 286 h 573"/>
                <a:gd name="T12" fmla="*/ 0 w 310"/>
                <a:gd name="T13" fmla="*/ 0 h 573"/>
              </a:gdLst>
              <a:ahLst/>
              <a:cxnLst>
                <a:cxn ang="0">
                  <a:pos x="T0" y="T1"/>
                </a:cxn>
                <a:cxn ang="0">
                  <a:pos x="T2" y="T3"/>
                </a:cxn>
                <a:cxn ang="0">
                  <a:pos x="T4" y="T5"/>
                </a:cxn>
                <a:cxn ang="0">
                  <a:pos x="T6" y="T7"/>
                </a:cxn>
                <a:cxn ang="0">
                  <a:pos x="T8" y="T9"/>
                </a:cxn>
                <a:cxn ang="0">
                  <a:pos x="T10" y="T11"/>
                </a:cxn>
                <a:cxn ang="0">
                  <a:pos x="T12" y="T13"/>
                </a:cxn>
              </a:cxnLst>
              <a:rect l="0" t="0" r="r" b="b"/>
              <a:pathLst>
                <a:path w="310" h="573">
                  <a:moveTo>
                    <a:pt x="0" y="0"/>
                  </a:moveTo>
                  <a:lnTo>
                    <a:pt x="0" y="139"/>
                  </a:lnTo>
                  <a:lnTo>
                    <a:pt x="0" y="286"/>
                  </a:lnTo>
                  <a:lnTo>
                    <a:pt x="0" y="429"/>
                  </a:lnTo>
                  <a:lnTo>
                    <a:pt x="0" y="573"/>
                  </a:lnTo>
                  <a:lnTo>
                    <a:pt x="310" y="286"/>
                  </a:lnTo>
                  <a:lnTo>
                    <a:pt x="0" y="0"/>
                  </a:lnTo>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050">
                <a:latin typeface="Calibri" panose="020F0502020204030204" pitchFamily="34" charset="0"/>
                <a:ea typeface="微软雅黑" panose="020B0503020204020204" pitchFamily="34" charset="-122"/>
              </a:endParaRPr>
            </a:p>
          </p:txBody>
        </p:sp>
      </p:grpSp>
      <p:grpSp>
        <p:nvGrpSpPr>
          <p:cNvPr id="3" name="组合 5"/>
          <p:cNvGrpSpPr/>
          <p:nvPr/>
        </p:nvGrpSpPr>
        <p:grpSpPr>
          <a:xfrm>
            <a:off x="3392155" y="1786893"/>
            <a:ext cx="1175147" cy="3358196"/>
            <a:chOff x="3392154" y="2202657"/>
            <a:chExt cx="1175147" cy="2940844"/>
          </a:xfrm>
        </p:grpSpPr>
        <p:sp>
          <p:nvSpPr>
            <p:cNvPr id="37" name="Freeform 36"/>
            <p:cNvSpPr/>
            <p:nvPr/>
          </p:nvSpPr>
          <p:spPr bwMode="auto">
            <a:xfrm>
              <a:off x="4220829" y="2372916"/>
              <a:ext cx="346472" cy="2770585"/>
            </a:xfrm>
            <a:custGeom>
              <a:avLst/>
              <a:gdLst>
                <a:gd name="T0" fmla="*/ 0 w 291"/>
                <a:gd name="T1" fmla="*/ 0 h 2327"/>
                <a:gd name="T2" fmla="*/ 0 w 291"/>
                <a:gd name="T3" fmla="*/ 2327 h 2327"/>
                <a:gd name="T4" fmla="*/ 291 w 291"/>
                <a:gd name="T5" fmla="*/ 2327 h 2327"/>
                <a:gd name="T6" fmla="*/ 291 w 291"/>
                <a:gd name="T7" fmla="*/ 291 h 2327"/>
                <a:gd name="T8" fmla="*/ 0 w 291"/>
                <a:gd name="T9" fmla="*/ 0 h 2327"/>
              </a:gdLst>
              <a:ahLst/>
              <a:cxnLst>
                <a:cxn ang="0">
                  <a:pos x="T0" y="T1"/>
                </a:cxn>
                <a:cxn ang="0">
                  <a:pos x="T2" y="T3"/>
                </a:cxn>
                <a:cxn ang="0">
                  <a:pos x="T4" y="T5"/>
                </a:cxn>
                <a:cxn ang="0">
                  <a:pos x="T6" y="T7"/>
                </a:cxn>
                <a:cxn ang="0">
                  <a:pos x="T8" y="T9"/>
                </a:cxn>
              </a:cxnLst>
              <a:rect l="0" t="0" r="r" b="b"/>
              <a:pathLst>
                <a:path w="291" h="2327">
                  <a:moveTo>
                    <a:pt x="0" y="0"/>
                  </a:moveTo>
                  <a:lnTo>
                    <a:pt x="0" y="2327"/>
                  </a:lnTo>
                  <a:lnTo>
                    <a:pt x="291" y="2327"/>
                  </a:lnTo>
                  <a:lnTo>
                    <a:pt x="291" y="291"/>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050">
                <a:latin typeface="Calibri" panose="020F0502020204030204" pitchFamily="34" charset="0"/>
                <a:ea typeface="微软雅黑" panose="020B0503020204020204" pitchFamily="34" charset="-122"/>
              </a:endParaRPr>
            </a:p>
          </p:txBody>
        </p:sp>
        <p:sp>
          <p:nvSpPr>
            <p:cNvPr id="39" name="Freeform 38"/>
            <p:cNvSpPr/>
            <p:nvPr/>
          </p:nvSpPr>
          <p:spPr bwMode="auto">
            <a:xfrm>
              <a:off x="3723148" y="2372916"/>
              <a:ext cx="844153" cy="346472"/>
            </a:xfrm>
            <a:custGeom>
              <a:avLst/>
              <a:gdLst>
                <a:gd name="T0" fmla="*/ 0 w 709"/>
                <a:gd name="T1" fmla="*/ 291 h 291"/>
                <a:gd name="T2" fmla="*/ 709 w 709"/>
                <a:gd name="T3" fmla="*/ 291 h 291"/>
                <a:gd name="T4" fmla="*/ 418 w 709"/>
                <a:gd name="T5" fmla="*/ 0 h 291"/>
                <a:gd name="T6" fmla="*/ 0 w 709"/>
                <a:gd name="T7" fmla="*/ 0 h 291"/>
                <a:gd name="T8" fmla="*/ 0 w 709"/>
                <a:gd name="T9" fmla="*/ 291 h 291"/>
              </a:gdLst>
              <a:ahLst/>
              <a:cxnLst>
                <a:cxn ang="0">
                  <a:pos x="T0" y="T1"/>
                </a:cxn>
                <a:cxn ang="0">
                  <a:pos x="T2" y="T3"/>
                </a:cxn>
                <a:cxn ang="0">
                  <a:pos x="T4" y="T5"/>
                </a:cxn>
                <a:cxn ang="0">
                  <a:pos x="T6" y="T7"/>
                </a:cxn>
                <a:cxn ang="0">
                  <a:pos x="T8" y="T9"/>
                </a:cxn>
              </a:cxnLst>
              <a:rect l="0" t="0" r="r" b="b"/>
              <a:pathLst>
                <a:path w="709" h="291">
                  <a:moveTo>
                    <a:pt x="0" y="291"/>
                  </a:moveTo>
                  <a:lnTo>
                    <a:pt x="709" y="291"/>
                  </a:lnTo>
                  <a:lnTo>
                    <a:pt x="418" y="0"/>
                  </a:lnTo>
                  <a:lnTo>
                    <a:pt x="0" y="0"/>
                  </a:lnTo>
                  <a:lnTo>
                    <a:pt x="0" y="291"/>
                  </a:lnTo>
                  <a:close/>
                </a:path>
              </a:pathLst>
            </a:custGeom>
            <a:solidFill>
              <a:srgbClr val="D3D2E0"/>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050">
                <a:latin typeface="Calibri" panose="020F0502020204030204" pitchFamily="34" charset="0"/>
                <a:ea typeface="微软雅黑" panose="020B0503020204020204" pitchFamily="34" charset="-122"/>
              </a:endParaRPr>
            </a:p>
          </p:txBody>
        </p:sp>
        <p:sp>
          <p:nvSpPr>
            <p:cNvPr id="40" name="Freeform 39"/>
            <p:cNvSpPr/>
            <p:nvPr/>
          </p:nvSpPr>
          <p:spPr bwMode="auto">
            <a:xfrm>
              <a:off x="3723148" y="2372916"/>
              <a:ext cx="844153" cy="346472"/>
            </a:xfrm>
            <a:custGeom>
              <a:avLst/>
              <a:gdLst>
                <a:gd name="T0" fmla="*/ 0 w 709"/>
                <a:gd name="T1" fmla="*/ 291 h 291"/>
                <a:gd name="T2" fmla="*/ 709 w 709"/>
                <a:gd name="T3" fmla="*/ 291 h 291"/>
                <a:gd name="T4" fmla="*/ 418 w 709"/>
                <a:gd name="T5" fmla="*/ 0 h 291"/>
                <a:gd name="T6" fmla="*/ 0 w 709"/>
                <a:gd name="T7" fmla="*/ 0 h 291"/>
                <a:gd name="T8" fmla="*/ 0 w 709"/>
                <a:gd name="T9" fmla="*/ 291 h 291"/>
              </a:gdLst>
              <a:ahLst/>
              <a:cxnLst>
                <a:cxn ang="0">
                  <a:pos x="T0" y="T1"/>
                </a:cxn>
                <a:cxn ang="0">
                  <a:pos x="T2" y="T3"/>
                </a:cxn>
                <a:cxn ang="0">
                  <a:pos x="T4" y="T5"/>
                </a:cxn>
                <a:cxn ang="0">
                  <a:pos x="T6" y="T7"/>
                </a:cxn>
                <a:cxn ang="0">
                  <a:pos x="T8" y="T9"/>
                </a:cxn>
              </a:cxnLst>
              <a:rect l="0" t="0" r="r" b="b"/>
              <a:pathLst>
                <a:path w="709" h="291">
                  <a:moveTo>
                    <a:pt x="0" y="291"/>
                  </a:moveTo>
                  <a:lnTo>
                    <a:pt x="709" y="291"/>
                  </a:lnTo>
                  <a:lnTo>
                    <a:pt x="418" y="0"/>
                  </a:lnTo>
                  <a:lnTo>
                    <a:pt x="0" y="0"/>
                  </a:lnTo>
                  <a:lnTo>
                    <a:pt x="0" y="29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050">
                <a:latin typeface="Calibri" panose="020F0502020204030204" pitchFamily="34" charset="0"/>
                <a:ea typeface="微软雅黑" panose="020B0503020204020204" pitchFamily="34" charset="-122"/>
              </a:endParaRPr>
            </a:p>
          </p:txBody>
        </p:sp>
        <p:sp>
          <p:nvSpPr>
            <p:cNvPr id="41" name="Freeform 40"/>
            <p:cNvSpPr/>
            <p:nvPr/>
          </p:nvSpPr>
          <p:spPr bwMode="auto">
            <a:xfrm>
              <a:off x="3392154" y="2202657"/>
              <a:ext cx="369094" cy="682228"/>
            </a:xfrm>
            <a:custGeom>
              <a:avLst/>
              <a:gdLst>
                <a:gd name="T0" fmla="*/ 0 w 310"/>
                <a:gd name="T1" fmla="*/ 287 h 573"/>
                <a:gd name="T2" fmla="*/ 310 w 310"/>
                <a:gd name="T3" fmla="*/ 0 h 573"/>
                <a:gd name="T4" fmla="*/ 310 w 310"/>
                <a:gd name="T5" fmla="*/ 287 h 573"/>
                <a:gd name="T6" fmla="*/ 310 w 310"/>
                <a:gd name="T7" fmla="*/ 573 h 573"/>
                <a:gd name="T8" fmla="*/ 0 w 310"/>
                <a:gd name="T9" fmla="*/ 287 h 573"/>
              </a:gdLst>
              <a:ahLst/>
              <a:cxnLst>
                <a:cxn ang="0">
                  <a:pos x="T0" y="T1"/>
                </a:cxn>
                <a:cxn ang="0">
                  <a:pos x="T2" y="T3"/>
                </a:cxn>
                <a:cxn ang="0">
                  <a:pos x="T4" y="T5"/>
                </a:cxn>
                <a:cxn ang="0">
                  <a:pos x="T6" y="T7"/>
                </a:cxn>
                <a:cxn ang="0">
                  <a:pos x="T8" y="T9"/>
                </a:cxn>
              </a:cxnLst>
              <a:rect l="0" t="0" r="r" b="b"/>
              <a:pathLst>
                <a:path w="310" h="573">
                  <a:moveTo>
                    <a:pt x="0" y="287"/>
                  </a:moveTo>
                  <a:lnTo>
                    <a:pt x="310" y="0"/>
                  </a:lnTo>
                  <a:lnTo>
                    <a:pt x="310" y="287"/>
                  </a:lnTo>
                  <a:lnTo>
                    <a:pt x="310" y="573"/>
                  </a:lnTo>
                  <a:lnTo>
                    <a:pt x="0" y="28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050">
                <a:latin typeface="Calibri" panose="020F0502020204030204" pitchFamily="34" charset="0"/>
                <a:ea typeface="微软雅黑" panose="020B0503020204020204" pitchFamily="34" charset="-122"/>
              </a:endParaRPr>
            </a:p>
          </p:txBody>
        </p:sp>
        <p:sp>
          <p:nvSpPr>
            <p:cNvPr id="42" name="Freeform 41"/>
            <p:cNvSpPr/>
            <p:nvPr/>
          </p:nvSpPr>
          <p:spPr bwMode="auto">
            <a:xfrm>
              <a:off x="3761248" y="2372916"/>
              <a:ext cx="806053" cy="346472"/>
            </a:xfrm>
            <a:custGeom>
              <a:avLst/>
              <a:gdLst>
                <a:gd name="T0" fmla="*/ 386 w 677"/>
                <a:gd name="T1" fmla="*/ 0 h 291"/>
                <a:gd name="T2" fmla="*/ 0 w 677"/>
                <a:gd name="T3" fmla="*/ 0 h 291"/>
                <a:gd name="T4" fmla="*/ 0 w 677"/>
                <a:gd name="T5" fmla="*/ 144 h 291"/>
                <a:gd name="T6" fmla="*/ 0 w 677"/>
                <a:gd name="T7" fmla="*/ 291 h 291"/>
                <a:gd name="T8" fmla="*/ 677 w 677"/>
                <a:gd name="T9" fmla="*/ 291 h 291"/>
                <a:gd name="T10" fmla="*/ 386 w 677"/>
                <a:gd name="T11" fmla="*/ 0 h 291"/>
              </a:gdLst>
              <a:ahLst/>
              <a:cxnLst>
                <a:cxn ang="0">
                  <a:pos x="T0" y="T1"/>
                </a:cxn>
                <a:cxn ang="0">
                  <a:pos x="T2" y="T3"/>
                </a:cxn>
                <a:cxn ang="0">
                  <a:pos x="T4" y="T5"/>
                </a:cxn>
                <a:cxn ang="0">
                  <a:pos x="T6" y="T7"/>
                </a:cxn>
                <a:cxn ang="0">
                  <a:pos x="T8" y="T9"/>
                </a:cxn>
                <a:cxn ang="0">
                  <a:pos x="T10" y="T11"/>
                </a:cxn>
              </a:cxnLst>
              <a:rect l="0" t="0" r="r" b="b"/>
              <a:pathLst>
                <a:path w="677" h="291">
                  <a:moveTo>
                    <a:pt x="386" y="0"/>
                  </a:moveTo>
                  <a:lnTo>
                    <a:pt x="0" y="0"/>
                  </a:lnTo>
                  <a:lnTo>
                    <a:pt x="0" y="144"/>
                  </a:lnTo>
                  <a:lnTo>
                    <a:pt x="0" y="291"/>
                  </a:lnTo>
                  <a:lnTo>
                    <a:pt x="677" y="291"/>
                  </a:lnTo>
                  <a:lnTo>
                    <a:pt x="386"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050">
                <a:latin typeface="Calibri" panose="020F0502020204030204" pitchFamily="34" charset="0"/>
                <a:ea typeface="微软雅黑" panose="020B0503020204020204" pitchFamily="34" charset="-122"/>
              </a:endParaRPr>
            </a:p>
          </p:txBody>
        </p:sp>
        <p:sp>
          <p:nvSpPr>
            <p:cNvPr id="43" name="Freeform 42"/>
            <p:cNvSpPr/>
            <p:nvPr/>
          </p:nvSpPr>
          <p:spPr bwMode="auto">
            <a:xfrm>
              <a:off x="3761248" y="2372916"/>
              <a:ext cx="806053" cy="346472"/>
            </a:xfrm>
            <a:custGeom>
              <a:avLst/>
              <a:gdLst>
                <a:gd name="T0" fmla="*/ 386 w 677"/>
                <a:gd name="T1" fmla="*/ 0 h 291"/>
                <a:gd name="T2" fmla="*/ 0 w 677"/>
                <a:gd name="T3" fmla="*/ 0 h 291"/>
                <a:gd name="T4" fmla="*/ 0 w 677"/>
                <a:gd name="T5" fmla="*/ 144 h 291"/>
                <a:gd name="T6" fmla="*/ 0 w 677"/>
                <a:gd name="T7" fmla="*/ 291 h 291"/>
                <a:gd name="T8" fmla="*/ 677 w 677"/>
                <a:gd name="T9" fmla="*/ 291 h 291"/>
                <a:gd name="T10" fmla="*/ 386 w 677"/>
                <a:gd name="T11" fmla="*/ 0 h 291"/>
              </a:gdLst>
              <a:ahLst/>
              <a:cxnLst>
                <a:cxn ang="0">
                  <a:pos x="T0" y="T1"/>
                </a:cxn>
                <a:cxn ang="0">
                  <a:pos x="T2" y="T3"/>
                </a:cxn>
                <a:cxn ang="0">
                  <a:pos x="T4" y="T5"/>
                </a:cxn>
                <a:cxn ang="0">
                  <a:pos x="T6" y="T7"/>
                </a:cxn>
                <a:cxn ang="0">
                  <a:pos x="T8" y="T9"/>
                </a:cxn>
                <a:cxn ang="0">
                  <a:pos x="T10" y="T11"/>
                </a:cxn>
              </a:cxnLst>
              <a:rect l="0" t="0" r="r" b="b"/>
              <a:pathLst>
                <a:path w="677" h="291">
                  <a:moveTo>
                    <a:pt x="386" y="0"/>
                  </a:moveTo>
                  <a:lnTo>
                    <a:pt x="0" y="0"/>
                  </a:lnTo>
                  <a:lnTo>
                    <a:pt x="0" y="144"/>
                  </a:lnTo>
                  <a:lnTo>
                    <a:pt x="0" y="291"/>
                  </a:lnTo>
                  <a:lnTo>
                    <a:pt x="677" y="291"/>
                  </a:lnTo>
                  <a:lnTo>
                    <a:pt x="38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050">
                <a:latin typeface="Calibri" panose="020F0502020204030204" pitchFamily="34" charset="0"/>
                <a:ea typeface="微软雅黑" panose="020B0503020204020204" pitchFamily="34" charset="-122"/>
              </a:endParaRPr>
            </a:p>
          </p:txBody>
        </p:sp>
        <p:sp>
          <p:nvSpPr>
            <p:cNvPr id="44" name="Freeform 43"/>
            <p:cNvSpPr/>
            <p:nvPr/>
          </p:nvSpPr>
          <p:spPr bwMode="auto">
            <a:xfrm>
              <a:off x="3392154" y="2202657"/>
              <a:ext cx="369094" cy="682228"/>
            </a:xfrm>
            <a:custGeom>
              <a:avLst/>
              <a:gdLst>
                <a:gd name="T0" fmla="*/ 310 w 310"/>
                <a:gd name="T1" fmla="*/ 0 h 573"/>
                <a:gd name="T2" fmla="*/ 0 w 310"/>
                <a:gd name="T3" fmla="*/ 287 h 573"/>
                <a:gd name="T4" fmla="*/ 310 w 310"/>
                <a:gd name="T5" fmla="*/ 573 h 573"/>
                <a:gd name="T6" fmla="*/ 310 w 310"/>
                <a:gd name="T7" fmla="*/ 434 h 573"/>
                <a:gd name="T8" fmla="*/ 310 w 310"/>
                <a:gd name="T9" fmla="*/ 287 h 573"/>
                <a:gd name="T10" fmla="*/ 310 w 310"/>
                <a:gd name="T11" fmla="*/ 143 h 573"/>
                <a:gd name="T12" fmla="*/ 310 w 310"/>
                <a:gd name="T13" fmla="*/ 0 h 573"/>
              </a:gdLst>
              <a:ahLst/>
              <a:cxnLst>
                <a:cxn ang="0">
                  <a:pos x="T0" y="T1"/>
                </a:cxn>
                <a:cxn ang="0">
                  <a:pos x="T2" y="T3"/>
                </a:cxn>
                <a:cxn ang="0">
                  <a:pos x="T4" y="T5"/>
                </a:cxn>
                <a:cxn ang="0">
                  <a:pos x="T6" y="T7"/>
                </a:cxn>
                <a:cxn ang="0">
                  <a:pos x="T8" y="T9"/>
                </a:cxn>
                <a:cxn ang="0">
                  <a:pos x="T10" y="T11"/>
                </a:cxn>
                <a:cxn ang="0">
                  <a:pos x="T12" y="T13"/>
                </a:cxn>
              </a:cxnLst>
              <a:rect l="0" t="0" r="r" b="b"/>
              <a:pathLst>
                <a:path w="310" h="573">
                  <a:moveTo>
                    <a:pt x="310" y="0"/>
                  </a:moveTo>
                  <a:lnTo>
                    <a:pt x="0" y="287"/>
                  </a:lnTo>
                  <a:lnTo>
                    <a:pt x="310" y="573"/>
                  </a:lnTo>
                  <a:lnTo>
                    <a:pt x="310" y="434"/>
                  </a:lnTo>
                  <a:lnTo>
                    <a:pt x="310" y="287"/>
                  </a:lnTo>
                  <a:lnTo>
                    <a:pt x="310" y="143"/>
                  </a:lnTo>
                  <a:lnTo>
                    <a:pt x="310"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050">
                <a:latin typeface="Calibri" panose="020F0502020204030204" pitchFamily="34" charset="0"/>
                <a:ea typeface="微软雅黑" panose="020B0503020204020204" pitchFamily="34" charset="-122"/>
              </a:endParaRPr>
            </a:p>
          </p:txBody>
        </p:sp>
        <p:sp>
          <p:nvSpPr>
            <p:cNvPr id="45" name="Freeform 44"/>
            <p:cNvSpPr/>
            <p:nvPr/>
          </p:nvSpPr>
          <p:spPr bwMode="auto">
            <a:xfrm>
              <a:off x="3392154" y="2202657"/>
              <a:ext cx="369094" cy="682228"/>
            </a:xfrm>
            <a:custGeom>
              <a:avLst/>
              <a:gdLst>
                <a:gd name="T0" fmla="*/ 310 w 310"/>
                <a:gd name="T1" fmla="*/ 0 h 573"/>
                <a:gd name="T2" fmla="*/ 0 w 310"/>
                <a:gd name="T3" fmla="*/ 287 h 573"/>
                <a:gd name="T4" fmla="*/ 310 w 310"/>
                <a:gd name="T5" fmla="*/ 573 h 573"/>
                <a:gd name="T6" fmla="*/ 310 w 310"/>
                <a:gd name="T7" fmla="*/ 434 h 573"/>
                <a:gd name="T8" fmla="*/ 310 w 310"/>
                <a:gd name="T9" fmla="*/ 287 h 573"/>
                <a:gd name="T10" fmla="*/ 310 w 310"/>
                <a:gd name="T11" fmla="*/ 143 h 573"/>
                <a:gd name="T12" fmla="*/ 310 w 310"/>
                <a:gd name="T13" fmla="*/ 0 h 573"/>
              </a:gdLst>
              <a:ahLst/>
              <a:cxnLst>
                <a:cxn ang="0">
                  <a:pos x="T0" y="T1"/>
                </a:cxn>
                <a:cxn ang="0">
                  <a:pos x="T2" y="T3"/>
                </a:cxn>
                <a:cxn ang="0">
                  <a:pos x="T4" y="T5"/>
                </a:cxn>
                <a:cxn ang="0">
                  <a:pos x="T6" y="T7"/>
                </a:cxn>
                <a:cxn ang="0">
                  <a:pos x="T8" y="T9"/>
                </a:cxn>
                <a:cxn ang="0">
                  <a:pos x="T10" y="T11"/>
                </a:cxn>
                <a:cxn ang="0">
                  <a:pos x="T12" y="T13"/>
                </a:cxn>
              </a:cxnLst>
              <a:rect l="0" t="0" r="r" b="b"/>
              <a:pathLst>
                <a:path w="310" h="573">
                  <a:moveTo>
                    <a:pt x="310" y="0"/>
                  </a:moveTo>
                  <a:lnTo>
                    <a:pt x="0" y="287"/>
                  </a:lnTo>
                  <a:lnTo>
                    <a:pt x="310" y="573"/>
                  </a:lnTo>
                  <a:lnTo>
                    <a:pt x="310" y="434"/>
                  </a:lnTo>
                  <a:lnTo>
                    <a:pt x="310" y="287"/>
                  </a:lnTo>
                  <a:lnTo>
                    <a:pt x="310" y="143"/>
                  </a:lnTo>
                  <a:lnTo>
                    <a:pt x="31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050">
                <a:latin typeface="Calibri" panose="020F0502020204030204" pitchFamily="34" charset="0"/>
                <a:ea typeface="微软雅黑" panose="020B0503020204020204" pitchFamily="34" charset="-122"/>
              </a:endParaRPr>
            </a:p>
          </p:txBody>
        </p:sp>
      </p:grpSp>
      <p:grpSp>
        <p:nvGrpSpPr>
          <p:cNvPr id="4" name="组合 14"/>
          <p:cNvGrpSpPr/>
          <p:nvPr/>
        </p:nvGrpSpPr>
        <p:grpSpPr>
          <a:xfrm>
            <a:off x="5064982" y="2586837"/>
            <a:ext cx="1108472" cy="2558253"/>
            <a:chOff x="5064982" y="2586038"/>
            <a:chExt cx="1108472" cy="2557463"/>
          </a:xfrm>
        </p:grpSpPr>
        <p:sp>
          <p:nvSpPr>
            <p:cNvPr id="47" name="Freeform 46"/>
            <p:cNvSpPr/>
            <p:nvPr/>
          </p:nvSpPr>
          <p:spPr bwMode="auto">
            <a:xfrm>
              <a:off x="5064982" y="2752726"/>
              <a:ext cx="345281" cy="2390775"/>
            </a:xfrm>
            <a:custGeom>
              <a:avLst/>
              <a:gdLst>
                <a:gd name="T0" fmla="*/ 290 w 290"/>
                <a:gd name="T1" fmla="*/ 0 h 2008"/>
                <a:gd name="T2" fmla="*/ 290 w 290"/>
                <a:gd name="T3" fmla="*/ 2008 h 2008"/>
                <a:gd name="T4" fmla="*/ 0 w 290"/>
                <a:gd name="T5" fmla="*/ 2008 h 2008"/>
                <a:gd name="T6" fmla="*/ 0 w 290"/>
                <a:gd name="T7" fmla="*/ 290 h 2008"/>
                <a:gd name="T8" fmla="*/ 290 w 290"/>
                <a:gd name="T9" fmla="*/ 0 h 2008"/>
              </a:gdLst>
              <a:ahLst/>
              <a:cxnLst>
                <a:cxn ang="0">
                  <a:pos x="T0" y="T1"/>
                </a:cxn>
                <a:cxn ang="0">
                  <a:pos x="T2" y="T3"/>
                </a:cxn>
                <a:cxn ang="0">
                  <a:pos x="T4" y="T5"/>
                </a:cxn>
                <a:cxn ang="0">
                  <a:pos x="T6" y="T7"/>
                </a:cxn>
                <a:cxn ang="0">
                  <a:pos x="T8" y="T9"/>
                </a:cxn>
              </a:cxnLst>
              <a:rect l="0" t="0" r="r" b="b"/>
              <a:pathLst>
                <a:path w="290" h="2008">
                  <a:moveTo>
                    <a:pt x="290" y="0"/>
                  </a:moveTo>
                  <a:lnTo>
                    <a:pt x="290" y="2008"/>
                  </a:lnTo>
                  <a:lnTo>
                    <a:pt x="0" y="2008"/>
                  </a:lnTo>
                  <a:lnTo>
                    <a:pt x="0" y="290"/>
                  </a:lnTo>
                  <a:lnTo>
                    <a:pt x="290" y="0"/>
                  </a:lnTo>
                  <a:close/>
                </a:path>
              </a:pathLst>
            </a:custGeom>
            <a:solidFill>
              <a:schemeClr val="accent4"/>
            </a:solidFill>
            <a:ln>
              <a:noFill/>
            </a:ln>
          </p:spPr>
          <p:txBody>
            <a:bodyPr vert="horz" wrap="square" lIns="68580" tIns="34290" rIns="68580" bIns="34290" numCol="1" anchor="t" anchorCtr="0" compatLnSpc="1"/>
            <a:lstStyle/>
            <a:p>
              <a:endParaRPr lang="en-US" sz="1050">
                <a:latin typeface="Calibri" panose="020F0502020204030204" pitchFamily="34" charset="0"/>
                <a:ea typeface="微软雅黑" panose="020B0503020204020204" pitchFamily="34" charset="-122"/>
              </a:endParaRPr>
            </a:p>
          </p:txBody>
        </p:sp>
        <p:sp>
          <p:nvSpPr>
            <p:cNvPr id="53" name="Freeform 52"/>
            <p:cNvSpPr/>
            <p:nvPr/>
          </p:nvSpPr>
          <p:spPr bwMode="auto">
            <a:xfrm>
              <a:off x="5064982" y="2752726"/>
              <a:ext cx="739378" cy="345281"/>
            </a:xfrm>
            <a:custGeom>
              <a:avLst/>
              <a:gdLst>
                <a:gd name="T0" fmla="*/ 621 w 621"/>
                <a:gd name="T1" fmla="*/ 0 h 290"/>
                <a:gd name="T2" fmla="*/ 290 w 621"/>
                <a:gd name="T3" fmla="*/ 0 h 290"/>
                <a:gd name="T4" fmla="*/ 0 w 621"/>
                <a:gd name="T5" fmla="*/ 290 h 290"/>
                <a:gd name="T6" fmla="*/ 621 w 621"/>
                <a:gd name="T7" fmla="*/ 290 h 290"/>
                <a:gd name="T8" fmla="*/ 621 w 621"/>
                <a:gd name="T9" fmla="*/ 147 h 290"/>
                <a:gd name="T10" fmla="*/ 621 w 621"/>
                <a:gd name="T11" fmla="*/ 0 h 290"/>
              </a:gdLst>
              <a:ahLst/>
              <a:cxnLst>
                <a:cxn ang="0">
                  <a:pos x="T0" y="T1"/>
                </a:cxn>
                <a:cxn ang="0">
                  <a:pos x="T2" y="T3"/>
                </a:cxn>
                <a:cxn ang="0">
                  <a:pos x="T4" y="T5"/>
                </a:cxn>
                <a:cxn ang="0">
                  <a:pos x="T6" y="T7"/>
                </a:cxn>
                <a:cxn ang="0">
                  <a:pos x="T8" y="T9"/>
                </a:cxn>
                <a:cxn ang="0">
                  <a:pos x="T10" y="T11"/>
                </a:cxn>
              </a:cxnLst>
              <a:rect l="0" t="0" r="r" b="b"/>
              <a:pathLst>
                <a:path w="621" h="290">
                  <a:moveTo>
                    <a:pt x="621" y="0"/>
                  </a:moveTo>
                  <a:lnTo>
                    <a:pt x="290" y="0"/>
                  </a:lnTo>
                  <a:lnTo>
                    <a:pt x="0" y="290"/>
                  </a:lnTo>
                  <a:lnTo>
                    <a:pt x="621" y="290"/>
                  </a:lnTo>
                  <a:lnTo>
                    <a:pt x="621" y="147"/>
                  </a:lnTo>
                  <a:lnTo>
                    <a:pt x="621" y="0"/>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050">
                <a:latin typeface="Calibri" panose="020F0502020204030204" pitchFamily="34" charset="0"/>
                <a:ea typeface="微软雅黑" panose="020B0503020204020204" pitchFamily="34" charset="-122"/>
              </a:endParaRPr>
            </a:p>
          </p:txBody>
        </p:sp>
        <p:sp>
          <p:nvSpPr>
            <p:cNvPr id="55" name="Freeform 54"/>
            <p:cNvSpPr/>
            <p:nvPr/>
          </p:nvSpPr>
          <p:spPr bwMode="auto">
            <a:xfrm>
              <a:off x="5804360" y="2586038"/>
              <a:ext cx="369094" cy="682228"/>
            </a:xfrm>
            <a:custGeom>
              <a:avLst/>
              <a:gdLst>
                <a:gd name="T0" fmla="*/ 0 w 310"/>
                <a:gd name="T1" fmla="*/ 0 h 573"/>
                <a:gd name="T2" fmla="*/ 0 w 310"/>
                <a:gd name="T3" fmla="*/ 140 h 573"/>
                <a:gd name="T4" fmla="*/ 0 w 310"/>
                <a:gd name="T5" fmla="*/ 287 h 573"/>
                <a:gd name="T6" fmla="*/ 0 w 310"/>
                <a:gd name="T7" fmla="*/ 430 h 573"/>
                <a:gd name="T8" fmla="*/ 0 w 310"/>
                <a:gd name="T9" fmla="*/ 573 h 573"/>
                <a:gd name="T10" fmla="*/ 310 w 310"/>
                <a:gd name="T11" fmla="*/ 287 h 573"/>
                <a:gd name="T12" fmla="*/ 0 w 310"/>
                <a:gd name="T13" fmla="*/ 0 h 573"/>
              </a:gdLst>
              <a:ahLst/>
              <a:cxnLst>
                <a:cxn ang="0">
                  <a:pos x="T0" y="T1"/>
                </a:cxn>
                <a:cxn ang="0">
                  <a:pos x="T2" y="T3"/>
                </a:cxn>
                <a:cxn ang="0">
                  <a:pos x="T4" y="T5"/>
                </a:cxn>
                <a:cxn ang="0">
                  <a:pos x="T6" y="T7"/>
                </a:cxn>
                <a:cxn ang="0">
                  <a:pos x="T8" y="T9"/>
                </a:cxn>
                <a:cxn ang="0">
                  <a:pos x="T10" y="T11"/>
                </a:cxn>
                <a:cxn ang="0">
                  <a:pos x="T12" y="T13"/>
                </a:cxn>
              </a:cxnLst>
              <a:rect l="0" t="0" r="r" b="b"/>
              <a:pathLst>
                <a:path w="310" h="573">
                  <a:moveTo>
                    <a:pt x="0" y="0"/>
                  </a:moveTo>
                  <a:lnTo>
                    <a:pt x="0" y="140"/>
                  </a:lnTo>
                  <a:lnTo>
                    <a:pt x="0" y="287"/>
                  </a:lnTo>
                  <a:lnTo>
                    <a:pt x="0" y="430"/>
                  </a:lnTo>
                  <a:lnTo>
                    <a:pt x="0" y="573"/>
                  </a:lnTo>
                  <a:lnTo>
                    <a:pt x="310" y="287"/>
                  </a:lnTo>
                  <a:lnTo>
                    <a:pt x="0" y="0"/>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050">
                <a:latin typeface="Calibri" panose="020F0502020204030204" pitchFamily="34" charset="0"/>
                <a:ea typeface="微软雅黑" panose="020B0503020204020204" pitchFamily="34" charset="-122"/>
              </a:endParaRPr>
            </a:p>
          </p:txBody>
        </p:sp>
      </p:grpSp>
      <p:grpSp>
        <p:nvGrpSpPr>
          <p:cNvPr id="5" name="组合 13"/>
          <p:cNvGrpSpPr/>
          <p:nvPr/>
        </p:nvGrpSpPr>
        <p:grpSpPr>
          <a:xfrm>
            <a:off x="3140932" y="3269276"/>
            <a:ext cx="1004888" cy="1875814"/>
            <a:chOff x="3140932" y="3268266"/>
            <a:chExt cx="1004888" cy="1875235"/>
          </a:xfrm>
        </p:grpSpPr>
        <p:sp>
          <p:nvSpPr>
            <p:cNvPr id="57" name="Freeform 56"/>
            <p:cNvSpPr/>
            <p:nvPr/>
          </p:nvSpPr>
          <p:spPr bwMode="auto">
            <a:xfrm>
              <a:off x="3799348" y="3433763"/>
              <a:ext cx="346472" cy="1709738"/>
            </a:xfrm>
            <a:custGeom>
              <a:avLst/>
              <a:gdLst>
                <a:gd name="T0" fmla="*/ 0 w 291"/>
                <a:gd name="T1" fmla="*/ 0 h 1436"/>
                <a:gd name="T2" fmla="*/ 0 w 291"/>
                <a:gd name="T3" fmla="*/ 1436 h 1436"/>
                <a:gd name="T4" fmla="*/ 291 w 291"/>
                <a:gd name="T5" fmla="*/ 1436 h 1436"/>
                <a:gd name="T6" fmla="*/ 291 w 291"/>
                <a:gd name="T7" fmla="*/ 291 h 1436"/>
                <a:gd name="T8" fmla="*/ 0 w 291"/>
                <a:gd name="T9" fmla="*/ 0 h 1436"/>
              </a:gdLst>
              <a:ahLst/>
              <a:cxnLst>
                <a:cxn ang="0">
                  <a:pos x="T0" y="T1"/>
                </a:cxn>
                <a:cxn ang="0">
                  <a:pos x="T2" y="T3"/>
                </a:cxn>
                <a:cxn ang="0">
                  <a:pos x="T4" y="T5"/>
                </a:cxn>
                <a:cxn ang="0">
                  <a:pos x="T6" y="T7"/>
                </a:cxn>
                <a:cxn ang="0">
                  <a:pos x="T8" y="T9"/>
                </a:cxn>
              </a:cxnLst>
              <a:rect l="0" t="0" r="r" b="b"/>
              <a:pathLst>
                <a:path w="291" h="1436">
                  <a:moveTo>
                    <a:pt x="0" y="0"/>
                  </a:moveTo>
                  <a:lnTo>
                    <a:pt x="0" y="1436"/>
                  </a:lnTo>
                  <a:lnTo>
                    <a:pt x="291" y="1436"/>
                  </a:lnTo>
                  <a:lnTo>
                    <a:pt x="291" y="291"/>
                  </a:lnTo>
                  <a:lnTo>
                    <a:pt x="0" y="0"/>
                  </a:lnTo>
                  <a:close/>
                </a:path>
              </a:pathLst>
            </a:custGeom>
            <a:solidFill>
              <a:srgbClr val="D3D2E0"/>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050">
                <a:latin typeface="Calibri" panose="020F0502020204030204" pitchFamily="34" charset="0"/>
                <a:ea typeface="微软雅黑" panose="020B0503020204020204" pitchFamily="34" charset="-122"/>
              </a:endParaRPr>
            </a:p>
          </p:txBody>
        </p:sp>
        <p:sp>
          <p:nvSpPr>
            <p:cNvPr id="58" name="Freeform 57"/>
            <p:cNvSpPr/>
            <p:nvPr/>
          </p:nvSpPr>
          <p:spPr bwMode="auto">
            <a:xfrm>
              <a:off x="3799348" y="3433763"/>
              <a:ext cx="346472" cy="1709738"/>
            </a:xfrm>
            <a:custGeom>
              <a:avLst/>
              <a:gdLst>
                <a:gd name="T0" fmla="*/ 0 w 291"/>
                <a:gd name="T1" fmla="*/ 0 h 1436"/>
                <a:gd name="T2" fmla="*/ 0 w 291"/>
                <a:gd name="T3" fmla="*/ 1436 h 1436"/>
                <a:gd name="T4" fmla="*/ 291 w 291"/>
                <a:gd name="T5" fmla="*/ 1436 h 1436"/>
                <a:gd name="T6" fmla="*/ 291 w 291"/>
                <a:gd name="T7" fmla="*/ 291 h 1436"/>
                <a:gd name="T8" fmla="*/ 0 w 291"/>
                <a:gd name="T9" fmla="*/ 0 h 1436"/>
              </a:gdLst>
              <a:ahLst/>
              <a:cxnLst>
                <a:cxn ang="0">
                  <a:pos x="T0" y="T1"/>
                </a:cxn>
                <a:cxn ang="0">
                  <a:pos x="T2" y="T3"/>
                </a:cxn>
                <a:cxn ang="0">
                  <a:pos x="T4" y="T5"/>
                </a:cxn>
                <a:cxn ang="0">
                  <a:pos x="T6" y="T7"/>
                </a:cxn>
                <a:cxn ang="0">
                  <a:pos x="T8" y="T9"/>
                </a:cxn>
              </a:cxnLst>
              <a:rect l="0" t="0" r="r" b="b"/>
              <a:pathLst>
                <a:path w="291" h="1436">
                  <a:moveTo>
                    <a:pt x="0" y="0"/>
                  </a:moveTo>
                  <a:lnTo>
                    <a:pt x="0" y="1436"/>
                  </a:lnTo>
                  <a:lnTo>
                    <a:pt x="291" y="1436"/>
                  </a:lnTo>
                  <a:lnTo>
                    <a:pt x="291" y="29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050">
                <a:latin typeface="Calibri" panose="020F0502020204030204" pitchFamily="34" charset="0"/>
                <a:ea typeface="微软雅黑" panose="020B0503020204020204" pitchFamily="34" charset="-122"/>
              </a:endParaRPr>
            </a:p>
          </p:txBody>
        </p:sp>
        <p:sp>
          <p:nvSpPr>
            <p:cNvPr id="59" name="Freeform 58"/>
            <p:cNvSpPr/>
            <p:nvPr/>
          </p:nvSpPr>
          <p:spPr bwMode="auto">
            <a:xfrm>
              <a:off x="3799348" y="3433763"/>
              <a:ext cx="346472" cy="1709738"/>
            </a:xfrm>
            <a:custGeom>
              <a:avLst/>
              <a:gdLst>
                <a:gd name="T0" fmla="*/ 0 w 291"/>
                <a:gd name="T1" fmla="*/ 0 h 1436"/>
                <a:gd name="T2" fmla="*/ 0 w 291"/>
                <a:gd name="T3" fmla="*/ 1436 h 1436"/>
                <a:gd name="T4" fmla="*/ 291 w 291"/>
                <a:gd name="T5" fmla="*/ 1436 h 1436"/>
                <a:gd name="T6" fmla="*/ 291 w 291"/>
                <a:gd name="T7" fmla="*/ 291 h 1436"/>
                <a:gd name="T8" fmla="*/ 0 w 291"/>
                <a:gd name="T9" fmla="*/ 0 h 1436"/>
              </a:gdLst>
              <a:ahLst/>
              <a:cxnLst>
                <a:cxn ang="0">
                  <a:pos x="T0" y="T1"/>
                </a:cxn>
                <a:cxn ang="0">
                  <a:pos x="T2" y="T3"/>
                </a:cxn>
                <a:cxn ang="0">
                  <a:pos x="T4" y="T5"/>
                </a:cxn>
                <a:cxn ang="0">
                  <a:pos x="T6" y="T7"/>
                </a:cxn>
                <a:cxn ang="0">
                  <a:pos x="T8" y="T9"/>
                </a:cxn>
              </a:cxnLst>
              <a:rect l="0" t="0" r="r" b="b"/>
              <a:pathLst>
                <a:path w="291" h="1436">
                  <a:moveTo>
                    <a:pt x="0" y="0"/>
                  </a:moveTo>
                  <a:lnTo>
                    <a:pt x="0" y="1436"/>
                  </a:lnTo>
                  <a:lnTo>
                    <a:pt x="291" y="1436"/>
                  </a:lnTo>
                  <a:lnTo>
                    <a:pt x="291" y="291"/>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050">
                <a:latin typeface="Calibri" panose="020F0502020204030204" pitchFamily="34" charset="0"/>
                <a:ea typeface="微软雅黑" panose="020B0503020204020204" pitchFamily="34" charset="-122"/>
              </a:endParaRPr>
            </a:p>
          </p:txBody>
        </p:sp>
        <p:sp>
          <p:nvSpPr>
            <p:cNvPr id="60" name="Freeform 59"/>
            <p:cNvSpPr/>
            <p:nvPr/>
          </p:nvSpPr>
          <p:spPr bwMode="auto">
            <a:xfrm>
              <a:off x="3799348" y="3433763"/>
              <a:ext cx="346472" cy="1709738"/>
            </a:xfrm>
            <a:custGeom>
              <a:avLst/>
              <a:gdLst>
                <a:gd name="T0" fmla="*/ 0 w 291"/>
                <a:gd name="T1" fmla="*/ 0 h 1436"/>
                <a:gd name="T2" fmla="*/ 0 w 291"/>
                <a:gd name="T3" fmla="*/ 1436 h 1436"/>
                <a:gd name="T4" fmla="*/ 291 w 291"/>
                <a:gd name="T5" fmla="*/ 1436 h 1436"/>
                <a:gd name="T6" fmla="*/ 291 w 291"/>
                <a:gd name="T7" fmla="*/ 291 h 1436"/>
                <a:gd name="T8" fmla="*/ 0 w 291"/>
                <a:gd name="T9" fmla="*/ 0 h 1436"/>
              </a:gdLst>
              <a:ahLst/>
              <a:cxnLst>
                <a:cxn ang="0">
                  <a:pos x="T0" y="T1"/>
                </a:cxn>
                <a:cxn ang="0">
                  <a:pos x="T2" y="T3"/>
                </a:cxn>
                <a:cxn ang="0">
                  <a:pos x="T4" y="T5"/>
                </a:cxn>
                <a:cxn ang="0">
                  <a:pos x="T6" y="T7"/>
                </a:cxn>
                <a:cxn ang="0">
                  <a:pos x="T8" y="T9"/>
                </a:cxn>
              </a:cxnLst>
              <a:rect l="0" t="0" r="r" b="b"/>
              <a:pathLst>
                <a:path w="291" h="1436">
                  <a:moveTo>
                    <a:pt x="0" y="0"/>
                  </a:moveTo>
                  <a:lnTo>
                    <a:pt x="0" y="1436"/>
                  </a:lnTo>
                  <a:lnTo>
                    <a:pt x="291" y="1436"/>
                  </a:lnTo>
                  <a:lnTo>
                    <a:pt x="291" y="29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050">
                <a:latin typeface="Calibri" panose="020F0502020204030204" pitchFamily="34" charset="0"/>
                <a:ea typeface="微软雅黑" panose="020B0503020204020204" pitchFamily="34" charset="-122"/>
              </a:endParaRPr>
            </a:p>
          </p:txBody>
        </p:sp>
        <p:sp>
          <p:nvSpPr>
            <p:cNvPr id="61" name="Freeform 60"/>
            <p:cNvSpPr/>
            <p:nvPr/>
          </p:nvSpPr>
          <p:spPr bwMode="auto">
            <a:xfrm>
              <a:off x="3471926" y="3433763"/>
              <a:ext cx="673894" cy="346472"/>
            </a:xfrm>
            <a:custGeom>
              <a:avLst/>
              <a:gdLst>
                <a:gd name="T0" fmla="*/ 0 w 566"/>
                <a:gd name="T1" fmla="*/ 291 h 291"/>
                <a:gd name="T2" fmla="*/ 566 w 566"/>
                <a:gd name="T3" fmla="*/ 291 h 291"/>
                <a:gd name="T4" fmla="*/ 275 w 566"/>
                <a:gd name="T5" fmla="*/ 0 h 291"/>
                <a:gd name="T6" fmla="*/ 0 w 566"/>
                <a:gd name="T7" fmla="*/ 0 h 291"/>
                <a:gd name="T8" fmla="*/ 0 w 566"/>
                <a:gd name="T9" fmla="*/ 291 h 291"/>
              </a:gdLst>
              <a:ahLst/>
              <a:cxnLst>
                <a:cxn ang="0">
                  <a:pos x="T0" y="T1"/>
                </a:cxn>
                <a:cxn ang="0">
                  <a:pos x="T2" y="T3"/>
                </a:cxn>
                <a:cxn ang="0">
                  <a:pos x="T4" y="T5"/>
                </a:cxn>
                <a:cxn ang="0">
                  <a:pos x="T6" y="T7"/>
                </a:cxn>
                <a:cxn ang="0">
                  <a:pos x="T8" y="T9"/>
                </a:cxn>
              </a:cxnLst>
              <a:rect l="0" t="0" r="r" b="b"/>
              <a:pathLst>
                <a:path w="566" h="291">
                  <a:moveTo>
                    <a:pt x="0" y="291"/>
                  </a:moveTo>
                  <a:lnTo>
                    <a:pt x="566" y="291"/>
                  </a:lnTo>
                  <a:lnTo>
                    <a:pt x="275" y="0"/>
                  </a:lnTo>
                  <a:lnTo>
                    <a:pt x="0" y="0"/>
                  </a:lnTo>
                  <a:lnTo>
                    <a:pt x="0" y="291"/>
                  </a:lnTo>
                  <a:close/>
                </a:path>
              </a:pathLst>
            </a:custGeom>
            <a:solidFill>
              <a:srgbClr val="D3D2E0"/>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050">
                <a:latin typeface="Calibri" panose="020F0502020204030204" pitchFamily="34" charset="0"/>
                <a:ea typeface="微软雅黑" panose="020B0503020204020204" pitchFamily="34" charset="-122"/>
              </a:endParaRPr>
            </a:p>
          </p:txBody>
        </p:sp>
        <p:sp>
          <p:nvSpPr>
            <p:cNvPr id="62" name="Freeform 61"/>
            <p:cNvSpPr/>
            <p:nvPr/>
          </p:nvSpPr>
          <p:spPr bwMode="auto">
            <a:xfrm>
              <a:off x="3471926" y="3433763"/>
              <a:ext cx="673894" cy="346472"/>
            </a:xfrm>
            <a:custGeom>
              <a:avLst/>
              <a:gdLst>
                <a:gd name="T0" fmla="*/ 0 w 566"/>
                <a:gd name="T1" fmla="*/ 291 h 291"/>
                <a:gd name="T2" fmla="*/ 566 w 566"/>
                <a:gd name="T3" fmla="*/ 291 h 291"/>
                <a:gd name="T4" fmla="*/ 275 w 566"/>
                <a:gd name="T5" fmla="*/ 0 h 291"/>
                <a:gd name="T6" fmla="*/ 0 w 566"/>
                <a:gd name="T7" fmla="*/ 0 h 291"/>
                <a:gd name="T8" fmla="*/ 0 w 566"/>
                <a:gd name="T9" fmla="*/ 291 h 291"/>
              </a:gdLst>
              <a:ahLst/>
              <a:cxnLst>
                <a:cxn ang="0">
                  <a:pos x="T0" y="T1"/>
                </a:cxn>
                <a:cxn ang="0">
                  <a:pos x="T2" y="T3"/>
                </a:cxn>
                <a:cxn ang="0">
                  <a:pos x="T4" y="T5"/>
                </a:cxn>
                <a:cxn ang="0">
                  <a:pos x="T6" y="T7"/>
                </a:cxn>
                <a:cxn ang="0">
                  <a:pos x="T8" y="T9"/>
                </a:cxn>
              </a:cxnLst>
              <a:rect l="0" t="0" r="r" b="b"/>
              <a:pathLst>
                <a:path w="566" h="291">
                  <a:moveTo>
                    <a:pt x="0" y="291"/>
                  </a:moveTo>
                  <a:lnTo>
                    <a:pt x="566" y="291"/>
                  </a:lnTo>
                  <a:lnTo>
                    <a:pt x="275" y="0"/>
                  </a:lnTo>
                  <a:lnTo>
                    <a:pt x="0" y="0"/>
                  </a:lnTo>
                  <a:lnTo>
                    <a:pt x="0" y="29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050">
                <a:latin typeface="Calibri" panose="020F0502020204030204" pitchFamily="34" charset="0"/>
                <a:ea typeface="微软雅黑" panose="020B0503020204020204" pitchFamily="34" charset="-122"/>
              </a:endParaRPr>
            </a:p>
          </p:txBody>
        </p:sp>
        <p:sp>
          <p:nvSpPr>
            <p:cNvPr id="63" name="Freeform 62"/>
            <p:cNvSpPr/>
            <p:nvPr/>
          </p:nvSpPr>
          <p:spPr bwMode="auto">
            <a:xfrm>
              <a:off x="3140932" y="3268266"/>
              <a:ext cx="373856" cy="682228"/>
            </a:xfrm>
            <a:custGeom>
              <a:avLst/>
              <a:gdLst>
                <a:gd name="T0" fmla="*/ 0 w 314"/>
                <a:gd name="T1" fmla="*/ 286 h 573"/>
                <a:gd name="T2" fmla="*/ 314 w 314"/>
                <a:gd name="T3" fmla="*/ 0 h 573"/>
                <a:gd name="T4" fmla="*/ 314 w 314"/>
                <a:gd name="T5" fmla="*/ 286 h 573"/>
                <a:gd name="T6" fmla="*/ 314 w 314"/>
                <a:gd name="T7" fmla="*/ 573 h 573"/>
                <a:gd name="T8" fmla="*/ 0 w 314"/>
                <a:gd name="T9" fmla="*/ 286 h 573"/>
              </a:gdLst>
              <a:ahLst/>
              <a:cxnLst>
                <a:cxn ang="0">
                  <a:pos x="T0" y="T1"/>
                </a:cxn>
                <a:cxn ang="0">
                  <a:pos x="T2" y="T3"/>
                </a:cxn>
                <a:cxn ang="0">
                  <a:pos x="T4" y="T5"/>
                </a:cxn>
                <a:cxn ang="0">
                  <a:pos x="T6" y="T7"/>
                </a:cxn>
                <a:cxn ang="0">
                  <a:pos x="T8" y="T9"/>
                </a:cxn>
              </a:cxnLst>
              <a:rect l="0" t="0" r="r" b="b"/>
              <a:pathLst>
                <a:path w="314" h="573">
                  <a:moveTo>
                    <a:pt x="0" y="286"/>
                  </a:moveTo>
                  <a:lnTo>
                    <a:pt x="314" y="0"/>
                  </a:lnTo>
                  <a:lnTo>
                    <a:pt x="314" y="286"/>
                  </a:lnTo>
                  <a:lnTo>
                    <a:pt x="314" y="573"/>
                  </a:lnTo>
                  <a:lnTo>
                    <a:pt x="0" y="286"/>
                  </a:lnTo>
                  <a:close/>
                </a:path>
              </a:pathLst>
            </a:custGeom>
            <a:solidFill>
              <a:srgbClr val="D3D2E0"/>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050">
                <a:latin typeface="Calibri" panose="020F0502020204030204" pitchFamily="34" charset="0"/>
                <a:ea typeface="微软雅黑" panose="020B0503020204020204" pitchFamily="34" charset="-122"/>
              </a:endParaRPr>
            </a:p>
          </p:txBody>
        </p:sp>
        <p:sp>
          <p:nvSpPr>
            <p:cNvPr id="64" name="Freeform 63"/>
            <p:cNvSpPr/>
            <p:nvPr/>
          </p:nvSpPr>
          <p:spPr bwMode="auto">
            <a:xfrm>
              <a:off x="3140932" y="3268266"/>
              <a:ext cx="373856" cy="682228"/>
            </a:xfrm>
            <a:custGeom>
              <a:avLst/>
              <a:gdLst>
                <a:gd name="T0" fmla="*/ 0 w 314"/>
                <a:gd name="T1" fmla="*/ 286 h 573"/>
                <a:gd name="T2" fmla="*/ 314 w 314"/>
                <a:gd name="T3" fmla="*/ 0 h 573"/>
                <a:gd name="T4" fmla="*/ 314 w 314"/>
                <a:gd name="T5" fmla="*/ 286 h 573"/>
                <a:gd name="T6" fmla="*/ 314 w 314"/>
                <a:gd name="T7" fmla="*/ 573 h 573"/>
                <a:gd name="T8" fmla="*/ 0 w 314"/>
                <a:gd name="T9" fmla="*/ 286 h 573"/>
              </a:gdLst>
              <a:ahLst/>
              <a:cxnLst>
                <a:cxn ang="0">
                  <a:pos x="T0" y="T1"/>
                </a:cxn>
                <a:cxn ang="0">
                  <a:pos x="T2" y="T3"/>
                </a:cxn>
                <a:cxn ang="0">
                  <a:pos x="T4" y="T5"/>
                </a:cxn>
                <a:cxn ang="0">
                  <a:pos x="T6" y="T7"/>
                </a:cxn>
                <a:cxn ang="0">
                  <a:pos x="T8" y="T9"/>
                </a:cxn>
              </a:cxnLst>
              <a:rect l="0" t="0" r="r" b="b"/>
              <a:pathLst>
                <a:path w="314" h="573">
                  <a:moveTo>
                    <a:pt x="0" y="286"/>
                  </a:moveTo>
                  <a:lnTo>
                    <a:pt x="314" y="0"/>
                  </a:lnTo>
                  <a:lnTo>
                    <a:pt x="314" y="286"/>
                  </a:lnTo>
                  <a:lnTo>
                    <a:pt x="314" y="573"/>
                  </a:lnTo>
                  <a:lnTo>
                    <a:pt x="0" y="28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050">
                <a:latin typeface="Calibri" panose="020F0502020204030204" pitchFamily="34" charset="0"/>
                <a:ea typeface="微软雅黑" panose="020B0503020204020204" pitchFamily="34" charset="-122"/>
              </a:endParaRPr>
            </a:p>
          </p:txBody>
        </p:sp>
        <p:sp>
          <p:nvSpPr>
            <p:cNvPr id="65" name="Freeform 64"/>
            <p:cNvSpPr>
              <a:spLocks noEditPoints="1"/>
            </p:cNvSpPr>
            <p:nvPr/>
          </p:nvSpPr>
          <p:spPr bwMode="auto">
            <a:xfrm>
              <a:off x="3140932" y="3268266"/>
              <a:ext cx="373856" cy="682228"/>
            </a:xfrm>
            <a:custGeom>
              <a:avLst/>
              <a:gdLst>
                <a:gd name="T0" fmla="*/ 0 w 314"/>
                <a:gd name="T1" fmla="*/ 286 h 573"/>
                <a:gd name="T2" fmla="*/ 314 w 314"/>
                <a:gd name="T3" fmla="*/ 573 h 573"/>
                <a:gd name="T4" fmla="*/ 314 w 314"/>
                <a:gd name="T5" fmla="*/ 573 h 573"/>
                <a:gd name="T6" fmla="*/ 0 w 314"/>
                <a:gd name="T7" fmla="*/ 286 h 573"/>
                <a:gd name="T8" fmla="*/ 314 w 314"/>
                <a:gd name="T9" fmla="*/ 0 h 573"/>
                <a:gd name="T10" fmla="*/ 0 w 314"/>
                <a:gd name="T11" fmla="*/ 286 h 573"/>
                <a:gd name="T12" fmla="*/ 314 w 314"/>
                <a:gd name="T13" fmla="*/ 0 h 573"/>
                <a:gd name="T14" fmla="*/ 314 w 314"/>
                <a:gd name="T15" fmla="*/ 0 h 5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4" h="573">
                  <a:moveTo>
                    <a:pt x="0" y="286"/>
                  </a:moveTo>
                  <a:lnTo>
                    <a:pt x="314" y="573"/>
                  </a:lnTo>
                  <a:lnTo>
                    <a:pt x="314" y="573"/>
                  </a:lnTo>
                  <a:lnTo>
                    <a:pt x="0" y="286"/>
                  </a:lnTo>
                  <a:close/>
                  <a:moveTo>
                    <a:pt x="314" y="0"/>
                  </a:moveTo>
                  <a:lnTo>
                    <a:pt x="0" y="286"/>
                  </a:lnTo>
                  <a:lnTo>
                    <a:pt x="314" y="0"/>
                  </a:lnTo>
                  <a:lnTo>
                    <a:pt x="314" y="0"/>
                  </a:lnTo>
                  <a:close/>
                </a:path>
              </a:pathLst>
            </a:custGeom>
            <a:solidFill>
              <a:srgbClr val="F2F1F6"/>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050">
                <a:latin typeface="Calibri" panose="020F0502020204030204" pitchFamily="34" charset="0"/>
                <a:ea typeface="微软雅黑" panose="020B0503020204020204" pitchFamily="34" charset="-122"/>
              </a:endParaRPr>
            </a:p>
          </p:txBody>
        </p:sp>
        <p:sp>
          <p:nvSpPr>
            <p:cNvPr id="66" name="Freeform 65"/>
            <p:cNvSpPr>
              <a:spLocks noEditPoints="1"/>
            </p:cNvSpPr>
            <p:nvPr/>
          </p:nvSpPr>
          <p:spPr bwMode="auto">
            <a:xfrm>
              <a:off x="3140932" y="3268266"/>
              <a:ext cx="373856" cy="682228"/>
            </a:xfrm>
            <a:custGeom>
              <a:avLst/>
              <a:gdLst>
                <a:gd name="T0" fmla="*/ 0 w 314"/>
                <a:gd name="T1" fmla="*/ 286 h 573"/>
                <a:gd name="T2" fmla="*/ 314 w 314"/>
                <a:gd name="T3" fmla="*/ 573 h 573"/>
                <a:gd name="T4" fmla="*/ 314 w 314"/>
                <a:gd name="T5" fmla="*/ 573 h 573"/>
                <a:gd name="T6" fmla="*/ 0 w 314"/>
                <a:gd name="T7" fmla="*/ 286 h 573"/>
                <a:gd name="T8" fmla="*/ 314 w 314"/>
                <a:gd name="T9" fmla="*/ 0 h 573"/>
                <a:gd name="T10" fmla="*/ 0 w 314"/>
                <a:gd name="T11" fmla="*/ 286 h 573"/>
                <a:gd name="T12" fmla="*/ 314 w 314"/>
                <a:gd name="T13" fmla="*/ 0 h 573"/>
                <a:gd name="T14" fmla="*/ 314 w 314"/>
                <a:gd name="T15" fmla="*/ 0 h 5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4" h="573">
                  <a:moveTo>
                    <a:pt x="0" y="286"/>
                  </a:moveTo>
                  <a:lnTo>
                    <a:pt x="314" y="573"/>
                  </a:lnTo>
                  <a:lnTo>
                    <a:pt x="314" y="573"/>
                  </a:lnTo>
                  <a:lnTo>
                    <a:pt x="0" y="286"/>
                  </a:lnTo>
                  <a:moveTo>
                    <a:pt x="314" y="0"/>
                  </a:moveTo>
                  <a:lnTo>
                    <a:pt x="0" y="286"/>
                  </a:lnTo>
                  <a:lnTo>
                    <a:pt x="314" y="0"/>
                  </a:lnTo>
                  <a:lnTo>
                    <a:pt x="31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050">
                <a:latin typeface="Calibri" panose="020F0502020204030204" pitchFamily="34" charset="0"/>
                <a:ea typeface="微软雅黑" panose="020B0503020204020204" pitchFamily="34" charset="-122"/>
              </a:endParaRPr>
            </a:p>
          </p:txBody>
        </p:sp>
        <p:sp>
          <p:nvSpPr>
            <p:cNvPr id="68" name="Freeform 67"/>
            <p:cNvSpPr/>
            <p:nvPr/>
          </p:nvSpPr>
          <p:spPr bwMode="auto">
            <a:xfrm>
              <a:off x="3514788" y="3433763"/>
              <a:ext cx="631031" cy="346472"/>
            </a:xfrm>
            <a:custGeom>
              <a:avLst/>
              <a:gdLst>
                <a:gd name="T0" fmla="*/ 239 w 530"/>
                <a:gd name="T1" fmla="*/ 0 h 291"/>
                <a:gd name="T2" fmla="*/ 0 w 530"/>
                <a:gd name="T3" fmla="*/ 0 h 291"/>
                <a:gd name="T4" fmla="*/ 0 w 530"/>
                <a:gd name="T5" fmla="*/ 147 h 291"/>
                <a:gd name="T6" fmla="*/ 0 w 530"/>
                <a:gd name="T7" fmla="*/ 291 h 291"/>
                <a:gd name="T8" fmla="*/ 530 w 530"/>
                <a:gd name="T9" fmla="*/ 291 h 291"/>
                <a:gd name="T10" fmla="*/ 239 w 530"/>
                <a:gd name="T11" fmla="*/ 0 h 291"/>
              </a:gdLst>
              <a:ahLst/>
              <a:cxnLst>
                <a:cxn ang="0">
                  <a:pos x="T0" y="T1"/>
                </a:cxn>
                <a:cxn ang="0">
                  <a:pos x="T2" y="T3"/>
                </a:cxn>
                <a:cxn ang="0">
                  <a:pos x="T4" y="T5"/>
                </a:cxn>
                <a:cxn ang="0">
                  <a:pos x="T6" y="T7"/>
                </a:cxn>
                <a:cxn ang="0">
                  <a:pos x="T8" y="T9"/>
                </a:cxn>
                <a:cxn ang="0">
                  <a:pos x="T10" y="T11"/>
                </a:cxn>
              </a:cxnLst>
              <a:rect l="0" t="0" r="r" b="b"/>
              <a:pathLst>
                <a:path w="530" h="291">
                  <a:moveTo>
                    <a:pt x="239" y="0"/>
                  </a:moveTo>
                  <a:lnTo>
                    <a:pt x="0" y="0"/>
                  </a:lnTo>
                  <a:lnTo>
                    <a:pt x="0" y="147"/>
                  </a:lnTo>
                  <a:lnTo>
                    <a:pt x="0" y="291"/>
                  </a:lnTo>
                  <a:lnTo>
                    <a:pt x="530" y="291"/>
                  </a:lnTo>
                  <a:lnTo>
                    <a:pt x="2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050">
                <a:latin typeface="Calibri" panose="020F0502020204030204" pitchFamily="34" charset="0"/>
                <a:ea typeface="微软雅黑" panose="020B0503020204020204" pitchFamily="34" charset="-122"/>
              </a:endParaRPr>
            </a:p>
          </p:txBody>
        </p:sp>
        <p:grpSp>
          <p:nvGrpSpPr>
            <p:cNvPr id="6" name="组合 8"/>
            <p:cNvGrpSpPr/>
            <p:nvPr/>
          </p:nvGrpSpPr>
          <p:grpSpPr>
            <a:xfrm>
              <a:off x="3140932" y="3268266"/>
              <a:ext cx="1004887" cy="682228"/>
              <a:chOff x="3140932" y="3268266"/>
              <a:chExt cx="1004887" cy="682228"/>
            </a:xfrm>
          </p:grpSpPr>
          <p:sp>
            <p:nvSpPr>
              <p:cNvPr id="67" name="Freeform 66"/>
              <p:cNvSpPr/>
              <p:nvPr/>
            </p:nvSpPr>
            <p:spPr bwMode="auto">
              <a:xfrm>
                <a:off x="3514788" y="3433763"/>
                <a:ext cx="631031" cy="346472"/>
              </a:xfrm>
              <a:custGeom>
                <a:avLst/>
                <a:gdLst>
                  <a:gd name="T0" fmla="*/ 239 w 530"/>
                  <a:gd name="T1" fmla="*/ 0 h 291"/>
                  <a:gd name="T2" fmla="*/ 0 w 530"/>
                  <a:gd name="T3" fmla="*/ 0 h 291"/>
                  <a:gd name="T4" fmla="*/ 0 w 530"/>
                  <a:gd name="T5" fmla="*/ 147 h 291"/>
                  <a:gd name="T6" fmla="*/ 0 w 530"/>
                  <a:gd name="T7" fmla="*/ 291 h 291"/>
                  <a:gd name="T8" fmla="*/ 530 w 530"/>
                  <a:gd name="T9" fmla="*/ 291 h 291"/>
                  <a:gd name="T10" fmla="*/ 239 w 530"/>
                  <a:gd name="T11" fmla="*/ 0 h 291"/>
                </a:gdLst>
                <a:ahLst/>
                <a:cxnLst>
                  <a:cxn ang="0">
                    <a:pos x="T0" y="T1"/>
                  </a:cxn>
                  <a:cxn ang="0">
                    <a:pos x="T2" y="T3"/>
                  </a:cxn>
                  <a:cxn ang="0">
                    <a:pos x="T4" y="T5"/>
                  </a:cxn>
                  <a:cxn ang="0">
                    <a:pos x="T6" y="T7"/>
                  </a:cxn>
                  <a:cxn ang="0">
                    <a:pos x="T8" y="T9"/>
                  </a:cxn>
                  <a:cxn ang="0">
                    <a:pos x="T10" y="T11"/>
                  </a:cxn>
                </a:cxnLst>
                <a:rect l="0" t="0" r="r" b="b"/>
                <a:pathLst>
                  <a:path w="530" h="291">
                    <a:moveTo>
                      <a:pt x="239" y="0"/>
                    </a:moveTo>
                    <a:lnTo>
                      <a:pt x="0" y="0"/>
                    </a:lnTo>
                    <a:lnTo>
                      <a:pt x="0" y="147"/>
                    </a:lnTo>
                    <a:lnTo>
                      <a:pt x="0" y="291"/>
                    </a:lnTo>
                    <a:lnTo>
                      <a:pt x="530" y="291"/>
                    </a:lnTo>
                    <a:lnTo>
                      <a:pt x="239"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050">
                  <a:latin typeface="Calibri" panose="020F0502020204030204" pitchFamily="34" charset="0"/>
                  <a:ea typeface="微软雅黑" panose="020B0503020204020204" pitchFamily="34" charset="-122"/>
                </a:endParaRPr>
              </a:p>
            </p:txBody>
          </p:sp>
          <p:sp>
            <p:nvSpPr>
              <p:cNvPr id="69" name="Freeform 68"/>
              <p:cNvSpPr/>
              <p:nvPr/>
            </p:nvSpPr>
            <p:spPr bwMode="auto">
              <a:xfrm>
                <a:off x="3140932" y="3268266"/>
                <a:ext cx="373856" cy="682228"/>
              </a:xfrm>
              <a:custGeom>
                <a:avLst/>
                <a:gdLst>
                  <a:gd name="T0" fmla="*/ 314 w 314"/>
                  <a:gd name="T1" fmla="*/ 0 h 573"/>
                  <a:gd name="T2" fmla="*/ 0 w 314"/>
                  <a:gd name="T3" fmla="*/ 286 h 573"/>
                  <a:gd name="T4" fmla="*/ 314 w 314"/>
                  <a:gd name="T5" fmla="*/ 573 h 573"/>
                  <a:gd name="T6" fmla="*/ 314 w 314"/>
                  <a:gd name="T7" fmla="*/ 430 h 573"/>
                  <a:gd name="T8" fmla="*/ 314 w 314"/>
                  <a:gd name="T9" fmla="*/ 286 h 573"/>
                  <a:gd name="T10" fmla="*/ 314 w 314"/>
                  <a:gd name="T11" fmla="*/ 139 h 573"/>
                  <a:gd name="T12" fmla="*/ 314 w 314"/>
                  <a:gd name="T13" fmla="*/ 139 h 573"/>
                  <a:gd name="T14" fmla="*/ 314 w 314"/>
                  <a:gd name="T15" fmla="*/ 0 h 5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4" h="573">
                    <a:moveTo>
                      <a:pt x="314" y="0"/>
                    </a:moveTo>
                    <a:lnTo>
                      <a:pt x="0" y="286"/>
                    </a:lnTo>
                    <a:lnTo>
                      <a:pt x="314" y="573"/>
                    </a:lnTo>
                    <a:lnTo>
                      <a:pt x="314" y="430"/>
                    </a:lnTo>
                    <a:lnTo>
                      <a:pt x="314" y="286"/>
                    </a:lnTo>
                    <a:lnTo>
                      <a:pt x="314" y="139"/>
                    </a:lnTo>
                    <a:lnTo>
                      <a:pt x="314" y="139"/>
                    </a:lnTo>
                    <a:lnTo>
                      <a:pt x="314" y="0"/>
                    </a:lnTo>
                    <a:close/>
                  </a:path>
                </a:pathLst>
              </a:custGeom>
              <a:solidFill>
                <a:srgbClr val="095E8A"/>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050">
                  <a:latin typeface="Calibri" panose="020F0502020204030204" pitchFamily="34" charset="0"/>
                  <a:ea typeface="微软雅黑" panose="020B0503020204020204" pitchFamily="34" charset="-122"/>
                </a:endParaRPr>
              </a:p>
            </p:txBody>
          </p:sp>
        </p:grpSp>
        <p:sp>
          <p:nvSpPr>
            <p:cNvPr id="70" name="Freeform 69"/>
            <p:cNvSpPr/>
            <p:nvPr/>
          </p:nvSpPr>
          <p:spPr bwMode="auto">
            <a:xfrm>
              <a:off x="3140932" y="3268266"/>
              <a:ext cx="373856" cy="682228"/>
            </a:xfrm>
            <a:custGeom>
              <a:avLst/>
              <a:gdLst>
                <a:gd name="T0" fmla="*/ 314 w 314"/>
                <a:gd name="T1" fmla="*/ 0 h 573"/>
                <a:gd name="T2" fmla="*/ 0 w 314"/>
                <a:gd name="T3" fmla="*/ 286 h 573"/>
                <a:gd name="T4" fmla="*/ 314 w 314"/>
                <a:gd name="T5" fmla="*/ 573 h 573"/>
                <a:gd name="T6" fmla="*/ 314 w 314"/>
                <a:gd name="T7" fmla="*/ 430 h 573"/>
                <a:gd name="T8" fmla="*/ 314 w 314"/>
                <a:gd name="T9" fmla="*/ 286 h 573"/>
                <a:gd name="T10" fmla="*/ 314 w 314"/>
                <a:gd name="T11" fmla="*/ 139 h 573"/>
                <a:gd name="T12" fmla="*/ 314 w 314"/>
                <a:gd name="T13" fmla="*/ 139 h 573"/>
                <a:gd name="T14" fmla="*/ 314 w 314"/>
                <a:gd name="T15" fmla="*/ 0 h 5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4" h="573">
                  <a:moveTo>
                    <a:pt x="314" y="0"/>
                  </a:moveTo>
                  <a:lnTo>
                    <a:pt x="0" y="286"/>
                  </a:lnTo>
                  <a:lnTo>
                    <a:pt x="314" y="573"/>
                  </a:lnTo>
                  <a:lnTo>
                    <a:pt x="314" y="430"/>
                  </a:lnTo>
                  <a:lnTo>
                    <a:pt x="314" y="286"/>
                  </a:lnTo>
                  <a:lnTo>
                    <a:pt x="314" y="139"/>
                  </a:lnTo>
                  <a:lnTo>
                    <a:pt x="314" y="139"/>
                  </a:lnTo>
                  <a:lnTo>
                    <a:pt x="314" y="0"/>
                  </a:lnTo>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050">
                <a:latin typeface="Calibri" panose="020F0502020204030204" pitchFamily="34" charset="0"/>
                <a:ea typeface="微软雅黑" panose="020B0503020204020204" pitchFamily="34" charset="-122"/>
              </a:endParaRPr>
            </a:p>
          </p:txBody>
        </p:sp>
      </p:grpSp>
      <p:sp>
        <p:nvSpPr>
          <p:cNvPr id="46" name="Freeform 45"/>
          <p:cNvSpPr/>
          <p:nvPr/>
        </p:nvSpPr>
        <p:spPr bwMode="auto">
          <a:xfrm>
            <a:off x="5064983" y="2753576"/>
            <a:ext cx="345281" cy="2391513"/>
          </a:xfrm>
          <a:custGeom>
            <a:avLst/>
            <a:gdLst>
              <a:gd name="T0" fmla="*/ 290 w 290"/>
              <a:gd name="T1" fmla="*/ 0 h 2008"/>
              <a:gd name="T2" fmla="*/ 290 w 290"/>
              <a:gd name="T3" fmla="*/ 2008 h 2008"/>
              <a:gd name="T4" fmla="*/ 0 w 290"/>
              <a:gd name="T5" fmla="*/ 2008 h 2008"/>
              <a:gd name="T6" fmla="*/ 0 w 290"/>
              <a:gd name="T7" fmla="*/ 290 h 2008"/>
              <a:gd name="T8" fmla="*/ 290 w 290"/>
              <a:gd name="T9" fmla="*/ 0 h 2008"/>
            </a:gdLst>
            <a:ahLst/>
            <a:cxnLst>
              <a:cxn ang="0">
                <a:pos x="T0" y="T1"/>
              </a:cxn>
              <a:cxn ang="0">
                <a:pos x="T2" y="T3"/>
              </a:cxn>
              <a:cxn ang="0">
                <a:pos x="T4" y="T5"/>
              </a:cxn>
              <a:cxn ang="0">
                <a:pos x="T6" y="T7"/>
              </a:cxn>
              <a:cxn ang="0">
                <a:pos x="T8" y="T9"/>
              </a:cxn>
            </a:cxnLst>
            <a:rect l="0" t="0" r="r" b="b"/>
            <a:pathLst>
              <a:path w="290" h="2008">
                <a:moveTo>
                  <a:pt x="290" y="0"/>
                </a:moveTo>
                <a:lnTo>
                  <a:pt x="290" y="2008"/>
                </a:lnTo>
                <a:lnTo>
                  <a:pt x="0" y="2008"/>
                </a:lnTo>
                <a:lnTo>
                  <a:pt x="0" y="290"/>
                </a:lnTo>
                <a:lnTo>
                  <a:pt x="29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050">
              <a:latin typeface="Calibri" panose="020F0502020204030204" pitchFamily="34" charset="0"/>
              <a:ea typeface="微软雅黑" panose="020B0503020204020204" pitchFamily="34" charset="-122"/>
            </a:endParaRPr>
          </a:p>
        </p:txBody>
      </p:sp>
      <p:sp>
        <p:nvSpPr>
          <p:cNvPr id="48" name="Freeform 47"/>
          <p:cNvSpPr/>
          <p:nvPr/>
        </p:nvSpPr>
        <p:spPr bwMode="auto">
          <a:xfrm>
            <a:off x="5064983" y="2753576"/>
            <a:ext cx="345281" cy="2391513"/>
          </a:xfrm>
          <a:custGeom>
            <a:avLst/>
            <a:gdLst>
              <a:gd name="T0" fmla="*/ 290 w 290"/>
              <a:gd name="T1" fmla="*/ 0 h 2008"/>
              <a:gd name="T2" fmla="*/ 290 w 290"/>
              <a:gd name="T3" fmla="*/ 2008 h 2008"/>
              <a:gd name="T4" fmla="*/ 0 w 290"/>
              <a:gd name="T5" fmla="*/ 2008 h 2008"/>
              <a:gd name="T6" fmla="*/ 0 w 290"/>
              <a:gd name="T7" fmla="*/ 290 h 2008"/>
              <a:gd name="T8" fmla="*/ 290 w 290"/>
              <a:gd name="T9" fmla="*/ 0 h 2008"/>
            </a:gdLst>
            <a:ahLst/>
            <a:cxnLst>
              <a:cxn ang="0">
                <a:pos x="T0" y="T1"/>
              </a:cxn>
              <a:cxn ang="0">
                <a:pos x="T2" y="T3"/>
              </a:cxn>
              <a:cxn ang="0">
                <a:pos x="T4" y="T5"/>
              </a:cxn>
              <a:cxn ang="0">
                <a:pos x="T6" y="T7"/>
              </a:cxn>
              <a:cxn ang="0">
                <a:pos x="T8" y="T9"/>
              </a:cxn>
            </a:cxnLst>
            <a:rect l="0" t="0" r="r" b="b"/>
            <a:pathLst>
              <a:path w="290" h="2008">
                <a:moveTo>
                  <a:pt x="290" y="0"/>
                </a:moveTo>
                <a:lnTo>
                  <a:pt x="290" y="2008"/>
                </a:lnTo>
                <a:lnTo>
                  <a:pt x="0" y="2008"/>
                </a:lnTo>
                <a:lnTo>
                  <a:pt x="0" y="290"/>
                </a:lnTo>
                <a:lnTo>
                  <a:pt x="29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050">
              <a:latin typeface="Calibri" panose="020F0502020204030204" pitchFamily="34" charset="0"/>
              <a:ea typeface="微软雅黑" panose="020B0503020204020204" pitchFamily="34" charset="-122"/>
            </a:endParaRPr>
          </a:p>
        </p:txBody>
      </p:sp>
      <p:sp>
        <p:nvSpPr>
          <p:cNvPr id="50" name="Freeform 49"/>
          <p:cNvSpPr/>
          <p:nvPr/>
        </p:nvSpPr>
        <p:spPr bwMode="auto">
          <a:xfrm>
            <a:off x="5064982" y="2753576"/>
            <a:ext cx="777478" cy="345388"/>
          </a:xfrm>
          <a:custGeom>
            <a:avLst/>
            <a:gdLst>
              <a:gd name="T0" fmla="*/ 653 w 653"/>
              <a:gd name="T1" fmla="*/ 290 h 290"/>
              <a:gd name="T2" fmla="*/ 0 w 653"/>
              <a:gd name="T3" fmla="*/ 290 h 290"/>
              <a:gd name="T4" fmla="*/ 290 w 653"/>
              <a:gd name="T5" fmla="*/ 0 h 290"/>
              <a:gd name="T6" fmla="*/ 653 w 653"/>
              <a:gd name="T7" fmla="*/ 0 h 290"/>
              <a:gd name="T8" fmla="*/ 653 w 653"/>
              <a:gd name="T9" fmla="*/ 290 h 290"/>
            </a:gdLst>
            <a:ahLst/>
            <a:cxnLst>
              <a:cxn ang="0">
                <a:pos x="T0" y="T1"/>
              </a:cxn>
              <a:cxn ang="0">
                <a:pos x="T2" y="T3"/>
              </a:cxn>
              <a:cxn ang="0">
                <a:pos x="T4" y="T5"/>
              </a:cxn>
              <a:cxn ang="0">
                <a:pos x="T6" y="T7"/>
              </a:cxn>
              <a:cxn ang="0">
                <a:pos x="T8" y="T9"/>
              </a:cxn>
            </a:cxnLst>
            <a:rect l="0" t="0" r="r" b="b"/>
            <a:pathLst>
              <a:path w="653" h="290">
                <a:moveTo>
                  <a:pt x="653" y="290"/>
                </a:moveTo>
                <a:lnTo>
                  <a:pt x="0" y="290"/>
                </a:lnTo>
                <a:lnTo>
                  <a:pt x="290" y="0"/>
                </a:lnTo>
                <a:lnTo>
                  <a:pt x="653" y="0"/>
                </a:lnTo>
                <a:lnTo>
                  <a:pt x="653" y="29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050">
              <a:latin typeface="Calibri" panose="020F0502020204030204" pitchFamily="34" charset="0"/>
              <a:ea typeface="微软雅黑" panose="020B0503020204020204" pitchFamily="34" charset="-122"/>
            </a:endParaRPr>
          </a:p>
        </p:txBody>
      </p:sp>
      <p:sp>
        <p:nvSpPr>
          <p:cNvPr id="52" name="Freeform 51"/>
          <p:cNvSpPr/>
          <p:nvPr/>
        </p:nvSpPr>
        <p:spPr bwMode="auto">
          <a:xfrm>
            <a:off x="5804360" y="2586836"/>
            <a:ext cx="369094" cy="682439"/>
          </a:xfrm>
          <a:custGeom>
            <a:avLst/>
            <a:gdLst>
              <a:gd name="T0" fmla="*/ 310 w 310"/>
              <a:gd name="T1" fmla="*/ 287 h 573"/>
              <a:gd name="T2" fmla="*/ 0 w 310"/>
              <a:gd name="T3" fmla="*/ 0 h 573"/>
              <a:gd name="T4" fmla="*/ 0 w 310"/>
              <a:gd name="T5" fmla="*/ 287 h 573"/>
              <a:gd name="T6" fmla="*/ 0 w 310"/>
              <a:gd name="T7" fmla="*/ 573 h 573"/>
              <a:gd name="T8" fmla="*/ 310 w 310"/>
              <a:gd name="T9" fmla="*/ 287 h 573"/>
            </a:gdLst>
            <a:ahLst/>
            <a:cxnLst>
              <a:cxn ang="0">
                <a:pos x="T0" y="T1"/>
              </a:cxn>
              <a:cxn ang="0">
                <a:pos x="T2" y="T3"/>
              </a:cxn>
              <a:cxn ang="0">
                <a:pos x="T4" y="T5"/>
              </a:cxn>
              <a:cxn ang="0">
                <a:pos x="T6" y="T7"/>
              </a:cxn>
              <a:cxn ang="0">
                <a:pos x="T8" y="T9"/>
              </a:cxn>
            </a:cxnLst>
            <a:rect l="0" t="0" r="r" b="b"/>
            <a:pathLst>
              <a:path w="310" h="573">
                <a:moveTo>
                  <a:pt x="310" y="287"/>
                </a:moveTo>
                <a:lnTo>
                  <a:pt x="0" y="0"/>
                </a:lnTo>
                <a:lnTo>
                  <a:pt x="0" y="287"/>
                </a:lnTo>
                <a:lnTo>
                  <a:pt x="0" y="573"/>
                </a:lnTo>
                <a:lnTo>
                  <a:pt x="310" y="28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050">
              <a:latin typeface="Calibri" panose="020F0502020204030204" pitchFamily="34" charset="0"/>
              <a:ea typeface="微软雅黑" panose="020B0503020204020204" pitchFamily="34" charset="-122"/>
            </a:endParaRPr>
          </a:p>
        </p:txBody>
      </p:sp>
      <p:sp>
        <p:nvSpPr>
          <p:cNvPr id="54" name="Freeform 53"/>
          <p:cNvSpPr/>
          <p:nvPr/>
        </p:nvSpPr>
        <p:spPr bwMode="auto">
          <a:xfrm>
            <a:off x="5064982" y="2753576"/>
            <a:ext cx="739378" cy="345388"/>
          </a:xfrm>
          <a:custGeom>
            <a:avLst/>
            <a:gdLst>
              <a:gd name="T0" fmla="*/ 621 w 621"/>
              <a:gd name="T1" fmla="*/ 0 h 290"/>
              <a:gd name="T2" fmla="*/ 290 w 621"/>
              <a:gd name="T3" fmla="*/ 0 h 290"/>
              <a:gd name="T4" fmla="*/ 0 w 621"/>
              <a:gd name="T5" fmla="*/ 290 h 290"/>
              <a:gd name="T6" fmla="*/ 621 w 621"/>
              <a:gd name="T7" fmla="*/ 290 h 290"/>
              <a:gd name="T8" fmla="*/ 621 w 621"/>
              <a:gd name="T9" fmla="*/ 147 h 290"/>
              <a:gd name="T10" fmla="*/ 621 w 621"/>
              <a:gd name="T11" fmla="*/ 0 h 290"/>
            </a:gdLst>
            <a:ahLst/>
            <a:cxnLst>
              <a:cxn ang="0">
                <a:pos x="T0" y="T1"/>
              </a:cxn>
              <a:cxn ang="0">
                <a:pos x="T2" y="T3"/>
              </a:cxn>
              <a:cxn ang="0">
                <a:pos x="T4" y="T5"/>
              </a:cxn>
              <a:cxn ang="0">
                <a:pos x="T6" y="T7"/>
              </a:cxn>
              <a:cxn ang="0">
                <a:pos x="T8" y="T9"/>
              </a:cxn>
              <a:cxn ang="0">
                <a:pos x="T10" y="T11"/>
              </a:cxn>
            </a:cxnLst>
            <a:rect l="0" t="0" r="r" b="b"/>
            <a:pathLst>
              <a:path w="621" h="290">
                <a:moveTo>
                  <a:pt x="621" y="0"/>
                </a:moveTo>
                <a:lnTo>
                  <a:pt x="290" y="0"/>
                </a:lnTo>
                <a:lnTo>
                  <a:pt x="0" y="290"/>
                </a:lnTo>
                <a:lnTo>
                  <a:pt x="621" y="290"/>
                </a:lnTo>
                <a:lnTo>
                  <a:pt x="621" y="147"/>
                </a:lnTo>
                <a:lnTo>
                  <a:pt x="6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050">
              <a:latin typeface="Calibri" panose="020F0502020204030204" pitchFamily="34" charset="0"/>
              <a:ea typeface="微软雅黑" panose="020B0503020204020204" pitchFamily="34" charset="-122"/>
            </a:endParaRPr>
          </a:p>
        </p:txBody>
      </p:sp>
      <p:sp>
        <p:nvSpPr>
          <p:cNvPr id="56" name="Freeform 55"/>
          <p:cNvSpPr/>
          <p:nvPr/>
        </p:nvSpPr>
        <p:spPr bwMode="auto">
          <a:xfrm>
            <a:off x="5804360" y="2586836"/>
            <a:ext cx="369094" cy="682439"/>
          </a:xfrm>
          <a:custGeom>
            <a:avLst/>
            <a:gdLst>
              <a:gd name="T0" fmla="*/ 0 w 310"/>
              <a:gd name="T1" fmla="*/ 0 h 573"/>
              <a:gd name="T2" fmla="*/ 0 w 310"/>
              <a:gd name="T3" fmla="*/ 140 h 573"/>
              <a:gd name="T4" fmla="*/ 0 w 310"/>
              <a:gd name="T5" fmla="*/ 287 h 573"/>
              <a:gd name="T6" fmla="*/ 0 w 310"/>
              <a:gd name="T7" fmla="*/ 430 h 573"/>
              <a:gd name="T8" fmla="*/ 0 w 310"/>
              <a:gd name="T9" fmla="*/ 573 h 573"/>
              <a:gd name="T10" fmla="*/ 310 w 310"/>
              <a:gd name="T11" fmla="*/ 287 h 573"/>
              <a:gd name="T12" fmla="*/ 0 w 310"/>
              <a:gd name="T13" fmla="*/ 0 h 573"/>
            </a:gdLst>
            <a:ahLst/>
            <a:cxnLst>
              <a:cxn ang="0">
                <a:pos x="T0" y="T1"/>
              </a:cxn>
              <a:cxn ang="0">
                <a:pos x="T2" y="T3"/>
              </a:cxn>
              <a:cxn ang="0">
                <a:pos x="T4" y="T5"/>
              </a:cxn>
              <a:cxn ang="0">
                <a:pos x="T6" y="T7"/>
              </a:cxn>
              <a:cxn ang="0">
                <a:pos x="T8" y="T9"/>
              </a:cxn>
              <a:cxn ang="0">
                <a:pos x="T10" y="T11"/>
              </a:cxn>
              <a:cxn ang="0">
                <a:pos x="T12" y="T13"/>
              </a:cxn>
            </a:cxnLst>
            <a:rect l="0" t="0" r="r" b="b"/>
            <a:pathLst>
              <a:path w="310" h="573">
                <a:moveTo>
                  <a:pt x="0" y="0"/>
                </a:moveTo>
                <a:lnTo>
                  <a:pt x="0" y="140"/>
                </a:lnTo>
                <a:lnTo>
                  <a:pt x="0" y="287"/>
                </a:lnTo>
                <a:lnTo>
                  <a:pt x="0" y="430"/>
                </a:lnTo>
                <a:lnTo>
                  <a:pt x="0" y="573"/>
                </a:lnTo>
                <a:lnTo>
                  <a:pt x="310" y="28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050">
              <a:latin typeface="Calibri" panose="020F0502020204030204" pitchFamily="34" charset="0"/>
              <a:ea typeface="微软雅黑" panose="020B0503020204020204" pitchFamily="34" charset="-122"/>
            </a:endParaRPr>
          </a:p>
        </p:txBody>
      </p:sp>
      <p:grpSp>
        <p:nvGrpSpPr>
          <p:cNvPr id="7" name="Group 4"/>
          <p:cNvGrpSpPr>
            <a:grpSpLocks noChangeAspect="1"/>
          </p:cNvGrpSpPr>
          <p:nvPr/>
        </p:nvGrpSpPr>
        <p:grpSpPr bwMode="auto">
          <a:xfrm>
            <a:off x="6319676" y="2674543"/>
            <a:ext cx="313998" cy="667222"/>
            <a:chOff x="5303" y="1589"/>
            <a:chExt cx="515" cy="1094"/>
          </a:xfrm>
        </p:grpSpPr>
        <p:sp>
          <p:nvSpPr>
            <p:cNvPr id="72" name="Oval 5"/>
            <p:cNvSpPr>
              <a:spLocks noChangeArrowheads="1"/>
            </p:cNvSpPr>
            <p:nvPr/>
          </p:nvSpPr>
          <p:spPr bwMode="auto">
            <a:xfrm>
              <a:off x="5303" y="1589"/>
              <a:ext cx="515" cy="511"/>
            </a:xfrm>
            <a:prstGeom prst="ellipse">
              <a:avLst/>
            </a:pr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050">
                <a:latin typeface="Calibri" panose="020F0502020204030204" pitchFamily="34" charset="0"/>
                <a:ea typeface="微软雅黑" panose="020B0503020204020204" pitchFamily="34" charset="-122"/>
              </a:endParaRPr>
            </a:p>
          </p:txBody>
        </p:sp>
        <p:sp>
          <p:nvSpPr>
            <p:cNvPr id="73" name="Freeform 6"/>
            <p:cNvSpPr/>
            <p:nvPr/>
          </p:nvSpPr>
          <p:spPr bwMode="auto">
            <a:xfrm>
              <a:off x="5480" y="2050"/>
              <a:ext cx="161" cy="633"/>
            </a:xfrm>
            <a:custGeom>
              <a:avLst/>
              <a:gdLst>
                <a:gd name="T0" fmla="*/ 67 w 67"/>
                <a:gd name="T1" fmla="*/ 0 h 266"/>
                <a:gd name="T2" fmla="*/ 67 w 67"/>
                <a:gd name="T3" fmla="*/ 233 h 266"/>
                <a:gd name="T4" fmla="*/ 34 w 67"/>
                <a:gd name="T5" fmla="*/ 266 h 266"/>
                <a:gd name="T6" fmla="*/ 34 w 67"/>
                <a:gd name="T7" fmla="*/ 266 h 266"/>
                <a:gd name="T8" fmla="*/ 0 w 67"/>
                <a:gd name="T9" fmla="*/ 233 h 266"/>
                <a:gd name="T10" fmla="*/ 0 w 67"/>
                <a:gd name="T11" fmla="*/ 0 h 266"/>
                <a:gd name="T12" fmla="*/ 67 w 67"/>
                <a:gd name="T13" fmla="*/ 0 h 266"/>
              </a:gdLst>
              <a:ahLst/>
              <a:cxnLst>
                <a:cxn ang="0">
                  <a:pos x="T0" y="T1"/>
                </a:cxn>
                <a:cxn ang="0">
                  <a:pos x="T2" y="T3"/>
                </a:cxn>
                <a:cxn ang="0">
                  <a:pos x="T4" y="T5"/>
                </a:cxn>
                <a:cxn ang="0">
                  <a:pos x="T6" y="T7"/>
                </a:cxn>
                <a:cxn ang="0">
                  <a:pos x="T8" y="T9"/>
                </a:cxn>
                <a:cxn ang="0">
                  <a:pos x="T10" y="T11"/>
                </a:cxn>
                <a:cxn ang="0">
                  <a:pos x="T12" y="T13"/>
                </a:cxn>
              </a:cxnLst>
              <a:rect l="0" t="0" r="r" b="b"/>
              <a:pathLst>
                <a:path w="67" h="266">
                  <a:moveTo>
                    <a:pt x="67" y="0"/>
                  </a:moveTo>
                  <a:cubicBezTo>
                    <a:pt x="67" y="233"/>
                    <a:pt x="67" y="233"/>
                    <a:pt x="67" y="233"/>
                  </a:cubicBezTo>
                  <a:cubicBezTo>
                    <a:pt x="67" y="251"/>
                    <a:pt x="52" y="266"/>
                    <a:pt x="34" y="266"/>
                  </a:cubicBezTo>
                  <a:cubicBezTo>
                    <a:pt x="34" y="266"/>
                    <a:pt x="34" y="266"/>
                    <a:pt x="34" y="266"/>
                  </a:cubicBezTo>
                  <a:cubicBezTo>
                    <a:pt x="15" y="266"/>
                    <a:pt x="0" y="251"/>
                    <a:pt x="0" y="233"/>
                  </a:cubicBezTo>
                  <a:cubicBezTo>
                    <a:pt x="0" y="0"/>
                    <a:pt x="0" y="0"/>
                    <a:pt x="0" y="0"/>
                  </a:cubicBezTo>
                  <a:lnTo>
                    <a:pt x="67" y="0"/>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050">
                <a:latin typeface="Calibri" panose="020F0502020204030204" pitchFamily="34" charset="0"/>
                <a:ea typeface="微软雅黑" panose="020B0503020204020204" pitchFamily="34" charset="-122"/>
              </a:endParaRPr>
            </a:p>
          </p:txBody>
        </p:sp>
        <p:sp>
          <p:nvSpPr>
            <p:cNvPr id="74" name="Oval 7"/>
            <p:cNvSpPr>
              <a:spLocks noChangeArrowheads="1"/>
            </p:cNvSpPr>
            <p:nvPr/>
          </p:nvSpPr>
          <p:spPr bwMode="auto">
            <a:xfrm>
              <a:off x="5416" y="1704"/>
              <a:ext cx="289" cy="285"/>
            </a:xfrm>
            <a:prstGeom prst="ellipse">
              <a:avLst/>
            </a:prstGeom>
            <a:solidFill>
              <a:srgbClr val="EEEEEE"/>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050">
                <a:latin typeface="Calibri" panose="020F0502020204030204" pitchFamily="34" charset="0"/>
                <a:ea typeface="微软雅黑" panose="020B0503020204020204" pitchFamily="34" charset="-122"/>
              </a:endParaRPr>
            </a:p>
          </p:txBody>
        </p:sp>
        <p:sp>
          <p:nvSpPr>
            <p:cNvPr id="75" name="Freeform 8"/>
            <p:cNvSpPr/>
            <p:nvPr/>
          </p:nvSpPr>
          <p:spPr bwMode="auto">
            <a:xfrm>
              <a:off x="5548" y="2416"/>
              <a:ext cx="220" cy="160"/>
            </a:xfrm>
            <a:custGeom>
              <a:avLst/>
              <a:gdLst>
                <a:gd name="T0" fmla="*/ 20 w 92"/>
                <a:gd name="T1" fmla="*/ 0 h 67"/>
                <a:gd name="T2" fmla="*/ 71 w 92"/>
                <a:gd name="T3" fmla="*/ 0 h 67"/>
                <a:gd name="T4" fmla="*/ 92 w 92"/>
                <a:gd name="T5" fmla="*/ 21 h 67"/>
                <a:gd name="T6" fmla="*/ 92 w 92"/>
                <a:gd name="T7" fmla="*/ 46 h 67"/>
                <a:gd name="T8" fmla="*/ 71 w 92"/>
                <a:gd name="T9" fmla="*/ 67 h 67"/>
                <a:gd name="T10" fmla="*/ 20 w 92"/>
                <a:gd name="T11" fmla="*/ 67 h 67"/>
                <a:gd name="T12" fmla="*/ 0 w 92"/>
                <a:gd name="T13" fmla="*/ 46 h 67"/>
                <a:gd name="T14" fmla="*/ 0 w 92"/>
                <a:gd name="T15" fmla="*/ 21 h 67"/>
                <a:gd name="T16" fmla="*/ 20 w 92"/>
                <a:gd name="T17"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67">
                  <a:moveTo>
                    <a:pt x="20" y="0"/>
                  </a:moveTo>
                  <a:cubicBezTo>
                    <a:pt x="71" y="0"/>
                    <a:pt x="71" y="0"/>
                    <a:pt x="71" y="0"/>
                  </a:cubicBezTo>
                  <a:cubicBezTo>
                    <a:pt x="83" y="0"/>
                    <a:pt x="92" y="10"/>
                    <a:pt x="92" y="21"/>
                  </a:cubicBezTo>
                  <a:cubicBezTo>
                    <a:pt x="92" y="46"/>
                    <a:pt x="92" y="46"/>
                    <a:pt x="92" y="46"/>
                  </a:cubicBezTo>
                  <a:cubicBezTo>
                    <a:pt x="92" y="57"/>
                    <a:pt x="83" y="67"/>
                    <a:pt x="71" y="67"/>
                  </a:cubicBezTo>
                  <a:cubicBezTo>
                    <a:pt x="20" y="67"/>
                    <a:pt x="20" y="67"/>
                    <a:pt x="20" y="67"/>
                  </a:cubicBezTo>
                  <a:cubicBezTo>
                    <a:pt x="9" y="67"/>
                    <a:pt x="0" y="57"/>
                    <a:pt x="0" y="46"/>
                  </a:cubicBezTo>
                  <a:cubicBezTo>
                    <a:pt x="0" y="21"/>
                    <a:pt x="0" y="21"/>
                    <a:pt x="0" y="21"/>
                  </a:cubicBezTo>
                  <a:cubicBezTo>
                    <a:pt x="0" y="10"/>
                    <a:pt x="9" y="0"/>
                    <a:pt x="20" y="0"/>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050">
                <a:latin typeface="Calibri" panose="020F0502020204030204" pitchFamily="34" charset="0"/>
                <a:ea typeface="微软雅黑" panose="020B0503020204020204" pitchFamily="34" charset="-122"/>
              </a:endParaRPr>
            </a:p>
          </p:txBody>
        </p:sp>
        <p:sp>
          <p:nvSpPr>
            <p:cNvPr id="76" name="Freeform 9"/>
            <p:cNvSpPr/>
            <p:nvPr/>
          </p:nvSpPr>
          <p:spPr bwMode="auto">
            <a:xfrm>
              <a:off x="5548" y="2233"/>
              <a:ext cx="220" cy="157"/>
            </a:xfrm>
            <a:custGeom>
              <a:avLst/>
              <a:gdLst>
                <a:gd name="T0" fmla="*/ 20 w 92"/>
                <a:gd name="T1" fmla="*/ 0 h 66"/>
                <a:gd name="T2" fmla="*/ 71 w 92"/>
                <a:gd name="T3" fmla="*/ 0 h 66"/>
                <a:gd name="T4" fmla="*/ 92 w 92"/>
                <a:gd name="T5" fmla="*/ 20 h 66"/>
                <a:gd name="T6" fmla="*/ 92 w 92"/>
                <a:gd name="T7" fmla="*/ 46 h 66"/>
                <a:gd name="T8" fmla="*/ 71 w 92"/>
                <a:gd name="T9" fmla="*/ 66 h 66"/>
                <a:gd name="T10" fmla="*/ 20 w 92"/>
                <a:gd name="T11" fmla="*/ 66 h 66"/>
                <a:gd name="T12" fmla="*/ 0 w 92"/>
                <a:gd name="T13" fmla="*/ 46 h 66"/>
                <a:gd name="T14" fmla="*/ 0 w 92"/>
                <a:gd name="T15" fmla="*/ 20 h 66"/>
                <a:gd name="T16" fmla="*/ 20 w 92"/>
                <a:gd name="T17"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66">
                  <a:moveTo>
                    <a:pt x="20" y="0"/>
                  </a:moveTo>
                  <a:cubicBezTo>
                    <a:pt x="71" y="0"/>
                    <a:pt x="71" y="0"/>
                    <a:pt x="71" y="0"/>
                  </a:cubicBezTo>
                  <a:cubicBezTo>
                    <a:pt x="83" y="0"/>
                    <a:pt x="92" y="9"/>
                    <a:pt x="92" y="20"/>
                  </a:cubicBezTo>
                  <a:cubicBezTo>
                    <a:pt x="92" y="46"/>
                    <a:pt x="92" y="46"/>
                    <a:pt x="92" y="46"/>
                  </a:cubicBezTo>
                  <a:cubicBezTo>
                    <a:pt x="92" y="57"/>
                    <a:pt x="83" y="66"/>
                    <a:pt x="71" y="66"/>
                  </a:cubicBezTo>
                  <a:cubicBezTo>
                    <a:pt x="20" y="66"/>
                    <a:pt x="20" y="66"/>
                    <a:pt x="20" y="66"/>
                  </a:cubicBezTo>
                  <a:cubicBezTo>
                    <a:pt x="9" y="66"/>
                    <a:pt x="0" y="57"/>
                    <a:pt x="0" y="46"/>
                  </a:cubicBezTo>
                  <a:cubicBezTo>
                    <a:pt x="0" y="20"/>
                    <a:pt x="0" y="20"/>
                    <a:pt x="0" y="20"/>
                  </a:cubicBezTo>
                  <a:cubicBezTo>
                    <a:pt x="0" y="9"/>
                    <a:pt x="9" y="0"/>
                    <a:pt x="20" y="0"/>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050">
                <a:latin typeface="Calibri" panose="020F0502020204030204" pitchFamily="34" charset="0"/>
                <a:ea typeface="微软雅黑" panose="020B0503020204020204" pitchFamily="34" charset="-122"/>
              </a:endParaRPr>
            </a:p>
          </p:txBody>
        </p:sp>
      </p:grpSp>
      <p:grpSp>
        <p:nvGrpSpPr>
          <p:cNvPr id="8" name="Group 12"/>
          <p:cNvGrpSpPr>
            <a:grpSpLocks noChangeAspect="1"/>
          </p:cNvGrpSpPr>
          <p:nvPr/>
        </p:nvGrpSpPr>
        <p:grpSpPr bwMode="auto">
          <a:xfrm>
            <a:off x="5987265" y="1255038"/>
            <a:ext cx="635120" cy="531854"/>
            <a:chOff x="4757" y="734"/>
            <a:chExt cx="1136" cy="951"/>
          </a:xfrm>
          <a:solidFill>
            <a:schemeClr val="accent3"/>
          </a:solidFill>
        </p:grpSpPr>
        <p:sp>
          <p:nvSpPr>
            <p:cNvPr id="78" name="Freeform 13"/>
            <p:cNvSpPr>
              <a:spLocks noEditPoints="1"/>
            </p:cNvSpPr>
            <p:nvPr/>
          </p:nvSpPr>
          <p:spPr bwMode="auto">
            <a:xfrm>
              <a:off x="4757" y="872"/>
              <a:ext cx="689" cy="689"/>
            </a:xfrm>
            <a:custGeom>
              <a:avLst/>
              <a:gdLst>
                <a:gd name="T0" fmla="*/ 145 w 290"/>
                <a:gd name="T1" fmla="*/ 290 h 290"/>
                <a:gd name="T2" fmla="*/ 168 w 290"/>
                <a:gd name="T3" fmla="*/ 290 h 290"/>
                <a:gd name="T4" fmla="*/ 168 w 290"/>
                <a:gd name="T5" fmla="*/ 268 h 290"/>
                <a:gd name="T6" fmla="*/ 216 w 290"/>
                <a:gd name="T7" fmla="*/ 249 h 290"/>
                <a:gd name="T8" fmla="*/ 231 w 290"/>
                <a:gd name="T9" fmla="*/ 264 h 290"/>
                <a:gd name="T10" fmla="*/ 264 w 290"/>
                <a:gd name="T11" fmla="*/ 232 h 290"/>
                <a:gd name="T12" fmla="*/ 248 w 290"/>
                <a:gd name="T13" fmla="*/ 216 h 290"/>
                <a:gd name="T14" fmla="*/ 268 w 290"/>
                <a:gd name="T15" fmla="*/ 168 h 290"/>
                <a:gd name="T16" fmla="*/ 290 w 290"/>
                <a:gd name="T17" fmla="*/ 168 h 290"/>
                <a:gd name="T18" fmla="*/ 290 w 290"/>
                <a:gd name="T19" fmla="*/ 122 h 290"/>
                <a:gd name="T20" fmla="*/ 268 w 290"/>
                <a:gd name="T21" fmla="*/ 122 h 290"/>
                <a:gd name="T22" fmla="*/ 248 w 290"/>
                <a:gd name="T23" fmla="*/ 74 h 290"/>
                <a:gd name="T24" fmla="*/ 264 w 290"/>
                <a:gd name="T25" fmla="*/ 59 h 290"/>
                <a:gd name="T26" fmla="*/ 231 w 290"/>
                <a:gd name="T27" fmla="*/ 27 h 290"/>
                <a:gd name="T28" fmla="*/ 216 w 290"/>
                <a:gd name="T29" fmla="*/ 42 h 290"/>
                <a:gd name="T30" fmla="*/ 168 w 290"/>
                <a:gd name="T31" fmla="*/ 22 h 290"/>
                <a:gd name="T32" fmla="*/ 168 w 290"/>
                <a:gd name="T33" fmla="*/ 0 h 290"/>
                <a:gd name="T34" fmla="*/ 145 w 290"/>
                <a:gd name="T35" fmla="*/ 0 h 290"/>
                <a:gd name="T36" fmla="*/ 145 w 290"/>
                <a:gd name="T37" fmla="*/ 53 h 290"/>
                <a:gd name="T38" fmla="*/ 237 w 290"/>
                <a:gd name="T39" fmla="*/ 145 h 290"/>
                <a:gd name="T40" fmla="*/ 145 w 290"/>
                <a:gd name="T41" fmla="*/ 238 h 290"/>
                <a:gd name="T42" fmla="*/ 145 w 290"/>
                <a:gd name="T43" fmla="*/ 290 h 290"/>
                <a:gd name="T44" fmla="*/ 42 w 290"/>
                <a:gd name="T45" fmla="*/ 216 h 290"/>
                <a:gd name="T46" fmla="*/ 26 w 290"/>
                <a:gd name="T47" fmla="*/ 232 h 290"/>
                <a:gd name="T48" fmla="*/ 59 w 290"/>
                <a:gd name="T49" fmla="*/ 264 h 290"/>
                <a:gd name="T50" fmla="*/ 74 w 290"/>
                <a:gd name="T51" fmla="*/ 249 h 290"/>
                <a:gd name="T52" fmla="*/ 122 w 290"/>
                <a:gd name="T53" fmla="*/ 268 h 290"/>
                <a:gd name="T54" fmla="*/ 122 w 290"/>
                <a:gd name="T55" fmla="*/ 290 h 290"/>
                <a:gd name="T56" fmla="*/ 145 w 290"/>
                <a:gd name="T57" fmla="*/ 290 h 290"/>
                <a:gd name="T58" fmla="*/ 145 w 290"/>
                <a:gd name="T59" fmla="*/ 238 h 290"/>
                <a:gd name="T60" fmla="*/ 145 w 290"/>
                <a:gd name="T61" fmla="*/ 238 h 290"/>
                <a:gd name="T62" fmla="*/ 52 w 290"/>
                <a:gd name="T63" fmla="*/ 145 h 290"/>
                <a:gd name="T64" fmla="*/ 145 w 290"/>
                <a:gd name="T65" fmla="*/ 53 h 290"/>
                <a:gd name="T66" fmla="*/ 145 w 290"/>
                <a:gd name="T67" fmla="*/ 53 h 290"/>
                <a:gd name="T68" fmla="*/ 145 w 290"/>
                <a:gd name="T69" fmla="*/ 53 h 290"/>
                <a:gd name="T70" fmla="*/ 145 w 290"/>
                <a:gd name="T71" fmla="*/ 0 h 290"/>
                <a:gd name="T72" fmla="*/ 122 w 290"/>
                <a:gd name="T73" fmla="*/ 0 h 290"/>
                <a:gd name="T74" fmla="*/ 122 w 290"/>
                <a:gd name="T75" fmla="*/ 22 h 290"/>
                <a:gd name="T76" fmla="*/ 74 w 290"/>
                <a:gd name="T77" fmla="*/ 42 h 290"/>
                <a:gd name="T78" fmla="*/ 59 w 290"/>
                <a:gd name="T79" fmla="*/ 27 h 290"/>
                <a:gd name="T80" fmla="*/ 26 w 290"/>
                <a:gd name="T81" fmla="*/ 59 h 290"/>
                <a:gd name="T82" fmla="*/ 42 w 290"/>
                <a:gd name="T83" fmla="*/ 74 h 290"/>
                <a:gd name="T84" fmla="*/ 22 w 290"/>
                <a:gd name="T85" fmla="*/ 122 h 290"/>
                <a:gd name="T86" fmla="*/ 0 w 290"/>
                <a:gd name="T87" fmla="*/ 122 h 290"/>
                <a:gd name="T88" fmla="*/ 0 w 290"/>
                <a:gd name="T89" fmla="*/ 168 h 290"/>
                <a:gd name="T90" fmla="*/ 22 w 290"/>
                <a:gd name="T91" fmla="*/ 168 h 290"/>
                <a:gd name="T92" fmla="*/ 42 w 290"/>
                <a:gd name="T93" fmla="*/ 216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90" h="290">
                  <a:moveTo>
                    <a:pt x="145" y="290"/>
                  </a:moveTo>
                  <a:cubicBezTo>
                    <a:pt x="168" y="290"/>
                    <a:pt x="168" y="290"/>
                    <a:pt x="168" y="290"/>
                  </a:cubicBezTo>
                  <a:cubicBezTo>
                    <a:pt x="168" y="268"/>
                    <a:pt x="168" y="268"/>
                    <a:pt x="168" y="268"/>
                  </a:cubicBezTo>
                  <a:cubicBezTo>
                    <a:pt x="185" y="265"/>
                    <a:pt x="202" y="258"/>
                    <a:pt x="216" y="249"/>
                  </a:cubicBezTo>
                  <a:cubicBezTo>
                    <a:pt x="231" y="264"/>
                    <a:pt x="231" y="264"/>
                    <a:pt x="231" y="264"/>
                  </a:cubicBezTo>
                  <a:cubicBezTo>
                    <a:pt x="264" y="232"/>
                    <a:pt x="264" y="232"/>
                    <a:pt x="264" y="232"/>
                  </a:cubicBezTo>
                  <a:cubicBezTo>
                    <a:pt x="248" y="216"/>
                    <a:pt x="248" y="216"/>
                    <a:pt x="248" y="216"/>
                  </a:cubicBezTo>
                  <a:cubicBezTo>
                    <a:pt x="258" y="202"/>
                    <a:pt x="265" y="186"/>
                    <a:pt x="268" y="168"/>
                  </a:cubicBezTo>
                  <a:cubicBezTo>
                    <a:pt x="290" y="168"/>
                    <a:pt x="290" y="168"/>
                    <a:pt x="290" y="168"/>
                  </a:cubicBezTo>
                  <a:cubicBezTo>
                    <a:pt x="290" y="122"/>
                    <a:pt x="290" y="122"/>
                    <a:pt x="290" y="122"/>
                  </a:cubicBezTo>
                  <a:cubicBezTo>
                    <a:pt x="268" y="122"/>
                    <a:pt x="268" y="122"/>
                    <a:pt x="268" y="122"/>
                  </a:cubicBezTo>
                  <a:cubicBezTo>
                    <a:pt x="265" y="105"/>
                    <a:pt x="258" y="89"/>
                    <a:pt x="248" y="74"/>
                  </a:cubicBezTo>
                  <a:cubicBezTo>
                    <a:pt x="264" y="59"/>
                    <a:pt x="264" y="59"/>
                    <a:pt x="264" y="59"/>
                  </a:cubicBezTo>
                  <a:cubicBezTo>
                    <a:pt x="231" y="27"/>
                    <a:pt x="231" y="27"/>
                    <a:pt x="231" y="27"/>
                  </a:cubicBezTo>
                  <a:cubicBezTo>
                    <a:pt x="216" y="42"/>
                    <a:pt x="216" y="42"/>
                    <a:pt x="216" y="42"/>
                  </a:cubicBezTo>
                  <a:cubicBezTo>
                    <a:pt x="202" y="32"/>
                    <a:pt x="185" y="25"/>
                    <a:pt x="168" y="22"/>
                  </a:cubicBezTo>
                  <a:cubicBezTo>
                    <a:pt x="168" y="0"/>
                    <a:pt x="168" y="0"/>
                    <a:pt x="168" y="0"/>
                  </a:cubicBezTo>
                  <a:cubicBezTo>
                    <a:pt x="145" y="0"/>
                    <a:pt x="145" y="0"/>
                    <a:pt x="145" y="0"/>
                  </a:cubicBezTo>
                  <a:cubicBezTo>
                    <a:pt x="145" y="53"/>
                    <a:pt x="145" y="53"/>
                    <a:pt x="145" y="53"/>
                  </a:cubicBezTo>
                  <a:cubicBezTo>
                    <a:pt x="196" y="53"/>
                    <a:pt x="237" y="94"/>
                    <a:pt x="237" y="145"/>
                  </a:cubicBezTo>
                  <a:cubicBezTo>
                    <a:pt x="237" y="196"/>
                    <a:pt x="196" y="238"/>
                    <a:pt x="145" y="238"/>
                  </a:cubicBezTo>
                  <a:lnTo>
                    <a:pt x="145" y="290"/>
                  </a:lnTo>
                  <a:close/>
                  <a:moveTo>
                    <a:pt x="42" y="216"/>
                  </a:moveTo>
                  <a:cubicBezTo>
                    <a:pt x="26" y="232"/>
                    <a:pt x="26" y="232"/>
                    <a:pt x="26" y="232"/>
                  </a:cubicBezTo>
                  <a:cubicBezTo>
                    <a:pt x="59" y="264"/>
                    <a:pt x="59" y="264"/>
                    <a:pt x="59" y="264"/>
                  </a:cubicBezTo>
                  <a:cubicBezTo>
                    <a:pt x="74" y="249"/>
                    <a:pt x="74" y="249"/>
                    <a:pt x="74" y="249"/>
                  </a:cubicBezTo>
                  <a:cubicBezTo>
                    <a:pt x="88" y="258"/>
                    <a:pt x="105" y="265"/>
                    <a:pt x="122" y="268"/>
                  </a:cubicBezTo>
                  <a:cubicBezTo>
                    <a:pt x="122" y="290"/>
                    <a:pt x="122" y="290"/>
                    <a:pt x="122" y="290"/>
                  </a:cubicBezTo>
                  <a:cubicBezTo>
                    <a:pt x="145" y="290"/>
                    <a:pt x="145" y="290"/>
                    <a:pt x="145" y="290"/>
                  </a:cubicBezTo>
                  <a:cubicBezTo>
                    <a:pt x="145" y="238"/>
                    <a:pt x="145" y="238"/>
                    <a:pt x="145" y="238"/>
                  </a:cubicBezTo>
                  <a:cubicBezTo>
                    <a:pt x="145" y="238"/>
                    <a:pt x="145" y="238"/>
                    <a:pt x="145" y="238"/>
                  </a:cubicBezTo>
                  <a:cubicBezTo>
                    <a:pt x="94" y="238"/>
                    <a:pt x="52" y="196"/>
                    <a:pt x="52" y="145"/>
                  </a:cubicBezTo>
                  <a:cubicBezTo>
                    <a:pt x="52" y="94"/>
                    <a:pt x="94" y="53"/>
                    <a:pt x="145" y="53"/>
                  </a:cubicBezTo>
                  <a:cubicBezTo>
                    <a:pt x="145" y="53"/>
                    <a:pt x="145" y="53"/>
                    <a:pt x="145" y="53"/>
                  </a:cubicBezTo>
                  <a:cubicBezTo>
                    <a:pt x="145" y="53"/>
                    <a:pt x="145" y="53"/>
                    <a:pt x="145" y="53"/>
                  </a:cubicBezTo>
                  <a:cubicBezTo>
                    <a:pt x="145" y="0"/>
                    <a:pt x="145" y="0"/>
                    <a:pt x="145" y="0"/>
                  </a:cubicBezTo>
                  <a:cubicBezTo>
                    <a:pt x="122" y="0"/>
                    <a:pt x="122" y="0"/>
                    <a:pt x="122" y="0"/>
                  </a:cubicBezTo>
                  <a:cubicBezTo>
                    <a:pt x="122" y="22"/>
                    <a:pt x="122" y="22"/>
                    <a:pt x="122" y="22"/>
                  </a:cubicBezTo>
                  <a:cubicBezTo>
                    <a:pt x="105" y="25"/>
                    <a:pt x="88" y="32"/>
                    <a:pt x="74" y="42"/>
                  </a:cubicBezTo>
                  <a:cubicBezTo>
                    <a:pt x="59" y="27"/>
                    <a:pt x="59" y="27"/>
                    <a:pt x="59" y="27"/>
                  </a:cubicBezTo>
                  <a:cubicBezTo>
                    <a:pt x="26" y="59"/>
                    <a:pt x="26" y="59"/>
                    <a:pt x="26" y="59"/>
                  </a:cubicBezTo>
                  <a:cubicBezTo>
                    <a:pt x="42" y="74"/>
                    <a:pt x="42" y="74"/>
                    <a:pt x="42" y="74"/>
                  </a:cubicBezTo>
                  <a:cubicBezTo>
                    <a:pt x="32" y="89"/>
                    <a:pt x="25" y="105"/>
                    <a:pt x="22" y="122"/>
                  </a:cubicBezTo>
                  <a:cubicBezTo>
                    <a:pt x="0" y="122"/>
                    <a:pt x="0" y="122"/>
                    <a:pt x="0" y="122"/>
                  </a:cubicBezTo>
                  <a:cubicBezTo>
                    <a:pt x="0" y="168"/>
                    <a:pt x="0" y="168"/>
                    <a:pt x="0" y="168"/>
                  </a:cubicBezTo>
                  <a:cubicBezTo>
                    <a:pt x="22" y="168"/>
                    <a:pt x="22" y="168"/>
                    <a:pt x="22" y="168"/>
                  </a:cubicBezTo>
                  <a:cubicBezTo>
                    <a:pt x="25" y="186"/>
                    <a:pt x="32" y="202"/>
                    <a:pt x="42" y="216"/>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050">
                <a:latin typeface="Calibri" panose="020F0502020204030204" pitchFamily="34" charset="0"/>
                <a:ea typeface="微软雅黑" panose="020B0503020204020204" pitchFamily="34" charset="-122"/>
              </a:endParaRPr>
            </a:p>
          </p:txBody>
        </p:sp>
        <p:sp>
          <p:nvSpPr>
            <p:cNvPr id="79" name="Freeform 14"/>
            <p:cNvSpPr>
              <a:spLocks noEditPoints="1"/>
            </p:cNvSpPr>
            <p:nvPr/>
          </p:nvSpPr>
          <p:spPr bwMode="auto">
            <a:xfrm>
              <a:off x="5442" y="1240"/>
              <a:ext cx="444" cy="445"/>
            </a:xfrm>
            <a:custGeom>
              <a:avLst/>
              <a:gdLst>
                <a:gd name="T0" fmla="*/ 93 w 187"/>
                <a:gd name="T1" fmla="*/ 15 h 187"/>
                <a:gd name="T2" fmla="*/ 118 w 187"/>
                <a:gd name="T3" fmla="*/ 19 h 187"/>
                <a:gd name="T4" fmla="*/ 123 w 187"/>
                <a:gd name="T5" fmla="*/ 5 h 187"/>
                <a:gd name="T6" fmla="*/ 155 w 187"/>
                <a:gd name="T7" fmla="*/ 23 h 187"/>
                <a:gd name="T8" fmla="*/ 145 w 187"/>
                <a:gd name="T9" fmla="*/ 34 h 187"/>
                <a:gd name="T10" fmla="*/ 164 w 187"/>
                <a:gd name="T11" fmla="*/ 58 h 187"/>
                <a:gd name="T12" fmla="*/ 177 w 187"/>
                <a:gd name="T13" fmla="*/ 52 h 187"/>
                <a:gd name="T14" fmla="*/ 187 w 187"/>
                <a:gd name="T15" fmla="*/ 87 h 187"/>
                <a:gd name="T16" fmla="*/ 172 w 187"/>
                <a:gd name="T17" fmla="*/ 88 h 187"/>
                <a:gd name="T18" fmla="*/ 168 w 187"/>
                <a:gd name="T19" fmla="*/ 119 h 187"/>
                <a:gd name="T20" fmla="*/ 182 w 187"/>
                <a:gd name="T21" fmla="*/ 123 h 187"/>
                <a:gd name="T22" fmla="*/ 164 w 187"/>
                <a:gd name="T23" fmla="*/ 155 h 187"/>
                <a:gd name="T24" fmla="*/ 153 w 187"/>
                <a:gd name="T25" fmla="*/ 145 h 187"/>
                <a:gd name="T26" fmla="*/ 129 w 187"/>
                <a:gd name="T27" fmla="*/ 164 h 187"/>
                <a:gd name="T28" fmla="*/ 135 w 187"/>
                <a:gd name="T29" fmla="*/ 178 h 187"/>
                <a:gd name="T30" fmla="*/ 100 w 187"/>
                <a:gd name="T31" fmla="*/ 187 h 187"/>
                <a:gd name="T32" fmla="*/ 99 w 187"/>
                <a:gd name="T33" fmla="*/ 172 h 187"/>
                <a:gd name="T34" fmla="*/ 93 w 187"/>
                <a:gd name="T35" fmla="*/ 172 h 187"/>
                <a:gd name="T36" fmla="*/ 93 w 187"/>
                <a:gd name="T37" fmla="*/ 132 h 187"/>
                <a:gd name="T38" fmla="*/ 130 w 187"/>
                <a:gd name="T39" fmla="*/ 106 h 187"/>
                <a:gd name="T40" fmla="*/ 105 w 187"/>
                <a:gd name="T41" fmla="*/ 57 h 187"/>
                <a:gd name="T42" fmla="*/ 93 w 187"/>
                <a:gd name="T43" fmla="*/ 55 h 187"/>
                <a:gd name="T44" fmla="*/ 93 w 187"/>
                <a:gd name="T45" fmla="*/ 15 h 187"/>
                <a:gd name="T46" fmla="*/ 23 w 187"/>
                <a:gd name="T47" fmla="*/ 129 h 187"/>
                <a:gd name="T48" fmla="*/ 9 w 187"/>
                <a:gd name="T49" fmla="*/ 135 h 187"/>
                <a:gd name="T50" fmla="*/ 0 w 187"/>
                <a:gd name="T51" fmla="*/ 100 h 187"/>
                <a:gd name="T52" fmla="*/ 15 w 187"/>
                <a:gd name="T53" fmla="*/ 99 h 187"/>
                <a:gd name="T54" fmla="*/ 19 w 187"/>
                <a:gd name="T55" fmla="*/ 69 h 187"/>
                <a:gd name="T56" fmla="*/ 4 w 187"/>
                <a:gd name="T57" fmla="*/ 64 h 187"/>
                <a:gd name="T58" fmla="*/ 23 w 187"/>
                <a:gd name="T59" fmla="*/ 32 h 187"/>
                <a:gd name="T60" fmla="*/ 34 w 187"/>
                <a:gd name="T61" fmla="*/ 42 h 187"/>
                <a:gd name="T62" fmla="*/ 58 w 187"/>
                <a:gd name="T63" fmla="*/ 23 h 187"/>
                <a:gd name="T64" fmla="*/ 51 w 187"/>
                <a:gd name="T65" fmla="*/ 10 h 187"/>
                <a:gd name="T66" fmla="*/ 87 w 187"/>
                <a:gd name="T67" fmla="*/ 0 h 187"/>
                <a:gd name="T68" fmla="*/ 88 w 187"/>
                <a:gd name="T69" fmla="*/ 15 h 187"/>
                <a:gd name="T70" fmla="*/ 93 w 187"/>
                <a:gd name="T71" fmla="*/ 15 h 187"/>
                <a:gd name="T72" fmla="*/ 93 w 187"/>
                <a:gd name="T73" fmla="*/ 55 h 187"/>
                <a:gd name="T74" fmla="*/ 57 w 187"/>
                <a:gd name="T75" fmla="*/ 81 h 187"/>
                <a:gd name="T76" fmla="*/ 81 w 187"/>
                <a:gd name="T77" fmla="*/ 130 h 187"/>
                <a:gd name="T78" fmla="*/ 93 w 187"/>
                <a:gd name="T79" fmla="*/ 132 h 187"/>
                <a:gd name="T80" fmla="*/ 93 w 187"/>
                <a:gd name="T81" fmla="*/ 172 h 187"/>
                <a:gd name="T82" fmla="*/ 68 w 187"/>
                <a:gd name="T83" fmla="*/ 168 h 187"/>
                <a:gd name="T84" fmla="*/ 64 w 187"/>
                <a:gd name="T85" fmla="*/ 183 h 187"/>
                <a:gd name="T86" fmla="*/ 32 w 187"/>
                <a:gd name="T87" fmla="*/ 164 h 187"/>
                <a:gd name="T88" fmla="*/ 42 w 187"/>
                <a:gd name="T89" fmla="*/ 153 h 187"/>
                <a:gd name="T90" fmla="*/ 23 w 187"/>
                <a:gd name="T91" fmla="*/ 129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7" h="187">
                  <a:moveTo>
                    <a:pt x="93" y="15"/>
                  </a:moveTo>
                  <a:cubicBezTo>
                    <a:pt x="102" y="15"/>
                    <a:pt x="110" y="16"/>
                    <a:pt x="118" y="19"/>
                  </a:cubicBezTo>
                  <a:cubicBezTo>
                    <a:pt x="123" y="5"/>
                    <a:pt x="123" y="5"/>
                    <a:pt x="123" y="5"/>
                  </a:cubicBezTo>
                  <a:cubicBezTo>
                    <a:pt x="135" y="9"/>
                    <a:pt x="146" y="15"/>
                    <a:pt x="155" y="23"/>
                  </a:cubicBezTo>
                  <a:cubicBezTo>
                    <a:pt x="145" y="34"/>
                    <a:pt x="145" y="34"/>
                    <a:pt x="145" y="34"/>
                  </a:cubicBezTo>
                  <a:cubicBezTo>
                    <a:pt x="153" y="41"/>
                    <a:pt x="159" y="49"/>
                    <a:pt x="164" y="58"/>
                  </a:cubicBezTo>
                  <a:cubicBezTo>
                    <a:pt x="177" y="52"/>
                    <a:pt x="177" y="52"/>
                    <a:pt x="177" y="52"/>
                  </a:cubicBezTo>
                  <a:cubicBezTo>
                    <a:pt x="183" y="63"/>
                    <a:pt x="186" y="75"/>
                    <a:pt x="187" y="87"/>
                  </a:cubicBezTo>
                  <a:cubicBezTo>
                    <a:pt x="172" y="88"/>
                    <a:pt x="172" y="88"/>
                    <a:pt x="172" y="88"/>
                  </a:cubicBezTo>
                  <a:cubicBezTo>
                    <a:pt x="173" y="98"/>
                    <a:pt x="172" y="108"/>
                    <a:pt x="168" y="119"/>
                  </a:cubicBezTo>
                  <a:cubicBezTo>
                    <a:pt x="182" y="123"/>
                    <a:pt x="182" y="123"/>
                    <a:pt x="182" y="123"/>
                  </a:cubicBezTo>
                  <a:cubicBezTo>
                    <a:pt x="178" y="135"/>
                    <a:pt x="172" y="146"/>
                    <a:pt x="164" y="155"/>
                  </a:cubicBezTo>
                  <a:cubicBezTo>
                    <a:pt x="153" y="145"/>
                    <a:pt x="153" y="145"/>
                    <a:pt x="153" y="145"/>
                  </a:cubicBezTo>
                  <a:cubicBezTo>
                    <a:pt x="146" y="153"/>
                    <a:pt x="138" y="160"/>
                    <a:pt x="129" y="164"/>
                  </a:cubicBezTo>
                  <a:cubicBezTo>
                    <a:pt x="135" y="178"/>
                    <a:pt x="135" y="178"/>
                    <a:pt x="135" y="178"/>
                  </a:cubicBezTo>
                  <a:cubicBezTo>
                    <a:pt x="124" y="183"/>
                    <a:pt x="112" y="186"/>
                    <a:pt x="100" y="187"/>
                  </a:cubicBezTo>
                  <a:cubicBezTo>
                    <a:pt x="99" y="172"/>
                    <a:pt x="99" y="172"/>
                    <a:pt x="99" y="172"/>
                  </a:cubicBezTo>
                  <a:cubicBezTo>
                    <a:pt x="97" y="172"/>
                    <a:pt x="95" y="172"/>
                    <a:pt x="93" y="172"/>
                  </a:cubicBezTo>
                  <a:cubicBezTo>
                    <a:pt x="93" y="132"/>
                    <a:pt x="93" y="132"/>
                    <a:pt x="93" y="132"/>
                  </a:cubicBezTo>
                  <a:cubicBezTo>
                    <a:pt x="109" y="132"/>
                    <a:pt x="124" y="122"/>
                    <a:pt x="130" y="106"/>
                  </a:cubicBezTo>
                  <a:cubicBezTo>
                    <a:pt x="136" y="86"/>
                    <a:pt x="126" y="64"/>
                    <a:pt x="105" y="57"/>
                  </a:cubicBezTo>
                  <a:cubicBezTo>
                    <a:pt x="101" y="56"/>
                    <a:pt x="97" y="55"/>
                    <a:pt x="93" y="55"/>
                  </a:cubicBezTo>
                  <a:lnTo>
                    <a:pt x="93" y="15"/>
                  </a:lnTo>
                  <a:close/>
                  <a:moveTo>
                    <a:pt x="23" y="129"/>
                  </a:moveTo>
                  <a:cubicBezTo>
                    <a:pt x="9" y="135"/>
                    <a:pt x="9" y="135"/>
                    <a:pt x="9" y="135"/>
                  </a:cubicBezTo>
                  <a:cubicBezTo>
                    <a:pt x="4" y="125"/>
                    <a:pt x="1" y="113"/>
                    <a:pt x="0" y="100"/>
                  </a:cubicBezTo>
                  <a:cubicBezTo>
                    <a:pt x="15" y="99"/>
                    <a:pt x="15" y="99"/>
                    <a:pt x="15" y="99"/>
                  </a:cubicBezTo>
                  <a:cubicBezTo>
                    <a:pt x="14" y="89"/>
                    <a:pt x="15" y="79"/>
                    <a:pt x="19" y="69"/>
                  </a:cubicBezTo>
                  <a:cubicBezTo>
                    <a:pt x="4" y="64"/>
                    <a:pt x="4" y="64"/>
                    <a:pt x="4" y="64"/>
                  </a:cubicBezTo>
                  <a:cubicBezTo>
                    <a:pt x="8" y="52"/>
                    <a:pt x="15" y="41"/>
                    <a:pt x="23" y="32"/>
                  </a:cubicBezTo>
                  <a:cubicBezTo>
                    <a:pt x="34" y="42"/>
                    <a:pt x="34" y="42"/>
                    <a:pt x="34" y="42"/>
                  </a:cubicBezTo>
                  <a:cubicBezTo>
                    <a:pt x="41" y="34"/>
                    <a:pt x="49" y="28"/>
                    <a:pt x="58" y="23"/>
                  </a:cubicBezTo>
                  <a:cubicBezTo>
                    <a:pt x="51" y="10"/>
                    <a:pt x="51" y="10"/>
                    <a:pt x="51" y="10"/>
                  </a:cubicBezTo>
                  <a:cubicBezTo>
                    <a:pt x="62" y="4"/>
                    <a:pt x="74" y="1"/>
                    <a:pt x="87" y="0"/>
                  </a:cubicBezTo>
                  <a:cubicBezTo>
                    <a:pt x="88" y="15"/>
                    <a:pt x="88" y="15"/>
                    <a:pt x="88" y="15"/>
                  </a:cubicBezTo>
                  <a:cubicBezTo>
                    <a:pt x="90" y="15"/>
                    <a:pt x="92" y="15"/>
                    <a:pt x="93" y="15"/>
                  </a:cubicBezTo>
                  <a:cubicBezTo>
                    <a:pt x="93" y="55"/>
                    <a:pt x="93" y="55"/>
                    <a:pt x="93" y="55"/>
                  </a:cubicBezTo>
                  <a:cubicBezTo>
                    <a:pt x="77" y="55"/>
                    <a:pt x="62" y="65"/>
                    <a:pt x="57" y="81"/>
                  </a:cubicBezTo>
                  <a:cubicBezTo>
                    <a:pt x="50" y="101"/>
                    <a:pt x="61" y="123"/>
                    <a:pt x="81" y="130"/>
                  </a:cubicBezTo>
                  <a:cubicBezTo>
                    <a:pt x="85" y="131"/>
                    <a:pt x="89" y="132"/>
                    <a:pt x="93" y="132"/>
                  </a:cubicBezTo>
                  <a:cubicBezTo>
                    <a:pt x="93" y="172"/>
                    <a:pt x="93" y="172"/>
                    <a:pt x="93" y="172"/>
                  </a:cubicBezTo>
                  <a:cubicBezTo>
                    <a:pt x="85" y="172"/>
                    <a:pt x="77" y="171"/>
                    <a:pt x="68" y="168"/>
                  </a:cubicBezTo>
                  <a:cubicBezTo>
                    <a:pt x="64" y="183"/>
                    <a:pt x="64" y="183"/>
                    <a:pt x="64" y="183"/>
                  </a:cubicBezTo>
                  <a:cubicBezTo>
                    <a:pt x="52" y="179"/>
                    <a:pt x="41" y="172"/>
                    <a:pt x="32" y="164"/>
                  </a:cubicBezTo>
                  <a:cubicBezTo>
                    <a:pt x="42" y="153"/>
                    <a:pt x="42" y="153"/>
                    <a:pt x="42" y="153"/>
                  </a:cubicBezTo>
                  <a:cubicBezTo>
                    <a:pt x="34" y="146"/>
                    <a:pt x="27" y="138"/>
                    <a:pt x="23" y="129"/>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050">
                <a:latin typeface="Calibri" panose="020F0502020204030204" pitchFamily="34" charset="0"/>
                <a:ea typeface="微软雅黑" panose="020B0503020204020204" pitchFamily="34" charset="-122"/>
              </a:endParaRPr>
            </a:p>
          </p:txBody>
        </p:sp>
        <p:sp>
          <p:nvSpPr>
            <p:cNvPr id="80" name="Freeform 15"/>
            <p:cNvSpPr>
              <a:spLocks noEditPoints="1"/>
            </p:cNvSpPr>
            <p:nvPr/>
          </p:nvSpPr>
          <p:spPr bwMode="auto">
            <a:xfrm>
              <a:off x="5430" y="734"/>
              <a:ext cx="463" cy="461"/>
            </a:xfrm>
            <a:custGeom>
              <a:avLst/>
              <a:gdLst>
                <a:gd name="T0" fmla="*/ 104 w 195"/>
                <a:gd name="T1" fmla="*/ 29 h 194"/>
                <a:gd name="T2" fmla="*/ 107 w 195"/>
                <a:gd name="T3" fmla="*/ 0 h 194"/>
                <a:gd name="T4" fmla="*/ 148 w 195"/>
                <a:gd name="T5" fmla="*/ 13 h 194"/>
                <a:gd name="T6" fmla="*/ 133 w 195"/>
                <a:gd name="T7" fmla="*/ 38 h 194"/>
                <a:gd name="T8" fmla="*/ 155 w 195"/>
                <a:gd name="T9" fmla="*/ 59 h 194"/>
                <a:gd name="T10" fmla="*/ 180 w 195"/>
                <a:gd name="T11" fmla="*/ 43 h 194"/>
                <a:gd name="T12" fmla="*/ 190 w 195"/>
                <a:gd name="T13" fmla="*/ 62 h 194"/>
                <a:gd name="T14" fmla="*/ 195 w 195"/>
                <a:gd name="T15" fmla="*/ 83 h 194"/>
                <a:gd name="T16" fmla="*/ 166 w 195"/>
                <a:gd name="T17" fmla="*/ 87 h 194"/>
                <a:gd name="T18" fmla="*/ 164 w 195"/>
                <a:gd name="T19" fmla="*/ 118 h 194"/>
                <a:gd name="T20" fmla="*/ 192 w 195"/>
                <a:gd name="T21" fmla="*/ 127 h 194"/>
                <a:gd name="T22" fmla="*/ 169 w 195"/>
                <a:gd name="T23" fmla="*/ 164 h 194"/>
                <a:gd name="T24" fmla="*/ 148 w 195"/>
                <a:gd name="T25" fmla="*/ 144 h 194"/>
                <a:gd name="T26" fmla="*/ 123 w 195"/>
                <a:gd name="T27" fmla="*/ 161 h 194"/>
                <a:gd name="T28" fmla="*/ 123 w 195"/>
                <a:gd name="T29" fmla="*/ 161 h 194"/>
                <a:gd name="T30" fmla="*/ 133 w 195"/>
                <a:gd name="T31" fmla="*/ 188 h 194"/>
                <a:gd name="T32" fmla="*/ 99 w 195"/>
                <a:gd name="T33" fmla="*/ 194 h 194"/>
                <a:gd name="T34" fmla="*/ 99 w 195"/>
                <a:gd name="T35" fmla="*/ 154 h 194"/>
                <a:gd name="T36" fmla="*/ 119 w 195"/>
                <a:gd name="T37" fmla="*/ 150 h 194"/>
                <a:gd name="T38" fmla="*/ 152 w 195"/>
                <a:gd name="T39" fmla="*/ 77 h 194"/>
                <a:gd name="T40" fmla="*/ 99 w 195"/>
                <a:gd name="T41" fmla="*/ 40 h 194"/>
                <a:gd name="T42" fmla="*/ 99 w 195"/>
                <a:gd name="T43" fmla="*/ 28 h 194"/>
                <a:gd name="T44" fmla="*/ 104 w 195"/>
                <a:gd name="T45" fmla="*/ 29 h 194"/>
                <a:gd name="T46" fmla="*/ 99 w 195"/>
                <a:gd name="T47" fmla="*/ 194 h 194"/>
                <a:gd name="T48" fmla="*/ 90 w 195"/>
                <a:gd name="T49" fmla="*/ 194 h 194"/>
                <a:gd name="T50" fmla="*/ 93 w 195"/>
                <a:gd name="T51" fmla="*/ 165 h 194"/>
                <a:gd name="T52" fmla="*/ 64 w 195"/>
                <a:gd name="T53" fmla="*/ 156 h 194"/>
                <a:gd name="T54" fmla="*/ 49 w 195"/>
                <a:gd name="T55" fmla="*/ 181 h 194"/>
                <a:gd name="T56" fmla="*/ 17 w 195"/>
                <a:gd name="T57" fmla="*/ 151 h 194"/>
                <a:gd name="T58" fmla="*/ 42 w 195"/>
                <a:gd name="T59" fmla="*/ 135 h 194"/>
                <a:gd name="T60" fmla="*/ 35 w 195"/>
                <a:gd name="T61" fmla="*/ 121 h 194"/>
                <a:gd name="T62" fmla="*/ 31 w 195"/>
                <a:gd name="T63" fmla="*/ 106 h 194"/>
                <a:gd name="T64" fmla="*/ 2 w 195"/>
                <a:gd name="T65" fmla="*/ 111 h 194"/>
                <a:gd name="T66" fmla="*/ 6 w 195"/>
                <a:gd name="T67" fmla="*/ 67 h 194"/>
                <a:gd name="T68" fmla="*/ 33 w 195"/>
                <a:gd name="T69" fmla="*/ 76 h 194"/>
                <a:gd name="T70" fmla="*/ 49 w 195"/>
                <a:gd name="T71" fmla="*/ 50 h 194"/>
                <a:gd name="T72" fmla="*/ 28 w 195"/>
                <a:gd name="T73" fmla="*/ 30 h 194"/>
                <a:gd name="T74" fmla="*/ 64 w 195"/>
                <a:gd name="T75" fmla="*/ 6 h 194"/>
                <a:gd name="T76" fmla="*/ 74 w 195"/>
                <a:gd name="T77" fmla="*/ 33 h 194"/>
                <a:gd name="T78" fmla="*/ 99 w 195"/>
                <a:gd name="T79" fmla="*/ 28 h 194"/>
                <a:gd name="T80" fmla="*/ 99 w 195"/>
                <a:gd name="T81" fmla="*/ 40 h 194"/>
                <a:gd name="T82" fmla="*/ 78 w 195"/>
                <a:gd name="T83" fmla="*/ 44 h 194"/>
                <a:gd name="T84" fmla="*/ 45 w 195"/>
                <a:gd name="T85" fmla="*/ 117 h 194"/>
                <a:gd name="T86" fmla="*/ 99 w 195"/>
                <a:gd name="T87" fmla="*/ 154 h 194"/>
                <a:gd name="T88" fmla="*/ 99 w 195"/>
                <a:gd name="T89" fmla="*/ 194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5" h="194">
                  <a:moveTo>
                    <a:pt x="104" y="29"/>
                  </a:moveTo>
                  <a:cubicBezTo>
                    <a:pt x="107" y="0"/>
                    <a:pt x="107" y="0"/>
                    <a:pt x="107" y="0"/>
                  </a:cubicBezTo>
                  <a:cubicBezTo>
                    <a:pt x="121" y="1"/>
                    <a:pt x="136" y="5"/>
                    <a:pt x="148" y="13"/>
                  </a:cubicBezTo>
                  <a:cubicBezTo>
                    <a:pt x="133" y="38"/>
                    <a:pt x="133" y="38"/>
                    <a:pt x="133" y="38"/>
                  </a:cubicBezTo>
                  <a:cubicBezTo>
                    <a:pt x="142" y="43"/>
                    <a:pt x="150" y="50"/>
                    <a:pt x="155" y="59"/>
                  </a:cubicBezTo>
                  <a:cubicBezTo>
                    <a:pt x="180" y="43"/>
                    <a:pt x="180" y="43"/>
                    <a:pt x="180" y="43"/>
                  </a:cubicBezTo>
                  <a:cubicBezTo>
                    <a:pt x="184" y="49"/>
                    <a:pt x="187" y="55"/>
                    <a:pt x="190" y="62"/>
                  </a:cubicBezTo>
                  <a:cubicBezTo>
                    <a:pt x="192" y="69"/>
                    <a:pt x="194" y="76"/>
                    <a:pt x="195" y="83"/>
                  </a:cubicBezTo>
                  <a:cubicBezTo>
                    <a:pt x="166" y="87"/>
                    <a:pt x="166" y="87"/>
                    <a:pt x="166" y="87"/>
                  </a:cubicBezTo>
                  <a:cubicBezTo>
                    <a:pt x="168" y="98"/>
                    <a:pt x="167" y="108"/>
                    <a:pt x="164" y="118"/>
                  </a:cubicBezTo>
                  <a:cubicBezTo>
                    <a:pt x="192" y="127"/>
                    <a:pt x="192" y="127"/>
                    <a:pt x="192" y="127"/>
                  </a:cubicBezTo>
                  <a:cubicBezTo>
                    <a:pt x="187" y="140"/>
                    <a:pt x="180" y="153"/>
                    <a:pt x="169" y="164"/>
                  </a:cubicBezTo>
                  <a:cubicBezTo>
                    <a:pt x="148" y="144"/>
                    <a:pt x="148" y="144"/>
                    <a:pt x="148" y="144"/>
                  </a:cubicBezTo>
                  <a:cubicBezTo>
                    <a:pt x="141" y="151"/>
                    <a:pt x="133" y="157"/>
                    <a:pt x="123" y="161"/>
                  </a:cubicBezTo>
                  <a:cubicBezTo>
                    <a:pt x="123" y="161"/>
                    <a:pt x="123" y="161"/>
                    <a:pt x="123" y="161"/>
                  </a:cubicBezTo>
                  <a:cubicBezTo>
                    <a:pt x="133" y="188"/>
                    <a:pt x="133" y="188"/>
                    <a:pt x="133" y="188"/>
                  </a:cubicBezTo>
                  <a:cubicBezTo>
                    <a:pt x="122" y="192"/>
                    <a:pt x="110" y="194"/>
                    <a:pt x="99" y="194"/>
                  </a:cubicBezTo>
                  <a:cubicBezTo>
                    <a:pt x="99" y="154"/>
                    <a:pt x="99" y="154"/>
                    <a:pt x="99" y="154"/>
                  </a:cubicBezTo>
                  <a:cubicBezTo>
                    <a:pt x="105" y="154"/>
                    <a:pt x="112" y="153"/>
                    <a:pt x="119" y="150"/>
                  </a:cubicBezTo>
                  <a:cubicBezTo>
                    <a:pt x="148" y="139"/>
                    <a:pt x="163" y="106"/>
                    <a:pt x="152" y="77"/>
                  </a:cubicBezTo>
                  <a:cubicBezTo>
                    <a:pt x="143" y="54"/>
                    <a:pt x="121" y="40"/>
                    <a:pt x="99" y="40"/>
                  </a:cubicBezTo>
                  <a:cubicBezTo>
                    <a:pt x="99" y="28"/>
                    <a:pt x="99" y="28"/>
                    <a:pt x="99" y="28"/>
                  </a:cubicBezTo>
                  <a:cubicBezTo>
                    <a:pt x="100" y="28"/>
                    <a:pt x="102" y="29"/>
                    <a:pt x="104" y="29"/>
                  </a:cubicBezTo>
                  <a:close/>
                  <a:moveTo>
                    <a:pt x="99" y="194"/>
                  </a:moveTo>
                  <a:cubicBezTo>
                    <a:pt x="96" y="194"/>
                    <a:pt x="93" y="194"/>
                    <a:pt x="90" y="194"/>
                  </a:cubicBezTo>
                  <a:cubicBezTo>
                    <a:pt x="93" y="165"/>
                    <a:pt x="93" y="165"/>
                    <a:pt x="93" y="165"/>
                  </a:cubicBezTo>
                  <a:cubicBezTo>
                    <a:pt x="82" y="164"/>
                    <a:pt x="73" y="161"/>
                    <a:pt x="64" y="156"/>
                  </a:cubicBezTo>
                  <a:cubicBezTo>
                    <a:pt x="49" y="181"/>
                    <a:pt x="49" y="181"/>
                    <a:pt x="49" y="181"/>
                  </a:cubicBezTo>
                  <a:cubicBezTo>
                    <a:pt x="37" y="174"/>
                    <a:pt x="26" y="164"/>
                    <a:pt x="17" y="151"/>
                  </a:cubicBezTo>
                  <a:cubicBezTo>
                    <a:pt x="42" y="135"/>
                    <a:pt x="42" y="135"/>
                    <a:pt x="42" y="135"/>
                  </a:cubicBezTo>
                  <a:cubicBezTo>
                    <a:pt x="39" y="131"/>
                    <a:pt x="36" y="126"/>
                    <a:pt x="35" y="121"/>
                  </a:cubicBezTo>
                  <a:cubicBezTo>
                    <a:pt x="33" y="116"/>
                    <a:pt x="31" y="111"/>
                    <a:pt x="31" y="106"/>
                  </a:cubicBezTo>
                  <a:cubicBezTo>
                    <a:pt x="2" y="111"/>
                    <a:pt x="2" y="111"/>
                    <a:pt x="2" y="111"/>
                  </a:cubicBezTo>
                  <a:cubicBezTo>
                    <a:pt x="0" y="96"/>
                    <a:pt x="1" y="81"/>
                    <a:pt x="6" y="67"/>
                  </a:cubicBezTo>
                  <a:cubicBezTo>
                    <a:pt x="33" y="76"/>
                    <a:pt x="33" y="76"/>
                    <a:pt x="33" y="76"/>
                  </a:cubicBezTo>
                  <a:cubicBezTo>
                    <a:pt x="36" y="66"/>
                    <a:pt x="42" y="57"/>
                    <a:pt x="49" y="50"/>
                  </a:cubicBezTo>
                  <a:cubicBezTo>
                    <a:pt x="28" y="30"/>
                    <a:pt x="28" y="30"/>
                    <a:pt x="28" y="30"/>
                  </a:cubicBezTo>
                  <a:cubicBezTo>
                    <a:pt x="37" y="19"/>
                    <a:pt x="50" y="11"/>
                    <a:pt x="64" y="6"/>
                  </a:cubicBezTo>
                  <a:cubicBezTo>
                    <a:pt x="74" y="33"/>
                    <a:pt x="74" y="33"/>
                    <a:pt x="74" y="33"/>
                  </a:cubicBezTo>
                  <a:cubicBezTo>
                    <a:pt x="82" y="30"/>
                    <a:pt x="90" y="28"/>
                    <a:pt x="99" y="28"/>
                  </a:cubicBezTo>
                  <a:cubicBezTo>
                    <a:pt x="99" y="40"/>
                    <a:pt x="99" y="40"/>
                    <a:pt x="99" y="40"/>
                  </a:cubicBezTo>
                  <a:cubicBezTo>
                    <a:pt x="92" y="40"/>
                    <a:pt x="85" y="41"/>
                    <a:pt x="78" y="44"/>
                  </a:cubicBezTo>
                  <a:cubicBezTo>
                    <a:pt x="49" y="55"/>
                    <a:pt x="34" y="88"/>
                    <a:pt x="45" y="117"/>
                  </a:cubicBezTo>
                  <a:cubicBezTo>
                    <a:pt x="54" y="140"/>
                    <a:pt x="76" y="154"/>
                    <a:pt x="99" y="154"/>
                  </a:cubicBezTo>
                  <a:lnTo>
                    <a:pt x="99" y="194"/>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050">
                <a:latin typeface="Calibri" panose="020F0502020204030204" pitchFamily="34" charset="0"/>
                <a:ea typeface="微软雅黑" panose="020B0503020204020204" pitchFamily="34" charset="-122"/>
              </a:endParaRPr>
            </a:p>
          </p:txBody>
        </p:sp>
      </p:grpSp>
      <p:grpSp>
        <p:nvGrpSpPr>
          <p:cNvPr id="9" name="Group 18"/>
          <p:cNvGrpSpPr>
            <a:grpSpLocks noChangeAspect="1"/>
          </p:cNvGrpSpPr>
          <p:nvPr/>
        </p:nvGrpSpPr>
        <p:grpSpPr bwMode="auto">
          <a:xfrm>
            <a:off x="2385491" y="3349410"/>
            <a:ext cx="572896" cy="555706"/>
            <a:chOff x="1431" y="1291"/>
            <a:chExt cx="924" cy="896"/>
          </a:xfrm>
          <a:solidFill>
            <a:schemeClr val="accent1"/>
          </a:solidFill>
        </p:grpSpPr>
        <p:sp>
          <p:nvSpPr>
            <p:cNvPr id="82" name="Freeform 19"/>
            <p:cNvSpPr/>
            <p:nvPr/>
          </p:nvSpPr>
          <p:spPr bwMode="auto">
            <a:xfrm>
              <a:off x="1552" y="1665"/>
              <a:ext cx="377" cy="515"/>
            </a:xfrm>
            <a:custGeom>
              <a:avLst/>
              <a:gdLst>
                <a:gd name="T0" fmla="*/ 106 w 158"/>
                <a:gd name="T1" fmla="*/ 85 h 216"/>
                <a:gd name="T2" fmla="*/ 106 w 158"/>
                <a:gd name="T3" fmla="*/ 190 h 216"/>
                <a:gd name="T4" fmla="*/ 80 w 158"/>
                <a:gd name="T5" fmla="*/ 216 h 216"/>
                <a:gd name="T6" fmla="*/ 80 w 158"/>
                <a:gd name="T7" fmla="*/ 216 h 216"/>
                <a:gd name="T8" fmla="*/ 54 w 158"/>
                <a:gd name="T9" fmla="*/ 190 h 216"/>
                <a:gd name="T10" fmla="*/ 54 w 158"/>
                <a:gd name="T11" fmla="*/ 85 h 216"/>
                <a:gd name="T12" fmla="*/ 18 w 158"/>
                <a:gd name="T13" fmla="*/ 85 h 216"/>
                <a:gd name="T14" fmla="*/ 11 w 158"/>
                <a:gd name="T15" fmla="*/ 62 h 216"/>
                <a:gd name="T16" fmla="*/ 61 w 158"/>
                <a:gd name="T17" fmla="*/ 12 h 216"/>
                <a:gd name="T18" fmla="*/ 98 w 158"/>
                <a:gd name="T19" fmla="*/ 12 h 216"/>
                <a:gd name="T20" fmla="*/ 149 w 158"/>
                <a:gd name="T21" fmla="*/ 62 h 216"/>
                <a:gd name="T22" fmla="*/ 139 w 158"/>
                <a:gd name="T23" fmla="*/ 85 h 216"/>
                <a:gd name="T24" fmla="*/ 106 w 158"/>
                <a:gd name="T25" fmla="*/ 85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8" h="216">
                  <a:moveTo>
                    <a:pt x="106" y="85"/>
                  </a:moveTo>
                  <a:cubicBezTo>
                    <a:pt x="106" y="190"/>
                    <a:pt x="106" y="190"/>
                    <a:pt x="106" y="190"/>
                  </a:cubicBezTo>
                  <a:cubicBezTo>
                    <a:pt x="106" y="204"/>
                    <a:pt x="94" y="216"/>
                    <a:pt x="80" y="216"/>
                  </a:cubicBezTo>
                  <a:cubicBezTo>
                    <a:pt x="80" y="216"/>
                    <a:pt x="80" y="216"/>
                    <a:pt x="80" y="216"/>
                  </a:cubicBezTo>
                  <a:cubicBezTo>
                    <a:pt x="65" y="216"/>
                    <a:pt x="54" y="204"/>
                    <a:pt x="54" y="190"/>
                  </a:cubicBezTo>
                  <a:cubicBezTo>
                    <a:pt x="54" y="85"/>
                    <a:pt x="54" y="85"/>
                    <a:pt x="54" y="85"/>
                  </a:cubicBezTo>
                  <a:cubicBezTo>
                    <a:pt x="18" y="85"/>
                    <a:pt x="18" y="85"/>
                    <a:pt x="18" y="85"/>
                  </a:cubicBezTo>
                  <a:cubicBezTo>
                    <a:pt x="3" y="85"/>
                    <a:pt x="0" y="72"/>
                    <a:pt x="11" y="62"/>
                  </a:cubicBezTo>
                  <a:cubicBezTo>
                    <a:pt x="61" y="12"/>
                    <a:pt x="61" y="12"/>
                    <a:pt x="61" y="12"/>
                  </a:cubicBezTo>
                  <a:cubicBezTo>
                    <a:pt x="73" y="0"/>
                    <a:pt x="85" y="0"/>
                    <a:pt x="98" y="12"/>
                  </a:cubicBezTo>
                  <a:cubicBezTo>
                    <a:pt x="149" y="62"/>
                    <a:pt x="149" y="62"/>
                    <a:pt x="149" y="62"/>
                  </a:cubicBezTo>
                  <a:cubicBezTo>
                    <a:pt x="158" y="71"/>
                    <a:pt x="157" y="85"/>
                    <a:pt x="139" y="85"/>
                  </a:cubicBezTo>
                  <a:lnTo>
                    <a:pt x="106" y="8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050">
                <a:latin typeface="Calibri" panose="020F0502020204030204" pitchFamily="34" charset="0"/>
                <a:ea typeface="微软雅黑" panose="020B0503020204020204" pitchFamily="34" charset="-122"/>
              </a:endParaRPr>
            </a:p>
          </p:txBody>
        </p:sp>
        <p:sp>
          <p:nvSpPr>
            <p:cNvPr id="83" name="Freeform 20"/>
            <p:cNvSpPr/>
            <p:nvPr/>
          </p:nvSpPr>
          <p:spPr bwMode="auto">
            <a:xfrm>
              <a:off x="1431" y="1291"/>
              <a:ext cx="924" cy="648"/>
            </a:xfrm>
            <a:custGeom>
              <a:avLst/>
              <a:gdLst>
                <a:gd name="T0" fmla="*/ 308 w 388"/>
                <a:gd name="T1" fmla="*/ 99 h 272"/>
                <a:gd name="T2" fmla="*/ 388 w 388"/>
                <a:gd name="T3" fmla="*/ 184 h 272"/>
                <a:gd name="T4" fmla="*/ 388 w 388"/>
                <a:gd name="T5" fmla="*/ 184 h 272"/>
                <a:gd name="T6" fmla="*/ 304 w 388"/>
                <a:gd name="T7" fmla="*/ 270 h 272"/>
                <a:gd name="T8" fmla="*/ 304 w 388"/>
                <a:gd name="T9" fmla="*/ 186 h 272"/>
                <a:gd name="T10" fmla="*/ 293 w 388"/>
                <a:gd name="T11" fmla="*/ 158 h 272"/>
                <a:gd name="T12" fmla="*/ 266 w 388"/>
                <a:gd name="T13" fmla="*/ 147 h 272"/>
                <a:gd name="T14" fmla="*/ 238 w 388"/>
                <a:gd name="T15" fmla="*/ 158 h 272"/>
                <a:gd name="T16" fmla="*/ 227 w 388"/>
                <a:gd name="T17" fmla="*/ 186 h 272"/>
                <a:gd name="T18" fmla="*/ 227 w 388"/>
                <a:gd name="T19" fmla="*/ 272 h 272"/>
                <a:gd name="T20" fmla="*/ 170 w 388"/>
                <a:gd name="T21" fmla="*/ 272 h 272"/>
                <a:gd name="T22" fmla="*/ 170 w 388"/>
                <a:gd name="T23" fmla="*/ 255 h 272"/>
                <a:gd name="T24" fmla="*/ 190 w 388"/>
                <a:gd name="T25" fmla="*/ 255 h 272"/>
                <a:gd name="T26" fmla="*/ 206 w 388"/>
                <a:gd name="T27" fmla="*/ 251 h 272"/>
                <a:gd name="T28" fmla="*/ 217 w 388"/>
                <a:gd name="T29" fmla="*/ 239 h 272"/>
                <a:gd name="T30" fmla="*/ 217 w 388"/>
                <a:gd name="T31" fmla="*/ 224 h 272"/>
                <a:gd name="T32" fmla="*/ 209 w 388"/>
                <a:gd name="T33" fmla="*/ 210 h 272"/>
                <a:gd name="T34" fmla="*/ 158 w 388"/>
                <a:gd name="T35" fmla="*/ 160 h 272"/>
                <a:gd name="T36" fmla="*/ 131 w 388"/>
                <a:gd name="T37" fmla="*/ 147 h 272"/>
                <a:gd name="T38" fmla="*/ 103 w 388"/>
                <a:gd name="T39" fmla="*/ 160 h 272"/>
                <a:gd name="T40" fmla="*/ 53 w 388"/>
                <a:gd name="T41" fmla="*/ 210 h 272"/>
                <a:gd name="T42" fmla="*/ 44 w 388"/>
                <a:gd name="T43" fmla="*/ 225 h 272"/>
                <a:gd name="T44" fmla="*/ 44 w 388"/>
                <a:gd name="T45" fmla="*/ 239 h 272"/>
                <a:gd name="T46" fmla="*/ 54 w 388"/>
                <a:gd name="T47" fmla="*/ 251 h 272"/>
                <a:gd name="T48" fmla="*/ 69 w 388"/>
                <a:gd name="T49" fmla="*/ 255 h 272"/>
                <a:gd name="T50" fmla="*/ 92 w 388"/>
                <a:gd name="T51" fmla="*/ 255 h 272"/>
                <a:gd name="T52" fmla="*/ 92 w 388"/>
                <a:gd name="T53" fmla="*/ 271 h 272"/>
                <a:gd name="T54" fmla="*/ 0 w 388"/>
                <a:gd name="T55" fmla="*/ 184 h 272"/>
                <a:gd name="T56" fmla="*/ 0 w 388"/>
                <a:gd name="T57" fmla="*/ 184 h 272"/>
                <a:gd name="T58" fmla="*/ 80 w 388"/>
                <a:gd name="T59" fmla="*/ 99 h 272"/>
                <a:gd name="T60" fmla="*/ 80 w 388"/>
                <a:gd name="T61" fmla="*/ 96 h 272"/>
                <a:gd name="T62" fmla="*/ 194 w 388"/>
                <a:gd name="T63" fmla="*/ 0 h 272"/>
                <a:gd name="T64" fmla="*/ 308 w 388"/>
                <a:gd name="T65" fmla="*/ 96 h 272"/>
                <a:gd name="T66" fmla="*/ 308 w 388"/>
                <a:gd name="T67" fmla="*/ 99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88" h="272">
                  <a:moveTo>
                    <a:pt x="308" y="99"/>
                  </a:moveTo>
                  <a:cubicBezTo>
                    <a:pt x="354" y="108"/>
                    <a:pt x="388" y="143"/>
                    <a:pt x="388" y="184"/>
                  </a:cubicBezTo>
                  <a:cubicBezTo>
                    <a:pt x="388" y="184"/>
                    <a:pt x="388" y="184"/>
                    <a:pt x="388" y="184"/>
                  </a:cubicBezTo>
                  <a:cubicBezTo>
                    <a:pt x="388" y="227"/>
                    <a:pt x="352" y="262"/>
                    <a:pt x="304" y="270"/>
                  </a:cubicBezTo>
                  <a:cubicBezTo>
                    <a:pt x="304" y="186"/>
                    <a:pt x="304" y="186"/>
                    <a:pt x="304" y="186"/>
                  </a:cubicBezTo>
                  <a:cubicBezTo>
                    <a:pt x="304" y="175"/>
                    <a:pt x="300" y="165"/>
                    <a:pt x="293" y="158"/>
                  </a:cubicBezTo>
                  <a:cubicBezTo>
                    <a:pt x="286" y="151"/>
                    <a:pt x="276" y="147"/>
                    <a:pt x="266" y="147"/>
                  </a:cubicBezTo>
                  <a:cubicBezTo>
                    <a:pt x="255" y="147"/>
                    <a:pt x="245" y="151"/>
                    <a:pt x="238" y="158"/>
                  </a:cubicBezTo>
                  <a:cubicBezTo>
                    <a:pt x="231" y="165"/>
                    <a:pt x="227" y="175"/>
                    <a:pt x="227" y="186"/>
                  </a:cubicBezTo>
                  <a:cubicBezTo>
                    <a:pt x="227" y="272"/>
                    <a:pt x="227" y="272"/>
                    <a:pt x="227" y="272"/>
                  </a:cubicBezTo>
                  <a:cubicBezTo>
                    <a:pt x="170" y="272"/>
                    <a:pt x="170" y="272"/>
                    <a:pt x="170" y="272"/>
                  </a:cubicBezTo>
                  <a:cubicBezTo>
                    <a:pt x="170" y="255"/>
                    <a:pt x="170" y="255"/>
                    <a:pt x="170" y="255"/>
                  </a:cubicBezTo>
                  <a:cubicBezTo>
                    <a:pt x="190" y="255"/>
                    <a:pt x="190" y="255"/>
                    <a:pt x="190" y="255"/>
                  </a:cubicBezTo>
                  <a:cubicBezTo>
                    <a:pt x="196" y="255"/>
                    <a:pt x="202" y="253"/>
                    <a:pt x="206" y="251"/>
                  </a:cubicBezTo>
                  <a:cubicBezTo>
                    <a:pt x="211" y="248"/>
                    <a:pt x="215" y="244"/>
                    <a:pt x="217" y="239"/>
                  </a:cubicBezTo>
                  <a:cubicBezTo>
                    <a:pt x="218" y="234"/>
                    <a:pt x="219" y="229"/>
                    <a:pt x="217" y="224"/>
                  </a:cubicBezTo>
                  <a:cubicBezTo>
                    <a:pt x="216" y="219"/>
                    <a:pt x="213" y="214"/>
                    <a:pt x="209" y="210"/>
                  </a:cubicBezTo>
                  <a:cubicBezTo>
                    <a:pt x="158" y="160"/>
                    <a:pt x="158" y="160"/>
                    <a:pt x="158" y="160"/>
                  </a:cubicBezTo>
                  <a:cubicBezTo>
                    <a:pt x="149" y="151"/>
                    <a:pt x="140" y="147"/>
                    <a:pt x="131" y="147"/>
                  </a:cubicBezTo>
                  <a:cubicBezTo>
                    <a:pt x="121" y="147"/>
                    <a:pt x="112" y="152"/>
                    <a:pt x="103" y="160"/>
                  </a:cubicBezTo>
                  <a:cubicBezTo>
                    <a:pt x="53" y="210"/>
                    <a:pt x="53" y="210"/>
                    <a:pt x="53" y="210"/>
                  </a:cubicBezTo>
                  <a:cubicBezTo>
                    <a:pt x="48" y="215"/>
                    <a:pt x="45" y="220"/>
                    <a:pt x="44" y="225"/>
                  </a:cubicBezTo>
                  <a:cubicBezTo>
                    <a:pt x="42" y="230"/>
                    <a:pt x="42" y="235"/>
                    <a:pt x="44" y="239"/>
                  </a:cubicBezTo>
                  <a:cubicBezTo>
                    <a:pt x="46" y="244"/>
                    <a:pt x="49" y="248"/>
                    <a:pt x="54" y="251"/>
                  </a:cubicBezTo>
                  <a:cubicBezTo>
                    <a:pt x="58" y="253"/>
                    <a:pt x="63" y="255"/>
                    <a:pt x="69" y="255"/>
                  </a:cubicBezTo>
                  <a:cubicBezTo>
                    <a:pt x="92" y="255"/>
                    <a:pt x="92" y="255"/>
                    <a:pt x="92" y="255"/>
                  </a:cubicBezTo>
                  <a:cubicBezTo>
                    <a:pt x="92" y="271"/>
                    <a:pt x="92" y="271"/>
                    <a:pt x="92" y="271"/>
                  </a:cubicBezTo>
                  <a:cubicBezTo>
                    <a:pt x="40" y="266"/>
                    <a:pt x="0" y="229"/>
                    <a:pt x="0" y="184"/>
                  </a:cubicBezTo>
                  <a:cubicBezTo>
                    <a:pt x="0" y="184"/>
                    <a:pt x="0" y="184"/>
                    <a:pt x="0" y="184"/>
                  </a:cubicBezTo>
                  <a:cubicBezTo>
                    <a:pt x="0" y="143"/>
                    <a:pt x="34" y="108"/>
                    <a:pt x="80" y="99"/>
                  </a:cubicBezTo>
                  <a:cubicBezTo>
                    <a:pt x="80" y="98"/>
                    <a:pt x="80" y="97"/>
                    <a:pt x="80" y="96"/>
                  </a:cubicBezTo>
                  <a:cubicBezTo>
                    <a:pt x="80" y="43"/>
                    <a:pt x="131" y="0"/>
                    <a:pt x="194" y="0"/>
                  </a:cubicBezTo>
                  <a:cubicBezTo>
                    <a:pt x="257" y="0"/>
                    <a:pt x="308" y="43"/>
                    <a:pt x="308" y="96"/>
                  </a:cubicBezTo>
                  <a:cubicBezTo>
                    <a:pt x="308" y="97"/>
                    <a:pt x="308" y="98"/>
                    <a:pt x="308" y="9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050">
                <a:latin typeface="Calibri" panose="020F0502020204030204" pitchFamily="34" charset="0"/>
                <a:ea typeface="微软雅黑" panose="020B0503020204020204" pitchFamily="34" charset="-122"/>
              </a:endParaRPr>
            </a:p>
          </p:txBody>
        </p:sp>
        <p:sp>
          <p:nvSpPr>
            <p:cNvPr id="84" name="Freeform 21"/>
            <p:cNvSpPr/>
            <p:nvPr/>
          </p:nvSpPr>
          <p:spPr bwMode="auto">
            <a:xfrm>
              <a:off x="1874" y="1672"/>
              <a:ext cx="377" cy="515"/>
            </a:xfrm>
            <a:custGeom>
              <a:avLst/>
              <a:gdLst>
                <a:gd name="T0" fmla="*/ 106 w 158"/>
                <a:gd name="T1" fmla="*/ 131 h 216"/>
                <a:gd name="T2" fmla="*/ 106 w 158"/>
                <a:gd name="T3" fmla="*/ 26 h 216"/>
                <a:gd name="T4" fmla="*/ 80 w 158"/>
                <a:gd name="T5" fmla="*/ 0 h 216"/>
                <a:gd name="T6" fmla="*/ 80 w 158"/>
                <a:gd name="T7" fmla="*/ 0 h 216"/>
                <a:gd name="T8" fmla="*/ 54 w 158"/>
                <a:gd name="T9" fmla="*/ 26 h 216"/>
                <a:gd name="T10" fmla="*/ 54 w 158"/>
                <a:gd name="T11" fmla="*/ 131 h 216"/>
                <a:gd name="T12" fmla="*/ 18 w 158"/>
                <a:gd name="T13" fmla="*/ 131 h 216"/>
                <a:gd name="T14" fmla="*/ 10 w 158"/>
                <a:gd name="T15" fmla="*/ 153 h 216"/>
                <a:gd name="T16" fmla="*/ 61 w 158"/>
                <a:gd name="T17" fmla="*/ 203 h 216"/>
                <a:gd name="T18" fmla="*/ 98 w 158"/>
                <a:gd name="T19" fmla="*/ 203 h 216"/>
                <a:gd name="T20" fmla="*/ 149 w 158"/>
                <a:gd name="T21" fmla="*/ 153 h 216"/>
                <a:gd name="T22" fmla="*/ 138 w 158"/>
                <a:gd name="T23" fmla="*/ 131 h 216"/>
                <a:gd name="T24" fmla="*/ 106 w 158"/>
                <a:gd name="T25" fmla="*/ 131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8" h="216">
                  <a:moveTo>
                    <a:pt x="106" y="131"/>
                  </a:moveTo>
                  <a:cubicBezTo>
                    <a:pt x="106" y="26"/>
                    <a:pt x="106" y="26"/>
                    <a:pt x="106" y="26"/>
                  </a:cubicBezTo>
                  <a:cubicBezTo>
                    <a:pt x="106" y="12"/>
                    <a:pt x="94" y="0"/>
                    <a:pt x="80" y="0"/>
                  </a:cubicBezTo>
                  <a:cubicBezTo>
                    <a:pt x="80" y="0"/>
                    <a:pt x="80" y="0"/>
                    <a:pt x="80" y="0"/>
                  </a:cubicBezTo>
                  <a:cubicBezTo>
                    <a:pt x="65" y="0"/>
                    <a:pt x="54" y="12"/>
                    <a:pt x="54" y="26"/>
                  </a:cubicBezTo>
                  <a:cubicBezTo>
                    <a:pt x="54" y="131"/>
                    <a:pt x="54" y="131"/>
                    <a:pt x="54" y="131"/>
                  </a:cubicBezTo>
                  <a:cubicBezTo>
                    <a:pt x="18" y="131"/>
                    <a:pt x="18" y="131"/>
                    <a:pt x="18" y="131"/>
                  </a:cubicBezTo>
                  <a:cubicBezTo>
                    <a:pt x="3" y="131"/>
                    <a:pt x="0" y="143"/>
                    <a:pt x="10" y="153"/>
                  </a:cubicBezTo>
                  <a:cubicBezTo>
                    <a:pt x="61" y="203"/>
                    <a:pt x="61" y="203"/>
                    <a:pt x="61" y="203"/>
                  </a:cubicBezTo>
                  <a:cubicBezTo>
                    <a:pt x="73" y="216"/>
                    <a:pt x="85" y="216"/>
                    <a:pt x="98" y="203"/>
                  </a:cubicBezTo>
                  <a:cubicBezTo>
                    <a:pt x="149" y="153"/>
                    <a:pt x="149" y="153"/>
                    <a:pt x="149" y="153"/>
                  </a:cubicBezTo>
                  <a:cubicBezTo>
                    <a:pt x="158" y="144"/>
                    <a:pt x="156" y="131"/>
                    <a:pt x="138" y="131"/>
                  </a:cubicBezTo>
                  <a:lnTo>
                    <a:pt x="106" y="1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050">
                <a:latin typeface="Calibri" panose="020F0502020204030204" pitchFamily="34" charset="0"/>
                <a:ea typeface="微软雅黑" panose="020B0503020204020204" pitchFamily="34" charset="-122"/>
              </a:endParaRPr>
            </a:p>
          </p:txBody>
        </p:sp>
      </p:grpSp>
      <p:grpSp>
        <p:nvGrpSpPr>
          <p:cNvPr id="10" name="Group 30"/>
          <p:cNvGrpSpPr>
            <a:grpSpLocks noChangeAspect="1"/>
          </p:cNvGrpSpPr>
          <p:nvPr/>
        </p:nvGrpSpPr>
        <p:grpSpPr bwMode="auto">
          <a:xfrm>
            <a:off x="2588039" y="1926905"/>
            <a:ext cx="574396" cy="486000"/>
            <a:chOff x="144" y="2696"/>
            <a:chExt cx="1174" cy="889"/>
          </a:xfrm>
        </p:grpSpPr>
        <p:sp>
          <p:nvSpPr>
            <p:cNvPr id="86" name="Freeform 31"/>
            <p:cNvSpPr/>
            <p:nvPr/>
          </p:nvSpPr>
          <p:spPr bwMode="auto">
            <a:xfrm>
              <a:off x="695" y="2696"/>
              <a:ext cx="623" cy="889"/>
            </a:xfrm>
            <a:custGeom>
              <a:avLst/>
              <a:gdLst>
                <a:gd name="T0" fmla="*/ 208 w 262"/>
                <a:gd name="T1" fmla="*/ 0 h 373"/>
                <a:gd name="T2" fmla="*/ 54 w 262"/>
                <a:gd name="T3" fmla="*/ 0 h 373"/>
                <a:gd name="T4" fmla="*/ 0 w 262"/>
                <a:gd name="T5" fmla="*/ 54 h 373"/>
                <a:gd name="T6" fmla="*/ 0 w 262"/>
                <a:gd name="T7" fmla="*/ 319 h 373"/>
                <a:gd name="T8" fmla="*/ 54 w 262"/>
                <a:gd name="T9" fmla="*/ 373 h 373"/>
                <a:gd name="T10" fmla="*/ 208 w 262"/>
                <a:gd name="T11" fmla="*/ 373 h 373"/>
                <a:gd name="T12" fmla="*/ 262 w 262"/>
                <a:gd name="T13" fmla="*/ 319 h 373"/>
                <a:gd name="T14" fmla="*/ 262 w 262"/>
                <a:gd name="T15" fmla="*/ 54 h 373"/>
                <a:gd name="T16" fmla="*/ 208 w 262"/>
                <a:gd name="T17" fmla="*/ 0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2" h="373">
                  <a:moveTo>
                    <a:pt x="208" y="0"/>
                  </a:moveTo>
                  <a:cubicBezTo>
                    <a:pt x="54" y="0"/>
                    <a:pt x="54" y="0"/>
                    <a:pt x="54" y="0"/>
                  </a:cubicBezTo>
                  <a:cubicBezTo>
                    <a:pt x="24" y="0"/>
                    <a:pt x="0" y="24"/>
                    <a:pt x="0" y="54"/>
                  </a:cubicBezTo>
                  <a:cubicBezTo>
                    <a:pt x="0" y="319"/>
                    <a:pt x="0" y="319"/>
                    <a:pt x="0" y="319"/>
                  </a:cubicBezTo>
                  <a:cubicBezTo>
                    <a:pt x="0" y="349"/>
                    <a:pt x="24" y="373"/>
                    <a:pt x="54" y="373"/>
                  </a:cubicBezTo>
                  <a:cubicBezTo>
                    <a:pt x="208" y="373"/>
                    <a:pt x="208" y="373"/>
                    <a:pt x="208" y="373"/>
                  </a:cubicBezTo>
                  <a:cubicBezTo>
                    <a:pt x="238" y="373"/>
                    <a:pt x="262" y="349"/>
                    <a:pt x="262" y="319"/>
                  </a:cubicBezTo>
                  <a:cubicBezTo>
                    <a:pt x="262" y="54"/>
                    <a:pt x="262" y="54"/>
                    <a:pt x="262" y="54"/>
                  </a:cubicBezTo>
                  <a:cubicBezTo>
                    <a:pt x="262" y="24"/>
                    <a:pt x="238" y="0"/>
                    <a:pt x="208" y="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050">
                <a:latin typeface="Calibri" panose="020F0502020204030204" pitchFamily="34" charset="0"/>
                <a:ea typeface="微软雅黑" panose="020B0503020204020204" pitchFamily="34" charset="-122"/>
              </a:endParaRPr>
            </a:p>
          </p:txBody>
        </p:sp>
        <p:sp>
          <p:nvSpPr>
            <p:cNvPr id="87" name="Freeform 32"/>
            <p:cNvSpPr/>
            <p:nvPr/>
          </p:nvSpPr>
          <p:spPr bwMode="auto">
            <a:xfrm>
              <a:off x="747" y="2770"/>
              <a:ext cx="518" cy="712"/>
            </a:xfrm>
            <a:custGeom>
              <a:avLst/>
              <a:gdLst>
                <a:gd name="T0" fmla="*/ 217 w 218"/>
                <a:gd name="T1" fmla="*/ 0 h 299"/>
                <a:gd name="T2" fmla="*/ 1 w 218"/>
                <a:gd name="T3" fmla="*/ 0 h 299"/>
                <a:gd name="T4" fmla="*/ 0 w 218"/>
                <a:gd name="T5" fmla="*/ 1 h 299"/>
                <a:gd name="T6" fmla="*/ 0 w 218"/>
                <a:gd name="T7" fmla="*/ 299 h 299"/>
                <a:gd name="T8" fmla="*/ 1 w 218"/>
                <a:gd name="T9" fmla="*/ 299 h 299"/>
                <a:gd name="T10" fmla="*/ 217 w 218"/>
                <a:gd name="T11" fmla="*/ 299 h 299"/>
                <a:gd name="T12" fmla="*/ 218 w 218"/>
                <a:gd name="T13" fmla="*/ 299 h 299"/>
                <a:gd name="T14" fmla="*/ 218 w 218"/>
                <a:gd name="T15" fmla="*/ 1 h 299"/>
                <a:gd name="T16" fmla="*/ 217 w 218"/>
                <a:gd name="T17" fmla="*/ 0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8" h="299">
                  <a:moveTo>
                    <a:pt x="217" y="0"/>
                  </a:moveTo>
                  <a:cubicBezTo>
                    <a:pt x="1" y="0"/>
                    <a:pt x="1" y="0"/>
                    <a:pt x="1" y="0"/>
                  </a:cubicBezTo>
                  <a:cubicBezTo>
                    <a:pt x="1" y="0"/>
                    <a:pt x="0" y="1"/>
                    <a:pt x="0" y="1"/>
                  </a:cubicBezTo>
                  <a:cubicBezTo>
                    <a:pt x="0" y="299"/>
                    <a:pt x="0" y="299"/>
                    <a:pt x="0" y="299"/>
                  </a:cubicBezTo>
                  <a:cubicBezTo>
                    <a:pt x="0" y="299"/>
                    <a:pt x="1" y="299"/>
                    <a:pt x="1" y="299"/>
                  </a:cubicBezTo>
                  <a:cubicBezTo>
                    <a:pt x="217" y="299"/>
                    <a:pt x="217" y="299"/>
                    <a:pt x="217" y="299"/>
                  </a:cubicBezTo>
                  <a:cubicBezTo>
                    <a:pt x="217" y="299"/>
                    <a:pt x="218" y="299"/>
                    <a:pt x="218" y="299"/>
                  </a:cubicBezTo>
                  <a:cubicBezTo>
                    <a:pt x="218" y="1"/>
                    <a:pt x="218" y="1"/>
                    <a:pt x="218" y="1"/>
                  </a:cubicBezTo>
                  <a:cubicBezTo>
                    <a:pt x="218" y="1"/>
                    <a:pt x="217" y="0"/>
                    <a:pt x="217" y="0"/>
                  </a:cubicBezTo>
                  <a:close/>
                </a:path>
              </a:pathLst>
            </a:custGeom>
            <a:solidFill>
              <a:srgbClr val="EEEEEE"/>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050">
                <a:latin typeface="Calibri" panose="020F0502020204030204" pitchFamily="34" charset="0"/>
                <a:ea typeface="微软雅黑" panose="020B0503020204020204" pitchFamily="34" charset="-122"/>
              </a:endParaRPr>
            </a:p>
          </p:txBody>
        </p:sp>
        <p:sp>
          <p:nvSpPr>
            <p:cNvPr id="88" name="Freeform 33"/>
            <p:cNvSpPr/>
            <p:nvPr/>
          </p:nvSpPr>
          <p:spPr bwMode="auto">
            <a:xfrm>
              <a:off x="930" y="2725"/>
              <a:ext cx="150" cy="19"/>
            </a:xfrm>
            <a:custGeom>
              <a:avLst/>
              <a:gdLst>
                <a:gd name="T0" fmla="*/ 60 w 63"/>
                <a:gd name="T1" fmla="*/ 0 h 8"/>
                <a:gd name="T2" fmla="*/ 4 w 63"/>
                <a:gd name="T3" fmla="*/ 0 h 8"/>
                <a:gd name="T4" fmla="*/ 0 w 63"/>
                <a:gd name="T5" fmla="*/ 4 h 8"/>
                <a:gd name="T6" fmla="*/ 0 w 63"/>
                <a:gd name="T7" fmla="*/ 4 h 8"/>
                <a:gd name="T8" fmla="*/ 4 w 63"/>
                <a:gd name="T9" fmla="*/ 8 h 8"/>
                <a:gd name="T10" fmla="*/ 60 w 63"/>
                <a:gd name="T11" fmla="*/ 8 h 8"/>
                <a:gd name="T12" fmla="*/ 63 w 63"/>
                <a:gd name="T13" fmla="*/ 4 h 8"/>
                <a:gd name="T14" fmla="*/ 63 w 63"/>
                <a:gd name="T15" fmla="*/ 4 h 8"/>
                <a:gd name="T16" fmla="*/ 60 w 63"/>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 h="8">
                  <a:moveTo>
                    <a:pt x="60" y="0"/>
                  </a:moveTo>
                  <a:cubicBezTo>
                    <a:pt x="4" y="0"/>
                    <a:pt x="4" y="0"/>
                    <a:pt x="4" y="0"/>
                  </a:cubicBezTo>
                  <a:cubicBezTo>
                    <a:pt x="2" y="0"/>
                    <a:pt x="0" y="2"/>
                    <a:pt x="0" y="4"/>
                  </a:cubicBezTo>
                  <a:cubicBezTo>
                    <a:pt x="0" y="4"/>
                    <a:pt x="0" y="4"/>
                    <a:pt x="0" y="4"/>
                  </a:cubicBezTo>
                  <a:cubicBezTo>
                    <a:pt x="0" y="6"/>
                    <a:pt x="2" y="8"/>
                    <a:pt x="4" y="8"/>
                  </a:cubicBezTo>
                  <a:cubicBezTo>
                    <a:pt x="60" y="8"/>
                    <a:pt x="60" y="8"/>
                    <a:pt x="60" y="8"/>
                  </a:cubicBezTo>
                  <a:cubicBezTo>
                    <a:pt x="62" y="8"/>
                    <a:pt x="63" y="6"/>
                    <a:pt x="63" y="4"/>
                  </a:cubicBezTo>
                  <a:cubicBezTo>
                    <a:pt x="63" y="4"/>
                    <a:pt x="63" y="4"/>
                    <a:pt x="63" y="4"/>
                  </a:cubicBezTo>
                  <a:cubicBezTo>
                    <a:pt x="63" y="2"/>
                    <a:pt x="62" y="0"/>
                    <a:pt x="60" y="0"/>
                  </a:cubicBezTo>
                  <a:close/>
                </a:path>
              </a:pathLst>
            </a:custGeom>
            <a:solidFill>
              <a:srgbClr val="EEEEEE"/>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050">
                <a:latin typeface="Calibri" panose="020F0502020204030204" pitchFamily="34" charset="0"/>
                <a:ea typeface="微软雅黑" panose="020B0503020204020204" pitchFamily="34" charset="-122"/>
              </a:endParaRPr>
            </a:p>
          </p:txBody>
        </p:sp>
        <p:sp>
          <p:nvSpPr>
            <p:cNvPr id="89" name="Oval 34"/>
            <p:cNvSpPr>
              <a:spLocks noChangeArrowheads="1"/>
            </p:cNvSpPr>
            <p:nvPr/>
          </p:nvSpPr>
          <p:spPr bwMode="auto">
            <a:xfrm>
              <a:off x="983" y="3520"/>
              <a:ext cx="45" cy="46"/>
            </a:xfrm>
            <a:prstGeom prst="ellipse">
              <a:avLst/>
            </a:prstGeom>
            <a:solidFill>
              <a:srgbClr val="EEEEEE"/>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050">
                <a:latin typeface="Calibri" panose="020F0502020204030204" pitchFamily="34" charset="0"/>
                <a:ea typeface="微软雅黑" panose="020B0503020204020204" pitchFamily="34" charset="-122"/>
              </a:endParaRPr>
            </a:p>
          </p:txBody>
        </p:sp>
        <p:sp>
          <p:nvSpPr>
            <p:cNvPr id="90" name="Freeform 35"/>
            <p:cNvSpPr/>
            <p:nvPr/>
          </p:nvSpPr>
          <p:spPr bwMode="auto">
            <a:xfrm>
              <a:off x="144" y="2830"/>
              <a:ext cx="706" cy="521"/>
            </a:xfrm>
            <a:custGeom>
              <a:avLst/>
              <a:gdLst>
                <a:gd name="T0" fmla="*/ 149 w 297"/>
                <a:gd name="T1" fmla="*/ 0 h 219"/>
                <a:gd name="T2" fmla="*/ 297 w 297"/>
                <a:gd name="T3" fmla="*/ 102 h 219"/>
                <a:gd name="T4" fmla="*/ 241 w 297"/>
                <a:gd name="T5" fmla="*/ 183 h 219"/>
                <a:gd name="T6" fmla="*/ 285 w 297"/>
                <a:gd name="T7" fmla="*/ 219 h 219"/>
                <a:gd name="T8" fmla="*/ 284 w 297"/>
                <a:gd name="T9" fmla="*/ 219 h 219"/>
                <a:gd name="T10" fmla="*/ 213 w 297"/>
                <a:gd name="T11" fmla="*/ 195 h 219"/>
                <a:gd name="T12" fmla="*/ 149 w 297"/>
                <a:gd name="T13" fmla="*/ 205 h 219"/>
                <a:gd name="T14" fmla="*/ 0 w 297"/>
                <a:gd name="T15" fmla="*/ 102 h 219"/>
                <a:gd name="T16" fmla="*/ 149 w 297"/>
                <a:gd name="T17"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7" h="219">
                  <a:moveTo>
                    <a:pt x="149" y="0"/>
                  </a:moveTo>
                  <a:cubicBezTo>
                    <a:pt x="231" y="0"/>
                    <a:pt x="297" y="46"/>
                    <a:pt x="297" y="102"/>
                  </a:cubicBezTo>
                  <a:cubicBezTo>
                    <a:pt x="297" y="135"/>
                    <a:pt x="275" y="164"/>
                    <a:pt x="241" y="183"/>
                  </a:cubicBezTo>
                  <a:cubicBezTo>
                    <a:pt x="249" y="198"/>
                    <a:pt x="265" y="211"/>
                    <a:pt x="285" y="219"/>
                  </a:cubicBezTo>
                  <a:cubicBezTo>
                    <a:pt x="285" y="219"/>
                    <a:pt x="284" y="219"/>
                    <a:pt x="284" y="219"/>
                  </a:cubicBezTo>
                  <a:cubicBezTo>
                    <a:pt x="255" y="219"/>
                    <a:pt x="230" y="209"/>
                    <a:pt x="213" y="195"/>
                  </a:cubicBezTo>
                  <a:cubicBezTo>
                    <a:pt x="194" y="201"/>
                    <a:pt x="172" y="205"/>
                    <a:pt x="149" y="205"/>
                  </a:cubicBezTo>
                  <a:cubicBezTo>
                    <a:pt x="66" y="205"/>
                    <a:pt x="0" y="159"/>
                    <a:pt x="0" y="102"/>
                  </a:cubicBezTo>
                  <a:cubicBezTo>
                    <a:pt x="0" y="46"/>
                    <a:pt x="66" y="0"/>
                    <a:pt x="149" y="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050">
                <a:latin typeface="Calibri" panose="020F0502020204030204" pitchFamily="34" charset="0"/>
                <a:ea typeface="微软雅黑" panose="020B0503020204020204" pitchFamily="34" charset="-122"/>
              </a:endParaRPr>
            </a:p>
          </p:txBody>
        </p:sp>
        <p:sp>
          <p:nvSpPr>
            <p:cNvPr id="91" name="Freeform 36"/>
            <p:cNvSpPr>
              <a:spLocks noEditPoints="1"/>
            </p:cNvSpPr>
            <p:nvPr/>
          </p:nvSpPr>
          <p:spPr bwMode="auto">
            <a:xfrm>
              <a:off x="460" y="2932"/>
              <a:ext cx="69" cy="288"/>
            </a:xfrm>
            <a:custGeom>
              <a:avLst/>
              <a:gdLst>
                <a:gd name="T0" fmla="*/ 67 w 69"/>
                <a:gd name="T1" fmla="*/ 288 h 288"/>
                <a:gd name="T2" fmla="*/ 0 w 69"/>
                <a:gd name="T3" fmla="*/ 288 h 288"/>
                <a:gd name="T4" fmla="*/ 0 w 69"/>
                <a:gd name="T5" fmla="*/ 81 h 288"/>
                <a:gd name="T6" fmla="*/ 67 w 69"/>
                <a:gd name="T7" fmla="*/ 81 h 288"/>
                <a:gd name="T8" fmla="*/ 67 w 69"/>
                <a:gd name="T9" fmla="*/ 288 h 288"/>
                <a:gd name="T10" fmla="*/ 67 w 69"/>
                <a:gd name="T11" fmla="*/ 288 h 288"/>
                <a:gd name="T12" fmla="*/ 69 w 69"/>
                <a:gd name="T13" fmla="*/ 50 h 288"/>
                <a:gd name="T14" fmla="*/ 0 w 69"/>
                <a:gd name="T15" fmla="*/ 50 h 288"/>
                <a:gd name="T16" fmla="*/ 0 w 69"/>
                <a:gd name="T17" fmla="*/ 0 h 288"/>
                <a:gd name="T18" fmla="*/ 69 w 69"/>
                <a:gd name="T19" fmla="*/ 0 h 288"/>
                <a:gd name="T20" fmla="*/ 69 w 69"/>
                <a:gd name="T21" fmla="*/ 50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 h="288">
                  <a:moveTo>
                    <a:pt x="67" y="288"/>
                  </a:moveTo>
                  <a:lnTo>
                    <a:pt x="0" y="288"/>
                  </a:lnTo>
                  <a:lnTo>
                    <a:pt x="0" y="81"/>
                  </a:lnTo>
                  <a:lnTo>
                    <a:pt x="67" y="81"/>
                  </a:lnTo>
                  <a:lnTo>
                    <a:pt x="67" y="288"/>
                  </a:lnTo>
                  <a:lnTo>
                    <a:pt x="67" y="288"/>
                  </a:lnTo>
                  <a:close/>
                  <a:moveTo>
                    <a:pt x="69" y="50"/>
                  </a:moveTo>
                  <a:lnTo>
                    <a:pt x="0" y="50"/>
                  </a:lnTo>
                  <a:lnTo>
                    <a:pt x="0" y="0"/>
                  </a:lnTo>
                  <a:lnTo>
                    <a:pt x="69" y="0"/>
                  </a:lnTo>
                  <a:lnTo>
                    <a:pt x="69" y="50"/>
                  </a:lnTo>
                  <a:close/>
                </a:path>
              </a:pathLst>
            </a:custGeom>
            <a:solidFill>
              <a:srgbClr val="EEEEEE"/>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050">
                <a:latin typeface="Calibri" panose="020F0502020204030204" pitchFamily="34" charset="0"/>
                <a:ea typeface="微软雅黑" panose="020B0503020204020204" pitchFamily="34" charset="-122"/>
              </a:endParaRPr>
            </a:p>
          </p:txBody>
        </p:sp>
      </p:grpSp>
      <p:grpSp>
        <p:nvGrpSpPr>
          <p:cNvPr id="11" name="Group 3"/>
          <p:cNvGrpSpPr/>
          <p:nvPr/>
        </p:nvGrpSpPr>
        <p:grpSpPr>
          <a:xfrm>
            <a:off x="6776796" y="2730126"/>
            <a:ext cx="1995376" cy="905837"/>
            <a:chOff x="8633134" y="3844826"/>
            <a:chExt cx="2765626" cy="1207410"/>
          </a:xfrm>
        </p:grpSpPr>
        <p:sp>
          <p:nvSpPr>
            <p:cNvPr id="92" name="TextBox 91"/>
            <p:cNvSpPr txBox="1"/>
            <p:nvPr/>
          </p:nvSpPr>
          <p:spPr>
            <a:xfrm>
              <a:off x="8637662" y="3844826"/>
              <a:ext cx="1962285" cy="452976"/>
            </a:xfrm>
            <a:prstGeom prst="rect">
              <a:avLst/>
            </a:prstGeom>
            <a:noFill/>
          </p:spPr>
          <p:txBody>
            <a:bodyPr wrap="none" rtlCol="0">
              <a:spAutoFit/>
            </a:bodyPr>
            <a:lstStyle/>
            <a:p>
              <a:pPr>
                <a:lnSpc>
                  <a:spcPct val="150000"/>
                </a:lnSpc>
              </a:pPr>
              <a:r>
                <a:rPr lang="zh-CN" altLang="en-US" sz="1200" dirty="0">
                  <a:solidFill>
                    <a:schemeClr val="tx1">
                      <a:lumMod val="75000"/>
                      <a:lumOff val="25000"/>
                    </a:schemeClr>
                  </a:solidFill>
                  <a:latin typeface="Calibri" panose="020F0502020204030204" pitchFamily="34" charset="0"/>
                  <a:ea typeface="微软雅黑" panose="020B0503020204020204" pitchFamily="34" charset="-122"/>
                  <a:cs typeface="华文黑体" pitchFamily="2" charset="-122"/>
                </a:rPr>
                <a:t>点击此处添加标题</a:t>
              </a:r>
            </a:p>
          </p:txBody>
        </p:sp>
        <p:sp>
          <p:nvSpPr>
            <p:cNvPr id="96" name="Rectangle 95"/>
            <p:cNvSpPr/>
            <p:nvPr/>
          </p:nvSpPr>
          <p:spPr>
            <a:xfrm>
              <a:off x="8633134" y="4297903"/>
              <a:ext cx="2765626" cy="754333"/>
            </a:xfrm>
            <a:prstGeom prst="rect">
              <a:avLst/>
            </a:prstGeom>
          </p:spPr>
          <p:txBody>
            <a:bodyPr wrap="square">
              <a:spAutoFit/>
            </a:bodyPr>
            <a:lstStyle/>
            <a:p>
              <a:pPr algn="just">
                <a:lnSpc>
                  <a:spcPct val="114000"/>
                </a:lnSpc>
              </a:pPr>
              <a:r>
                <a:rPr lang="zh-CN" altLang="en-US" sz="900" dirty="0">
                  <a:solidFill>
                    <a:schemeClr val="tx1">
                      <a:lumMod val="50000"/>
                      <a:lumOff val="50000"/>
                    </a:schemeClr>
                  </a:solidFill>
                  <a:latin typeface="Calibri" panose="020F0502020204030204" pitchFamily="34" charset="0"/>
                  <a:ea typeface="微软雅黑" panose="020B0503020204020204"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Calibri" panose="020F0502020204030204" pitchFamily="34" charset="0"/>
                <a:ea typeface="微软雅黑" panose="020B0503020204020204" pitchFamily="34" charset="-122"/>
              </a:endParaRPr>
            </a:p>
          </p:txBody>
        </p:sp>
      </p:grpSp>
      <p:grpSp>
        <p:nvGrpSpPr>
          <p:cNvPr id="12" name="Group 1"/>
          <p:cNvGrpSpPr/>
          <p:nvPr/>
        </p:nvGrpSpPr>
        <p:grpSpPr>
          <a:xfrm>
            <a:off x="6754094" y="1006061"/>
            <a:ext cx="1995376" cy="922712"/>
            <a:chOff x="7544136" y="2041175"/>
            <a:chExt cx="2765625" cy="1229902"/>
          </a:xfrm>
        </p:grpSpPr>
        <p:sp>
          <p:nvSpPr>
            <p:cNvPr id="93" name="TextBox 92"/>
            <p:cNvSpPr txBox="1"/>
            <p:nvPr/>
          </p:nvSpPr>
          <p:spPr>
            <a:xfrm>
              <a:off x="7563748" y="2041175"/>
              <a:ext cx="1962284" cy="452976"/>
            </a:xfrm>
            <a:prstGeom prst="rect">
              <a:avLst/>
            </a:prstGeom>
            <a:noFill/>
          </p:spPr>
          <p:txBody>
            <a:bodyPr wrap="none" rtlCol="0">
              <a:spAutoFit/>
            </a:bodyPr>
            <a:lstStyle/>
            <a:p>
              <a:pPr>
                <a:lnSpc>
                  <a:spcPct val="150000"/>
                </a:lnSpc>
              </a:pPr>
              <a:r>
                <a:rPr lang="zh-CN" altLang="en-US" sz="1200" dirty="0">
                  <a:solidFill>
                    <a:schemeClr val="tx1">
                      <a:lumMod val="75000"/>
                      <a:lumOff val="25000"/>
                    </a:schemeClr>
                  </a:solidFill>
                  <a:latin typeface="Calibri" panose="020F0502020204030204" pitchFamily="34" charset="0"/>
                  <a:ea typeface="微软雅黑" panose="020B0503020204020204" pitchFamily="34" charset="-122"/>
                  <a:cs typeface="华文黑体" pitchFamily="2" charset="-122"/>
                </a:rPr>
                <a:t>点击此处添加标题</a:t>
              </a:r>
            </a:p>
          </p:txBody>
        </p:sp>
        <p:sp>
          <p:nvSpPr>
            <p:cNvPr id="97" name="Rectangle 96"/>
            <p:cNvSpPr/>
            <p:nvPr/>
          </p:nvSpPr>
          <p:spPr>
            <a:xfrm>
              <a:off x="7544136" y="2516745"/>
              <a:ext cx="2765625" cy="754332"/>
            </a:xfrm>
            <a:prstGeom prst="rect">
              <a:avLst/>
            </a:prstGeom>
          </p:spPr>
          <p:txBody>
            <a:bodyPr wrap="square">
              <a:spAutoFit/>
            </a:bodyPr>
            <a:lstStyle/>
            <a:p>
              <a:pPr algn="just">
                <a:lnSpc>
                  <a:spcPct val="114000"/>
                </a:lnSpc>
              </a:pPr>
              <a:r>
                <a:rPr lang="zh-CN" altLang="en-US" sz="900" dirty="0">
                  <a:solidFill>
                    <a:schemeClr val="tx1">
                      <a:lumMod val="50000"/>
                      <a:lumOff val="50000"/>
                    </a:schemeClr>
                  </a:solidFill>
                  <a:latin typeface="Calibri" panose="020F0502020204030204" pitchFamily="34" charset="0"/>
                  <a:ea typeface="微软雅黑" panose="020B0503020204020204"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Calibri" panose="020F0502020204030204" pitchFamily="34" charset="0"/>
                <a:ea typeface="微软雅黑" panose="020B0503020204020204" pitchFamily="34" charset="-122"/>
              </a:endParaRPr>
            </a:p>
          </p:txBody>
        </p:sp>
      </p:grpSp>
      <p:grpSp>
        <p:nvGrpSpPr>
          <p:cNvPr id="13" name="Group 4"/>
          <p:cNvGrpSpPr/>
          <p:nvPr/>
        </p:nvGrpSpPr>
        <p:grpSpPr>
          <a:xfrm>
            <a:off x="537751" y="1512856"/>
            <a:ext cx="1849621" cy="960634"/>
            <a:chOff x="519902" y="2197887"/>
            <a:chExt cx="2681578" cy="1280449"/>
          </a:xfrm>
        </p:grpSpPr>
        <p:sp>
          <p:nvSpPr>
            <p:cNvPr id="94" name="TextBox 93"/>
            <p:cNvSpPr txBox="1"/>
            <p:nvPr/>
          </p:nvSpPr>
          <p:spPr>
            <a:xfrm>
              <a:off x="1148896" y="2197887"/>
              <a:ext cx="2052584" cy="452976"/>
            </a:xfrm>
            <a:prstGeom prst="rect">
              <a:avLst/>
            </a:prstGeom>
            <a:noFill/>
          </p:spPr>
          <p:txBody>
            <a:bodyPr wrap="none" rtlCol="0">
              <a:spAutoFit/>
            </a:bodyPr>
            <a:lstStyle/>
            <a:p>
              <a:pPr>
                <a:lnSpc>
                  <a:spcPct val="150000"/>
                </a:lnSpc>
              </a:pPr>
              <a:r>
                <a:rPr lang="zh-CN" altLang="en-US" sz="1200" dirty="0">
                  <a:solidFill>
                    <a:schemeClr val="tx1">
                      <a:lumMod val="75000"/>
                      <a:lumOff val="25000"/>
                    </a:schemeClr>
                  </a:solidFill>
                  <a:latin typeface="Calibri" panose="020F0502020204030204" pitchFamily="34" charset="0"/>
                  <a:ea typeface="微软雅黑" panose="020B0503020204020204" pitchFamily="34" charset="-122"/>
                  <a:cs typeface="华文黑体" pitchFamily="2" charset="-122"/>
                </a:rPr>
                <a:t>点击此处添加标题</a:t>
              </a:r>
            </a:p>
          </p:txBody>
        </p:sp>
        <p:sp>
          <p:nvSpPr>
            <p:cNvPr id="98" name="Rectangle 97"/>
            <p:cNvSpPr/>
            <p:nvPr/>
          </p:nvSpPr>
          <p:spPr>
            <a:xfrm>
              <a:off x="519902" y="2724004"/>
              <a:ext cx="2664738" cy="754332"/>
            </a:xfrm>
            <a:prstGeom prst="rect">
              <a:avLst/>
            </a:prstGeom>
          </p:spPr>
          <p:txBody>
            <a:bodyPr wrap="square">
              <a:spAutoFit/>
            </a:bodyPr>
            <a:lstStyle/>
            <a:p>
              <a:pPr algn="just">
                <a:lnSpc>
                  <a:spcPct val="114000"/>
                </a:lnSpc>
              </a:pPr>
              <a:r>
                <a:rPr lang="zh-CN" altLang="en-US" sz="900" dirty="0">
                  <a:solidFill>
                    <a:schemeClr val="tx1">
                      <a:lumMod val="50000"/>
                      <a:lumOff val="50000"/>
                    </a:schemeClr>
                  </a:solidFill>
                  <a:latin typeface="Calibri" panose="020F0502020204030204" pitchFamily="34" charset="0"/>
                  <a:ea typeface="微软雅黑" panose="020B0503020204020204"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Calibri" panose="020F0502020204030204" pitchFamily="34" charset="0"/>
                <a:ea typeface="微软雅黑" panose="020B0503020204020204" pitchFamily="34" charset="-122"/>
              </a:endParaRPr>
            </a:p>
          </p:txBody>
        </p:sp>
      </p:grpSp>
      <p:grpSp>
        <p:nvGrpSpPr>
          <p:cNvPr id="14" name="Group 11"/>
          <p:cNvGrpSpPr/>
          <p:nvPr/>
        </p:nvGrpSpPr>
        <p:grpSpPr>
          <a:xfrm>
            <a:off x="338355" y="3256064"/>
            <a:ext cx="1893385" cy="892435"/>
            <a:chOff x="140162" y="4068265"/>
            <a:chExt cx="2636990" cy="1189544"/>
          </a:xfrm>
        </p:grpSpPr>
        <p:sp>
          <p:nvSpPr>
            <p:cNvPr id="95" name="TextBox 94"/>
            <p:cNvSpPr txBox="1"/>
            <p:nvPr/>
          </p:nvSpPr>
          <p:spPr>
            <a:xfrm>
              <a:off x="805352" y="4068265"/>
              <a:ext cx="1971800" cy="452975"/>
            </a:xfrm>
            <a:prstGeom prst="rect">
              <a:avLst/>
            </a:prstGeom>
            <a:noFill/>
          </p:spPr>
          <p:txBody>
            <a:bodyPr wrap="none" rtlCol="0">
              <a:spAutoFit/>
            </a:bodyPr>
            <a:lstStyle/>
            <a:p>
              <a:pPr>
                <a:lnSpc>
                  <a:spcPct val="150000"/>
                </a:lnSpc>
              </a:pPr>
              <a:r>
                <a:rPr lang="zh-CN" altLang="en-US" sz="1200" dirty="0">
                  <a:solidFill>
                    <a:schemeClr val="tx1">
                      <a:lumMod val="75000"/>
                      <a:lumOff val="25000"/>
                    </a:schemeClr>
                  </a:solidFill>
                  <a:latin typeface="Calibri" panose="020F0502020204030204" pitchFamily="34" charset="0"/>
                  <a:ea typeface="微软雅黑" panose="020B0503020204020204" pitchFamily="34" charset="-122"/>
                  <a:cs typeface="华文黑体" pitchFamily="2" charset="-122"/>
                </a:rPr>
                <a:t>点击此处添加标题</a:t>
              </a:r>
            </a:p>
          </p:txBody>
        </p:sp>
        <p:sp>
          <p:nvSpPr>
            <p:cNvPr id="99" name="Rectangle 98"/>
            <p:cNvSpPr/>
            <p:nvPr/>
          </p:nvSpPr>
          <p:spPr>
            <a:xfrm>
              <a:off x="140162" y="4503478"/>
              <a:ext cx="2586845" cy="754331"/>
            </a:xfrm>
            <a:prstGeom prst="rect">
              <a:avLst/>
            </a:prstGeom>
          </p:spPr>
          <p:txBody>
            <a:bodyPr wrap="square">
              <a:spAutoFit/>
            </a:bodyPr>
            <a:lstStyle/>
            <a:p>
              <a:pPr algn="just">
                <a:lnSpc>
                  <a:spcPct val="114000"/>
                </a:lnSpc>
              </a:pPr>
              <a:r>
                <a:rPr lang="zh-CN" altLang="en-US" sz="900" dirty="0">
                  <a:solidFill>
                    <a:schemeClr val="tx1">
                      <a:lumMod val="50000"/>
                      <a:lumOff val="50000"/>
                    </a:schemeClr>
                  </a:solidFill>
                  <a:latin typeface="Calibri" panose="020F0502020204030204" pitchFamily="34" charset="0"/>
                  <a:ea typeface="微软雅黑" panose="020B0503020204020204"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Calibri" panose="020F0502020204030204" pitchFamily="34" charset="0"/>
                <a:ea typeface="微软雅黑" panose="020B0503020204020204" pitchFamily="34" charset="-122"/>
              </a:endParaRPr>
            </a:p>
          </p:txBody>
        </p:sp>
      </p:grpSp>
    </p:spTree>
    <p:extLst>
      <p:ext uri="{BB962C8B-B14F-4D97-AF65-F5344CB8AC3E}">
        <p14:creationId xmlns:p14="http://schemas.microsoft.com/office/powerpoint/2010/main" val="2226111056"/>
      </p:ext>
    </p:extLst>
  </p:cSld>
  <p:clrMapOvr>
    <a:masterClrMapping/>
  </p:clrMapOvr>
  <p:transition spd="slow" advClick="0" advTm="0">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6A611974-25BB-44A0-880A-1393C941ECE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pic>
        <p:nvPicPr>
          <p:cNvPr id="9" name="图片 8">
            <a:extLst>
              <a:ext uri="{FF2B5EF4-FFF2-40B4-BE49-F238E27FC236}">
                <a16:creationId xmlns:a16="http://schemas.microsoft.com/office/drawing/2014/main" id="{F5E493AE-1307-4AA2-867C-4D609D27BB1B}"/>
              </a:ext>
            </a:extLst>
          </p:cNvPr>
          <p:cNvPicPr>
            <a:picLocks noChangeAspect="1"/>
          </p:cNvPicPr>
          <p:nvPr/>
        </p:nvPicPr>
        <p:blipFill rotWithShape="1">
          <a:blip r:embed="rId7">
            <a:extLst>
              <a:ext uri="{28A0092B-C50C-407E-A947-70E740481C1C}">
                <a14:useLocalDpi xmlns:a14="http://schemas.microsoft.com/office/drawing/2010/main" val="0"/>
              </a:ext>
            </a:extLst>
          </a:blip>
          <a:srcRect t="26173" r="64152" b="15664"/>
          <a:stretch/>
        </p:blipFill>
        <p:spPr>
          <a:xfrm>
            <a:off x="4924108" y="1170166"/>
            <a:ext cx="4102396" cy="3970061"/>
          </a:xfrm>
          <a:prstGeom prst="rect">
            <a:avLst/>
          </a:prstGeom>
        </p:spPr>
      </p:pic>
      <p:sp>
        <p:nvSpPr>
          <p:cNvPr id="76" name="文本框 75"/>
          <p:cNvSpPr txBox="1"/>
          <p:nvPr/>
        </p:nvSpPr>
        <p:spPr>
          <a:xfrm>
            <a:off x="1224816" y="2809183"/>
            <a:ext cx="2562225" cy="284693"/>
          </a:xfrm>
          <a:prstGeom prst="rect">
            <a:avLst/>
          </a:prstGeom>
          <a:noFill/>
        </p:spPr>
        <p:txBody>
          <a:bodyPr lIns="68580" tIns="34290" rIns="68580" bIns="34290">
            <a:spAutoFit/>
          </a:bodyPr>
          <a:lstStyle/>
          <a:p>
            <a:pPr lvl="0" algn="r"/>
            <a:r>
              <a:rPr lang="zh-CN" altLang="en-US" sz="700" dirty="0">
                <a:solidFill>
                  <a:schemeClr val="bg1">
                    <a:lumMod val="65000"/>
                  </a:schemeClr>
                </a:solidFill>
                <a:latin typeface="微软雅黑" panose="020B0503020204020204" pitchFamily="34" charset="-122"/>
                <a:ea typeface="微软雅黑" panose="020B0503020204020204" pitchFamily="34" charset="-122"/>
                <a:cs typeface="+mn-ea"/>
              </a:rPr>
              <a:t>单击此处添加文字阐述，添加简短问题说明文字，具体说明文字在此处。单击此处添加文字阐述，添加简短问题</a:t>
            </a:r>
            <a:endParaRPr lang="en-US" altLang="zh-CN" sz="500" dirty="0">
              <a:solidFill>
                <a:schemeClr val="bg1">
                  <a:lumMod val="65000"/>
                </a:schemeClr>
              </a:solidFill>
              <a:latin typeface="微软雅黑" panose="020B0503020204020204" pitchFamily="34" charset="-122"/>
              <a:ea typeface="微软雅黑" panose="020B0503020204020204" pitchFamily="34" charset="-122"/>
              <a:cs typeface="+mn-ea"/>
            </a:endParaRPr>
          </a:p>
        </p:txBody>
      </p:sp>
      <p:sp>
        <p:nvSpPr>
          <p:cNvPr id="10" name="MH_Entry_1">
            <a:extLst>
              <a:ext uri="{FF2B5EF4-FFF2-40B4-BE49-F238E27FC236}">
                <a16:creationId xmlns:a16="http://schemas.microsoft.com/office/drawing/2014/main" id="{CA64761B-8EE9-4BDF-BF49-238357D80A02}"/>
              </a:ext>
            </a:extLst>
          </p:cNvPr>
          <p:cNvSpPr/>
          <p:nvPr>
            <p:custDataLst>
              <p:tags r:id="rId1"/>
            </p:custDataLst>
          </p:nvPr>
        </p:nvSpPr>
        <p:spPr>
          <a:xfrm>
            <a:off x="1788126" y="2157772"/>
            <a:ext cx="1856312" cy="465688"/>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ormAutofit/>
          </a:bodyPr>
          <a:lstStyle/>
          <a:p>
            <a:pPr lvl="0" algn="ctr"/>
            <a:r>
              <a:rPr lang="zh-CN" altLang="en-US" sz="1400" b="1" dirty="0">
                <a:solidFill>
                  <a:schemeClr val="bg1"/>
                </a:solidFill>
                <a:latin typeface="微软雅黑" pitchFamily="34" charset="-122"/>
                <a:ea typeface="微软雅黑" pitchFamily="34" charset="-122"/>
                <a:sym typeface="Arial" panose="020B0604020202020204" pitchFamily="34" charset="0"/>
              </a:rPr>
              <a:t>工作完成情况</a:t>
            </a:r>
            <a:endParaRPr lang="en-US" altLang="zh-CN" sz="1400" b="1" dirty="0">
              <a:solidFill>
                <a:schemeClr val="bg1"/>
              </a:solidFill>
              <a:latin typeface="微软雅黑" pitchFamily="34" charset="-122"/>
              <a:ea typeface="微软雅黑" pitchFamily="34" charset="-122"/>
              <a:sym typeface="Arial" panose="020B0604020202020204" pitchFamily="34" charset="0"/>
            </a:endParaRPr>
          </a:p>
        </p:txBody>
      </p:sp>
      <p:sp>
        <p:nvSpPr>
          <p:cNvPr id="12" name="MH_Number_1">
            <a:extLst>
              <a:ext uri="{FF2B5EF4-FFF2-40B4-BE49-F238E27FC236}">
                <a16:creationId xmlns:a16="http://schemas.microsoft.com/office/drawing/2014/main" id="{CBC49A0D-6EFE-4261-B5D2-BC59B39304B6}"/>
              </a:ext>
            </a:extLst>
          </p:cNvPr>
          <p:cNvSpPr txBox="1">
            <a:spLocks noChangeArrowheads="1"/>
          </p:cNvSpPr>
          <p:nvPr>
            <p:custDataLst>
              <p:tags r:id="rId2"/>
            </p:custDataLst>
          </p:nvPr>
        </p:nvSpPr>
        <p:spPr bwMode="auto">
          <a:xfrm>
            <a:off x="3644439" y="2157773"/>
            <a:ext cx="442031" cy="46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1" tIns="32510" rIns="65021" bIns="32510" anchor="ctr" anchorCtr="1">
            <a:noAutofit/>
          </a:bodyPr>
          <a:lstStyle>
            <a:defPPr>
              <a:defRPr lang="zh-CN"/>
            </a:defPPr>
            <a:lvl1pPr algn="ctr">
              <a:lnSpc>
                <a:spcPct val="100000"/>
              </a:lnSpc>
              <a:spcBef>
                <a:spcPct val="0"/>
              </a:spcBef>
              <a:buFontTx/>
              <a:buNone/>
              <a:defRPr sz="2400" b="1">
                <a:solidFill>
                  <a:srgbClr val="00B0F0"/>
                </a:solidFill>
                <a:latin typeface="幼圆" panose="02010509060101010101" pitchFamily="49" charset="-122"/>
                <a:ea typeface="幼圆" panose="02010509060101010101" pitchFamily="49" charset="-122"/>
                <a:cs typeface="Verdana" panose="020B0604030504040204" pitchFamily="34" charset="0"/>
              </a:defRPr>
            </a:lvl1pPr>
            <a:lvl2pPr marL="742950" indent="-285750">
              <a:lnSpc>
                <a:spcPct val="90000"/>
              </a:lnSpc>
              <a:spcBef>
                <a:spcPts val="375"/>
              </a:spcBef>
              <a:buFont typeface="Arial" panose="020B0604020202020204" pitchFamily="34" charset="0"/>
              <a:buChar char="•"/>
              <a:defRPr>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9pPr>
          </a:lstStyle>
          <a:p>
            <a:r>
              <a:rPr lang="en-US" altLang="zh-CN" sz="2000" dirty="0">
                <a:solidFill>
                  <a:schemeClr val="accent1"/>
                </a:solidFill>
                <a:latin typeface="Arial" panose="020B0604020202020204" pitchFamily="34" charset="0"/>
                <a:ea typeface="微软雅黑" panose="020B0503020204020204" pitchFamily="34" charset="-122"/>
                <a:sym typeface="Arial" panose="020B0604020202020204" pitchFamily="34" charset="0"/>
              </a:rPr>
              <a:t>02</a:t>
            </a:r>
            <a:endParaRPr lang="zh-CN" altLang="en-US" sz="20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3" name="MH_Others_1">
            <a:extLst>
              <a:ext uri="{FF2B5EF4-FFF2-40B4-BE49-F238E27FC236}">
                <a16:creationId xmlns:a16="http://schemas.microsoft.com/office/drawing/2014/main" id="{A3E573B9-27BE-4AA5-BF32-35CFA987B38D}"/>
              </a:ext>
            </a:extLst>
          </p:cNvPr>
          <p:cNvGrpSpPr/>
          <p:nvPr>
            <p:custDataLst>
              <p:tags r:id="rId3"/>
            </p:custDataLst>
          </p:nvPr>
        </p:nvGrpSpPr>
        <p:grpSpPr>
          <a:xfrm>
            <a:off x="4139952" y="664332"/>
            <a:ext cx="295054" cy="4131558"/>
            <a:chOff x="4349750" y="1062266"/>
            <a:chExt cx="393426" cy="5508000"/>
          </a:xfrm>
        </p:grpSpPr>
        <p:pic>
          <p:nvPicPr>
            <p:cNvPr id="14" name="Picture 3">
              <a:extLst>
                <a:ext uri="{FF2B5EF4-FFF2-40B4-BE49-F238E27FC236}">
                  <a16:creationId xmlns:a16="http://schemas.microsoft.com/office/drawing/2014/main" id="{5758AC15-DF0A-4455-937E-0DEFEB137DA9}"/>
                </a:ext>
              </a:extLst>
            </p:cNvPr>
            <p:cNvPicPr>
              <a:picLocks noChangeAspect="1" noChangeArrowheads="1"/>
            </p:cNvPicPr>
            <p:nvPr/>
          </p:nvPicPr>
          <p:blipFill>
            <a:blip r:embed="rId8"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349750" y="1062266"/>
              <a:ext cx="81701" cy="550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3">
              <a:extLst>
                <a:ext uri="{FF2B5EF4-FFF2-40B4-BE49-F238E27FC236}">
                  <a16:creationId xmlns:a16="http://schemas.microsoft.com/office/drawing/2014/main" id="{A7D53944-0CB7-4B8B-81AC-F1C5E2F7D1DA}"/>
                </a:ext>
              </a:extLst>
            </p:cNvPr>
            <p:cNvPicPr>
              <a:picLocks noChangeAspect="1" noChangeArrowheads="1"/>
            </p:cNvPicPr>
            <p:nvPr/>
          </p:nvPicPr>
          <p:blipFill>
            <a:blip r:embed="rId9"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679350" y="1815142"/>
              <a:ext cx="63826" cy="45566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312282493"/>
      </p:ext>
    </p:extLst>
  </p:cSld>
  <p:clrMapOvr>
    <a:masterClrMapping/>
  </p:clrMapOvr>
  <mc:AlternateContent xmlns:mc="http://schemas.openxmlformats.org/markup-compatibility/2006" xmlns:p14="http://schemas.microsoft.com/office/powerpoint/2010/main">
    <mc:Choice Requires="p14">
      <p:transition spd="slow" p14:dur="3000" advClick="0" advTm="0">
        <p14:shre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76"/>
                                        </p:tgtEl>
                                        <p:attrNameLst>
                                          <p:attrName>style.visibility</p:attrName>
                                        </p:attrNameLst>
                                      </p:cBhvr>
                                      <p:to>
                                        <p:strVal val="visible"/>
                                      </p:to>
                                    </p:set>
                                    <p:animEffect transition="in" filter="fade">
                                      <p:cBhvr>
                                        <p:cTn id="14" dur="500"/>
                                        <p:tgtEl>
                                          <p:spTgt spid="76"/>
                                        </p:tgtEl>
                                      </p:cBhvr>
                                    </p:animEffect>
                                  </p:childTnLst>
                                </p:cTn>
                              </p:par>
                            </p:childTnLst>
                          </p:cTn>
                        </p:par>
                        <p:par>
                          <p:cTn id="15" fill="hold">
                            <p:stCondLst>
                              <p:cond delay="500"/>
                            </p:stCondLst>
                            <p:childTnLst>
                              <p:par>
                                <p:cTn id="16" presetID="22" presetClass="entr" presetSubtype="1" fill="hold"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up)">
                                      <p:cBhvr>
                                        <p:cTn id="18" dur="500"/>
                                        <p:tgtEl>
                                          <p:spTgt spid="13"/>
                                        </p:tgtEl>
                                      </p:cBhvr>
                                    </p:animEffect>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p:cTn id="23" dur="500" fill="hold"/>
                                        <p:tgtEl>
                                          <p:spTgt spid="12"/>
                                        </p:tgtEl>
                                        <p:attrNameLst>
                                          <p:attrName>ppt_w</p:attrName>
                                        </p:attrNameLst>
                                      </p:cBhvr>
                                      <p:tavLst>
                                        <p:tav tm="0">
                                          <p:val>
                                            <p:fltVal val="0"/>
                                          </p:val>
                                        </p:tav>
                                        <p:tav tm="100000">
                                          <p:val>
                                            <p:strVal val="#ppt_w"/>
                                          </p:val>
                                        </p:tav>
                                      </p:tavLst>
                                    </p:anim>
                                    <p:anim calcmode="lin" valueType="num">
                                      <p:cBhvr>
                                        <p:cTn id="24" dur="500" fill="hold"/>
                                        <p:tgtEl>
                                          <p:spTgt spid="12"/>
                                        </p:tgtEl>
                                        <p:attrNameLst>
                                          <p:attrName>ppt_h</p:attrName>
                                        </p:attrNameLst>
                                      </p:cBhvr>
                                      <p:tavLst>
                                        <p:tav tm="0">
                                          <p:val>
                                            <p:fltVal val="0"/>
                                          </p:val>
                                        </p:tav>
                                        <p:tav tm="100000">
                                          <p:val>
                                            <p:strVal val="#ppt_h"/>
                                          </p:val>
                                        </p:tav>
                                      </p:tavLst>
                                    </p:anim>
                                    <p:animEffect transition="in" filter="fade">
                                      <p:cBhvr>
                                        <p:cTn id="25" dur="500"/>
                                        <p:tgtEl>
                                          <p:spTgt spid="12"/>
                                        </p:tgtEl>
                                      </p:cBhvr>
                                    </p:animEffect>
                                  </p:childTnLst>
                                </p:cTn>
                              </p:par>
                              <p:par>
                                <p:cTn id="26" presetID="22" presetClass="entr" presetSubtype="2" fill="hold" grpId="0" nodeType="withEffect">
                                  <p:stCondLst>
                                    <p:cond delay="250"/>
                                  </p:stCondLst>
                                  <p:childTnLst>
                                    <p:set>
                                      <p:cBhvr>
                                        <p:cTn id="27" dur="1" fill="hold">
                                          <p:stCondLst>
                                            <p:cond delay="0"/>
                                          </p:stCondLst>
                                        </p:cTn>
                                        <p:tgtEl>
                                          <p:spTgt spid="10"/>
                                        </p:tgtEl>
                                        <p:attrNameLst>
                                          <p:attrName>style.visibility</p:attrName>
                                        </p:attrNameLst>
                                      </p:cBhvr>
                                      <p:to>
                                        <p:strVal val="visible"/>
                                      </p:to>
                                    </p:set>
                                    <p:animEffect transition="in" filter="wipe(right)">
                                      <p:cBhvr>
                                        <p:cTn id="2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10" grpId="0" animBg="1"/>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淘宝网chenying0907出品 6"/>
          <p:cNvSpPr>
            <a:spLocks noEditPoints="1"/>
          </p:cNvSpPr>
          <p:nvPr/>
        </p:nvSpPr>
        <p:spPr bwMode="auto">
          <a:xfrm>
            <a:off x="566525" y="2525377"/>
            <a:ext cx="1195992" cy="1195992"/>
          </a:xfrm>
          <a:custGeom>
            <a:avLst/>
            <a:gdLst>
              <a:gd name="T0" fmla="*/ 894 w 971"/>
              <a:gd name="T1" fmla="*/ 509 h 971"/>
              <a:gd name="T2" fmla="*/ 969 w 971"/>
              <a:gd name="T3" fmla="*/ 442 h 971"/>
              <a:gd name="T4" fmla="*/ 883 w 971"/>
              <a:gd name="T5" fmla="*/ 390 h 971"/>
              <a:gd name="T6" fmla="*/ 938 w 971"/>
              <a:gd name="T7" fmla="*/ 309 h 971"/>
              <a:gd name="T8" fmla="*/ 838 w 971"/>
              <a:gd name="T9" fmla="*/ 279 h 971"/>
              <a:gd name="T10" fmla="*/ 802 w 971"/>
              <a:gd name="T11" fmla="*/ 227 h 971"/>
              <a:gd name="T12" fmla="*/ 813 w 971"/>
              <a:gd name="T13" fmla="*/ 127 h 971"/>
              <a:gd name="T14" fmla="*/ 714 w 971"/>
              <a:gd name="T15" fmla="*/ 146 h 971"/>
              <a:gd name="T16" fmla="*/ 700 w 971"/>
              <a:gd name="T17" fmla="*/ 50 h 971"/>
              <a:gd name="T18" fmla="*/ 606 w 971"/>
              <a:gd name="T19" fmla="*/ 95 h 971"/>
              <a:gd name="T20" fmla="*/ 545 w 971"/>
              <a:gd name="T21" fmla="*/ 81 h 971"/>
              <a:gd name="T22" fmla="*/ 485 w 971"/>
              <a:gd name="T23" fmla="*/ 0 h 971"/>
              <a:gd name="T24" fmla="*/ 425 w 971"/>
              <a:gd name="T25" fmla="*/ 80 h 971"/>
              <a:gd name="T26" fmla="*/ 350 w 971"/>
              <a:gd name="T27" fmla="*/ 19 h 971"/>
              <a:gd name="T28" fmla="*/ 311 w 971"/>
              <a:gd name="T29" fmla="*/ 115 h 971"/>
              <a:gd name="T30" fmla="*/ 256 w 971"/>
              <a:gd name="T31" fmla="*/ 146 h 971"/>
              <a:gd name="T32" fmla="*/ 157 w 971"/>
              <a:gd name="T33" fmla="*/ 126 h 971"/>
              <a:gd name="T34" fmla="*/ 167 w 971"/>
              <a:gd name="T35" fmla="*/ 226 h 971"/>
              <a:gd name="T36" fmla="*/ 70 w 971"/>
              <a:gd name="T37" fmla="*/ 232 h 971"/>
              <a:gd name="T38" fmla="*/ 106 w 971"/>
              <a:gd name="T39" fmla="*/ 329 h 971"/>
              <a:gd name="T40" fmla="*/ 86 w 971"/>
              <a:gd name="T41" fmla="*/ 389 h 971"/>
              <a:gd name="T42" fmla="*/ 0 w 971"/>
              <a:gd name="T43" fmla="*/ 441 h 971"/>
              <a:gd name="T44" fmla="*/ 75 w 971"/>
              <a:gd name="T45" fmla="*/ 508 h 971"/>
              <a:gd name="T46" fmla="*/ 6 w 971"/>
              <a:gd name="T47" fmla="*/ 577 h 971"/>
              <a:gd name="T48" fmla="*/ 98 w 971"/>
              <a:gd name="T49" fmla="*/ 625 h 971"/>
              <a:gd name="T50" fmla="*/ 124 w 971"/>
              <a:gd name="T51" fmla="*/ 683 h 971"/>
              <a:gd name="T52" fmla="*/ 96 w 971"/>
              <a:gd name="T53" fmla="*/ 779 h 971"/>
              <a:gd name="T54" fmla="*/ 196 w 971"/>
              <a:gd name="T55" fmla="*/ 778 h 971"/>
              <a:gd name="T56" fmla="*/ 192 w 971"/>
              <a:gd name="T57" fmla="*/ 876 h 971"/>
              <a:gd name="T58" fmla="*/ 293 w 971"/>
              <a:gd name="T59" fmla="*/ 849 h 971"/>
              <a:gd name="T60" fmla="*/ 351 w 971"/>
              <a:gd name="T61" fmla="*/ 874 h 971"/>
              <a:gd name="T62" fmla="*/ 394 w 971"/>
              <a:gd name="T63" fmla="*/ 965 h 971"/>
              <a:gd name="T64" fmla="*/ 468 w 971"/>
              <a:gd name="T65" fmla="*/ 896 h 971"/>
              <a:gd name="T66" fmla="*/ 531 w 971"/>
              <a:gd name="T67" fmla="*/ 971 h 971"/>
              <a:gd name="T68" fmla="*/ 587 w 971"/>
              <a:gd name="T69" fmla="*/ 884 h 971"/>
              <a:gd name="T70" fmla="*/ 647 w 971"/>
              <a:gd name="T71" fmla="*/ 863 h 971"/>
              <a:gd name="T72" fmla="*/ 740 w 971"/>
              <a:gd name="T73" fmla="*/ 900 h 971"/>
              <a:gd name="T74" fmla="*/ 748 w 971"/>
              <a:gd name="T75" fmla="*/ 800 h 971"/>
              <a:gd name="T76" fmla="*/ 845 w 971"/>
              <a:gd name="T77" fmla="*/ 813 h 971"/>
              <a:gd name="T78" fmla="*/ 828 w 971"/>
              <a:gd name="T79" fmla="*/ 711 h 971"/>
              <a:gd name="T80" fmla="*/ 858 w 971"/>
              <a:gd name="T81" fmla="*/ 655 h 971"/>
              <a:gd name="T82" fmla="*/ 952 w 971"/>
              <a:gd name="T83" fmla="*/ 620 h 971"/>
              <a:gd name="T84" fmla="*/ 891 w 971"/>
              <a:gd name="T85" fmla="*/ 541 h 971"/>
              <a:gd name="T86" fmla="*/ 766 w 971"/>
              <a:gd name="T87" fmla="*/ 641 h 971"/>
              <a:gd name="T88" fmla="*/ 588 w 971"/>
              <a:gd name="T89" fmla="*/ 790 h 971"/>
              <a:gd name="T90" fmla="*/ 357 w 971"/>
              <a:gd name="T91" fmla="*/ 781 h 971"/>
              <a:gd name="T92" fmla="*/ 191 w 971"/>
              <a:gd name="T93" fmla="*/ 618 h 971"/>
              <a:gd name="T94" fmla="*/ 179 w 971"/>
              <a:gd name="T95" fmla="*/ 386 h 971"/>
              <a:gd name="T96" fmla="*/ 326 w 971"/>
              <a:gd name="T97" fmla="*/ 207 h 971"/>
              <a:gd name="T98" fmla="*/ 556 w 971"/>
              <a:gd name="T99" fmla="*/ 173 h 971"/>
              <a:gd name="T100" fmla="*/ 748 w 971"/>
              <a:gd name="T101" fmla="*/ 303 h 971"/>
              <a:gd name="T102" fmla="*/ 803 w 971"/>
              <a:gd name="T103" fmla="*/ 529 h 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71" h="971">
                <a:moveTo>
                  <a:pt x="891" y="541"/>
                </a:moveTo>
                <a:cubicBezTo>
                  <a:pt x="893" y="530"/>
                  <a:pt x="893" y="520"/>
                  <a:pt x="894" y="509"/>
                </a:cubicBezTo>
                <a:cubicBezTo>
                  <a:pt x="920" y="502"/>
                  <a:pt x="946" y="494"/>
                  <a:pt x="971" y="485"/>
                </a:cubicBezTo>
                <a:cubicBezTo>
                  <a:pt x="971" y="470"/>
                  <a:pt x="970" y="456"/>
                  <a:pt x="969" y="442"/>
                </a:cubicBezTo>
                <a:cubicBezTo>
                  <a:pt x="942" y="433"/>
                  <a:pt x="916" y="426"/>
                  <a:pt x="889" y="421"/>
                </a:cubicBezTo>
                <a:cubicBezTo>
                  <a:pt x="888" y="411"/>
                  <a:pt x="885" y="400"/>
                  <a:pt x="883" y="390"/>
                </a:cubicBezTo>
                <a:cubicBezTo>
                  <a:pt x="880" y="380"/>
                  <a:pt x="878" y="370"/>
                  <a:pt x="874" y="360"/>
                </a:cubicBezTo>
                <a:cubicBezTo>
                  <a:pt x="896" y="344"/>
                  <a:pt x="917" y="327"/>
                  <a:pt x="938" y="309"/>
                </a:cubicBezTo>
                <a:cubicBezTo>
                  <a:pt x="932" y="296"/>
                  <a:pt x="927" y="283"/>
                  <a:pt x="920" y="270"/>
                </a:cubicBezTo>
                <a:cubicBezTo>
                  <a:pt x="893" y="271"/>
                  <a:pt x="865" y="274"/>
                  <a:pt x="838" y="279"/>
                </a:cubicBezTo>
                <a:cubicBezTo>
                  <a:pt x="833" y="270"/>
                  <a:pt x="828" y="261"/>
                  <a:pt x="821" y="252"/>
                </a:cubicBezTo>
                <a:cubicBezTo>
                  <a:pt x="816" y="244"/>
                  <a:pt x="809" y="235"/>
                  <a:pt x="802" y="227"/>
                </a:cubicBezTo>
                <a:cubicBezTo>
                  <a:pt x="817" y="205"/>
                  <a:pt x="831" y="181"/>
                  <a:pt x="843" y="157"/>
                </a:cubicBezTo>
                <a:cubicBezTo>
                  <a:pt x="833" y="147"/>
                  <a:pt x="823" y="137"/>
                  <a:pt x="813" y="127"/>
                </a:cubicBezTo>
                <a:cubicBezTo>
                  <a:pt x="787" y="139"/>
                  <a:pt x="763" y="151"/>
                  <a:pt x="740" y="165"/>
                </a:cubicBezTo>
                <a:cubicBezTo>
                  <a:pt x="731" y="159"/>
                  <a:pt x="723" y="153"/>
                  <a:pt x="714" y="146"/>
                </a:cubicBezTo>
                <a:cubicBezTo>
                  <a:pt x="705" y="141"/>
                  <a:pt x="696" y="135"/>
                  <a:pt x="687" y="130"/>
                </a:cubicBezTo>
                <a:cubicBezTo>
                  <a:pt x="693" y="104"/>
                  <a:pt x="697" y="77"/>
                  <a:pt x="700" y="50"/>
                </a:cubicBezTo>
                <a:cubicBezTo>
                  <a:pt x="687" y="44"/>
                  <a:pt x="674" y="38"/>
                  <a:pt x="661" y="33"/>
                </a:cubicBezTo>
                <a:cubicBezTo>
                  <a:pt x="641" y="52"/>
                  <a:pt x="623" y="73"/>
                  <a:pt x="606" y="95"/>
                </a:cubicBezTo>
                <a:cubicBezTo>
                  <a:pt x="596" y="92"/>
                  <a:pt x="586" y="89"/>
                  <a:pt x="576" y="86"/>
                </a:cubicBezTo>
                <a:cubicBezTo>
                  <a:pt x="566" y="84"/>
                  <a:pt x="555" y="82"/>
                  <a:pt x="545" y="81"/>
                </a:cubicBezTo>
                <a:cubicBezTo>
                  <a:pt x="541" y="54"/>
                  <a:pt x="535" y="28"/>
                  <a:pt x="528" y="2"/>
                </a:cubicBezTo>
                <a:cubicBezTo>
                  <a:pt x="513" y="0"/>
                  <a:pt x="499" y="0"/>
                  <a:pt x="485" y="0"/>
                </a:cubicBezTo>
                <a:cubicBezTo>
                  <a:pt x="474" y="25"/>
                  <a:pt x="464" y="51"/>
                  <a:pt x="457" y="77"/>
                </a:cubicBezTo>
                <a:cubicBezTo>
                  <a:pt x="446" y="78"/>
                  <a:pt x="436" y="79"/>
                  <a:pt x="425" y="80"/>
                </a:cubicBezTo>
                <a:cubicBezTo>
                  <a:pt x="415" y="82"/>
                  <a:pt x="404" y="84"/>
                  <a:pt x="394" y="86"/>
                </a:cubicBezTo>
                <a:cubicBezTo>
                  <a:pt x="381" y="63"/>
                  <a:pt x="366" y="41"/>
                  <a:pt x="350" y="19"/>
                </a:cubicBezTo>
                <a:cubicBezTo>
                  <a:pt x="336" y="23"/>
                  <a:pt x="322" y="27"/>
                  <a:pt x="309" y="32"/>
                </a:cubicBezTo>
                <a:cubicBezTo>
                  <a:pt x="308" y="60"/>
                  <a:pt x="309" y="88"/>
                  <a:pt x="311" y="115"/>
                </a:cubicBezTo>
                <a:cubicBezTo>
                  <a:pt x="301" y="119"/>
                  <a:pt x="292" y="124"/>
                  <a:pt x="283" y="129"/>
                </a:cubicBezTo>
                <a:cubicBezTo>
                  <a:pt x="273" y="134"/>
                  <a:pt x="264" y="140"/>
                  <a:pt x="256" y="146"/>
                </a:cubicBezTo>
                <a:cubicBezTo>
                  <a:pt x="235" y="129"/>
                  <a:pt x="213" y="113"/>
                  <a:pt x="190" y="99"/>
                </a:cubicBezTo>
                <a:cubicBezTo>
                  <a:pt x="178" y="108"/>
                  <a:pt x="167" y="117"/>
                  <a:pt x="157" y="126"/>
                </a:cubicBezTo>
                <a:cubicBezTo>
                  <a:pt x="166" y="153"/>
                  <a:pt x="176" y="178"/>
                  <a:pt x="188" y="203"/>
                </a:cubicBezTo>
                <a:cubicBezTo>
                  <a:pt x="181" y="210"/>
                  <a:pt x="174" y="218"/>
                  <a:pt x="167" y="226"/>
                </a:cubicBezTo>
                <a:cubicBezTo>
                  <a:pt x="161" y="235"/>
                  <a:pt x="154" y="243"/>
                  <a:pt x="148" y="252"/>
                </a:cubicBezTo>
                <a:cubicBezTo>
                  <a:pt x="122" y="243"/>
                  <a:pt x="97" y="237"/>
                  <a:pt x="70" y="232"/>
                </a:cubicBezTo>
                <a:cubicBezTo>
                  <a:pt x="62" y="244"/>
                  <a:pt x="55" y="256"/>
                  <a:pt x="49" y="269"/>
                </a:cubicBezTo>
                <a:cubicBezTo>
                  <a:pt x="67" y="290"/>
                  <a:pt x="86" y="310"/>
                  <a:pt x="106" y="329"/>
                </a:cubicBezTo>
                <a:cubicBezTo>
                  <a:pt x="102" y="339"/>
                  <a:pt x="98" y="348"/>
                  <a:pt x="95" y="358"/>
                </a:cubicBezTo>
                <a:cubicBezTo>
                  <a:pt x="91" y="369"/>
                  <a:pt x="88" y="379"/>
                  <a:pt x="86" y="389"/>
                </a:cubicBezTo>
                <a:cubicBezTo>
                  <a:pt x="59" y="391"/>
                  <a:pt x="32" y="394"/>
                  <a:pt x="6" y="399"/>
                </a:cubicBezTo>
                <a:cubicBezTo>
                  <a:pt x="3" y="413"/>
                  <a:pt x="1" y="427"/>
                  <a:pt x="0" y="441"/>
                </a:cubicBezTo>
                <a:cubicBezTo>
                  <a:pt x="24" y="454"/>
                  <a:pt x="49" y="466"/>
                  <a:pt x="74" y="476"/>
                </a:cubicBezTo>
                <a:cubicBezTo>
                  <a:pt x="74" y="487"/>
                  <a:pt x="74" y="497"/>
                  <a:pt x="75" y="508"/>
                </a:cubicBezTo>
                <a:cubicBezTo>
                  <a:pt x="75" y="518"/>
                  <a:pt x="76" y="529"/>
                  <a:pt x="78" y="539"/>
                </a:cubicBezTo>
                <a:cubicBezTo>
                  <a:pt x="53" y="551"/>
                  <a:pt x="30" y="563"/>
                  <a:pt x="6" y="577"/>
                </a:cubicBezTo>
                <a:cubicBezTo>
                  <a:pt x="9" y="591"/>
                  <a:pt x="12" y="605"/>
                  <a:pt x="16" y="619"/>
                </a:cubicBezTo>
                <a:cubicBezTo>
                  <a:pt x="44" y="623"/>
                  <a:pt x="71" y="625"/>
                  <a:pt x="98" y="625"/>
                </a:cubicBezTo>
                <a:cubicBezTo>
                  <a:pt x="102" y="635"/>
                  <a:pt x="106" y="645"/>
                  <a:pt x="110" y="654"/>
                </a:cubicBezTo>
                <a:cubicBezTo>
                  <a:pt x="114" y="664"/>
                  <a:pt x="119" y="674"/>
                  <a:pt x="124" y="683"/>
                </a:cubicBezTo>
                <a:cubicBezTo>
                  <a:pt x="106" y="702"/>
                  <a:pt x="88" y="723"/>
                  <a:pt x="71" y="744"/>
                </a:cubicBezTo>
                <a:cubicBezTo>
                  <a:pt x="79" y="756"/>
                  <a:pt x="87" y="768"/>
                  <a:pt x="96" y="779"/>
                </a:cubicBezTo>
                <a:cubicBezTo>
                  <a:pt x="123" y="773"/>
                  <a:pt x="149" y="765"/>
                  <a:pt x="174" y="755"/>
                </a:cubicBezTo>
                <a:cubicBezTo>
                  <a:pt x="181" y="763"/>
                  <a:pt x="189" y="771"/>
                  <a:pt x="196" y="778"/>
                </a:cubicBezTo>
                <a:cubicBezTo>
                  <a:pt x="204" y="786"/>
                  <a:pt x="211" y="793"/>
                  <a:pt x="220" y="800"/>
                </a:cubicBezTo>
                <a:cubicBezTo>
                  <a:pt x="209" y="824"/>
                  <a:pt x="200" y="850"/>
                  <a:pt x="192" y="876"/>
                </a:cubicBezTo>
                <a:cubicBezTo>
                  <a:pt x="204" y="884"/>
                  <a:pt x="216" y="892"/>
                  <a:pt x="228" y="900"/>
                </a:cubicBezTo>
                <a:cubicBezTo>
                  <a:pt x="251" y="884"/>
                  <a:pt x="272" y="867"/>
                  <a:pt x="293" y="849"/>
                </a:cubicBezTo>
                <a:cubicBezTo>
                  <a:pt x="302" y="854"/>
                  <a:pt x="311" y="858"/>
                  <a:pt x="321" y="863"/>
                </a:cubicBezTo>
                <a:cubicBezTo>
                  <a:pt x="331" y="867"/>
                  <a:pt x="341" y="871"/>
                  <a:pt x="351" y="874"/>
                </a:cubicBezTo>
                <a:cubicBezTo>
                  <a:pt x="350" y="901"/>
                  <a:pt x="351" y="928"/>
                  <a:pt x="353" y="955"/>
                </a:cubicBezTo>
                <a:cubicBezTo>
                  <a:pt x="366" y="959"/>
                  <a:pt x="380" y="962"/>
                  <a:pt x="394" y="965"/>
                </a:cubicBezTo>
                <a:cubicBezTo>
                  <a:pt x="410" y="942"/>
                  <a:pt x="424" y="918"/>
                  <a:pt x="436" y="894"/>
                </a:cubicBezTo>
                <a:cubicBezTo>
                  <a:pt x="447" y="895"/>
                  <a:pt x="457" y="896"/>
                  <a:pt x="468" y="896"/>
                </a:cubicBezTo>
                <a:cubicBezTo>
                  <a:pt x="479" y="897"/>
                  <a:pt x="489" y="897"/>
                  <a:pt x="500" y="896"/>
                </a:cubicBezTo>
                <a:cubicBezTo>
                  <a:pt x="509" y="921"/>
                  <a:pt x="519" y="947"/>
                  <a:pt x="531" y="971"/>
                </a:cubicBezTo>
                <a:cubicBezTo>
                  <a:pt x="545" y="969"/>
                  <a:pt x="559" y="967"/>
                  <a:pt x="573" y="965"/>
                </a:cubicBezTo>
                <a:cubicBezTo>
                  <a:pt x="580" y="937"/>
                  <a:pt x="584" y="911"/>
                  <a:pt x="587" y="884"/>
                </a:cubicBezTo>
                <a:cubicBezTo>
                  <a:pt x="597" y="881"/>
                  <a:pt x="607" y="878"/>
                  <a:pt x="617" y="875"/>
                </a:cubicBezTo>
                <a:cubicBezTo>
                  <a:pt x="627" y="871"/>
                  <a:pt x="637" y="867"/>
                  <a:pt x="647" y="863"/>
                </a:cubicBezTo>
                <a:cubicBezTo>
                  <a:pt x="664" y="883"/>
                  <a:pt x="683" y="903"/>
                  <a:pt x="703" y="921"/>
                </a:cubicBezTo>
                <a:cubicBezTo>
                  <a:pt x="716" y="915"/>
                  <a:pt x="728" y="908"/>
                  <a:pt x="740" y="900"/>
                </a:cubicBezTo>
                <a:cubicBezTo>
                  <a:pt x="736" y="873"/>
                  <a:pt x="731" y="846"/>
                  <a:pt x="723" y="820"/>
                </a:cubicBezTo>
                <a:cubicBezTo>
                  <a:pt x="732" y="814"/>
                  <a:pt x="740" y="807"/>
                  <a:pt x="748" y="800"/>
                </a:cubicBezTo>
                <a:cubicBezTo>
                  <a:pt x="757" y="794"/>
                  <a:pt x="764" y="786"/>
                  <a:pt x="772" y="779"/>
                </a:cubicBezTo>
                <a:cubicBezTo>
                  <a:pt x="795" y="792"/>
                  <a:pt x="820" y="803"/>
                  <a:pt x="845" y="813"/>
                </a:cubicBezTo>
                <a:cubicBezTo>
                  <a:pt x="855" y="802"/>
                  <a:pt x="864" y="791"/>
                  <a:pt x="872" y="780"/>
                </a:cubicBezTo>
                <a:cubicBezTo>
                  <a:pt x="859" y="756"/>
                  <a:pt x="844" y="733"/>
                  <a:pt x="828" y="711"/>
                </a:cubicBezTo>
                <a:cubicBezTo>
                  <a:pt x="834" y="702"/>
                  <a:pt x="839" y="693"/>
                  <a:pt x="844" y="684"/>
                </a:cubicBezTo>
                <a:cubicBezTo>
                  <a:pt x="849" y="674"/>
                  <a:pt x="854" y="665"/>
                  <a:pt x="858" y="655"/>
                </a:cubicBezTo>
                <a:cubicBezTo>
                  <a:pt x="885" y="659"/>
                  <a:pt x="911" y="660"/>
                  <a:pt x="939" y="661"/>
                </a:cubicBezTo>
                <a:cubicBezTo>
                  <a:pt x="944" y="647"/>
                  <a:pt x="948" y="634"/>
                  <a:pt x="952" y="620"/>
                </a:cubicBezTo>
                <a:cubicBezTo>
                  <a:pt x="931" y="602"/>
                  <a:pt x="908" y="586"/>
                  <a:pt x="886" y="572"/>
                </a:cubicBezTo>
                <a:cubicBezTo>
                  <a:pt x="888" y="561"/>
                  <a:pt x="890" y="551"/>
                  <a:pt x="891" y="541"/>
                </a:cubicBezTo>
                <a:close/>
                <a:moveTo>
                  <a:pt x="803" y="529"/>
                </a:moveTo>
                <a:cubicBezTo>
                  <a:pt x="798" y="568"/>
                  <a:pt x="785" y="606"/>
                  <a:pt x="766" y="641"/>
                </a:cubicBezTo>
                <a:cubicBezTo>
                  <a:pt x="747" y="676"/>
                  <a:pt x="721" y="707"/>
                  <a:pt x="691" y="732"/>
                </a:cubicBezTo>
                <a:cubicBezTo>
                  <a:pt x="661" y="758"/>
                  <a:pt x="626" y="778"/>
                  <a:pt x="588" y="790"/>
                </a:cubicBezTo>
                <a:cubicBezTo>
                  <a:pt x="551" y="803"/>
                  <a:pt x="511" y="809"/>
                  <a:pt x="472" y="807"/>
                </a:cubicBezTo>
                <a:cubicBezTo>
                  <a:pt x="432" y="806"/>
                  <a:pt x="393" y="797"/>
                  <a:pt x="357" y="781"/>
                </a:cubicBezTo>
                <a:cubicBezTo>
                  <a:pt x="320" y="765"/>
                  <a:pt x="287" y="743"/>
                  <a:pt x="259" y="715"/>
                </a:cubicBezTo>
                <a:cubicBezTo>
                  <a:pt x="230" y="687"/>
                  <a:pt x="207" y="654"/>
                  <a:pt x="191" y="618"/>
                </a:cubicBezTo>
                <a:cubicBezTo>
                  <a:pt x="175" y="582"/>
                  <a:pt x="166" y="543"/>
                  <a:pt x="164" y="503"/>
                </a:cubicBezTo>
                <a:cubicBezTo>
                  <a:pt x="161" y="464"/>
                  <a:pt x="167" y="424"/>
                  <a:pt x="179" y="386"/>
                </a:cubicBezTo>
                <a:cubicBezTo>
                  <a:pt x="191" y="349"/>
                  <a:pt x="211" y="313"/>
                  <a:pt x="236" y="283"/>
                </a:cubicBezTo>
                <a:cubicBezTo>
                  <a:pt x="261" y="252"/>
                  <a:pt x="292" y="226"/>
                  <a:pt x="326" y="207"/>
                </a:cubicBezTo>
                <a:cubicBezTo>
                  <a:pt x="361" y="187"/>
                  <a:pt x="399" y="174"/>
                  <a:pt x="438" y="168"/>
                </a:cubicBezTo>
                <a:cubicBezTo>
                  <a:pt x="477" y="163"/>
                  <a:pt x="517" y="164"/>
                  <a:pt x="556" y="173"/>
                </a:cubicBezTo>
                <a:cubicBezTo>
                  <a:pt x="594" y="182"/>
                  <a:pt x="632" y="198"/>
                  <a:pt x="664" y="220"/>
                </a:cubicBezTo>
                <a:cubicBezTo>
                  <a:pt x="697" y="242"/>
                  <a:pt x="726" y="271"/>
                  <a:pt x="748" y="303"/>
                </a:cubicBezTo>
                <a:cubicBezTo>
                  <a:pt x="771" y="336"/>
                  <a:pt x="787" y="372"/>
                  <a:pt x="797" y="411"/>
                </a:cubicBezTo>
                <a:cubicBezTo>
                  <a:pt x="806" y="450"/>
                  <a:pt x="808" y="490"/>
                  <a:pt x="803" y="529"/>
                </a:cubicBezTo>
                <a:close/>
              </a:path>
            </a:pathLst>
          </a:custGeom>
          <a:solidFill>
            <a:schemeClr val="accent4"/>
          </a:solidFill>
          <a:ln>
            <a:noFill/>
          </a:ln>
        </p:spPr>
        <p:txBody>
          <a:bodyPr vert="horz" wrap="square" lIns="68580" tIns="34290" rIns="68580" bIns="34290" numCol="1" anchor="t" anchorCtr="0" compatLnSpc="1">
            <a:prstTxWarp prst="textNoShape">
              <a:avLst/>
            </a:prstTxWarp>
          </a:bodyPr>
          <a:lstStyle/>
          <a:p>
            <a:endParaRPr lang="en-US" sz="1013" dirty="0">
              <a:solidFill>
                <a:schemeClr val="tx2"/>
              </a:solidFill>
              <a:latin typeface="微软雅黑" panose="020B0503020204020204" pitchFamily="34" charset="-122"/>
              <a:ea typeface="微软雅黑" panose="020B0503020204020204" pitchFamily="34" charset="-122"/>
            </a:endParaRPr>
          </a:p>
        </p:txBody>
      </p:sp>
      <p:sp>
        <p:nvSpPr>
          <p:cNvPr id="7" name="淘宝网chenying0907出品 7"/>
          <p:cNvSpPr>
            <a:spLocks noEditPoints="1"/>
          </p:cNvSpPr>
          <p:nvPr/>
        </p:nvSpPr>
        <p:spPr bwMode="auto">
          <a:xfrm>
            <a:off x="1762516" y="2135000"/>
            <a:ext cx="1195992" cy="1195992"/>
          </a:xfrm>
          <a:custGeom>
            <a:avLst/>
            <a:gdLst>
              <a:gd name="T0" fmla="*/ 894 w 971"/>
              <a:gd name="T1" fmla="*/ 509 h 971"/>
              <a:gd name="T2" fmla="*/ 969 w 971"/>
              <a:gd name="T3" fmla="*/ 442 h 971"/>
              <a:gd name="T4" fmla="*/ 883 w 971"/>
              <a:gd name="T5" fmla="*/ 390 h 971"/>
              <a:gd name="T6" fmla="*/ 938 w 971"/>
              <a:gd name="T7" fmla="*/ 309 h 971"/>
              <a:gd name="T8" fmla="*/ 838 w 971"/>
              <a:gd name="T9" fmla="*/ 279 h 971"/>
              <a:gd name="T10" fmla="*/ 802 w 971"/>
              <a:gd name="T11" fmla="*/ 227 h 971"/>
              <a:gd name="T12" fmla="*/ 813 w 971"/>
              <a:gd name="T13" fmla="*/ 127 h 971"/>
              <a:gd name="T14" fmla="*/ 714 w 971"/>
              <a:gd name="T15" fmla="*/ 146 h 971"/>
              <a:gd name="T16" fmla="*/ 700 w 971"/>
              <a:gd name="T17" fmla="*/ 50 h 971"/>
              <a:gd name="T18" fmla="*/ 606 w 971"/>
              <a:gd name="T19" fmla="*/ 95 h 971"/>
              <a:gd name="T20" fmla="*/ 545 w 971"/>
              <a:gd name="T21" fmla="*/ 81 h 971"/>
              <a:gd name="T22" fmla="*/ 485 w 971"/>
              <a:gd name="T23" fmla="*/ 0 h 971"/>
              <a:gd name="T24" fmla="*/ 425 w 971"/>
              <a:gd name="T25" fmla="*/ 80 h 971"/>
              <a:gd name="T26" fmla="*/ 350 w 971"/>
              <a:gd name="T27" fmla="*/ 19 h 971"/>
              <a:gd name="T28" fmla="*/ 311 w 971"/>
              <a:gd name="T29" fmla="*/ 115 h 971"/>
              <a:gd name="T30" fmla="*/ 256 w 971"/>
              <a:gd name="T31" fmla="*/ 146 h 971"/>
              <a:gd name="T32" fmla="*/ 157 w 971"/>
              <a:gd name="T33" fmla="*/ 126 h 971"/>
              <a:gd name="T34" fmla="*/ 167 w 971"/>
              <a:gd name="T35" fmla="*/ 226 h 971"/>
              <a:gd name="T36" fmla="*/ 70 w 971"/>
              <a:gd name="T37" fmla="*/ 232 h 971"/>
              <a:gd name="T38" fmla="*/ 106 w 971"/>
              <a:gd name="T39" fmla="*/ 329 h 971"/>
              <a:gd name="T40" fmla="*/ 86 w 971"/>
              <a:gd name="T41" fmla="*/ 389 h 971"/>
              <a:gd name="T42" fmla="*/ 0 w 971"/>
              <a:gd name="T43" fmla="*/ 441 h 971"/>
              <a:gd name="T44" fmla="*/ 75 w 971"/>
              <a:gd name="T45" fmla="*/ 508 h 971"/>
              <a:gd name="T46" fmla="*/ 6 w 971"/>
              <a:gd name="T47" fmla="*/ 577 h 971"/>
              <a:gd name="T48" fmla="*/ 98 w 971"/>
              <a:gd name="T49" fmla="*/ 625 h 971"/>
              <a:gd name="T50" fmla="*/ 124 w 971"/>
              <a:gd name="T51" fmla="*/ 683 h 971"/>
              <a:gd name="T52" fmla="*/ 96 w 971"/>
              <a:gd name="T53" fmla="*/ 779 h 971"/>
              <a:gd name="T54" fmla="*/ 196 w 971"/>
              <a:gd name="T55" fmla="*/ 778 h 971"/>
              <a:gd name="T56" fmla="*/ 192 w 971"/>
              <a:gd name="T57" fmla="*/ 876 h 971"/>
              <a:gd name="T58" fmla="*/ 293 w 971"/>
              <a:gd name="T59" fmla="*/ 849 h 971"/>
              <a:gd name="T60" fmla="*/ 351 w 971"/>
              <a:gd name="T61" fmla="*/ 874 h 971"/>
              <a:gd name="T62" fmla="*/ 394 w 971"/>
              <a:gd name="T63" fmla="*/ 965 h 971"/>
              <a:gd name="T64" fmla="*/ 468 w 971"/>
              <a:gd name="T65" fmla="*/ 896 h 971"/>
              <a:gd name="T66" fmla="*/ 531 w 971"/>
              <a:gd name="T67" fmla="*/ 971 h 971"/>
              <a:gd name="T68" fmla="*/ 587 w 971"/>
              <a:gd name="T69" fmla="*/ 884 h 971"/>
              <a:gd name="T70" fmla="*/ 647 w 971"/>
              <a:gd name="T71" fmla="*/ 863 h 971"/>
              <a:gd name="T72" fmla="*/ 740 w 971"/>
              <a:gd name="T73" fmla="*/ 900 h 971"/>
              <a:gd name="T74" fmla="*/ 748 w 971"/>
              <a:gd name="T75" fmla="*/ 800 h 971"/>
              <a:gd name="T76" fmla="*/ 845 w 971"/>
              <a:gd name="T77" fmla="*/ 813 h 971"/>
              <a:gd name="T78" fmla="*/ 828 w 971"/>
              <a:gd name="T79" fmla="*/ 711 h 971"/>
              <a:gd name="T80" fmla="*/ 858 w 971"/>
              <a:gd name="T81" fmla="*/ 655 h 971"/>
              <a:gd name="T82" fmla="*/ 952 w 971"/>
              <a:gd name="T83" fmla="*/ 620 h 971"/>
              <a:gd name="T84" fmla="*/ 891 w 971"/>
              <a:gd name="T85" fmla="*/ 541 h 971"/>
              <a:gd name="T86" fmla="*/ 766 w 971"/>
              <a:gd name="T87" fmla="*/ 641 h 971"/>
              <a:gd name="T88" fmla="*/ 588 w 971"/>
              <a:gd name="T89" fmla="*/ 790 h 971"/>
              <a:gd name="T90" fmla="*/ 357 w 971"/>
              <a:gd name="T91" fmla="*/ 781 h 971"/>
              <a:gd name="T92" fmla="*/ 191 w 971"/>
              <a:gd name="T93" fmla="*/ 618 h 971"/>
              <a:gd name="T94" fmla="*/ 179 w 971"/>
              <a:gd name="T95" fmla="*/ 386 h 971"/>
              <a:gd name="T96" fmla="*/ 326 w 971"/>
              <a:gd name="T97" fmla="*/ 207 h 971"/>
              <a:gd name="T98" fmla="*/ 556 w 971"/>
              <a:gd name="T99" fmla="*/ 173 h 971"/>
              <a:gd name="T100" fmla="*/ 748 w 971"/>
              <a:gd name="T101" fmla="*/ 303 h 971"/>
              <a:gd name="T102" fmla="*/ 803 w 971"/>
              <a:gd name="T103" fmla="*/ 529 h 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71" h="971">
                <a:moveTo>
                  <a:pt x="891" y="541"/>
                </a:moveTo>
                <a:cubicBezTo>
                  <a:pt x="893" y="530"/>
                  <a:pt x="893" y="520"/>
                  <a:pt x="894" y="509"/>
                </a:cubicBezTo>
                <a:cubicBezTo>
                  <a:pt x="920" y="502"/>
                  <a:pt x="946" y="494"/>
                  <a:pt x="971" y="485"/>
                </a:cubicBezTo>
                <a:cubicBezTo>
                  <a:pt x="971" y="470"/>
                  <a:pt x="970" y="456"/>
                  <a:pt x="969" y="442"/>
                </a:cubicBezTo>
                <a:cubicBezTo>
                  <a:pt x="942" y="433"/>
                  <a:pt x="916" y="426"/>
                  <a:pt x="889" y="421"/>
                </a:cubicBezTo>
                <a:cubicBezTo>
                  <a:pt x="888" y="411"/>
                  <a:pt x="885" y="400"/>
                  <a:pt x="883" y="390"/>
                </a:cubicBezTo>
                <a:cubicBezTo>
                  <a:pt x="880" y="380"/>
                  <a:pt x="878" y="370"/>
                  <a:pt x="874" y="360"/>
                </a:cubicBezTo>
                <a:cubicBezTo>
                  <a:pt x="896" y="344"/>
                  <a:pt x="917" y="327"/>
                  <a:pt x="938" y="309"/>
                </a:cubicBezTo>
                <a:cubicBezTo>
                  <a:pt x="932" y="296"/>
                  <a:pt x="927" y="283"/>
                  <a:pt x="920" y="270"/>
                </a:cubicBezTo>
                <a:cubicBezTo>
                  <a:pt x="893" y="271"/>
                  <a:pt x="865" y="274"/>
                  <a:pt x="838" y="279"/>
                </a:cubicBezTo>
                <a:cubicBezTo>
                  <a:pt x="833" y="270"/>
                  <a:pt x="828" y="261"/>
                  <a:pt x="821" y="252"/>
                </a:cubicBezTo>
                <a:cubicBezTo>
                  <a:pt x="816" y="244"/>
                  <a:pt x="809" y="235"/>
                  <a:pt x="802" y="227"/>
                </a:cubicBezTo>
                <a:cubicBezTo>
                  <a:pt x="817" y="205"/>
                  <a:pt x="831" y="181"/>
                  <a:pt x="843" y="157"/>
                </a:cubicBezTo>
                <a:cubicBezTo>
                  <a:pt x="833" y="147"/>
                  <a:pt x="823" y="137"/>
                  <a:pt x="813" y="127"/>
                </a:cubicBezTo>
                <a:cubicBezTo>
                  <a:pt x="787" y="139"/>
                  <a:pt x="763" y="151"/>
                  <a:pt x="740" y="165"/>
                </a:cubicBezTo>
                <a:cubicBezTo>
                  <a:pt x="731" y="159"/>
                  <a:pt x="723" y="153"/>
                  <a:pt x="714" y="146"/>
                </a:cubicBezTo>
                <a:cubicBezTo>
                  <a:pt x="705" y="141"/>
                  <a:pt x="696" y="135"/>
                  <a:pt x="687" y="130"/>
                </a:cubicBezTo>
                <a:cubicBezTo>
                  <a:pt x="693" y="104"/>
                  <a:pt x="697" y="77"/>
                  <a:pt x="700" y="50"/>
                </a:cubicBezTo>
                <a:cubicBezTo>
                  <a:pt x="687" y="44"/>
                  <a:pt x="674" y="38"/>
                  <a:pt x="661" y="33"/>
                </a:cubicBezTo>
                <a:cubicBezTo>
                  <a:pt x="641" y="52"/>
                  <a:pt x="623" y="73"/>
                  <a:pt x="606" y="95"/>
                </a:cubicBezTo>
                <a:cubicBezTo>
                  <a:pt x="596" y="92"/>
                  <a:pt x="586" y="89"/>
                  <a:pt x="576" y="86"/>
                </a:cubicBezTo>
                <a:cubicBezTo>
                  <a:pt x="566" y="84"/>
                  <a:pt x="555" y="82"/>
                  <a:pt x="545" y="81"/>
                </a:cubicBezTo>
                <a:cubicBezTo>
                  <a:pt x="541" y="54"/>
                  <a:pt x="535" y="28"/>
                  <a:pt x="528" y="2"/>
                </a:cubicBezTo>
                <a:cubicBezTo>
                  <a:pt x="513" y="0"/>
                  <a:pt x="499" y="0"/>
                  <a:pt x="485" y="0"/>
                </a:cubicBezTo>
                <a:cubicBezTo>
                  <a:pt x="474" y="25"/>
                  <a:pt x="464" y="51"/>
                  <a:pt x="457" y="77"/>
                </a:cubicBezTo>
                <a:cubicBezTo>
                  <a:pt x="446" y="78"/>
                  <a:pt x="436" y="79"/>
                  <a:pt x="425" y="80"/>
                </a:cubicBezTo>
                <a:cubicBezTo>
                  <a:pt x="415" y="82"/>
                  <a:pt x="404" y="84"/>
                  <a:pt x="394" y="86"/>
                </a:cubicBezTo>
                <a:cubicBezTo>
                  <a:pt x="381" y="63"/>
                  <a:pt x="366" y="41"/>
                  <a:pt x="350" y="19"/>
                </a:cubicBezTo>
                <a:cubicBezTo>
                  <a:pt x="336" y="23"/>
                  <a:pt x="322" y="27"/>
                  <a:pt x="309" y="32"/>
                </a:cubicBezTo>
                <a:cubicBezTo>
                  <a:pt x="308" y="60"/>
                  <a:pt x="309" y="88"/>
                  <a:pt x="311" y="115"/>
                </a:cubicBezTo>
                <a:cubicBezTo>
                  <a:pt x="301" y="119"/>
                  <a:pt x="292" y="124"/>
                  <a:pt x="283" y="129"/>
                </a:cubicBezTo>
                <a:cubicBezTo>
                  <a:pt x="273" y="134"/>
                  <a:pt x="264" y="140"/>
                  <a:pt x="256" y="146"/>
                </a:cubicBezTo>
                <a:cubicBezTo>
                  <a:pt x="235" y="129"/>
                  <a:pt x="213" y="113"/>
                  <a:pt x="190" y="99"/>
                </a:cubicBezTo>
                <a:cubicBezTo>
                  <a:pt x="178" y="108"/>
                  <a:pt x="167" y="117"/>
                  <a:pt x="157" y="126"/>
                </a:cubicBezTo>
                <a:cubicBezTo>
                  <a:pt x="166" y="153"/>
                  <a:pt x="176" y="178"/>
                  <a:pt x="188" y="203"/>
                </a:cubicBezTo>
                <a:cubicBezTo>
                  <a:pt x="181" y="210"/>
                  <a:pt x="174" y="218"/>
                  <a:pt x="167" y="226"/>
                </a:cubicBezTo>
                <a:cubicBezTo>
                  <a:pt x="161" y="235"/>
                  <a:pt x="154" y="243"/>
                  <a:pt x="148" y="252"/>
                </a:cubicBezTo>
                <a:cubicBezTo>
                  <a:pt x="122" y="243"/>
                  <a:pt x="97" y="237"/>
                  <a:pt x="70" y="232"/>
                </a:cubicBezTo>
                <a:cubicBezTo>
                  <a:pt x="62" y="244"/>
                  <a:pt x="55" y="256"/>
                  <a:pt x="49" y="269"/>
                </a:cubicBezTo>
                <a:cubicBezTo>
                  <a:pt x="67" y="290"/>
                  <a:pt x="86" y="310"/>
                  <a:pt x="106" y="329"/>
                </a:cubicBezTo>
                <a:cubicBezTo>
                  <a:pt x="102" y="339"/>
                  <a:pt x="98" y="348"/>
                  <a:pt x="95" y="358"/>
                </a:cubicBezTo>
                <a:cubicBezTo>
                  <a:pt x="91" y="369"/>
                  <a:pt x="88" y="379"/>
                  <a:pt x="86" y="389"/>
                </a:cubicBezTo>
                <a:cubicBezTo>
                  <a:pt x="59" y="391"/>
                  <a:pt x="32" y="394"/>
                  <a:pt x="6" y="399"/>
                </a:cubicBezTo>
                <a:cubicBezTo>
                  <a:pt x="3" y="413"/>
                  <a:pt x="1" y="427"/>
                  <a:pt x="0" y="441"/>
                </a:cubicBezTo>
                <a:cubicBezTo>
                  <a:pt x="24" y="454"/>
                  <a:pt x="49" y="466"/>
                  <a:pt x="74" y="476"/>
                </a:cubicBezTo>
                <a:cubicBezTo>
                  <a:pt x="74" y="487"/>
                  <a:pt x="74" y="497"/>
                  <a:pt x="75" y="508"/>
                </a:cubicBezTo>
                <a:cubicBezTo>
                  <a:pt x="75" y="518"/>
                  <a:pt x="76" y="529"/>
                  <a:pt x="78" y="539"/>
                </a:cubicBezTo>
                <a:cubicBezTo>
                  <a:pt x="53" y="551"/>
                  <a:pt x="30" y="563"/>
                  <a:pt x="6" y="577"/>
                </a:cubicBezTo>
                <a:cubicBezTo>
                  <a:pt x="9" y="591"/>
                  <a:pt x="12" y="605"/>
                  <a:pt x="16" y="619"/>
                </a:cubicBezTo>
                <a:cubicBezTo>
                  <a:pt x="44" y="623"/>
                  <a:pt x="71" y="625"/>
                  <a:pt x="98" y="625"/>
                </a:cubicBezTo>
                <a:cubicBezTo>
                  <a:pt x="102" y="635"/>
                  <a:pt x="106" y="645"/>
                  <a:pt x="110" y="654"/>
                </a:cubicBezTo>
                <a:cubicBezTo>
                  <a:pt x="114" y="664"/>
                  <a:pt x="119" y="674"/>
                  <a:pt x="124" y="683"/>
                </a:cubicBezTo>
                <a:cubicBezTo>
                  <a:pt x="106" y="702"/>
                  <a:pt x="88" y="723"/>
                  <a:pt x="71" y="744"/>
                </a:cubicBezTo>
                <a:cubicBezTo>
                  <a:pt x="79" y="756"/>
                  <a:pt x="87" y="768"/>
                  <a:pt x="96" y="779"/>
                </a:cubicBezTo>
                <a:cubicBezTo>
                  <a:pt x="123" y="773"/>
                  <a:pt x="149" y="765"/>
                  <a:pt x="174" y="755"/>
                </a:cubicBezTo>
                <a:cubicBezTo>
                  <a:pt x="181" y="763"/>
                  <a:pt x="189" y="771"/>
                  <a:pt x="196" y="778"/>
                </a:cubicBezTo>
                <a:cubicBezTo>
                  <a:pt x="204" y="786"/>
                  <a:pt x="211" y="793"/>
                  <a:pt x="220" y="800"/>
                </a:cubicBezTo>
                <a:cubicBezTo>
                  <a:pt x="209" y="824"/>
                  <a:pt x="200" y="850"/>
                  <a:pt x="192" y="876"/>
                </a:cubicBezTo>
                <a:cubicBezTo>
                  <a:pt x="204" y="884"/>
                  <a:pt x="216" y="892"/>
                  <a:pt x="228" y="900"/>
                </a:cubicBezTo>
                <a:cubicBezTo>
                  <a:pt x="251" y="884"/>
                  <a:pt x="272" y="867"/>
                  <a:pt x="293" y="849"/>
                </a:cubicBezTo>
                <a:cubicBezTo>
                  <a:pt x="302" y="854"/>
                  <a:pt x="311" y="858"/>
                  <a:pt x="321" y="863"/>
                </a:cubicBezTo>
                <a:cubicBezTo>
                  <a:pt x="331" y="867"/>
                  <a:pt x="341" y="871"/>
                  <a:pt x="351" y="874"/>
                </a:cubicBezTo>
                <a:cubicBezTo>
                  <a:pt x="350" y="901"/>
                  <a:pt x="351" y="928"/>
                  <a:pt x="353" y="955"/>
                </a:cubicBezTo>
                <a:cubicBezTo>
                  <a:pt x="366" y="959"/>
                  <a:pt x="380" y="962"/>
                  <a:pt x="394" y="965"/>
                </a:cubicBezTo>
                <a:cubicBezTo>
                  <a:pt x="410" y="942"/>
                  <a:pt x="424" y="918"/>
                  <a:pt x="436" y="894"/>
                </a:cubicBezTo>
                <a:cubicBezTo>
                  <a:pt x="447" y="895"/>
                  <a:pt x="457" y="896"/>
                  <a:pt x="468" y="896"/>
                </a:cubicBezTo>
                <a:cubicBezTo>
                  <a:pt x="479" y="897"/>
                  <a:pt x="489" y="897"/>
                  <a:pt x="500" y="896"/>
                </a:cubicBezTo>
                <a:cubicBezTo>
                  <a:pt x="509" y="921"/>
                  <a:pt x="519" y="947"/>
                  <a:pt x="531" y="971"/>
                </a:cubicBezTo>
                <a:cubicBezTo>
                  <a:pt x="545" y="969"/>
                  <a:pt x="559" y="967"/>
                  <a:pt x="573" y="965"/>
                </a:cubicBezTo>
                <a:cubicBezTo>
                  <a:pt x="580" y="937"/>
                  <a:pt x="584" y="911"/>
                  <a:pt x="587" y="884"/>
                </a:cubicBezTo>
                <a:cubicBezTo>
                  <a:pt x="597" y="881"/>
                  <a:pt x="607" y="878"/>
                  <a:pt x="617" y="875"/>
                </a:cubicBezTo>
                <a:cubicBezTo>
                  <a:pt x="627" y="871"/>
                  <a:pt x="637" y="867"/>
                  <a:pt x="647" y="863"/>
                </a:cubicBezTo>
                <a:cubicBezTo>
                  <a:pt x="664" y="883"/>
                  <a:pt x="683" y="903"/>
                  <a:pt x="703" y="921"/>
                </a:cubicBezTo>
                <a:cubicBezTo>
                  <a:pt x="716" y="915"/>
                  <a:pt x="728" y="908"/>
                  <a:pt x="740" y="900"/>
                </a:cubicBezTo>
                <a:cubicBezTo>
                  <a:pt x="736" y="873"/>
                  <a:pt x="731" y="846"/>
                  <a:pt x="723" y="820"/>
                </a:cubicBezTo>
                <a:cubicBezTo>
                  <a:pt x="732" y="814"/>
                  <a:pt x="740" y="807"/>
                  <a:pt x="748" y="800"/>
                </a:cubicBezTo>
                <a:cubicBezTo>
                  <a:pt x="757" y="794"/>
                  <a:pt x="764" y="786"/>
                  <a:pt x="772" y="779"/>
                </a:cubicBezTo>
                <a:cubicBezTo>
                  <a:pt x="795" y="792"/>
                  <a:pt x="820" y="803"/>
                  <a:pt x="845" y="813"/>
                </a:cubicBezTo>
                <a:cubicBezTo>
                  <a:pt x="855" y="802"/>
                  <a:pt x="864" y="791"/>
                  <a:pt x="872" y="780"/>
                </a:cubicBezTo>
                <a:cubicBezTo>
                  <a:pt x="859" y="756"/>
                  <a:pt x="844" y="733"/>
                  <a:pt x="828" y="711"/>
                </a:cubicBezTo>
                <a:cubicBezTo>
                  <a:pt x="834" y="702"/>
                  <a:pt x="839" y="693"/>
                  <a:pt x="844" y="684"/>
                </a:cubicBezTo>
                <a:cubicBezTo>
                  <a:pt x="849" y="674"/>
                  <a:pt x="854" y="665"/>
                  <a:pt x="858" y="655"/>
                </a:cubicBezTo>
                <a:cubicBezTo>
                  <a:pt x="885" y="659"/>
                  <a:pt x="911" y="660"/>
                  <a:pt x="939" y="661"/>
                </a:cubicBezTo>
                <a:cubicBezTo>
                  <a:pt x="944" y="647"/>
                  <a:pt x="948" y="634"/>
                  <a:pt x="952" y="620"/>
                </a:cubicBezTo>
                <a:cubicBezTo>
                  <a:pt x="931" y="602"/>
                  <a:pt x="908" y="586"/>
                  <a:pt x="886" y="572"/>
                </a:cubicBezTo>
                <a:cubicBezTo>
                  <a:pt x="888" y="561"/>
                  <a:pt x="890" y="551"/>
                  <a:pt x="891" y="541"/>
                </a:cubicBezTo>
                <a:close/>
                <a:moveTo>
                  <a:pt x="803" y="529"/>
                </a:moveTo>
                <a:cubicBezTo>
                  <a:pt x="798" y="568"/>
                  <a:pt x="785" y="606"/>
                  <a:pt x="766" y="641"/>
                </a:cubicBezTo>
                <a:cubicBezTo>
                  <a:pt x="747" y="676"/>
                  <a:pt x="721" y="707"/>
                  <a:pt x="691" y="732"/>
                </a:cubicBezTo>
                <a:cubicBezTo>
                  <a:pt x="661" y="758"/>
                  <a:pt x="626" y="778"/>
                  <a:pt x="588" y="790"/>
                </a:cubicBezTo>
                <a:cubicBezTo>
                  <a:pt x="551" y="803"/>
                  <a:pt x="511" y="809"/>
                  <a:pt x="472" y="807"/>
                </a:cubicBezTo>
                <a:cubicBezTo>
                  <a:pt x="432" y="806"/>
                  <a:pt x="393" y="797"/>
                  <a:pt x="357" y="781"/>
                </a:cubicBezTo>
                <a:cubicBezTo>
                  <a:pt x="320" y="765"/>
                  <a:pt x="287" y="743"/>
                  <a:pt x="259" y="715"/>
                </a:cubicBezTo>
                <a:cubicBezTo>
                  <a:pt x="230" y="687"/>
                  <a:pt x="207" y="654"/>
                  <a:pt x="191" y="618"/>
                </a:cubicBezTo>
                <a:cubicBezTo>
                  <a:pt x="175" y="582"/>
                  <a:pt x="166" y="543"/>
                  <a:pt x="164" y="503"/>
                </a:cubicBezTo>
                <a:cubicBezTo>
                  <a:pt x="161" y="464"/>
                  <a:pt x="167" y="424"/>
                  <a:pt x="179" y="386"/>
                </a:cubicBezTo>
                <a:cubicBezTo>
                  <a:pt x="191" y="349"/>
                  <a:pt x="211" y="313"/>
                  <a:pt x="236" y="283"/>
                </a:cubicBezTo>
                <a:cubicBezTo>
                  <a:pt x="261" y="252"/>
                  <a:pt x="292" y="226"/>
                  <a:pt x="326" y="207"/>
                </a:cubicBezTo>
                <a:cubicBezTo>
                  <a:pt x="361" y="187"/>
                  <a:pt x="399" y="174"/>
                  <a:pt x="438" y="168"/>
                </a:cubicBezTo>
                <a:cubicBezTo>
                  <a:pt x="477" y="163"/>
                  <a:pt x="517" y="164"/>
                  <a:pt x="556" y="173"/>
                </a:cubicBezTo>
                <a:cubicBezTo>
                  <a:pt x="594" y="182"/>
                  <a:pt x="632" y="198"/>
                  <a:pt x="664" y="220"/>
                </a:cubicBezTo>
                <a:cubicBezTo>
                  <a:pt x="697" y="242"/>
                  <a:pt x="726" y="271"/>
                  <a:pt x="748" y="303"/>
                </a:cubicBezTo>
                <a:cubicBezTo>
                  <a:pt x="771" y="336"/>
                  <a:pt x="787" y="372"/>
                  <a:pt x="797" y="411"/>
                </a:cubicBezTo>
                <a:cubicBezTo>
                  <a:pt x="806" y="450"/>
                  <a:pt x="808" y="490"/>
                  <a:pt x="803" y="529"/>
                </a:cubicBez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en-US" sz="1013" dirty="0">
              <a:solidFill>
                <a:schemeClr val="tx2"/>
              </a:solidFill>
              <a:latin typeface="微软雅黑" panose="020B0503020204020204" pitchFamily="34" charset="-122"/>
              <a:ea typeface="微软雅黑" panose="020B0503020204020204" pitchFamily="34" charset="-122"/>
            </a:endParaRPr>
          </a:p>
        </p:txBody>
      </p:sp>
      <p:sp>
        <p:nvSpPr>
          <p:cNvPr id="8" name="淘宝网chenying0907出品 8"/>
          <p:cNvSpPr>
            <a:spLocks noEditPoints="1"/>
          </p:cNvSpPr>
          <p:nvPr/>
        </p:nvSpPr>
        <p:spPr bwMode="auto">
          <a:xfrm>
            <a:off x="1548328" y="3330991"/>
            <a:ext cx="969486" cy="969486"/>
          </a:xfrm>
          <a:custGeom>
            <a:avLst/>
            <a:gdLst>
              <a:gd name="T0" fmla="*/ 894 w 971"/>
              <a:gd name="T1" fmla="*/ 509 h 971"/>
              <a:gd name="T2" fmla="*/ 969 w 971"/>
              <a:gd name="T3" fmla="*/ 442 h 971"/>
              <a:gd name="T4" fmla="*/ 883 w 971"/>
              <a:gd name="T5" fmla="*/ 390 h 971"/>
              <a:gd name="T6" fmla="*/ 938 w 971"/>
              <a:gd name="T7" fmla="*/ 309 h 971"/>
              <a:gd name="T8" fmla="*/ 838 w 971"/>
              <a:gd name="T9" fmla="*/ 279 h 971"/>
              <a:gd name="T10" fmla="*/ 802 w 971"/>
              <a:gd name="T11" fmla="*/ 227 h 971"/>
              <a:gd name="T12" fmla="*/ 813 w 971"/>
              <a:gd name="T13" fmla="*/ 127 h 971"/>
              <a:gd name="T14" fmla="*/ 714 w 971"/>
              <a:gd name="T15" fmla="*/ 146 h 971"/>
              <a:gd name="T16" fmla="*/ 700 w 971"/>
              <a:gd name="T17" fmla="*/ 50 h 971"/>
              <a:gd name="T18" fmla="*/ 606 w 971"/>
              <a:gd name="T19" fmla="*/ 95 h 971"/>
              <a:gd name="T20" fmla="*/ 545 w 971"/>
              <a:gd name="T21" fmla="*/ 81 h 971"/>
              <a:gd name="T22" fmla="*/ 485 w 971"/>
              <a:gd name="T23" fmla="*/ 0 h 971"/>
              <a:gd name="T24" fmla="*/ 425 w 971"/>
              <a:gd name="T25" fmla="*/ 80 h 971"/>
              <a:gd name="T26" fmla="*/ 350 w 971"/>
              <a:gd name="T27" fmla="*/ 19 h 971"/>
              <a:gd name="T28" fmla="*/ 311 w 971"/>
              <a:gd name="T29" fmla="*/ 115 h 971"/>
              <a:gd name="T30" fmla="*/ 256 w 971"/>
              <a:gd name="T31" fmla="*/ 146 h 971"/>
              <a:gd name="T32" fmla="*/ 157 w 971"/>
              <a:gd name="T33" fmla="*/ 126 h 971"/>
              <a:gd name="T34" fmla="*/ 167 w 971"/>
              <a:gd name="T35" fmla="*/ 226 h 971"/>
              <a:gd name="T36" fmla="*/ 70 w 971"/>
              <a:gd name="T37" fmla="*/ 232 h 971"/>
              <a:gd name="T38" fmla="*/ 106 w 971"/>
              <a:gd name="T39" fmla="*/ 329 h 971"/>
              <a:gd name="T40" fmla="*/ 86 w 971"/>
              <a:gd name="T41" fmla="*/ 389 h 971"/>
              <a:gd name="T42" fmla="*/ 0 w 971"/>
              <a:gd name="T43" fmla="*/ 441 h 971"/>
              <a:gd name="T44" fmla="*/ 75 w 971"/>
              <a:gd name="T45" fmla="*/ 508 h 971"/>
              <a:gd name="T46" fmla="*/ 6 w 971"/>
              <a:gd name="T47" fmla="*/ 577 h 971"/>
              <a:gd name="T48" fmla="*/ 98 w 971"/>
              <a:gd name="T49" fmla="*/ 625 h 971"/>
              <a:gd name="T50" fmla="*/ 124 w 971"/>
              <a:gd name="T51" fmla="*/ 683 h 971"/>
              <a:gd name="T52" fmla="*/ 96 w 971"/>
              <a:gd name="T53" fmla="*/ 779 h 971"/>
              <a:gd name="T54" fmla="*/ 196 w 971"/>
              <a:gd name="T55" fmla="*/ 778 h 971"/>
              <a:gd name="T56" fmla="*/ 192 w 971"/>
              <a:gd name="T57" fmla="*/ 876 h 971"/>
              <a:gd name="T58" fmla="*/ 293 w 971"/>
              <a:gd name="T59" fmla="*/ 849 h 971"/>
              <a:gd name="T60" fmla="*/ 351 w 971"/>
              <a:gd name="T61" fmla="*/ 874 h 971"/>
              <a:gd name="T62" fmla="*/ 394 w 971"/>
              <a:gd name="T63" fmla="*/ 965 h 971"/>
              <a:gd name="T64" fmla="*/ 468 w 971"/>
              <a:gd name="T65" fmla="*/ 896 h 971"/>
              <a:gd name="T66" fmla="*/ 531 w 971"/>
              <a:gd name="T67" fmla="*/ 971 h 971"/>
              <a:gd name="T68" fmla="*/ 587 w 971"/>
              <a:gd name="T69" fmla="*/ 884 h 971"/>
              <a:gd name="T70" fmla="*/ 647 w 971"/>
              <a:gd name="T71" fmla="*/ 863 h 971"/>
              <a:gd name="T72" fmla="*/ 740 w 971"/>
              <a:gd name="T73" fmla="*/ 900 h 971"/>
              <a:gd name="T74" fmla="*/ 748 w 971"/>
              <a:gd name="T75" fmla="*/ 800 h 971"/>
              <a:gd name="T76" fmla="*/ 845 w 971"/>
              <a:gd name="T77" fmla="*/ 813 h 971"/>
              <a:gd name="T78" fmla="*/ 828 w 971"/>
              <a:gd name="T79" fmla="*/ 711 h 971"/>
              <a:gd name="T80" fmla="*/ 858 w 971"/>
              <a:gd name="T81" fmla="*/ 655 h 971"/>
              <a:gd name="T82" fmla="*/ 952 w 971"/>
              <a:gd name="T83" fmla="*/ 620 h 971"/>
              <a:gd name="T84" fmla="*/ 891 w 971"/>
              <a:gd name="T85" fmla="*/ 541 h 971"/>
              <a:gd name="T86" fmla="*/ 766 w 971"/>
              <a:gd name="T87" fmla="*/ 641 h 971"/>
              <a:gd name="T88" fmla="*/ 588 w 971"/>
              <a:gd name="T89" fmla="*/ 790 h 971"/>
              <a:gd name="T90" fmla="*/ 357 w 971"/>
              <a:gd name="T91" fmla="*/ 781 h 971"/>
              <a:gd name="T92" fmla="*/ 191 w 971"/>
              <a:gd name="T93" fmla="*/ 618 h 971"/>
              <a:gd name="T94" fmla="*/ 179 w 971"/>
              <a:gd name="T95" fmla="*/ 386 h 971"/>
              <a:gd name="T96" fmla="*/ 326 w 971"/>
              <a:gd name="T97" fmla="*/ 207 h 971"/>
              <a:gd name="T98" fmla="*/ 556 w 971"/>
              <a:gd name="T99" fmla="*/ 173 h 971"/>
              <a:gd name="T100" fmla="*/ 748 w 971"/>
              <a:gd name="T101" fmla="*/ 303 h 971"/>
              <a:gd name="T102" fmla="*/ 803 w 971"/>
              <a:gd name="T103" fmla="*/ 529 h 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71" h="971">
                <a:moveTo>
                  <a:pt x="891" y="541"/>
                </a:moveTo>
                <a:cubicBezTo>
                  <a:pt x="893" y="530"/>
                  <a:pt x="893" y="520"/>
                  <a:pt x="894" y="509"/>
                </a:cubicBezTo>
                <a:cubicBezTo>
                  <a:pt x="920" y="502"/>
                  <a:pt x="946" y="494"/>
                  <a:pt x="971" y="485"/>
                </a:cubicBezTo>
                <a:cubicBezTo>
                  <a:pt x="971" y="470"/>
                  <a:pt x="970" y="456"/>
                  <a:pt x="969" y="442"/>
                </a:cubicBezTo>
                <a:cubicBezTo>
                  <a:pt x="942" y="433"/>
                  <a:pt x="916" y="426"/>
                  <a:pt x="889" y="421"/>
                </a:cubicBezTo>
                <a:cubicBezTo>
                  <a:pt x="888" y="411"/>
                  <a:pt x="885" y="400"/>
                  <a:pt x="883" y="390"/>
                </a:cubicBezTo>
                <a:cubicBezTo>
                  <a:pt x="880" y="380"/>
                  <a:pt x="878" y="370"/>
                  <a:pt x="874" y="360"/>
                </a:cubicBezTo>
                <a:cubicBezTo>
                  <a:pt x="896" y="344"/>
                  <a:pt x="917" y="327"/>
                  <a:pt x="938" y="309"/>
                </a:cubicBezTo>
                <a:cubicBezTo>
                  <a:pt x="932" y="296"/>
                  <a:pt x="927" y="283"/>
                  <a:pt x="920" y="270"/>
                </a:cubicBezTo>
                <a:cubicBezTo>
                  <a:pt x="893" y="271"/>
                  <a:pt x="865" y="274"/>
                  <a:pt x="838" y="279"/>
                </a:cubicBezTo>
                <a:cubicBezTo>
                  <a:pt x="833" y="270"/>
                  <a:pt x="828" y="261"/>
                  <a:pt x="821" y="252"/>
                </a:cubicBezTo>
                <a:cubicBezTo>
                  <a:pt x="816" y="244"/>
                  <a:pt x="809" y="235"/>
                  <a:pt x="802" y="227"/>
                </a:cubicBezTo>
                <a:cubicBezTo>
                  <a:pt x="817" y="205"/>
                  <a:pt x="831" y="181"/>
                  <a:pt x="843" y="157"/>
                </a:cubicBezTo>
                <a:cubicBezTo>
                  <a:pt x="833" y="147"/>
                  <a:pt x="823" y="137"/>
                  <a:pt x="813" y="127"/>
                </a:cubicBezTo>
                <a:cubicBezTo>
                  <a:pt x="787" y="139"/>
                  <a:pt x="763" y="151"/>
                  <a:pt x="740" y="165"/>
                </a:cubicBezTo>
                <a:cubicBezTo>
                  <a:pt x="731" y="159"/>
                  <a:pt x="723" y="153"/>
                  <a:pt x="714" y="146"/>
                </a:cubicBezTo>
                <a:cubicBezTo>
                  <a:pt x="705" y="141"/>
                  <a:pt x="696" y="135"/>
                  <a:pt x="687" y="130"/>
                </a:cubicBezTo>
                <a:cubicBezTo>
                  <a:pt x="693" y="104"/>
                  <a:pt x="697" y="77"/>
                  <a:pt x="700" y="50"/>
                </a:cubicBezTo>
                <a:cubicBezTo>
                  <a:pt x="687" y="44"/>
                  <a:pt x="674" y="38"/>
                  <a:pt x="661" y="33"/>
                </a:cubicBezTo>
                <a:cubicBezTo>
                  <a:pt x="641" y="52"/>
                  <a:pt x="623" y="73"/>
                  <a:pt x="606" y="95"/>
                </a:cubicBezTo>
                <a:cubicBezTo>
                  <a:pt x="596" y="92"/>
                  <a:pt x="586" y="89"/>
                  <a:pt x="576" y="86"/>
                </a:cubicBezTo>
                <a:cubicBezTo>
                  <a:pt x="566" y="84"/>
                  <a:pt x="555" y="82"/>
                  <a:pt x="545" y="81"/>
                </a:cubicBezTo>
                <a:cubicBezTo>
                  <a:pt x="541" y="54"/>
                  <a:pt x="535" y="28"/>
                  <a:pt x="528" y="2"/>
                </a:cubicBezTo>
                <a:cubicBezTo>
                  <a:pt x="513" y="0"/>
                  <a:pt x="499" y="0"/>
                  <a:pt x="485" y="0"/>
                </a:cubicBezTo>
                <a:cubicBezTo>
                  <a:pt x="474" y="25"/>
                  <a:pt x="464" y="51"/>
                  <a:pt x="457" y="77"/>
                </a:cubicBezTo>
                <a:cubicBezTo>
                  <a:pt x="446" y="78"/>
                  <a:pt x="436" y="79"/>
                  <a:pt x="425" y="80"/>
                </a:cubicBezTo>
                <a:cubicBezTo>
                  <a:pt x="415" y="82"/>
                  <a:pt x="404" y="84"/>
                  <a:pt x="394" y="86"/>
                </a:cubicBezTo>
                <a:cubicBezTo>
                  <a:pt x="381" y="63"/>
                  <a:pt x="366" y="41"/>
                  <a:pt x="350" y="19"/>
                </a:cubicBezTo>
                <a:cubicBezTo>
                  <a:pt x="336" y="23"/>
                  <a:pt x="322" y="27"/>
                  <a:pt x="309" y="32"/>
                </a:cubicBezTo>
                <a:cubicBezTo>
                  <a:pt x="308" y="60"/>
                  <a:pt x="309" y="88"/>
                  <a:pt x="311" y="115"/>
                </a:cubicBezTo>
                <a:cubicBezTo>
                  <a:pt x="301" y="119"/>
                  <a:pt x="292" y="124"/>
                  <a:pt x="283" y="129"/>
                </a:cubicBezTo>
                <a:cubicBezTo>
                  <a:pt x="273" y="134"/>
                  <a:pt x="264" y="140"/>
                  <a:pt x="256" y="146"/>
                </a:cubicBezTo>
                <a:cubicBezTo>
                  <a:pt x="235" y="129"/>
                  <a:pt x="213" y="113"/>
                  <a:pt x="190" y="99"/>
                </a:cubicBezTo>
                <a:cubicBezTo>
                  <a:pt x="178" y="108"/>
                  <a:pt x="167" y="117"/>
                  <a:pt x="157" y="126"/>
                </a:cubicBezTo>
                <a:cubicBezTo>
                  <a:pt x="166" y="153"/>
                  <a:pt x="176" y="178"/>
                  <a:pt x="188" y="203"/>
                </a:cubicBezTo>
                <a:cubicBezTo>
                  <a:pt x="181" y="210"/>
                  <a:pt x="174" y="218"/>
                  <a:pt x="167" y="226"/>
                </a:cubicBezTo>
                <a:cubicBezTo>
                  <a:pt x="161" y="235"/>
                  <a:pt x="154" y="243"/>
                  <a:pt x="148" y="252"/>
                </a:cubicBezTo>
                <a:cubicBezTo>
                  <a:pt x="122" y="243"/>
                  <a:pt x="97" y="237"/>
                  <a:pt x="70" y="232"/>
                </a:cubicBezTo>
                <a:cubicBezTo>
                  <a:pt x="62" y="244"/>
                  <a:pt x="55" y="256"/>
                  <a:pt x="49" y="269"/>
                </a:cubicBezTo>
                <a:cubicBezTo>
                  <a:pt x="67" y="290"/>
                  <a:pt x="86" y="310"/>
                  <a:pt x="106" y="329"/>
                </a:cubicBezTo>
                <a:cubicBezTo>
                  <a:pt x="102" y="339"/>
                  <a:pt x="98" y="348"/>
                  <a:pt x="95" y="358"/>
                </a:cubicBezTo>
                <a:cubicBezTo>
                  <a:pt x="91" y="369"/>
                  <a:pt x="88" y="379"/>
                  <a:pt x="86" y="389"/>
                </a:cubicBezTo>
                <a:cubicBezTo>
                  <a:pt x="59" y="391"/>
                  <a:pt x="32" y="394"/>
                  <a:pt x="6" y="399"/>
                </a:cubicBezTo>
                <a:cubicBezTo>
                  <a:pt x="3" y="413"/>
                  <a:pt x="1" y="427"/>
                  <a:pt x="0" y="441"/>
                </a:cubicBezTo>
                <a:cubicBezTo>
                  <a:pt x="24" y="454"/>
                  <a:pt x="49" y="466"/>
                  <a:pt x="74" y="476"/>
                </a:cubicBezTo>
                <a:cubicBezTo>
                  <a:pt x="74" y="487"/>
                  <a:pt x="74" y="497"/>
                  <a:pt x="75" y="508"/>
                </a:cubicBezTo>
                <a:cubicBezTo>
                  <a:pt x="75" y="518"/>
                  <a:pt x="76" y="529"/>
                  <a:pt x="78" y="539"/>
                </a:cubicBezTo>
                <a:cubicBezTo>
                  <a:pt x="53" y="551"/>
                  <a:pt x="30" y="563"/>
                  <a:pt x="6" y="577"/>
                </a:cubicBezTo>
                <a:cubicBezTo>
                  <a:pt x="9" y="591"/>
                  <a:pt x="12" y="605"/>
                  <a:pt x="16" y="619"/>
                </a:cubicBezTo>
                <a:cubicBezTo>
                  <a:pt x="44" y="623"/>
                  <a:pt x="71" y="625"/>
                  <a:pt x="98" y="625"/>
                </a:cubicBezTo>
                <a:cubicBezTo>
                  <a:pt x="102" y="635"/>
                  <a:pt x="106" y="645"/>
                  <a:pt x="110" y="654"/>
                </a:cubicBezTo>
                <a:cubicBezTo>
                  <a:pt x="114" y="664"/>
                  <a:pt x="119" y="674"/>
                  <a:pt x="124" y="683"/>
                </a:cubicBezTo>
                <a:cubicBezTo>
                  <a:pt x="106" y="702"/>
                  <a:pt x="88" y="723"/>
                  <a:pt x="71" y="744"/>
                </a:cubicBezTo>
                <a:cubicBezTo>
                  <a:pt x="79" y="756"/>
                  <a:pt x="87" y="768"/>
                  <a:pt x="96" y="779"/>
                </a:cubicBezTo>
                <a:cubicBezTo>
                  <a:pt x="123" y="773"/>
                  <a:pt x="149" y="765"/>
                  <a:pt x="174" y="755"/>
                </a:cubicBezTo>
                <a:cubicBezTo>
                  <a:pt x="181" y="763"/>
                  <a:pt x="189" y="771"/>
                  <a:pt x="196" y="778"/>
                </a:cubicBezTo>
                <a:cubicBezTo>
                  <a:pt x="204" y="786"/>
                  <a:pt x="211" y="793"/>
                  <a:pt x="220" y="800"/>
                </a:cubicBezTo>
                <a:cubicBezTo>
                  <a:pt x="209" y="824"/>
                  <a:pt x="200" y="850"/>
                  <a:pt x="192" y="876"/>
                </a:cubicBezTo>
                <a:cubicBezTo>
                  <a:pt x="204" y="884"/>
                  <a:pt x="216" y="892"/>
                  <a:pt x="228" y="900"/>
                </a:cubicBezTo>
                <a:cubicBezTo>
                  <a:pt x="251" y="884"/>
                  <a:pt x="272" y="867"/>
                  <a:pt x="293" y="849"/>
                </a:cubicBezTo>
                <a:cubicBezTo>
                  <a:pt x="302" y="854"/>
                  <a:pt x="311" y="858"/>
                  <a:pt x="321" y="863"/>
                </a:cubicBezTo>
                <a:cubicBezTo>
                  <a:pt x="331" y="867"/>
                  <a:pt x="341" y="871"/>
                  <a:pt x="351" y="874"/>
                </a:cubicBezTo>
                <a:cubicBezTo>
                  <a:pt x="350" y="901"/>
                  <a:pt x="351" y="928"/>
                  <a:pt x="353" y="955"/>
                </a:cubicBezTo>
                <a:cubicBezTo>
                  <a:pt x="366" y="959"/>
                  <a:pt x="380" y="962"/>
                  <a:pt x="394" y="965"/>
                </a:cubicBezTo>
                <a:cubicBezTo>
                  <a:pt x="410" y="942"/>
                  <a:pt x="424" y="918"/>
                  <a:pt x="436" y="894"/>
                </a:cubicBezTo>
                <a:cubicBezTo>
                  <a:pt x="447" y="895"/>
                  <a:pt x="457" y="896"/>
                  <a:pt x="468" y="896"/>
                </a:cubicBezTo>
                <a:cubicBezTo>
                  <a:pt x="479" y="897"/>
                  <a:pt x="489" y="897"/>
                  <a:pt x="500" y="896"/>
                </a:cubicBezTo>
                <a:cubicBezTo>
                  <a:pt x="509" y="921"/>
                  <a:pt x="519" y="947"/>
                  <a:pt x="531" y="971"/>
                </a:cubicBezTo>
                <a:cubicBezTo>
                  <a:pt x="545" y="969"/>
                  <a:pt x="559" y="967"/>
                  <a:pt x="573" y="965"/>
                </a:cubicBezTo>
                <a:cubicBezTo>
                  <a:pt x="580" y="937"/>
                  <a:pt x="584" y="911"/>
                  <a:pt x="587" y="884"/>
                </a:cubicBezTo>
                <a:cubicBezTo>
                  <a:pt x="597" y="881"/>
                  <a:pt x="607" y="878"/>
                  <a:pt x="617" y="875"/>
                </a:cubicBezTo>
                <a:cubicBezTo>
                  <a:pt x="627" y="871"/>
                  <a:pt x="637" y="867"/>
                  <a:pt x="647" y="863"/>
                </a:cubicBezTo>
                <a:cubicBezTo>
                  <a:pt x="664" y="883"/>
                  <a:pt x="683" y="903"/>
                  <a:pt x="703" y="921"/>
                </a:cubicBezTo>
                <a:cubicBezTo>
                  <a:pt x="716" y="915"/>
                  <a:pt x="728" y="908"/>
                  <a:pt x="740" y="900"/>
                </a:cubicBezTo>
                <a:cubicBezTo>
                  <a:pt x="736" y="873"/>
                  <a:pt x="731" y="846"/>
                  <a:pt x="723" y="820"/>
                </a:cubicBezTo>
                <a:cubicBezTo>
                  <a:pt x="732" y="814"/>
                  <a:pt x="740" y="807"/>
                  <a:pt x="748" y="800"/>
                </a:cubicBezTo>
                <a:cubicBezTo>
                  <a:pt x="757" y="794"/>
                  <a:pt x="764" y="786"/>
                  <a:pt x="772" y="779"/>
                </a:cubicBezTo>
                <a:cubicBezTo>
                  <a:pt x="795" y="792"/>
                  <a:pt x="820" y="803"/>
                  <a:pt x="845" y="813"/>
                </a:cubicBezTo>
                <a:cubicBezTo>
                  <a:pt x="855" y="802"/>
                  <a:pt x="864" y="791"/>
                  <a:pt x="872" y="780"/>
                </a:cubicBezTo>
                <a:cubicBezTo>
                  <a:pt x="859" y="756"/>
                  <a:pt x="844" y="733"/>
                  <a:pt x="828" y="711"/>
                </a:cubicBezTo>
                <a:cubicBezTo>
                  <a:pt x="834" y="702"/>
                  <a:pt x="839" y="693"/>
                  <a:pt x="844" y="684"/>
                </a:cubicBezTo>
                <a:cubicBezTo>
                  <a:pt x="849" y="674"/>
                  <a:pt x="854" y="665"/>
                  <a:pt x="858" y="655"/>
                </a:cubicBezTo>
                <a:cubicBezTo>
                  <a:pt x="885" y="659"/>
                  <a:pt x="911" y="660"/>
                  <a:pt x="939" y="661"/>
                </a:cubicBezTo>
                <a:cubicBezTo>
                  <a:pt x="944" y="647"/>
                  <a:pt x="948" y="634"/>
                  <a:pt x="952" y="620"/>
                </a:cubicBezTo>
                <a:cubicBezTo>
                  <a:pt x="931" y="602"/>
                  <a:pt x="908" y="586"/>
                  <a:pt x="886" y="572"/>
                </a:cubicBezTo>
                <a:cubicBezTo>
                  <a:pt x="888" y="561"/>
                  <a:pt x="890" y="551"/>
                  <a:pt x="891" y="541"/>
                </a:cubicBezTo>
                <a:close/>
                <a:moveTo>
                  <a:pt x="803" y="529"/>
                </a:moveTo>
                <a:cubicBezTo>
                  <a:pt x="798" y="568"/>
                  <a:pt x="785" y="606"/>
                  <a:pt x="766" y="641"/>
                </a:cubicBezTo>
                <a:cubicBezTo>
                  <a:pt x="747" y="676"/>
                  <a:pt x="721" y="707"/>
                  <a:pt x="691" y="732"/>
                </a:cubicBezTo>
                <a:cubicBezTo>
                  <a:pt x="661" y="758"/>
                  <a:pt x="626" y="778"/>
                  <a:pt x="588" y="790"/>
                </a:cubicBezTo>
                <a:cubicBezTo>
                  <a:pt x="551" y="803"/>
                  <a:pt x="511" y="809"/>
                  <a:pt x="472" y="807"/>
                </a:cubicBezTo>
                <a:cubicBezTo>
                  <a:pt x="432" y="806"/>
                  <a:pt x="393" y="797"/>
                  <a:pt x="357" y="781"/>
                </a:cubicBezTo>
                <a:cubicBezTo>
                  <a:pt x="320" y="765"/>
                  <a:pt x="287" y="743"/>
                  <a:pt x="259" y="715"/>
                </a:cubicBezTo>
                <a:cubicBezTo>
                  <a:pt x="230" y="687"/>
                  <a:pt x="207" y="654"/>
                  <a:pt x="191" y="618"/>
                </a:cubicBezTo>
                <a:cubicBezTo>
                  <a:pt x="175" y="582"/>
                  <a:pt x="166" y="543"/>
                  <a:pt x="164" y="503"/>
                </a:cubicBezTo>
                <a:cubicBezTo>
                  <a:pt x="161" y="464"/>
                  <a:pt x="167" y="424"/>
                  <a:pt x="179" y="386"/>
                </a:cubicBezTo>
                <a:cubicBezTo>
                  <a:pt x="191" y="349"/>
                  <a:pt x="211" y="313"/>
                  <a:pt x="236" y="283"/>
                </a:cubicBezTo>
                <a:cubicBezTo>
                  <a:pt x="261" y="252"/>
                  <a:pt x="292" y="226"/>
                  <a:pt x="326" y="207"/>
                </a:cubicBezTo>
                <a:cubicBezTo>
                  <a:pt x="361" y="187"/>
                  <a:pt x="399" y="174"/>
                  <a:pt x="438" y="168"/>
                </a:cubicBezTo>
                <a:cubicBezTo>
                  <a:pt x="477" y="163"/>
                  <a:pt x="517" y="164"/>
                  <a:pt x="556" y="173"/>
                </a:cubicBezTo>
                <a:cubicBezTo>
                  <a:pt x="594" y="182"/>
                  <a:pt x="632" y="198"/>
                  <a:pt x="664" y="220"/>
                </a:cubicBezTo>
                <a:cubicBezTo>
                  <a:pt x="697" y="242"/>
                  <a:pt x="726" y="271"/>
                  <a:pt x="748" y="303"/>
                </a:cubicBezTo>
                <a:cubicBezTo>
                  <a:pt x="771" y="336"/>
                  <a:pt x="787" y="372"/>
                  <a:pt x="797" y="411"/>
                </a:cubicBezTo>
                <a:cubicBezTo>
                  <a:pt x="806" y="450"/>
                  <a:pt x="808" y="490"/>
                  <a:pt x="803" y="529"/>
                </a:cubicBezTo>
                <a:close/>
              </a:path>
            </a:pathLst>
          </a:custGeom>
          <a:solidFill>
            <a:schemeClr val="accent5"/>
          </a:solidFill>
          <a:ln>
            <a:noFill/>
          </a:ln>
        </p:spPr>
        <p:txBody>
          <a:bodyPr vert="horz" wrap="square" lIns="68580" tIns="34290" rIns="68580" bIns="34290" numCol="1" anchor="t" anchorCtr="0" compatLnSpc="1">
            <a:prstTxWarp prst="textNoShape">
              <a:avLst/>
            </a:prstTxWarp>
          </a:bodyPr>
          <a:lstStyle/>
          <a:p>
            <a:endParaRPr lang="en-US" sz="1013" dirty="0">
              <a:solidFill>
                <a:schemeClr val="tx2"/>
              </a:solidFill>
              <a:latin typeface="微软雅黑" panose="020B0503020204020204" pitchFamily="34" charset="-122"/>
              <a:ea typeface="微软雅黑" panose="020B0503020204020204" pitchFamily="34" charset="-122"/>
            </a:endParaRPr>
          </a:p>
        </p:txBody>
      </p:sp>
      <p:sp>
        <p:nvSpPr>
          <p:cNvPr id="9" name="淘宝网chenying0907出品 9"/>
          <p:cNvSpPr>
            <a:spLocks noEditPoints="1"/>
          </p:cNvSpPr>
          <p:nvPr/>
        </p:nvSpPr>
        <p:spPr bwMode="auto">
          <a:xfrm>
            <a:off x="1037321" y="1555891"/>
            <a:ext cx="969486" cy="969486"/>
          </a:xfrm>
          <a:custGeom>
            <a:avLst/>
            <a:gdLst>
              <a:gd name="T0" fmla="*/ 894 w 971"/>
              <a:gd name="T1" fmla="*/ 509 h 971"/>
              <a:gd name="T2" fmla="*/ 969 w 971"/>
              <a:gd name="T3" fmla="*/ 442 h 971"/>
              <a:gd name="T4" fmla="*/ 883 w 971"/>
              <a:gd name="T5" fmla="*/ 390 h 971"/>
              <a:gd name="T6" fmla="*/ 938 w 971"/>
              <a:gd name="T7" fmla="*/ 309 h 971"/>
              <a:gd name="T8" fmla="*/ 838 w 971"/>
              <a:gd name="T9" fmla="*/ 279 h 971"/>
              <a:gd name="T10" fmla="*/ 802 w 971"/>
              <a:gd name="T11" fmla="*/ 227 h 971"/>
              <a:gd name="T12" fmla="*/ 813 w 971"/>
              <a:gd name="T13" fmla="*/ 127 h 971"/>
              <a:gd name="T14" fmla="*/ 714 w 971"/>
              <a:gd name="T15" fmla="*/ 146 h 971"/>
              <a:gd name="T16" fmla="*/ 700 w 971"/>
              <a:gd name="T17" fmla="*/ 50 h 971"/>
              <a:gd name="T18" fmla="*/ 606 w 971"/>
              <a:gd name="T19" fmla="*/ 95 h 971"/>
              <a:gd name="T20" fmla="*/ 545 w 971"/>
              <a:gd name="T21" fmla="*/ 81 h 971"/>
              <a:gd name="T22" fmla="*/ 485 w 971"/>
              <a:gd name="T23" fmla="*/ 0 h 971"/>
              <a:gd name="T24" fmla="*/ 425 w 971"/>
              <a:gd name="T25" fmla="*/ 80 h 971"/>
              <a:gd name="T26" fmla="*/ 350 w 971"/>
              <a:gd name="T27" fmla="*/ 19 h 971"/>
              <a:gd name="T28" fmla="*/ 311 w 971"/>
              <a:gd name="T29" fmla="*/ 115 h 971"/>
              <a:gd name="T30" fmla="*/ 256 w 971"/>
              <a:gd name="T31" fmla="*/ 146 h 971"/>
              <a:gd name="T32" fmla="*/ 157 w 971"/>
              <a:gd name="T33" fmla="*/ 126 h 971"/>
              <a:gd name="T34" fmla="*/ 167 w 971"/>
              <a:gd name="T35" fmla="*/ 226 h 971"/>
              <a:gd name="T36" fmla="*/ 70 w 971"/>
              <a:gd name="T37" fmla="*/ 232 h 971"/>
              <a:gd name="T38" fmla="*/ 106 w 971"/>
              <a:gd name="T39" fmla="*/ 329 h 971"/>
              <a:gd name="T40" fmla="*/ 86 w 971"/>
              <a:gd name="T41" fmla="*/ 389 h 971"/>
              <a:gd name="T42" fmla="*/ 0 w 971"/>
              <a:gd name="T43" fmla="*/ 441 h 971"/>
              <a:gd name="T44" fmla="*/ 75 w 971"/>
              <a:gd name="T45" fmla="*/ 508 h 971"/>
              <a:gd name="T46" fmla="*/ 6 w 971"/>
              <a:gd name="T47" fmla="*/ 577 h 971"/>
              <a:gd name="T48" fmla="*/ 98 w 971"/>
              <a:gd name="T49" fmla="*/ 625 h 971"/>
              <a:gd name="T50" fmla="*/ 124 w 971"/>
              <a:gd name="T51" fmla="*/ 683 h 971"/>
              <a:gd name="T52" fmla="*/ 96 w 971"/>
              <a:gd name="T53" fmla="*/ 779 h 971"/>
              <a:gd name="T54" fmla="*/ 196 w 971"/>
              <a:gd name="T55" fmla="*/ 778 h 971"/>
              <a:gd name="T56" fmla="*/ 192 w 971"/>
              <a:gd name="T57" fmla="*/ 876 h 971"/>
              <a:gd name="T58" fmla="*/ 293 w 971"/>
              <a:gd name="T59" fmla="*/ 849 h 971"/>
              <a:gd name="T60" fmla="*/ 351 w 971"/>
              <a:gd name="T61" fmla="*/ 874 h 971"/>
              <a:gd name="T62" fmla="*/ 394 w 971"/>
              <a:gd name="T63" fmla="*/ 965 h 971"/>
              <a:gd name="T64" fmla="*/ 468 w 971"/>
              <a:gd name="T65" fmla="*/ 896 h 971"/>
              <a:gd name="T66" fmla="*/ 531 w 971"/>
              <a:gd name="T67" fmla="*/ 971 h 971"/>
              <a:gd name="T68" fmla="*/ 587 w 971"/>
              <a:gd name="T69" fmla="*/ 884 h 971"/>
              <a:gd name="T70" fmla="*/ 647 w 971"/>
              <a:gd name="T71" fmla="*/ 863 h 971"/>
              <a:gd name="T72" fmla="*/ 740 w 971"/>
              <a:gd name="T73" fmla="*/ 900 h 971"/>
              <a:gd name="T74" fmla="*/ 748 w 971"/>
              <a:gd name="T75" fmla="*/ 800 h 971"/>
              <a:gd name="T76" fmla="*/ 845 w 971"/>
              <a:gd name="T77" fmla="*/ 813 h 971"/>
              <a:gd name="T78" fmla="*/ 828 w 971"/>
              <a:gd name="T79" fmla="*/ 711 h 971"/>
              <a:gd name="T80" fmla="*/ 858 w 971"/>
              <a:gd name="T81" fmla="*/ 655 h 971"/>
              <a:gd name="T82" fmla="*/ 952 w 971"/>
              <a:gd name="T83" fmla="*/ 620 h 971"/>
              <a:gd name="T84" fmla="*/ 891 w 971"/>
              <a:gd name="T85" fmla="*/ 541 h 971"/>
              <a:gd name="T86" fmla="*/ 766 w 971"/>
              <a:gd name="T87" fmla="*/ 641 h 971"/>
              <a:gd name="T88" fmla="*/ 588 w 971"/>
              <a:gd name="T89" fmla="*/ 790 h 971"/>
              <a:gd name="T90" fmla="*/ 357 w 971"/>
              <a:gd name="T91" fmla="*/ 781 h 971"/>
              <a:gd name="T92" fmla="*/ 191 w 971"/>
              <a:gd name="T93" fmla="*/ 618 h 971"/>
              <a:gd name="T94" fmla="*/ 179 w 971"/>
              <a:gd name="T95" fmla="*/ 386 h 971"/>
              <a:gd name="T96" fmla="*/ 326 w 971"/>
              <a:gd name="T97" fmla="*/ 207 h 971"/>
              <a:gd name="T98" fmla="*/ 556 w 971"/>
              <a:gd name="T99" fmla="*/ 173 h 971"/>
              <a:gd name="T100" fmla="*/ 748 w 971"/>
              <a:gd name="T101" fmla="*/ 303 h 971"/>
              <a:gd name="T102" fmla="*/ 803 w 971"/>
              <a:gd name="T103" fmla="*/ 529 h 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71" h="971">
                <a:moveTo>
                  <a:pt x="891" y="541"/>
                </a:moveTo>
                <a:cubicBezTo>
                  <a:pt x="893" y="530"/>
                  <a:pt x="893" y="520"/>
                  <a:pt x="894" y="509"/>
                </a:cubicBezTo>
                <a:cubicBezTo>
                  <a:pt x="920" y="502"/>
                  <a:pt x="946" y="494"/>
                  <a:pt x="971" y="485"/>
                </a:cubicBezTo>
                <a:cubicBezTo>
                  <a:pt x="971" y="470"/>
                  <a:pt x="970" y="456"/>
                  <a:pt x="969" y="442"/>
                </a:cubicBezTo>
                <a:cubicBezTo>
                  <a:pt x="942" y="433"/>
                  <a:pt x="916" y="426"/>
                  <a:pt x="889" y="421"/>
                </a:cubicBezTo>
                <a:cubicBezTo>
                  <a:pt x="888" y="411"/>
                  <a:pt x="885" y="400"/>
                  <a:pt x="883" y="390"/>
                </a:cubicBezTo>
                <a:cubicBezTo>
                  <a:pt x="880" y="380"/>
                  <a:pt x="878" y="370"/>
                  <a:pt x="874" y="360"/>
                </a:cubicBezTo>
                <a:cubicBezTo>
                  <a:pt x="896" y="344"/>
                  <a:pt x="917" y="327"/>
                  <a:pt x="938" y="309"/>
                </a:cubicBezTo>
                <a:cubicBezTo>
                  <a:pt x="932" y="296"/>
                  <a:pt x="927" y="283"/>
                  <a:pt x="920" y="270"/>
                </a:cubicBezTo>
                <a:cubicBezTo>
                  <a:pt x="893" y="271"/>
                  <a:pt x="865" y="274"/>
                  <a:pt x="838" y="279"/>
                </a:cubicBezTo>
                <a:cubicBezTo>
                  <a:pt x="833" y="270"/>
                  <a:pt x="828" y="261"/>
                  <a:pt x="821" y="252"/>
                </a:cubicBezTo>
                <a:cubicBezTo>
                  <a:pt x="816" y="244"/>
                  <a:pt x="809" y="235"/>
                  <a:pt x="802" y="227"/>
                </a:cubicBezTo>
                <a:cubicBezTo>
                  <a:pt x="817" y="205"/>
                  <a:pt x="831" y="181"/>
                  <a:pt x="843" y="157"/>
                </a:cubicBezTo>
                <a:cubicBezTo>
                  <a:pt x="833" y="147"/>
                  <a:pt x="823" y="137"/>
                  <a:pt x="813" y="127"/>
                </a:cubicBezTo>
                <a:cubicBezTo>
                  <a:pt x="787" y="139"/>
                  <a:pt x="763" y="151"/>
                  <a:pt x="740" y="165"/>
                </a:cubicBezTo>
                <a:cubicBezTo>
                  <a:pt x="731" y="159"/>
                  <a:pt x="723" y="153"/>
                  <a:pt x="714" y="146"/>
                </a:cubicBezTo>
                <a:cubicBezTo>
                  <a:pt x="705" y="141"/>
                  <a:pt x="696" y="135"/>
                  <a:pt x="687" y="130"/>
                </a:cubicBezTo>
                <a:cubicBezTo>
                  <a:pt x="693" y="104"/>
                  <a:pt x="697" y="77"/>
                  <a:pt x="700" y="50"/>
                </a:cubicBezTo>
                <a:cubicBezTo>
                  <a:pt x="687" y="44"/>
                  <a:pt x="674" y="38"/>
                  <a:pt x="661" y="33"/>
                </a:cubicBezTo>
                <a:cubicBezTo>
                  <a:pt x="641" y="52"/>
                  <a:pt x="623" y="73"/>
                  <a:pt x="606" y="95"/>
                </a:cubicBezTo>
                <a:cubicBezTo>
                  <a:pt x="596" y="92"/>
                  <a:pt x="586" y="89"/>
                  <a:pt x="576" y="86"/>
                </a:cubicBezTo>
                <a:cubicBezTo>
                  <a:pt x="566" y="84"/>
                  <a:pt x="555" y="82"/>
                  <a:pt x="545" y="81"/>
                </a:cubicBezTo>
                <a:cubicBezTo>
                  <a:pt x="541" y="54"/>
                  <a:pt x="535" y="28"/>
                  <a:pt x="528" y="2"/>
                </a:cubicBezTo>
                <a:cubicBezTo>
                  <a:pt x="513" y="0"/>
                  <a:pt x="499" y="0"/>
                  <a:pt x="485" y="0"/>
                </a:cubicBezTo>
                <a:cubicBezTo>
                  <a:pt x="474" y="25"/>
                  <a:pt x="464" y="51"/>
                  <a:pt x="457" y="77"/>
                </a:cubicBezTo>
                <a:cubicBezTo>
                  <a:pt x="446" y="78"/>
                  <a:pt x="436" y="79"/>
                  <a:pt x="425" y="80"/>
                </a:cubicBezTo>
                <a:cubicBezTo>
                  <a:pt x="415" y="82"/>
                  <a:pt x="404" y="84"/>
                  <a:pt x="394" y="86"/>
                </a:cubicBezTo>
                <a:cubicBezTo>
                  <a:pt x="381" y="63"/>
                  <a:pt x="366" y="41"/>
                  <a:pt x="350" y="19"/>
                </a:cubicBezTo>
                <a:cubicBezTo>
                  <a:pt x="336" y="23"/>
                  <a:pt x="322" y="27"/>
                  <a:pt x="309" y="32"/>
                </a:cubicBezTo>
                <a:cubicBezTo>
                  <a:pt x="308" y="60"/>
                  <a:pt x="309" y="88"/>
                  <a:pt x="311" y="115"/>
                </a:cubicBezTo>
                <a:cubicBezTo>
                  <a:pt x="301" y="119"/>
                  <a:pt x="292" y="124"/>
                  <a:pt x="283" y="129"/>
                </a:cubicBezTo>
                <a:cubicBezTo>
                  <a:pt x="273" y="134"/>
                  <a:pt x="264" y="140"/>
                  <a:pt x="256" y="146"/>
                </a:cubicBezTo>
                <a:cubicBezTo>
                  <a:pt x="235" y="129"/>
                  <a:pt x="213" y="113"/>
                  <a:pt x="190" y="99"/>
                </a:cubicBezTo>
                <a:cubicBezTo>
                  <a:pt x="178" y="108"/>
                  <a:pt x="167" y="117"/>
                  <a:pt x="157" y="126"/>
                </a:cubicBezTo>
                <a:cubicBezTo>
                  <a:pt x="166" y="153"/>
                  <a:pt x="176" y="178"/>
                  <a:pt x="188" y="203"/>
                </a:cubicBezTo>
                <a:cubicBezTo>
                  <a:pt x="181" y="210"/>
                  <a:pt x="174" y="218"/>
                  <a:pt x="167" y="226"/>
                </a:cubicBezTo>
                <a:cubicBezTo>
                  <a:pt x="161" y="235"/>
                  <a:pt x="154" y="243"/>
                  <a:pt x="148" y="252"/>
                </a:cubicBezTo>
                <a:cubicBezTo>
                  <a:pt x="122" y="243"/>
                  <a:pt x="97" y="237"/>
                  <a:pt x="70" y="232"/>
                </a:cubicBezTo>
                <a:cubicBezTo>
                  <a:pt x="62" y="244"/>
                  <a:pt x="55" y="256"/>
                  <a:pt x="49" y="269"/>
                </a:cubicBezTo>
                <a:cubicBezTo>
                  <a:pt x="67" y="290"/>
                  <a:pt x="86" y="310"/>
                  <a:pt x="106" y="329"/>
                </a:cubicBezTo>
                <a:cubicBezTo>
                  <a:pt x="102" y="339"/>
                  <a:pt x="98" y="348"/>
                  <a:pt x="95" y="358"/>
                </a:cubicBezTo>
                <a:cubicBezTo>
                  <a:pt x="91" y="369"/>
                  <a:pt x="88" y="379"/>
                  <a:pt x="86" y="389"/>
                </a:cubicBezTo>
                <a:cubicBezTo>
                  <a:pt x="59" y="391"/>
                  <a:pt x="32" y="394"/>
                  <a:pt x="6" y="399"/>
                </a:cubicBezTo>
                <a:cubicBezTo>
                  <a:pt x="3" y="413"/>
                  <a:pt x="1" y="427"/>
                  <a:pt x="0" y="441"/>
                </a:cubicBezTo>
                <a:cubicBezTo>
                  <a:pt x="24" y="454"/>
                  <a:pt x="49" y="466"/>
                  <a:pt x="74" y="476"/>
                </a:cubicBezTo>
                <a:cubicBezTo>
                  <a:pt x="74" y="487"/>
                  <a:pt x="74" y="497"/>
                  <a:pt x="75" y="508"/>
                </a:cubicBezTo>
                <a:cubicBezTo>
                  <a:pt x="75" y="518"/>
                  <a:pt x="76" y="529"/>
                  <a:pt x="78" y="539"/>
                </a:cubicBezTo>
                <a:cubicBezTo>
                  <a:pt x="53" y="551"/>
                  <a:pt x="30" y="563"/>
                  <a:pt x="6" y="577"/>
                </a:cubicBezTo>
                <a:cubicBezTo>
                  <a:pt x="9" y="591"/>
                  <a:pt x="12" y="605"/>
                  <a:pt x="16" y="619"/>
                </a:cubicBezTo>
                <a:cubicBezTo>
                  <a:pt x="44" y="623"/>
                  <a:pt x="71" y="625"/>
                  <a:pt x="98" y="625"/>
                </a:cubicBezTo>
                <a:cubicBezTo>
                  <a:pt x="102" y="635"/>
                  <a:pt x="106" y="645"/>
                  <a:pt x="110" y="654"/>
                </a:cubicBezTo>
                <a:cubicBezTo>
                  <a:pt x="114" y="664"/>
                  <a:pt x="119" y="674"/>
                  <a:pt x="124" y="683"/>
                </a:cubicBezTo>
                <a:cubicBezTo>
                  <a:pt x="106" y="702"/>
                  <a:pt x="88" y="723"/>
                  <a:pt x="71" y="744"/>
                </a:cubicBezTo>
                <a:cubicBezTo>
                  <a:pt x="79" y="756"/>
                  <a:pt x="87" y="768"/>
                  <a:pt x="96" y="779"/>
                </a:cubicBezTo>
                <a:cubicBezTo>
                  <a:pt x="123" y="773"/>
                  <a:pt x="149" y="765"/>
                  <a:pt x="174" y="755"/>
                </a:cubicBezTo>
                <a:cubicBezTo>
                  <a:pt x="181" y="763"/>
                  <a:pt x="189" y="771"/>
                  <a:pt x="196" y="778"/>
                </a:cubicBezTo>
                <a:cubicBezTo>
                  <a:pt x="204" y="786"/>
                  <a:pt x="211" y="793"/>
                  <a:pt x="220" y="800"/>
                </a:cubicBezTo>
                <a:cubicBezTo>
                  <a:pt x="209" y="824"/>
                  <a:pt x="200" y="850"/>
                  <a:pt x="192" y="876"/>
                </a:cubicBezTo>
                <a:cubicBezTo>
                  <a:pt x="204" y="884"/>
                  <a:pt x="216" y="892"/>
                  <a:pt x="228" y="900"/>
                </a:cubicBezTo>
                <a:cubicBezTo>
                  <a:pt x="251" y="884"/>
                  <a:pt x="272" y="867"/>
                  <a:pt x="293" y="849"/>
                </a:cubicBezTo>
                <a:cubicBezTo>
                  <a:pt x="302" y="854"/>
                  <a:pt x="311" y="858"/>
                  <a:pt x="321" y="863"/>
                </a:cubicBezTo>
                <a:cubicBezTo>
                  <a:pt x="331" y="867"/>
                  <a:pt x="341" y="871"/>
                  <a:pt x="351" y="874"/>
                </a:cubicBezTo>
                <a:cubicBezTo>
                  <a:pt x="350" y="901"/>
                  <a:pt x="351" y="928"/>
                  <a:pt x="353" y="955"/>
                </a:cubicBezTo>
                <a:cubicBezTo>
                  <a:pt x="366" y="959"/>
                  <a:pt x="380" y="962"/>
                  <a:pt x="394" y="965"/>
                </a:cubicBezTo>
                <a:cubicBezTo>
                  <a:pt x="410" y="942"/>
                  <a:pt x="424" y="918"/>
                  <a:pt x="436" y="894"/>
                </a:cubicBezTo>
                <a:cubicBezTo>
                  <a:pt x="447" y="895"/>
                  <a:pt x="457" y="896"/>
                  <a:pt x="468" y="896"/>
                </a:cubicBezTo>
                <a:cubicBezTo>
                  <a:pt x="479" y="897"/>
                  <a:pt x="489" y="897"/>
                  <a:pt x="500" y="896"/>
                </a:cubicBezTo>
                <a:cubicBezTo>
                  <a:pt x="509" y="921"/>
                  <a:pt x="519" y="947"/>
                  <a:pt x="531" y="971"/>
                </a:cubicBezTo>
                <a:cubicBezTo>
                  <a:pt x="545" y="969"/>
                  <a:pt x="559" y="967"/>
                  <a:pt x="573" y="965"/>
                </a:cubicBezTo>
                <a:cubicBezTo>
                  <a:pt x="580" y="937"/>
                  <a:pt x="584" y="911"/>
                  <a:pt x="587" y="884"/>
                </a:cubicBezTo>
                <a:cubicBezTo>
                  <a:pt x="597" y="881"/>
                  <a:pt x="607" y="878"/>
                  <a:pt x="617" y="875"/>
                </a:cubicBezTo>
                <a:cubicBezTo>
                  <a:pt x="627" y="871"/>
                  <a:pt x="637" y="867"/>
                  <a:pt x="647" y="863"/>
                </a:cubicBezTo>
                <a:cubicBezTo>
                  <a:pt x="664" y="883"/>
                  <a:pt x="683" y="903"/>
                  <a:pt x="703" y="921"/>
                </a:cubicBezTo>
                <a:cubicBezTo>
                  <a:pt x="716" y="915"/>
                  <a:pt x="728" y="908"/>
                  <a:pt x="740" y="900"/>
                </a:cubicBezTo>
                <a:cubicBezTo>
                  <a:pt x="736" y="873"/>
                  <a:pt x="731" y="846"/>
                  <a:pt x="723" y="820"/>
                </a:cubicBezTo>
                <a:cubicBezTo>
                  <a:pt x="732" y="814"/>
                  <a:pt x="740" y="807"/>
                  <a:pt x="748" y="800"/>
                </a:cubicBezTo>
                <a:cubicBezTo>
                  <a:pt x="757" y="794"/>
                  <a:pt x="764" y="786"/>
                  <a:pt x="772" y="779"/>
                </a:cubicBezTo>
                <a:cubicBezTo>
                  <a:pt x="795" y="792"/>
                  <a:pt x="820" y="803"/>
                  <a:pt x="845" y="813"/>
                </a:cubicBezTo>
                <a:cubicBezTo>
                  <a:pt x="855" y="802"/>
                  <a:pt x="864" y="791"/>
                  <a:pt x="872" y="780"/>
                </a:cubicBezTo>
                <a:cubicBezTo>
                  <a:pt x="859" y="756"/>
                  <a:pt x="844" y="733"/>
                  <a:pt x="828" y="711"/>
                </a:cubicBezTo>
                <a:cubicBezTo>
                  <a:pt x="834" y="702"/>
                  <a:pt x="839" y="693"/>
                  <a:pt x="844" y="684"/>
                </a:cubicBezTo>
                <a:cubicBezTo>
                  <a:pt x="849" y="674"/>
                  <a:pt x="854" y="665"/>
                  <a:pt x="858" y="655"/>
                </a:cubicBezTo>
                <a:cubicBezTo>
                  <a:pt x="885" y="659"/>
                  <a:pt x="911" y="660"/>
                  <a:pt x="939" y="661"/>
                </a:cubicBezTo>
                <a:cubicBezTo>
                  <a:pt x="944" y="647"/>
                  <a:pt x="948" y="634"/>
                  <a:pt x="952" y="620"/>
                </a:cubicBezTo>
                <a:cubicBezTo>
                  <a:pt x="931" y="602"/>
                  <a:pt x="908" y="586"/>
                  <a:pt x="886" y="572"/>
                </a:cubicBezTo>
                <a:cubicBezTo>
                  <a:pt x="888" y="561"/>
                  <a:pt x="890" y="551"/>
                  <a:pt x="891" y="541"/>
                </a:cubicBezTo>
                <a:close/>
                <a:moveTo>
                  <a:pt x="803" y="529"/>
                </a:moveTo>
                <a:cubicBezTo>
                  <a:pt x="798" y="568"/>
                  <a:pt x="785" y="606"/>
                  <a:pt x="766" y="641"/>
                </a:cubicBezTo>
                <a:cubicBezTo>
                  <a:pt x="747" y="676"/>
                  <a:pt x="721" y="707"/>
                  <a:pt x="691" y="732"/>
                </a:cubicBezTo>
                <a:cubicBezTo>
                  <a:pt x="661" y="758"/>
                  <a:pt x="626" y="778"/>
                  <a:pt x="588" y="790"/>
                </a:cubicBezTo>
                <a:cubicBezTo>
                  <a:pt x="551" y="803"/>
                  <a:pt x="511" y="809"/>
                  <a:pt x="472" y="807"/>
                </a:cubicBezTo>
                <a:cubicBezTo>
                  <a:pt x="432" y="806"/>
                  <a:pt x="393" y="797"/>
                  <a:pt x="357" y="781"/>
                </a:cubicBezTo>
                <a:cubicBezTo>
                  <a:pt x="320" y="765"/>
                  <a:pt x="287" y="743"/>
                  <a:pt x="259" y="715"/>
                </a:cubicBezTo>
                <a:cubicBezTo>
                  <a:pt x="230" y="687"/>
                  <a:pt x="207" y="654"/>
                  <a:pt x="191" y="618"/>
                </a:cubicBezTo>
                <a:cubicBezTo>
                  <a:pt x="175" y="582"/>
                  <a:pt x="166" y="543"/>
                  <a:pt x="164" y="503"/>
                </a:cubicBezTo>
                <a:cubicBezTo>
                  <a:pt x="161" y="464"/>
                  <a:pt x="167" y="424"/>
                  <a:pt x="179" y="386"/>
                </a:cubicBezTo>
                <a:cubicBezTo>
                  <a:pt x="191" y="349"/>
                  <a:pt x="211" y="313"/>
                  <a:pt x="236" y="283"/>
                </a:cubicBezTo>
                <a:cubicBezTo>
                  <a:pt x="261" y="252"/>
                  <a:pt x="292" y="226"/>
                  <a:pt x="326" y="207"/>
                </a:cubicBezTo>
                <a:cubicBezTo>
                  <a:pt x="361" y="187"/>
                  <a:pt x="399" y="174"/>
                  <a:pt x="438" y="168"/>
                </a:cubicBezTo>
                <a:cubicBezTo>
                  <a:pt x="477" y="163"/>
                  <a:pt x="517" y="164"/>
                  <a:pt x="556" y="173"/>
                </a:cubicBezTo>
                <a:cubicBezTo>
                  <a:pt x="594" y="182"/>
                  <a:pt x="632" y="198"/>
                  <a:pt x="664" y="220"/>
                </a:cubicBezTo>
                <a:cubicBezTo>
                  <a:pt x="697" y="242"/>
                  <a:pt x="726" y="271"/>
                  <a:pt x="748" y="303"/>
                </a:cubicBezTo>
                <a:cubicBezTo>
                  <a:pt x="771" y="336"/>
                  <a:pt x="787" y="372"/>
                  <a:pt x="797" y="411"/>
                </a:cubicBezTo>
                <a:cubicBezTo>
                  <a:pt x="806" y="450"/>
                  <a:pt x="808" y="490"/>
                  <a:pt x="803" y="529"/>
                </a:cubicBezTo>
                <a:close/>
              </a:path>
            </a:pathLst>
          </a:custGeom>
          <a:solidFill>
            <a:schemeClr val="accent2"/>
          </a:solidFill>
          <a:ln>
            <a:noFill/>
          </a:ln>
        </p:spPr>
        <p:txBody>
          <a:bodyPr vert="horz" wrap="square" lIns="68580" tIns="34290" rIns="68580" bIns="34290" numCol="1" anchor="t" anchorCtr="0" compatLnSpc="1">
            <a:prstTxWarp prst="textNoShape">
              <a:avLst/>
            </a:prstTxWarp>
          </a:bodyPr>
          <a:lstStyle/>
          <a:p>
            <a:endParaRPr lang="en-US" sz="1013" dirty="0">
              <a:solidFill>
                <a:schemeClr val="tx2"/>
              </a:solidFill>
              <a:latin typeface="微软雅黑" panose="020B0503020204020204" pitchFamily="34" charset="-122"/>
              <a:ea typeface="微软雅黑" panose="020B0503020204020204" pitchFamily="34" charset="-122"/>
            </a:endParaRPr>
          </a:p>
        </p:txBody>
      </p:sp>
      <p:sp>
        <p:nvSpPr>
          <p:cNvPr id="10" name="淘宝网chenying0907出品 10"/>
          <p:cNvSpPr>
            <a:spLocks noEditPoints="1"/>
          </p:cNvSpPr>
          <p:nvPr/>
        </p:nvSpPr>
        <p:spPr bwMode="auto">
          <a:xfrm>
            <a:off x="2006808" y="1429546"/>
            <a:ext cx="666521" cy="666521"/>
          </a:xfrm>
          <a:custGeom>
            <a:avLst/>
            <a:gdLst>
              <a:gd name="T0" fmla="*/ 894 w 971"/>
              <a:gd name="T1" fmla="*/ 509 h 971"/>
              <a:gd name="T2" fmla="*/ 969 w 971"/>
              <a:gd name="T3" fmla="*/ 442 h 971"/>
              <a:gd name="T4" fmla="*/ 883 w 971"/>
              <a:gd name="T5" fmla="*/ 390 h 971"/>
              <a:gd name="T6" fmla="*/ 938 w 971"/>
              <a:gd name="T7" fmla="*/ 309 h 971"/>
              <a:gd name="T8" fmla="*/ 838 w 971"/>
              <a:gd name="T9" fmla="*/ 279 h 971"/>
              <a:gd name="T10" fmla="*/ 802 w 971"/>
              <a:gd name="T11" fmla="*/ 227 h 971"/>
              <a:gd name="T12" fmla="*/ 813 w 971"/>
              <a:gd name="T13" fmla="*/ 127 h 971"/>
              <a:gd name="T14" fmla="*/ 714 w 971"/>
              <a:gd name="T15" fmla="*/ 146 h 971"/>
              <a:gd name="T16" fmla="*/ 700 w 971"/>
              <a:gd name="T17" fmla="*/ 50 h 971"/>
              <a:gd name="T18" fmla="*/ 606 w 971"/>
              <a:gd name="T19" fmla="*/ 95 h 971"/>
              <a:gd name="T20" fmla="*/ 545 w 971"/>
              <a:gd name="T21" fmla="*/ 81 h 971"/>
              <a:gd name="T22" fmla="*/ 485 w 971"/>
              <a:gd name="T23" fmla="*/ 0 h 971"/>
              <a:gd name="T24" fmla="*/ 425 w 971"/>
              <a:gd name="T25" fmla="*/ 80 h 971"/>
              <a:gd name="T26" fmla="*/ 350 w 971"/>
              <a:gd name="T27" fmla="*/ 19 h 971"/>
              <a:gd name="T28" fmla="*/ 311 w 971"/>
              <a:gd name="T29" fmla="*/ 115 h 971"/>
              <a:gd name="T30" fmla="*/ 256 w 971"/>
              <a:gd name="T31" fmla="*/ 146 h 971"/>
              <a:gd name="T32" fmla="*/ 157 w 971"/>
              <a:gd name="T33" fmla="*/ 126 h 971"/>
              <a:gd name="T34" fmla="*/ 167 w 971"/>
              <a:gd name="T35" fmla="*/ 226 h 971"/>
              <a:gd name="T36" fmla="*/ 70 w 971"/>
              <a:gd name="T37" fmla="*/ 232 h 971"/>
              <a:gd name="T38" fmla="*/ 106 w 971"/>
              <a:gd name="T39" fmla="*/ 329 h 971"/>
              <a:gd name="T40" fmla="*/ 86 w 971"/>
              <a:gd name="T41" fmla="*/ 389 h 971"/>
              <a:gd name="T42" fmla="*/ 0 w 971"/>
              <a:gd name="T43" fmla="*/ 441 h 971"/>
              <a:gd name="T44" fmla="*/ 75 w 971"/>
              <a:gd name="T45" fmla="*/ 508 h 971"/>
              <a:gd name="T46" fmla="*/ 6 w 971"/>
              <a:gd name="T47" fmla="*/ 577 h 971"/>
              <a:gd name="T48" fmla="*/ 98 w 971"/>
              <a:gd name="T49" fmla="*/ 625 h 971"/>
              <a:gd name="T50" fmla="*/ 124 w 971"/>
              <a:gd name="T51" fmla="*/ 683 h 971"/>
              <a:gd name="T52" fmla="*/ 96 w 971"/>
              <a:gd name="T53" fmla="*/ 779 h 971"/>
              <a:gd name="T54" fmla="*/ 196 w 971"/>
              <a:gd name="T55" fmla="*/ 778 h 971"/>
              <a:gd name="T56" fmla="*/ 192 w 971"/>
              <a:gd name="T57" fmla="*/ 876 h 971"/>
              <a:gd name="T58" fmla="*/ 293 w 971"/>
              <a:gd name="T59" fmla="*/ 849 h 971"/>
              <a:gd name="T60" fmla="*/ 351 w 971"/>
              <a:gd name="T61" fmla="*/ 874 h 971"/>
              <a:gd name="T62" fmla="*/ 394 w 971"/>
              <a:gd name="T63" fmla="*/ 965 h 971"/>
              <a:gd name="T64" fmla="*/ 468 w 971"/>
              <a:gd name="T65" fmla="*/ 896 h 971"/>
              <a:gd name="T66" fmla="*/ 531 w 971"/>
              <a:gd name="T67" fmla="*/ 971 h 971"/>
              <a:gd name="T68" fmla="*/ 587 w 971"/>
              <a:gd name="T69" fmla="*/ 884 h 971"/>
              <a:gd name="T70" fmla="*/ 647 w 971"/>
              <a:gd name="T71" fmla="*/ 863 h 971"/>
              <a:gd name="T72" fmla="*/ 740 w 971"/>
              <a:gd name="T73" fmla="*/ 900 h 971"/>
              <a:gd name="T74" fmla="*/ 748 w 971"/>
              <a:gd name="T75" fmla="*/ 800 h 971"/>
              <a:gd name="T76" fmla="*/ 845 w 971"/>
              <a:gd name="T77" fmla="*/ 813 h 971"/>
              <a:gd name="T78" fmla="*/ 828 w 971"/>
              <a:gd name="T79" fmla="*/ 711 h 971"/>
              <a:gd name="T80" fmla="*/ 858 w 971"/>
              <a:gd name="T81" fmla="*/ 655 h 971"/>
              <a:gd name="T82" fmla="*/ 952 w 971"/>
              <a:gd name="T83" fmla="*/ 620 h 971"/>
              <a:gd name="T84" fmla="*/ 891 w 971"/>
              <a:gd name="T85" fmla="*/ 541 h 971"/>
              <a:gd name="T86" fmla="*/ 766 w 971"/>
              <a:gd name="T87" fmla="*/ 641 h 971"/>
              <a:gd name="T88" fmla="*/ 588 w 971"/>
              <a:gd name="T89" fmla="*/ 790 h 971"/>
              <a:gd name="T90" fmla="*/ 357 w 971"/>
              <a:gd name="T91" fmla="*/ 781 h 971"/>
              <a:gd name="T92" fmla="*/ 191 w 971"/>
              <a:gd name="T93" fmla="*/ 618 h 971"/>
              <a:gd name="T94" fmla="*/ 179 w 971"/>
              <a:gd name="T95" fmla="*/ 386 h 971"/>
              <a:gd name="T96" fmla="*/ 326 w 971"/>
              <a:gd name="T97" fmla="*/ 207 h 971"/>
              <a:gd name="T98" fmla="*/ 556 w 971"/>
              <a:gd name="T99" fmla="*/ 173 h 971"/>
              <a:gd name="T100" fmla="*/ 748 w 971"/>
              <a:gd name="T101" fmla="*/ 303 h 971"/>
              <a:gd name="T102" fmla="*/ 803 w 971"/>
              <a:gd name="T103" fmla="*/ 529 h 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71" h="971">
                <a:moveTo>
                  <a:pt x="891" y="541"/>
                </a:moveTo>
                <a:cubicBezTo>
                  <a:pt x="893" y="530"/>
                  <a:pt x="893" y="520"/>
                  <a:pt x="894" y="509"/>
                </a:cubicBezTo>
                <a:cubicBezTo>
                  <a:pt x="920" y="502"/>
                  <a:pt x="946" y="494"/>
                  <a:pt x="971" y="485"/>
                </a:cubicBezTo>
                <a:cubicBezTo>
                  <a:pt x="971" y="470"/>
                  <a:pt x="970" y="456"/>
                  <a:pt x="969" y="442"/>
                </a:cubicBezTo>
                <a:cubicBezTo>
                  <a:pt x="942" y="433"/>
                  <a:pt x="916" y="426"/>
                  <a:pt x="889" y="421"/>
                </a:cubicBezTo>
                <a:cubicBezTo>
                  <a:pt x="888" y="411"/>
                  <a:pt x="885" y="400"/>
                  <a:pt x="883" y="390"/>
                </a:cubicBezTo>
                <a:cubicBezTo>
                  <a:pt x="880" y="380"/>
                  <a:pt x="878" y="370"/>
                  <a:pt x="874" y="360"/>
                </a:cubicBezTo>
                <a:cubicBezTo>
                  <a:pt x="896" y="344"/>
                  <a:pt x="917" y="327"/>
                  <a:pt x="938" y="309"/>
                </a:cubicBezTo>
                <a:cubicBezTo>
                  <a:pt x="932" y="296"/>
                  <a:pt x="927" y="283"/>
                  <a:pt x="920" y="270"/>
                </a:cubicBezTo>
                <a:cubicBezTo>
                  <a:pt x="893" y="271"/>
                  <a:pt x="865" y="274"/>
                  <a:pt x="838" y="279"/>
                </a:cubicBezTo>
                <a:cubicBezTo>
                  <a:pt x="833" y="270"/>
                  <a:pt x="828" y="261"/>
                  <a:pt x="821" y="252"/>
                </a:cubicBezTo>
                <a:cubicBezTo>
                  <a:pt x="816" y="244"/>
                  <a:pt x="809" y="235"/>
                  <a:pt x="802" y="227"/>
                </a:cubicBezTo>
                <a:cubicBezTo>
                  <a:pt x="817" y="205"/>
                  <a:pt x="831" y="181"/>
                  <a:pt x="843" y="157"/>
                </a:cubicBezTo>
                <a:cubicBezTo>
                  <a:pt x="833" y="147"/>
                  <a:pt x="823" y="137"/>
                  <a:pt x="813" y="127"/>
                </a:cubicBezTo>
                <a:cubicBezTo>
                  <a:pt x="787" y="139"/>
                  <a:pt x="763" y="151"/>
                  <a:pt x="740" y="165"/>
                </a:cubicBezTo>
                <a:cubicBezTo>
                  <a:pt x="731" y="159"/>
                  <a:pt x="723" y="153"/>
                  <a:pt x="714" y="146"/>
                </a:cubicBezTo>
                <a:cubicBezTo>
                  <a:pt x="705" y="141"/>
                  <a:pt x="696" y="135"/>
                  <a:pt x="687" y="130"/>
                </a:cubicBezTo>
                <a:cubicBezTo>
                  <a:pt x="693" y="104"/>
                  <a:pt x="697" y="77"/>
                  <a:pt x="700" y="50"/>
                </a:cubicBezTo>
                <a:cubicBezTo>
                  <a:pt x="687" y="44"/>
                  <a:pt x="674" y="38"/>
                  <a:pt x="661" y="33"/>
                </a:cubicBezTo>
                <a:cubicBezTo>
                  <a:pt x="641" y="52"/>
                  <a:pt x="623" y="73"/>
                  <a:pt x="606" y="95"/>
                </a:cubicBezTo>
                <a:cubicBezTo>
                  <a:pt x="596" y="92"/>
                  <a:pt x="586" y="89"/>
                  <a:pt x="576" y="86"/>
                </a:cubicBezTo>
                <a:cubicBezTo>
                  <a:pt x="566" y="84"/>
                  <a:pt x="555" y="82"/>
                  <a:pt x="545" y="81"/>
                </a:cubicBezTo>
                <a:cubicBezTo>
                  <a:pt x="541" y="54"/>
                  <a:pt x="535" y="28"/>
                  <a:pt x="528" y="2"/>
                </a:cubicBezTo>
                <a:cubicBezTo>
                  <a:pt x="513" y="0"/>
                  <a:pt x="499" y="0"/>
                  <a:pt x="485" y="0"/>
                </a:cubicBezTo>
                <a:cubicBezTo>
                  <a:pt x="474" y="25"/>
                  <a:pt x="464" y="51"/>
                  <a:pt x="457" y="77"/>
                </a:cubicBezTo>
                <a:cubicBezTo>
                  <a:pt x="446" y="78"/>
                  <a:pt x="436" y="79"/>
                  <a:pt x="425" y="80"/>
                </a:cubicBezTo>
                <a:cubicBezTo>
                  <a:pt x="415" y="82"/>
                  <a:pt x="404" y="84"/>
                  <a:pt x="394" y="86"/>
                </a:cubicBezTo>
                <a:cubicBezTo>
                  <a:pt x="381" y="63"/>
                  <a:pt x="366" y="41"/>
                  <a:pt x="350" y="19"/>
                </a:cubicBezTo>
                <a:cubicBezTo>
                  <a:pt x="336" y="23"/>
                  <a:pt x="322" y="27"/>
                  <a:pt x="309" y="32"/>
                </a:cubicBezTo>
                <a:cubicBezTo>
                  <a:pt x="308" y="60"/>
                  <a:pt x="309" y="88"/>
                  <a:pt x="311" y="115"/>
                </a:cubicBezTo>
                <a:cubicBezTo>
                  <a:pt x="301" y="119"/>
                  <a:pt x="292" y="124"/>
                  <a:pt x="283" y="129"/>
                </a:cubicBezTo>
                <a:cubicBezTo>
                  <a:pt x="273" y="134"/>
                  <a:pt x="264" y="140"/>
                  <a:pt x="256" y="146"/>
                </a:cubicBezTo>
                <a:cubicBezTo>
                  <a:pt x="235" y="129"/>
                  <a:pt x="213" y="113"/>
                  <a:pt x="190" y="99"/>
                </a:cubicBezTo>
                <a:cubicBezTo>
                  <a:pt x="178" y="108"/>
                  <a:pt x="167" y="117"/>
                  <a:pt x="157" y="126"/>
                </a:cubicBezTo>
                <a:cubicBezTo>
                  <a:pt x="166" y="153"/>
                  <a:pt x="176" y="178"/>
                  <a:pt x="188" y="203"/>
                </a:cubicBezTo>
                <a:cubicBezTo>
                  <a:pt x="181" y="210"/>
                  <a:pt x="174" y="218"/>
                  <a:pt x="167" y="226"/>
                </a:cubicBezTo>
                <a:cubicBezTo>
                  <a:pt x="161" y="235"/>
                  <a:pt x="154" y="243"/>
                  <a:pt x="148" y="252"/>
                </a:cubicBezTo>
                <a:cubicBezTo>
                  <a:pt x="122" y="243"/>
                  <a:pt x="97" y="237"/>
                  <a:pt x="70" y="232"/>
                </a:cubicBezTo>
                <a:cubicBezTo>
                  <a:pt x="62" y="244"/>
                  <a:pt x="55" y="256"/>
                  <a:pt x="49" y="269"/>
                </a:cubicBezTo>
                <a:cubicBezTo>
                  <a:pt x="67" y="290"/>
                  <a:pt x="86" y="310"/>
                  <a:pt x="106" y="329"/>
                </a:cubicBezTo>
                <a:cubicBezTo>
                  <a:pt x="102" y="339"/>
                  <a:pt x="98" y="348"/>
                  <a:pt x="95" y="358"/>
                </a:cubicBezTo>
                <a:cubicBezTo>
                  <a:pt x="91" y="369"/>
                  <a:pt x="88" y="379"/>
                  <a:pt x="86" y="389"/>
                </a:cubicBezTo>
                <a:cubicBezTo>
                  <a:pt x="59" y="391"/>
                  <a:pt x="32" y="394"/>
                  <a:pt x="6" y="399"/>
                </a:cubicBezTo>
                <a:cubicBezTo>
                  <a:pt x="3" y="413"/>
                  <a:pt x="1" y="427"/>
                  <a:pt x="0" y="441"/>
                </a:cubicBezTo>
                <a:cubicBezTo>
                  <a:pt x="24" y="454"/>
                  <a:pt x="49" y="466"/>
                  <a:pt x="74" y="476"/>
                </a:cubicBezTo>
                <a:cubicBezTo>
                  <a:pt x="74" y="487"/>
                  <a:pt x="74" y="497"/>
                  <a:pt x="75" y="508"/>
                </a:cubicBezTo>
                <a:cubicBezTo>
                  <a:pt x="75" y="518"/>
                  <a:pt x="76" y="529"/>
                  <a:pt x="78" y="539"/>
                </a:cubicBezTo>
                <a:cubicBezTo>
                  <a:pt x="53" y="551"/>
                  <a:pt x="30" y="563"/>
                  <a:pt x="6" y="577"/>
                </a:cubicBezTo>
                <a:cubicBezTo>
                  <a:pt x="9" y="591"/>
                  <a:pt x="12" y="605"/>
                  <a:pt x="16" y="619"/>
                </a:cubicBezTo>
                <a:cubicBezTo>
                  <a:pt x="44" y="623"/>
                  <a:pt x="71" y="625"/>
                  <a:pt x="98" y="625"/>
                </a:cubicBezTo>
                <a:cubicBezTo>
                  <a:pt x="102" y="635"/>
                  <a:pt x="106" y="645"/>
                  <a:pt x="110" y="654"/>
                </a:cubicBezTo>
                <a:cubicBezTo>
                  <a:pt x="114" y="664"/>
                  <a:pt x="119" y="674"/>
                  <a:pt x="124" y="683"/>
                </a:cubicBezTo>
                <a:cubicBezTo>
                  <a:pt x="106" y="702"/>
                  <a:pt x="88" y="723"/>
                  <a:pt x="71" y="744"/>
                </a:cubicBezTo>
                <a:cubicBezTo>
                  <a:pt x="79" y="756"/>
                  <a:pt x="87" y="768"/>
                  <a:pt x="96" y="779"/>
                </a:cubicBezTo>
                <a:cubicBezTo>
                  <a:pt x="123" y="773"/>
                  <a:pt x="149" y="765"/>
                  <a:pt x="174" y="755"/>
                </a:cubicBezTo>
                <a:cubicBezTo>
                  <a:pt x="181" y="763"/>
                  <a:pt x="189" y="771"/>
                  <a:pt x="196" y="778"/>
                </a:cubicBezTo>
                <a:cubicBezTo>
                  <a:pt x="204" y="786"/>
                  <a:pt x="211" y="793"/>
                  <a:pt x="220" y="800"/>
                </a:cubicBezTo>
                <a:cubicBezTo>
                  <a:pt x="209" y="824"/>
                  <a:pt x="200" y="850"/>
                  <a:pt x="192" y="876"/>
                </a:cubicBezTo>
                <a:cubicBezTo>
                  <a:pt x="204" y="884"/>
                  <a:pt x="216" y="892"/>
                  <a:pt x="228" y="900"/>
                </a:cubicBezTo>
                <a:cubicBezTo>
                  <a:pt x="251" y="884"/>
                  <a:pt x="272" y="867"/>
                  <a:pt x="293" y="849"/>
                </a:cubicBezTo>
                <a:cubicBezTo>
                  <a:pt x="302" y="854"/>
                  <a:pt x="311" y="858"/>
                  <a:pt x="321" y="863"/>
                </a:cubicBezTo>
                <a:cubicBezTo>
                  <a:pt x="331" y="867"/>
                  <a:pt x="341" y="871"/>
                  <a:pt x="351" y="874"/>
                </a:cubicBezTo>
                <a:cubicBezTo>
                  <a:pt x="350" y="901"/>
                  <a:pt x="351" y="928"/>
                  <a:pt x="353" y="955"/>
                </a:cubicBezTo>
                <a:cubicBezTo>
                  <a:pt x="366" y="959"/>
                  <a:pt x="380" y="962"/>
                  <a:pt x="394" y="965"/>
                </a:cubicBezTo>
                <a:cubicBezTo>
                  <a:pt x="410" y="942"/>
                  <a:pt x="424" y="918"/>
                  <a:pt x="436" y="894"/>
                </a:cubicBezTo>
                <a:cubicBezTo>
                  <a:pt x="447" y="895"/>
                  <a:pt x="457" y="896"/>
                  <a:pt x="468" y="896"/>
                </a:cubicBezTo>
                <a:cubicBezTo>
                  <a:pt x="479" y="897"/>
                  <a:pt x="489" y="897"/>
                  <a:pt x="500" y="896"/>
                </a:cubicBezTo>
                <a:cubicBezTo>
                  <a:pt x="509" y="921"/>
                  <a:pt x="519" y="947"/>
                  <a:pt x="531" y="971"/>
                </a:cubicBezTo>
                <a:cubicBezTo>
                  <a:pt x="545" y="969"/>
                  <a:pt x="559" y="967"/>
                  <a:pt x="573" y="965"/>
                </a:cubicBezTo>
                <a:cubicBezTo>
                  <a:pt x="580" y="937"/>
                  <a:pt x="584" y="911"/>
                  <a:pt x="587" y="884"/>
                </a:cubicBezTo>
                <a:cubicBezTo>
                  <a:pt x="597" y="881"/>
                  <a:pt x="607" y="878"/>
                  <a:pt x="617" y="875"/>
                </a:cubicBezTo>
                <a:cubicBezTo>
                  <a:pt x="627" y="871"/>
                  <a:pt x="637" y="867"/>
                  <a:pt x="647" y="863"/>
                </a:cubicBezTo>
                <a:cubicBezTo>
                  <a:pt x="664" y="883"/>
                  <a:pt x="683" y="903"/>
                  <a:pt x="703" y="921"/>
                </a:cubicBezTo>
                <a:cubicBezTo>
                  <a:pt x="716" y="915"/>
                  <a:pt x="728" y="908"/>
                  <a:pt x="740" y="900"/>
                </a:cubicBezTo>
                <a:cubicBezTo>
                  <a:pt x="736" y="873"/>
                  <a:pt x="731" y="846"/>
                  <a:pt x="723" y="820"/>
                </a:cubicBezTo>
                <a:cubicBezTo>
                  <a:pt x="732" y="814"/>
                  <a:pt x="740" y="807"/>
                  <a:pt x="748" y="800"/>
                </a:cubicBezTo>
                <a:cubicBezTo>
                  <a:pt x="757" y="794"/>
                  <a:pt x="764" y="786"/>
                  <a:pt x="772" y="779"/>
                </a:cubicBezTo>
                <a:cubicBezTo>
                  <a:pt x="795" y="792"/>
                  <a:pt x="820" y="803"/>
                  <a:pt x="845" y="813"/>
                </a:cubicBezTo>
                <a:cubicBezTo>
                  <a:pt x="855" y="802"/>
                  <a:pt x="864" y="791"/>
                  <a:pt x="872" y="780"/>
                </a:cubicBezTo>
                <a:cubicBezTo>
                  <a:pt x="859" y="756"/>
                  <a:pt x="844" y="733"/>
                  <a:pt x="828" y="711"/>
                </a:cubicBezTo>
                <a:cubicBezTo>
                  <a:pt x="834" y="702"/>
                  <a:pt x="839" y="693"/>
                  <a:pt x="844" y="684"/>
                </a:cubicBezTo>
                <a:cubicBezTo>
                  <a:pt x="849" y="674"/>
                  <a:pt x="854" y="665"/>
                  <a:pt x="858" y="655"/>
                </a:cubicBezTo>
                <a:cubicBezTo>
                  <a:pt x="885" y="659"/>
                  <a:pt x="911" y="660"/>
                  <a:pt x="939" y="661"/>
                </a:cubicBezTo>
                <a:cubicBezTo>
                  <a:pt x="944" y="647"/>
                  <a:pt x="948" y="634"/>
                  <a:pt x="952" y="620"/>
                </a:cubicBezTo>
                <a:cubicBezTo>
                  <a:pt x="931" y="602"/>
                  <a:pt x="908" y="586"/>
                  <a:pt x="886" y="572"/>
                </a:cubicBezTo>
                <a:cubicBezTo>
                  <a:pt x="888" y="561"/>
                  <a:pt x="890" y="551"/>
                  <a:pt x="891" y="541"/>
                </a:cubicBezTo>
                <a:close/>
                <a:moveTo>
                  <a:pt x="803" y="529"/>
                </a:moveTo>
                <a:cubicBezTo>
                  <a:pt x="798" y="568"/>
                  <a:pt x="785" y="606"/>
                  <a:pt x="766" y="641"/>
                </a:cubicBezTo>
                <a:cubicBezTo>
                  <a:pt x="747" y="676"/>
                  <a:pt x="721" y="707"/>
                  <a:pt x="691" y="732"/>
                </a:cubicBezTo>
                <a:cubicBezTo>
                  <a:pt x="661" y="758"/>
                  <a:pt x="626" y="778"/>
                  <a:pt x="588" y="790"/>
                </a:cubicBezTo>
                <a:cubicBezTo>
                  <a:pt x="551" y="803"/>
                  <a:pt x="511" y="809"/>
                  <a:pt x="472" y="807"/>
                </a:cubicBezTo>
                <a:cubicBezTo>
                  <a:pt x="432" y="806"/>
                  <a:pt x="393" y="797"/>
                  <a:pt x="357" y="781"/>
                </a:cubicBezTo>
                <a:cubicBezTo>
                  <a:pt x="320" y="765"/>
                  <a:pt x="287" y="743"/>
                  <a:pt x="259" y="715"/>
                </a:cubicBezTo>
                <a:cubicBezTo>
                  <a:pt x="230" y="687"/>
                  <a:pt x="207" y="654"/>
                  <a:pt x="191" y="618"/>
                </a:cubicBezTo>
                <a:cubicBezTo>
                  <a:pt x="175" y="582"/>
                  <a:pt x="166" y="543"/>
                  <a:pt x="164" y="503"/>
                </a:cubicBezTo>
                <a:cubicBezTo>
                  <a:pt x="161" y="464"/>
                  <a:pt x="167" y="424"/>
                  <a:pt x="179" y="386"/>
                </a:cubicBezTo>
                <a:cubicBezTo>
                  <a:pt x="191" y="349"/>
                  <a:pt x="211" y="313"/>
                  <a:pt x="236" y="283"/>
                </a:cubicBezTo>
                <a:cubicBezTo>
                  <a:pt x="261" y="252"/>
                  <a:pt x="292" y="226"/>
                  <a:pt x="326" y="207"/>
                </a:cubicBezTo>
                <a:cubicBezTo>
                  <a:pt x="361" y="187"/>
                  <a:pt x="399" y="174"/>
                  <a:pt x="438" y="168"/>
                </a:cubicBezTo>
                <a:cubicBezTo>
                  <a:pt x="477" y="163"/>
                  <a:pt x="517" y="164"/>
                  <a:pt x="556" y="173"/>
                </a:cubicBezTo>
                <a:cubicBezTo>
                  <a:pt x="594" y="182"/>
                  <a:pt x="632" y="198"/>
                  <a:pt x="664" y="220"/>
                </a:cubicBezTo>
                <a:cubicBezTo>
                  <a:pt x="697" y="242"/>
                  <a:pt x="726" y="271"/>
                  <a:pt x="748" y="303"/>
                </a:cubicBezTo>
                <a:cubicBezTo>
                  <a:pt x="771" y="336"/>
                  <a:pt x="787" y="372"/>
                  <a:pt x="797" y="411"/>
                </a:cubicBezTo>
                <a:cubicBezTo>
                  <a:pt x="806" y="450"/>
                  <a:pt x="808" y="490"/>
                  <a:pt x="803" y="529"/>
                </a:cubicBezTo>
                <a:close/>
              </a:path>
            </a:pathLst>
          </a:custGeom>
          <a:solidFill>
            <a:schemeClr val="accent1"/>
          </a:solidFill>
          <a:ln>
            <a:noFill/>
          </a:ln>
        </p:spPr>
        <p:txBody>
          <a:bodyPr vert="horz" wrap="square" lIns="68580" tIns="34290" rIns="68580" bIns="34290" numCol="1" anchor="t" anchorCtr="0" compatLnSpc="1">
            <a:prstTxWarp prst="textNoShape">
              <a:avLst/>
            </a:prstTxWarp>
          </a:bodyPr>
          <a:lstStyle/>
          <a:p>
            <a:endParaRPr lang="en-US" sz="1013" dirty="0">
              <a:solidFill>
                <a:schemeClr val="tx2"/>
              </a:solidFill>
              <a:latin typeface="微软雅黑" panose="020B0503020204020204" pitchFamily="34" charset="-122"/>
              <a:ea typeface="微软雅黑" panose="020B0503020204020204" pitchFamily="34" charset="-122"/>
            </a:endParaRPr>
          </a:p>
        </p:txBody>
      </p:sp>
      <p:sp>
        <p:nvSpPr>
          <p:cNvPr id="11" name="淘宝网chenying0907出品 11"/>
          <p:cNvSpPr>
            <a:spLocks noEditPoints="1"/>
          </p:cNvSpPr>
          <p:nvPr/>
        </p:nvSpPr>
        <p:spPr bwMode="auto">
          <a:xfrm>
            <a:off x="1096876" y="3798329"/>
            <a:ext cx="425188" cy="425188"/>
          </a:xfrm>
          <a:custGeom>
            <a:avLst/>
            <a:gdLst>
              <a:gd name="T0" fmla="*/ 894 w 971"/>
              <a:gd name="T1" fmla="*/ 509 h 971"/>
              <a:gd name="T2" fmla="*/ 969 w 971"/>
              <a:gd name="T3" fmla="*/ 442 h 971"/>
              <a:gd name="T4" fmla="*/ 883 w 971"/>
              <a:gd name="T5" fmla="*/ 390 h 971"/>
              <a:gd name="T6" fmla="*/ 938 w 971"/>
              <a:gd name="T7" fmla="*/ 309 h 971"/>
              <a:gd name="T8" fmla="*/ 838 w 971"/>
              <a:gd name="T9" fmla="*/ 279 h 971"/>
              <a:gd name="T10" fmla="*/ 802 w 971"/>
              <a:gd name="T11" fmla="*/ 227 h 971"/>
              <a:gd name="T12" fmla="*/ 813 w 971"/>
              <a:gd name="T13" fmla="*/ 127 h 971"/>
              <a:gd name="T14" fmla="*/ 714 w 971"/>
              <a:gd name="T15" fmla="*/ 146 h 971"/>
              <a:gd name="T16" fmla="*/ 700 w 971"/>
              <a:gd name="T17" fmla="*/ 50 h 971"/>
              <a:gd name="T18" fmla="*/ 606 w 971"/>
              <a:gd name="T19" fmla="*/ 95 h 971"/>
              <a:gd name="T20" fmla="*/ 545 w 971"/>
              <a:gd name="T21" fmla="*/ 81 h 971"/>
              <a:gd name="T22" fmla="*/ 485 w 971"/>
              <a:gd name="T23" fmla="*/ 0 h 971"/>
              <a:gd name="T24" fmla="*/ 425 w 971"/>
              <a:gd name="T25" fmla="*/ 80 h 971"/>
              <a:gd name="T26" fmla="*/ 350 w 971"/>
              <a:gd name="T27" fmla="*/ 19 h 971"/>
              <a:gd name="T28" fmla="*/ 311 w 971"/>
              <a:gd name="T29" fmla="*/ 115 h 971"/>
              <a:gd name="T30" fmla="*/ 256 w 971"/>
              <a:gd name="T31" fmla="*/ 146 h 971"/>
              <a:gd name="T32" fmla="*/ 157 w 971"/>
              <a:gd name="T33" fmla="*/ 126 h 971"/>
              <a:gd name="T34" fmla="*/ 167 w 971"/>
              <a:gd name="T35" fmla="*/ 226 h 971"/>
              <a:gd name="T36" fmla="*/ 70 w 971"/>
              <a:gd name="T37" fmla="*/ 232 h 971"/>
              <a:gd name="T38" fmla="*/ 106 w 971"/>
              <a:gd name="T39" fmla="*/ 329 h 971"/>
              <a:gd name="T40" fmla="*/ 86 w 971"/>
              <a:gd name="T41" fmla="*/ 389 h 971"/>
              <a:gd name="T42" fmla="*/ 0 w 971"/>
              <a:gd name="T43" fmla="*/ 441 h 971"/>
              <a:gd name="T44" fmla="*/ 75 w 971"/>
              <a:gd name="T45" fmla="*/ 508 h 971"/>
              <a:gd name="T46" fmla="*/ 6 w 971"/>
              <a:gd name="T47" fmla="*/ 577 h 971"/>
              <a:gd name="T48" fmla="*/ 98 w 971"/>
              <a:gd name="T49" fmla="*/ 625 h 971"/>
              <a:gd name="T50" fmla="*/ 124 w 971"/>
              <a:gd name="T51" fmla="*/ 683 h 971"/>
              <a:gd name="T52" fmla="*/ 96 w 971"/>
              <a:gd name="T53" fmla="*/ 779 h 971"/>
              <a:gd name="T54" fmla="*/ 196 w 971"/>
              <a:gd name="T55" fmla="*/ 778 h 971"/>
              <a:gd name="T56" fmla="*/ 192 w 971"/>
              <a:gd name="T57" fmla="*/ 876 h 971"/>
              <a:gd name="T58" fmla="*/ 293 w 971"/>
              <a:gd name="T59" fmla="*/ 849 h 971"/>
              <a:gd name="T60" fmla="*/ 351 w 971"/>
              <a:gd name="T61" fmla="*/ 874 h 971"/>
              <a:gd name="T62" fmla="*/ 394 w 971"/>
              <a:gd name="T63" fmla="*/ 965 h 971"/>
              <a:gd name="T64" fmla="*/ 468 w 971"/>
              <a:gd name="T65" fmla="*/ 896 h 971"/>
              <a:gd name="T66" fmla="*/ 531 w 971"/>
              <a:gd name="T67" fmla="*/ 971 h 971"/>
              <a:gd name="T68" fmla="*/ 587 w 971"/>
              <a:gd name="T69" fmla="*/ 884 h 971"/>
              <a:gd name="T70" fmla="*/ 647 w 971"/>
              <a:gd name="T71" fmla="*/ 863 h 971"/>
              <a:gd name="T72" fmla="*/ 740 w 971"/>
              <a:gd name="T73" fmla="*/ 900 h 971"/>
              <a:gd name="T74" fmla="*/ 748 w 971"/>
              <a:gd name="T75" fmla="*/ 800 h 971"/>
              <a:gd name="T76" fmla="*/ 845 w 971"/>
              <a:gd name="T77" fmla="*/ 813 h 971"/>
              <a:gd name="T78" fmla="*/ 828 w 971"/>
              <a:gd name="T79" fmla="*/ 711 h 971"/>
              <a:gd name="T80" fmla="*/ 858 w 971"/>
              <a:gd name="T81" fmla="*/ 655 h 971"/>
              <a:gd name="T82" fmla="*/ 952 w 971"/>
              <a:gd name="T83" fmla="*/ 620 h 971"/>
              <a:gd name="T84" fmla="*/ 891 w 971"/>
              <a:gd name="T85" fmla="*/ 541 h 971"/>
              <a:gd name="T86" fmla="*/ 766 w 971"/>
              <a:gd name="T87" fmla="*/ 641 h 971"/>
              <a:gd name="T88" fmla="*/ 588 w 971"/>
              <a:gd name="T89" fmla="*/ 790 h 971"/>
              <a:gd name="T90" fmla="*/ 357 w 971"/>
              <a:gd name="T91" fmla="*/ 781 h 971"/>
              <a:gd name="T92" fmla="*/ 191 w 971"/>
              <a:gd name="T93" fmla="*/ 618 h 971"/>
              <a:gd name="T94" fmla="*/ 179 w 971"/>
              <a:gd name="T95" fmla="*/ 386 h 971"/>
              <a:gd name="T96" fmla="*/ 326 w 971"/>
              <a:gd name="T97" fmla="*/ 207 h 971"/>
              <a:gd name="T98" fmla="*/ 556 w 971"/>
              <a:gd name="T99" fmla="*/ 173 h 971"/>
              <a:gd name="T100" fmla="*/ 748 w 971"/>
              <a:gd name="T101" fmla="*/ 303 h 971"/>
              <a:gd name="T102" fmla="*/ 803 w 971"/>
              <a:gd name="T103" fmla="*/ 529 h 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71" h="971">
                <a:moveTo>
                  <a:pt x="891" y="541"/>
                </a:moveTo>
                <a:cubicBezTo>
                  <a:pt x="893" y="530"/>
                  <a:pt x="893" y="520"/>
                  <a:pt x="894" y="509"/>
                </a:cubicBezTo>
                <a:cubicBezTo>
                  <a:pt x="920" y="502"/>
                  <a:pt x="946" y="494"/>
                  <a:pt x="971" y="485"/>
                </a:cubicBezTo>
                <a:cubicBezTo>
                  <a:pt x="971" y="470"/>
                  <a:pt x="970" y="456"/>
                  <a:pt x="969" y="442"/>
                </a:cubicBezTo>
                <a:cubicBezTo>
                  <a:pt x="942" y="433"/>
                  <a:pt x="916" y="426"/>
                  <a:pt x="889" y="421"/>
                </a:cubicBezTo>
                <a:cubicBezTo>
                  <a:pt x="888" y="411"/>
                  <a:pt x="885" y="400"/>
                  <a:pt x="883" y="390"/>
                </a:cubicBezTo>
                <a:cubicBezTo>
                  <a:pt x="880" y="380"/>
                  <a:pt x="878" y="370"/>
                  <a:pt x="874" y="360"/>
                </a:cubicBezTo>
                <a:cubicBezTo>
                  <a:pt x="896" y="344"/>
                  <a:pt x="917" y="327"/>
                  <a:pt x="938" y="309"/>
                </a:cubicBezTo>
                <a:cubicBezTo>
                  <a:pt x="932" y="296"/>
                  <a:pt x="927" y="283"/>
                  <a:pt x="920" y="270"/>
                </a:cubicBezTo>
                <a:cubicBezTo>
                  <a:pt x="893" y="271"/>
                  <a:pt x="865" y="274"/>
                  <a:pt x="838" y="279"/>
                </a:cubicBezTo>
                <a:cubicBezTo>
                  <a:pt x="833" y="270"/>
                  <a:pt x="828" y="261"/>
                  <a:pt x="821" y="252"/>
                </a:cubicBezTo>
                <a:cubicBezTo>
                  <a:pt x="816" y="244"/>
                  <a:pt x="809" y="235"/>
                  <a:pt x="802" y="227"/>
                </a:cubicBezTo>
                <a:cubicBezTo>
                  <a:pt x="817" y="205"/>
                  <a:pt x="831" y="181"/>
                  <a:pt x="843" y="157"/>
                </a:cubicBezTo>
                <a:cubicBezTo>
                  <a:pt x="833" y="147"/>
                  <a:pt x="823" y="137"/>
                  <a:pt x="813" y="127"/>
                </a:cubicBezTo>
                <a:cubicBezTo>
                  <a:pt x="787" y="139"/>
                  <a:pt x="763" y="151"/>
                  <a:pt x="740" y="165"/>
                </a:cubicBezTo>
                <a:cubicBezTo>
                  <a:pt x="731" y="159"/>
                  <a:pt x="723" y="153"/>
                  <a:pt x="714" y="146"/>
                </a:cubicBezTo>
                <a:cubicBezTo>
                  <a:pt x="705" y="141"/>
                  <a:pt x="696" y="135"/>
                  <a:pt x="687" y="130"/>
                </a:cubicBezTo>
                <a:cubicBezTo>
                  <a:pt x="693" y="104"/>
                  <a:pt x="697" y="77"/>
                  <a:pt x="700" y="50"/>
                </a:cubicBezTo>
                <a:cubicBezTo>
                  <a:pt x="687" y="44"/>
                  <a:pt x="674" y="38"/>
                  <a:pt x="661" y="33"/>
                </a:cubicBezTo>
                <a:cubicBezTo>
                  <a:pt x="641" y="52"/>
                  <a:pt x="623" y="73"/>
                  <a:pt x="606" y="95"/>
                </a:cubicBezTo>
                <a:cubicBezTo>
                  <a:pt x="596" y="92"/>
                  <a:pt x="586" y="89"/>
                  <a:pt x="576" y="86"/>
                </a:cubicBezTo>
                <a:cubicBezTo>
                  <a:pt x="566" y="84"/>
                  <a:pt x="555" y="82"/>
                  <a:pt x="545" y="81"/>
                </a:cubicBezTo>
                <a:cubicBezTo>
                  <a:pt x="541" y="54"/>
                  <a:pt x="535" y="28"/>
                  <a:pt x="528" y="2"/>
                </a:cubicBezTo>
                <a:cubicBezTo>
                  <a:pt x="513" y="0"/>
                  <a:pt x="499" y="0"/>
                  <a:pt x="485" y="0"/>
                </a:cubicBezTo>
                <a:cubicBezTo>
                  <a:pt x="474" y="25"/>
                  <a:pt x="464" y="51"/>
                  <a:pt x="457" y="77"/>
                </a:cubicBezTo>
                <a:cubicBezTo>
                  <a:pt x="446" y="78"/>
                  <a:pt x="436" y="79"/>
                  <a:pt x="425" y="80"/>
                </a:cubicBezTo>
                <a:cubicBezTo>
                  <a:pt x="415" y="82"/>
                  <a:pt x="404" y="84"/>
                  <a:pt x="394" y="86"/>
                </a:cubicBezTo>
                <a:cubicBezTo>
                  <a:pt x="381" y="63"/>
                  <a:pt x="366" y="41"/>
                  <a:pt x="350" y="19"/>
                </a:cubicBezTo>
                <a:cubicBezTo>
                  <a:pt x="336" y="23"/>
                  <a:pt x="322" y="27"/>
                  <a:pt x="309" y="32"/>
                </a:cubicBezTo>
                <a:cubicBezTo>
                  <a:pt x="308" y="60"/>
                  <a:pt x="309" y="88"/>
                  <a:pt x="311" y="115"/>
                </a:cubicBezTo>
                <a:cubicBezTo>
                  <a:pt x="301" y="119"/>
                  <a:pt x="292" y="124"/>
                  <a:pt x="283" y="129"/>
                </a:cubicBezTo>
                <a:cubicBezTo>
                  <a:pt x="273" y="134"/>
                  <a:pt x="264" y="140"/>
                  <a:pt x="256" y="146"/>
                </a:cubicBezTo>
                <a:cubicBezTo>
                  <a:pt x="235" y="129"/>
                  <a:pt x="213" y="113"/>
                  <a:pt x="190" y="99"/>
                </a:cubicBezTo>
                <a:cubicBezTo>
                  <a:pt x="178" y="108"/>
                  <a:pt x="167" y="117"/>
                  <a:pt x="157" y="126"/>
                </a:cubicBezTo>
                <a:cubicBezTo>
                  <a:pt x="166" y="153"/>
                  <a:pt x="176" y="178"/>
                  <a:pt x="188" y="203"/>
                </a:cubicBezTo>
                <a:cubicBezTo>
                  <a:pt x="181" y="210"/>
                  <a:pt x="174" y="218"/>
                  <a:pt x="167" y="226"/>
                </a:cubicBezTo>
                <a:cubicBezTo>
                  <a:pt x="161" y="235"/>
                  <a:pt x="154" y="243"/>
                  <a:pt x="148" y="252"/>
                </a:cubicBezTo>
                <a:cubicBezTo>
                  <a:pt x="122" y="243"/>
                  <a:pt x="97" y="237"/>
                  <a:pt x="70" y="232"/>
                </a:cubicBezTo>
                <a:cubicBezTo>
                  <a:pt x="62" y="244"/>
                  <a:pt x="55" y="256"/>
                  <a:pt x="49" y="269"/>
                </a:cubicBezTo>
                <a:cubicBezTo>
                  <a:pt x="67" y="290"/>
                  <a:pt x="86" y="310"/>
                  <a:pt x="106" y="329"/>
                </a:cubicBezTo>
                <a:cubicBezTo>
                  <a:pt x="102" y="339"/>
                  <a:pt x="98" y="348"/>
                  <a:pt x="95" y="358"/>
                </a:cubicBezTo>
                <a:cubicBezTo>
                  <a:pt x="91" y="369"/>
                  <a:pt x="88" y="379"/>
                  <a:pt x="86" y="389"/>
                </a:cubicBezTo>
                <a:cubicBezTo>
                  <a:pt x="59" y="391"/>
                  <a:pt x="32" y="394"/>
                  <a:pt x="6" y="399"/>
                </a:cubicBezTo>
                <a:cubicBezTo>
                  <a:pt x="3" y="413"/>
                  <a:pt x="1" y="427"/>
                  <a:pt x="0" y="441"/>
                </a:cubicBezTo>
                <a:cubicBezTo>
                  <a:pt x="24" y="454"/>
                  <a:pt x="49" y="466"/>
                  <a:pt x="74" y="476"/>
                </a:cubicBezTo>
                <a:cubicBezTo>
                  <a:pt x="74" y="487"/>
                  <a:pt x="74" y="497"/>
                  <a:pt x="75" y="508"/>
                </a:cubicBezTo>
                <a:cubicBezTo>
                  <a:pt x="75" y="518"/>
                  <a:pt x="76" y="529"/>
                  <a:pt x="78" y="539"/>
                </a:cubicBezTo>
                <a:cubicBezTo>
                  <a:pt x="53" y="551"/>
                  <a:pt x="30" y="563"/>
                  <a:pt x="6" y="577"/>
                </a:cubicBezTo>
                <a:cubicBezTo>
                  <a:pt x="9" y="591"/>
                  <a:pt x="12" y="605"/>
                  <a:pt x="16" y="619"/>
                </a:cubicBezTo>
                <a:cubicBezTo>
                  <a:pt x="44" y="623"/>
                  <a:pt x="71" y="625"/>
                  <a:pt x="98" y="625"/>
                </a:cubicBezTo>
                <a:cubicBezTo>
                  <a:pt x="102" y="635"/>
                  <a:pt x="106" y="645"/>
                  <a:pt x="110" y="654"/>
                </a:cubicBezTo>
                <a:cubicBezTo>
                  <a:pt x="114" y="664"/>
                  <a:pt x="119" y="674"/>
                  <a:pt x="124" y="683"/>
                </a:cubicBezTo>
                <a:cubicBezTo>
                  <a:pt x="106" y="702"/>
                  <a:pt x="88" y="723"/>
                  <a:pt x="71" y="744"/>
                </a:cubicBezTo>
                <a:cubicBezTo>
                  <a:pt x="79" y="756"/>
                  <a:pt x="87" y="768"/>
                  <a:pt x="96" y="779"/>
                </a:cubicBezTo>
                <a:cubicBezTo>
                  <a:pt x="123" y="773"/>
                  <a:pt x="149" y="765"/>
                  <a:pt x="174" y="755"/>
                </a:cubicBezTo>
                <a:cubicBezTo>
                  <a:pt x="181" y="763"/>
                  <a:pt x="189" y="771"/>
                  <a:pt x="196" y="778"/>
                </a:cubicBezTo>
                <a:cubicBezTo>
                  <a:pt x="204" y="786"/>
                  <a:pt x="211" y="793"/>
                  <a:pt x="220" y="800"/>
                </a:cubicBezTo>
                <a:cubicBezTo>
                  <a:pt x="209" y="824"/>
                  <a:pt x="200" y="850"/>
                  <a:pt x="192" y="876"/>
                </a:cubicBezTo>
                <a:cubicBezTo>
                  <a:pt x="204" y="884"/>
                  <a:pt x="216" y="892"/>
                  <a:pt x="228" y="900"/>
                </a:cubicBezTo>
                <a:cubicBezTo>
                  <a:pt x="251" y="884"/>
                  <a:pt x="272" y="867"/>
                  <a:pt x="293" y="849"/>
                </a:cubicBezTo>
                <a:cubicBezTo>
                  <a:pt x="302" y="854"/>
                  <a:pt x="311" y="858"/>
                  <a:pt x="321" y="863"/>
                </a:cubicBezTo>
                <a:cubicBezTo>
                  <a:pt x="331" y="867"/>
                  <a:pt x="341" y="871"/>
                  <a:pt x="351" y="874"/>
                </a:cubicBezTo>
                <a:cubicBezTo>
                  <a:pt x="350" y="901"/>
                  <a:pt x="351" y="928"/>
                  <a:pt x="353" y="955"/>
                </a:cubicBezTo>
                <a:cubicBezTo>
                  <a:pt x="366" y="959"/>
                  <a:pt x="380" y="962"/>
                  <a:pt x="394" y="965"/>
                </a:cubicBezTo>
                <a:cubicBezTo>
                  <a:pt x="410" y="942"/>
                  <a:pt x="424" y="918"/>
                  <a:pt x="436" y="894"/>
                </a:cubicBezTo>
                <a:cubicBezTo>
                  <a:pt x="447" y="895"/>
                  <a:pt x="457" y="896"/>
                  <a:pt x="468" y="896"/>
                </a:cubicBezTo>
                <a:cubicBezTo>
                  <a:pt x="479" y="897"/>
                  <a:pt x="489" y="897"/>
                  <a:pt x="500" y="896"/>
                </a:cubicBezTo>
                <a:cubicBezTo>
                  <a:pt x="509" y="921"/>
                  <a:pt x="519" y="947"/>
                  <a:pt x="531" y="971"/>
                </a:cubicBezTo>
                <a:cubicBezTo>
                  <a:pt x="545" y="969"/>
                  <a:pt x="559" y="967"/>
                  <a:pt x="573" y="965"/>
                </a:cubicBezTo>
                <a:cubicBezTo>
                  <a:pt x="580" y="937"/>
                  <a:pt x="584" y="911"/>
                  <a:pt x="587" y="884"/>
                </a:cubicBezTo>
                <a:cubicBezTo>
                  <a:pt x="597" y="881"/>
                  <a:pt x="607" y="878"/>
                  <a:pt x="617" y="875"/>
                </a:cubicBezTo>
                <a:cubicBezTo>
                  <a:pt x="627" y="871"/>
                  <a:pt x="637" y="867"/>
                  <a:pt x="647" y="863"/>
                </a:cubicBezTo>
                <a:cubicBezTo>
                  <a:pt x="664" y="883"/>
                  <a:pt x="683" y="903"/>
                  <a:pt x="703" y="921"/>
                </a:cubicBezTo>
                <a:cubicBezTo>
                  <a:pt x="716" y="915"/>
                  <a:pt x="728" y="908"/>
                  <a:pt x="740" y="900"/>
                </a:cubicBezTo>
                <a:cubicBezTo>
                  <a:pt x="736" y="873"/>
                  <a:pt x="731" y="846"/>
                  <a:pt x="723" y="820"/>
                </a:cubicBezTo>
                <a:cubicBezTo>
                  <a:pt x="732" y="814"/>
                  <a:pt x="740" y="807"/>
                  <a:pt x="748" y="800"/>
                </a:cubicBezTo>
                <a:cubicBezTo>
                  <a:pt x="757" y="794"/>
                  <a:pt x="764" y="786"/>
                  <a:pt x="772" y="779"/>
                </a:cubicBezTo>
                <a:cubicBezTo>
                  <a:pt x="795" y="792"/>
                  <a:pt x="820" y="803"/>
                  <a:pt x="845" y="813"/>
                </a:cubicBezTo>
                <a:cubicBezTo>
                  <a:pt x="855" y="802"/>
                  <a:pt x="864" y="791"/>
                  <a:pt x="872" y="780"/>
                </a:cubicBezTo>
                <a:cubicBezTo>
                  <a:pt x="859" y="756"/>
                  <a:pt x="844" y="733"/>
                  <a:pt x="828" y="711"/>
                </a:cubicBezTo>
                <a:cubicBezTo>
                  <a:pt x="834" y="702"/>
                  <a:pt x="839" y="693"/>
                  <a:pt x="844" y="684"/>
                </a:cubicBezTo>
                <a:cubicBezTo>
                  <a:pt x="849" y="674"/>
                  <a:pt x="854" y="665"/>
                  <a:pt x="858" y="655"/>
                </a:cubicBezTo>
                <a:cubicBezTo>
                  <a:pt x="885" y="659"/>
                  <a:pt x="911" y="660"/>
                  <a:pt x="939" y="661"/>
                </a:cubicBezTo>
                <a:cubicBezTo>
                  <a:pt x="944" y="647"/>
                  <a:pt x="948" y="634"/>
                  <a:pt x="952" y="620"/>
                </a:cubicBezTo>
                <a:cubicBezTo>
                  <a:pt x="931" y="602"/>
                  <a:pt x="908" y="586"/>
                  <a:pt x="886" y="572"/>
                </a:cubicBezTo>
                <a:cubicBezTo>
                  <a:pt x="888" y="561"/>
                  <a:pt x="890" y="551"/>
                  <a:pt x="891" y="541"/>
                </a:cubicBezTo>
                <a:close/>
                <a:moveTo>
                  <a:pt x="803" y="529"/>
                </a:moveTo>
                <a:cubicBezTo>
                  <a:pt x="798" y="568"/>
                  <a:pt x="785" y="606"/>
                  <a:pt x="766" y="641"/>
                </a:cubicBezTo>
                <a:cubicBezTo>
                  <a:pt x="747" y="676"/>
                  <a:pt x="721" y="707"/>
                  <a:pt x="691" y="732"/>
                </a:cubicBezTo>
                <a:cubicBezTo>
                  <a:pt x="661" y="758"/>
                  <a:pt x="626" y="778"/>
                  <a:pt x="588" y="790"/>
                </a:cubicBezTo>
                <a:cubicBezTo>
                  <a:pt x="551" y="803"/>
                  <a:pt x="511" y="809"/>
                  <a:pt x="472" y="807"/>
                </a:cubicBezTo>
                <a:cubicBezTo>
                  <a:pt x="432" y="806"/>
                  <a:pt x="393" y="797"/>
                  <a:pt x="357" y="781"/>
                </a:cubicBezTo>
                <a:cubicBezTo>
                  <a:pt x="320" y="765"/>
                  <a:pt x="287" y="743"/>
                  <a:pt x="259" y="715"/>
                </a:cubicBezTo>
                <a:cubicBezTo>
                  <a:pt x="230" y="687"/>
                  <a:pt x="207" y="654"/>
                  <a:pt x="191" y="618"/>
                </a:cubicBezTo>
                <a:cubicBezTo>
                  <a:pt x="175" y="582"/>
                  <a:pt x="166" y="543"/>
                  <a:pt x="164" y="503"/>
                </a:cubicBezTo>
                <a:cubicBezTo>
                  <a:pt x="161" y="464"/>
                  <a:pt x="167" y="424"/>
                  <a:pt x="179" y="386"/>
                </a:cubicBezTo>
                <a:cubicBezTo>
                  <a:pt x="191" y="349"/>
                  <a:pt x="211" y="313"/>
                  <a:pt x="236" y="283"/>
                </a:cubicBezTo>
                <a:cubicBezTo>
                  <a:pt x="261" y="252"/>
                  <a:pt x="292" y="226"/>
                  <a:pt x="326" y="207"/>
                </a:cubicBezTo>
                <a:cubicBezTo>
                  <a:pt x="361" y="187"/>
                  <a:pt x="399" y="174"/>
                  <a:pt x="438" y="168"/>
                </a:cubicBezTo>
                <a:cubicBezTo>
                  <a:pt x="477" y="163"/>
                  <a:pt x="517" y="164"/>
                  <a:pt x="556" y="173"/>
                </a:cubicBezTo>
                <a:cubicBezTo>
                  <a:pt x="594" y="182"/>
                  <a:pt x="632" y="198"/>
                  <a:pt x="664" y="220"/>
                </a:cubicBezTo>
                <a:cubicBezTo>
                  <a:pt x="697" y="242"/>
                  <a:pt x="726" y="271"/>
                  <a:pt x="748" y="303"/>
                </a:cubicBezTo>
                <a:cubicBezTo>
                  <a:pt x="771" y="336"/>
                  <a:pt x="787" y="372"/>
                  <a:pt x="797" y="411"/>
                </a:cubicBezTo>
                <a:cubicBezTo>
                  <a:pt x="806" y="450"/>
                  <a:pt x="808" y="490"/>
                  <a:pt x="803" y="529"/>
                </a:cubicBezTo>
                <a:close/>
              </a:path>
            </a:pathLst>
          </a:custGeom>
          <a:solidFill>
            <a:schemeClr val="accent6"/>
          </a:solidFill>
          <a:ln>
            <a:noFill/>
          </a:ln>
        </p:spPr>
        <p:txBody>
          <a:bodyPr vert="horz" wrap="square" lIns="68580" tIns="34290" rIns="68580" bIns="34290" numCol="1" anchor="t" anchorCtr="0" compatLnSpc="1">
            <a:prstTxWarp prst="textNoShape">
              <a:avLst/>
            </a:prstTxWarp>
          </a:bodyPr>
          <a:lstStyle/>
          <a:p>
            <a:endParaRPr lang="en-US" sz="1013" dirty="0">
              <a:solidFill>
                <a:schemeClr val="tx2"/>
              </a:solidFill>
              <a:latin typeface="微软雅黑" panose="020B0503020204020204" pitchFamily="34" charset="-122"/>
              <a:ea typeface="微软雅黑" panose="020B0503020204020204" pitchFamily="34" charset="-122"/>
            </a:endParaRPr>
          </a:p>
        </p:txBody>
      </p:sp>
      <p:sp>
        <p:nvSpPr>
          <p:cNvPr id="12" name="Rectangle 19"/>
          <p:cNvSpPr/>
          <p:nvPr/>
        </p:nvSpPr>
        <p:spPr>
          <a:xfrm>
            <a:off x="3927994" y="1429544"/>
            <a:ext cx="4851842" cy="923330"/>
          </a:xfrm>
          <a:prstGeom prst="rect">
            <a:avLst/>
          </a:prstGeom>
        </p:spPr>
        <p:txBody>
          <a:bodyPr wrap="square">
            <a:spAutoFit/>
          </a:bodyPr>
          <a:lstStyle/>
          <a:p>
            <a:pPr>
              <a:lnSpc>
                <a:spcPct val="150000"/>
              </a:lnSpc>
            </a:pPr>
            <a:r>
              <a:rPr lang="zh-CN" altLang="en-US"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rPr>
              <a:t>标题内容</a:t>
            </a:r>
            <a:r>
              <a:rPr lang="id-ID" altLang="zh-CN"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rPr>
              <a:t> </a:t>
            </a:r>
            <a:endParaRPr lang="en-US" altLang="zh-CN"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endParaRPr>
          </a:p>
          <a:p>
            <a:pPr>
              <a:lnSpc>
                <a:spcPct val="150000"/>
              </a:lnSpc>
            </a:pPr>
            <a:r>
              <a:rPr lang="zh-CN" altLang="en-US" sz="900" dirty="0">
                <a:solidFill>
                  <a:schemeClr val="tx2"/>
                </a:solidFill>
                <a:latin typeface="微软雅黑" panose="020B0503020204020204" pitchFamily="34" charset="-122"/>
                <a:ea typeface="微软雅黑" panose="020B0503020204020204" pitchFamily="34" charset="-122"/>
                <a:cs typeface="华文黑体" pitchFamily="2" charset="-122"/>
              </a:rPr>
              <a:t>在此处添加详细文本描述，建议与标题相关并符合整体语言风格，语言描述尽量简洁生动。尽量将每页版面的文字数控制在</a:t>
            </a:r>
            <a:r>
              <a:rPr lang="en-US" altLang="zh-CN" sz="900" dirty="0">
                <a:solidFill>
                  <a:schemeClr val="tx2"/>
                </a:solidFill>
                <a:latin typeface="微软雅黑" panose="020B0503020204020204" pitchFamily="34" charset="-122"/>
                <a:ea typeface="微软雅黑" panose="020B0503020204020204" pitchFamily="34" charset="-122"/>
                <a:cs typeface="华文黑体" pitchFamily="2" charset="-122"/>
              </a:rPr>
              <a:t>200</a:t>
            </a:r>
            <a:r>
              <a:rPr lang="zh-CN" altLang="en-US" sz="900" dirty="0">
                <a:solidFill>
                  <a:schemeClr val="tx2"/>
                </a:solidFill>
                <a:latin typeface="微软雅黑" panose="020B0503020204020204" pitchFamily="34" charset="-122"/>
                <a:ea typeface="微软雅黑" panose="020B0503020204020204" pitchFamily="34" charset="-122"/>
                <a:cs typeface="华文黑体" pitchFamily="2" charset="-122"/>
              </a:rPr>
              <a:t>字以内。</a:t>
            </a:r>
            <a:endParaRPr lang="zh-CN" altLang="en-US" sz="900" dirty="0">
              <a:solidFill>
                <a:schemeClr val="tx2"/>
              </a:solidFill>
              <a:latin typeface="微软雅黑" panose="020B0503020204020204" pitchFamily="34" charset="-122"/>
              <a:ea typeface="微软雅黑" panose="020B0503020204020204" pitchFamily="34" charset="-122"/>
            </a:endParaRPr>
          </a:p>
        </p:txBody>
      </p:sp>
      <p:sp>
        <p:nvSpPr>
          <p:cNvPr id="13" name="TextBox 20"/>
          <p:cNvSpPr txBox="1"/>
          <p:nvPr/>
        </p:nvSpPr>
        <p:spPr>
          <a:xfrm>
            <a:off x="4457440" y="2603721"/>
            <a:ext cx="706300" cy="332006"/>
          </a:xfrm>
          <a:prstGeom prst="roundRect">
            <a:avLst/>
          </a:prstGeom>
          <a:solidFill>
            <a:schemeClr val="accent1"/>
          </a:solidFill>
        </p:spPr>
        <p:txBody>
          <a:bodyPr wrap="none" rtlCol="0">
            <a:spAutoFit/>
          </a:bodyPr>
          <a:lstStyle/>
          <a:p>
            <a:pPr>
              <a:lnSpc>
                <a:spcPct val="150000"/>
              </a:lnSpc>
            </a:pPr>
            <a:r>
              <a:rPr lang="zh-CN" altLang="en-US" sz="9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标题内容</a:t>
            </a:r>
            <a:r>
              <a:rPr lang="id-ID" altLang="zh-CN" sz="9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 </a:t>
            </a:r>
            <a:endParaRPr lang="en-US" altLang="zh-CN" sz="9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4" name="Rectangle 21"/>
          <p:cNvSpPr/>
          <p:nvPr/>
        </p:nvSpPr>
        <p:spPr>
          <a:xfrm>
            <a:off x="5226374" y="2545313"/>
            <a:ext cx="1486913" cy="715581"/>
          </a:xfrm>
          <a:prstGeom prst="rect">
            <a:avLst/>
          </a:prstGeom>
        </p:spPr>
        <p:txBody>
          <a:bodyPr wrap="square">
            <a:spAutoFit/>
          </a:bodyPr>
          <a:lstStyle/>
          <a:p>
            <a:pPr>
              <a:lnSpc>
                <a:spcPct val="150000"/>
              </a:lnSpc>
            </a:pPr>
            <a:r>
              <a:rPr lang="zh-CN" altLang="en-US" sz="900" dirty="0">
                <a:solidFill>
                  <a:schemeClr val="tx2"/>
                </a:solidFill>
                <a:latin typeface="微软雅黑" panose="020B0503020204020204" pitchFamily="34" charset="-122"/>
                <a:ea typeface="微软雅黑" panose="020B0503020204020204" pitchFamily="34" charset="-122"/>
                <a:cs typeface="华文黑体" pitchFamily="2" charset="-122"/>
              </a:rPr>
              <a:t>在此处添加详细文本描述，建议与标题相关并符合整体语言风格</a:t>
            </a:r>
            <a:endParaRPr lang="zh-CN" altLang="en-US" sz="900" dirty="0">
              <a:solidFill>
                <a:schemeClr val="tx2"/>
              </a:solidFill>
              <a:latin typeface="微软雅黑" panose="020B0503020204020204" pitchFamily="34" charset="-122"/>
              <a:ea typeface="微软雅黑" panose="020B0503020204020204" pitchFamily="34" charset="-122"/>
            </a:endParaRPr>
          </a:p>
        </p:txBody>
      </p:sp>
      <p:sp>
        <p:nvSpPr>
          <p:cNvPr id="15" name="TextBox 22"/>
          <p:cNvSpPr txBox="1"/>
          <p:nvPr/>
        </p:nvSpPr>
        <p:spPr>
          <a:xfrm>
            <a:off x="4457440" y="3938788"/>
            <a:ext cx="706300" cy="332006"/>
          </a:xfrm>
          <a:prstGeom prst="roundRect">
            <a:avLst/>
          </a:prstGeom>
          <a:solidFill>
            <a:schemeClr val="accent3"/>
          </a:solidFill>
        </p:spPr>
        <p:txBody>
          <a:bodyPr wrap="none" rtlCol="0">
            <a:spAutoFit/>
          </a:bodyPr>
          <a:lstStyle/>
          <a:p>
            <a:pPr>
              <a:lnSpc>
                <a:spcPct val="150000"/>
              </a:lnSpc>
            </a:pPr>
            <a:r>
              <a:rPr lang="zh-CN" altLang="en-US" sz="9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标题内容</a:t>
            </a:r>
            <a:r>
              <a:rPr lang="id-ID" altLang="zh-CN" sz="9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 </a:t>
            </a:r>
            <a:endParaRPr lang="en-US" altLang="zh-CN" sz="9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6" name="Rectangle 23"/>
          <p:cNvSpPr/>
          <p:nvPr/>
        </p:nvSpPr>
        <p:spPr>
          <a:xfrm>
            <a:off x="5226374" y="3880380"/>
            <a:ext cx="1486913" cy="715581"/>
          </a:xfrm>
          <a:prstGeom prst="rect">
            <a:avLst/>
          </a:prstGeom>
        </p:spPr>
        <p:txBody>
          <a:bodyPr wrap="square">
            <a:spAutoFit/>
          </a:bodyPr>
          <a:lstStyle/>
          <a:p>
            <a:pPr>
              <a:lnSpc>
                <a:spcPct val="150000"/>
              </a:lnSpc>
            </a:pPr>
            <a:r>
              <a:rPr lang="zh-CN" altLang="en-US" sz="900" dirty="0">
                <a:solidFill>
                  <a:schemeClr val="tx2"/>
                </a:solidFill>
                <a:latin typeface="微软雅黑" panose="020B0503020204020204" pitchFamily="34" charset="-122"/>
                <a:ea typeface="微软雅黑" panose="020B0503020204020204" pitchFamily="34" charset="-122"/>
                <a:cs typeface="华文黑体" pitchFamily="2" charset="-122"/>
              </a:rPr>
              <a:t>在此处添加详细文本描述，建议与标题相关并符合整体语言风格</a:t>
            </a:r>
            <a:endParaRPr lang="zh-CN" altLang="en-US" sz="900" dirty="0">
              <a:solidFill>
                <a:schemeClr val="tx2"/>
              </a:solidFill>
              <a:latin typeface="微软雅黑" panose="020B0503020204020204" pitchFamily="34" charset="-122"/>
              <a:ea typeface="微软雅黑" panose="020B0503020204020204" pitchFamily="34" charset="-122"/>
            </a:endParaRPr>
          </a:p>
        </p:txBody>
      </p:sp>
      <p:sp>
        <p:nvSpPr>
          <p:cNvPr id="17" name="TextBox 24"/>
          <p:cNvSpPr txBox="1"/>
          <p:nvPr/>
        </p:nvSpPr>
        <p:spPr>
          <a:xfrm>
            <a:off x="4457440" y="3271254"/>
            <a:ext cx="706300" cy="332006"/>
          </a:xfrm>
          <a:prstGeom prst="roundRect">
            <a:avLst/>
          </a:prstGeom>
          <a:solidFill>
            <a:schemeClr val="accent2"/>
          </a:solidFill>
        </p:spPr>
        <p:txBody>
          <a:bodyPr wrap="none" rtlCol="0">
            <a:spAutoFit/>
          </a:bodyPr>
          <a:lstStyle/>
          <a:p>
            <a:pPr>
              <a:lnSpc>
                <a:spcPct val="150000"/>
              </a:lnSpc>
            </a:pPr>
            <a:r>
              <a:rPr lang="zh-CN" altLang="en-US" sz="9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标题内容</a:t>
            </a:r>
            <a:r>
              <a:rPr lang="id-ID" altLang="zh-CN" sz="9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 </a:t>
            </a:r>
            <a:endParaRPr lang="en-US" altLang="zh-CN" sz="9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8" name="Rectangle 25"/>
          <p:cNvSpPr/>
          <p:nvPr/>
        </p:nvSpPr>
        <p:spPr>
          <a:xfrm>
            <a:off x="5226374" y="3212846"/>
            <a:ext cx="1486913" cy="715581"/>
          </a:xfrm>
          <a:prstGeom prst="rect">
            <a:avLst/>
          </a:prstGeom>
        </p:spPr>
        <p:txBody>
          <a:bodyPr wrap="square">
            <a:spAutoFit/>
          </a:bodyPr>
          <a:lstStyle/>
          <a:p>
            <a:pPr>
              <a:lnSpc>
                <a:spcPct val="150000"/>
              </a:lnSpc>
            </a:pPr>
            <a:r>
              <a:rPr lang="zh-CN" altLang="en-US" sz="900" dirty="0">
                <a:solidFill>
                  <a:schemeClr val="tx2"/>
                </a:solidFill>
                <a:latin typeface="微软雅黑" panose="020B0503020204020204" pitchFamily="34" charset="-122"/>
                <a:ea typeface="微软雅黑" panose="020B0503020204020204" pitchFamily="34" charset="-122"/>
                <a:cs typeface="华文黑体" pitchFamily="2" charset="-122"/>
              </a:rPr>
              <a:t>在此处添加详细文本描述，建议与标题相关并符合整体语言风格</a:t>
            </a:r>
            <a:endParaRPr lang="zh-CN" altLang="en-US" sz="900" dirty="0">
              <a:solidFill>
                <a:schemeClr val="tx2"/>
              </a:solidFill>
              <a:latin typeface="微软雅黑" panose="020B0503020204020204" pitchFamily="34" charset="-122"/>
              <a:ea typeface="微软雅黑" panose="020B0503020204020204" pitchFamily="34" charset="-122"/>
            </a:endParaRPr>
          </a:p>
        </p:txBody>
      </p:sp>
      <p:sp>
        <p:nvSpPr>
          <p:cNvPr id="19" name="TextBox 26"/>
          <p:cNvSpPr txBox="1"/>
          <p:nvPr/>
        </p:nvSpPr>
        <p:spPr>
          <a:xfrm>
            <a:off x="6801182" y="2603721"/>
            <a:ext cx="706300" cy="332006"/>
          </a:xfrm>
          <a:prstGeom prst="roundRect">
            <a:avLst/>
          </a:prstGeom>
          <a:solidFill>
            <a:schemeClr val="accent4"/>
          </a:solidFill>
        </p:spPr>
        <p:txBody>
          <a:bodyPr wrap="none" rtlCol="0">
            <a:spAutoFit/>
          </a:bodyPr>
          <a:lstStyle/>
          <a:p>
            <a:pPr>
              <a:lnSpc>
                <a:spcPct val="150000"/>
              </a:lnSpc>
            </a:pPr>
            <a:r>
              <a:rPr lang="zh-CN" altLang="en-US" sz="9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标题内容</a:t>
            </a:r>
            <a:r>
              <a:rPr lang="id-ID" altLang="zh-CN" sz="9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 </a:t>
            </a:r>
            <a:endParaRPr lang="en-US" altLang="zh-CN" sz="9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20" name="Rectangle 27"/>
          <p:cNvSpPr/>
          <p:nvPr/>
        </p:nvSpPr>
        <p:spPr>
          <a:xfrm>
            <a:off x="7504013" y="2545313"/>
            <a:ext cx="1486913" cy="715581"/>
          </a:xfrm>
          <a:prstGeom prst="rect">
            <a:avLst/>
          </a:prstGeom>
        </p:spPr>
        <p:txBody>
          <a:bodyPr wrap="square">
            <a:spAutoFit/>
          </a:bodyPr>
          <a:lstStyle/>
          <a:p>
            <a:pPr>
              <a:lnSpc>
                <a:spcPct val="150000"/>
              </a:lnSpc>
            </a:pPr>
            <a:r>
              <a:rPr lang="zh-CN" altLang="en-US" sz="900" dirty="0">
                <a:solidFill>
                  <a:schemeClr val="tx2"/>
                </a:solidFill>
                <a:latin typeface="微软雅黑" panose="020B0503020204020204" pitchFamily="34" charset="-122"/>
                <a:ea typeface="微软雅黑" panose="020B0503020204020204" pitchFamily="34" charset="-122"/>
                <a:cs typeface="华文黑体" pitchFamily="2" charset="-122"/>
              </a:rPr>
              <a:t>在此处添加详细文本描述，建议与标题相关并符合整体语言风格</a:t>
            </a:r>
            <a:endParaRPr lang="zh-CN" altLang="en-US" sz="900" dirty="0">
              <a:solidFill>
                <a:schemeClr val="tx2"/>
              </a:solidFill>
              <a:latin typeface="微软雅黑" panose="020B0503020204020204" pitchFamily="34" charset="-122"/>
              <a:ea typeface="微软雅黑" panose="020B0503020204020204" pitchFamily="34" charset="-122"/>
            </a:endParaRPr>
          </a:p>
        </p:txBody>
      </p:sp>
      <p:sp>
        <p:nvSpPr>
          <p:cNvPr id="21" name="TextBox 28"/>
          <p:cNvSpPr txBox="1"/>
          <p:nvPr/>
        </p:nvSpPr>
        <p:spPr>
          <a:xfrm>
            <a:off x="6801182" y="3275241"/>
            <a:ext cx="706300" cy="332006"/>
          </a:xfrm>
          <a:prstGeom prst="roundRect">
            <a:avLst/>
          </a:prstGeom>
          <a:solidFill>
            <a:schemeClr val="accent5"/>
          </a:solidFill>
        </p:spPr>
        <p:txBody>
          <a:bodyPr wrap="none" rtlCol="0">
            <a:spAutoFit/>
          </a:bodyPr>
          <a:lstStyle/>
          <a:p>
            <a:pPr>
              <a:lnSpc>
                <a:spcPct val="150000"/>
              </a:lnSpc>
            </a:pPr>
            <a:r>
              <a:rPr lang="zh-CN" altLang="en-US" sz="9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标题内容</a:t>
            </a:r>
            <a:r>
              <a:rPr lang="id-ID" altLang="zh-CN" sz="9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 </a:t>
            </a:r>
            <a:endParaRPr lang="en-US" altLang="zh-CN" sz="9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22" name="Rectangle 29"/>
          <p:cNvSpPr/>
          <p:nvPr/>
        </p:nvSpPr>
        <p:spPr>
          <a:xfrm>
            <a:off x="7462991" y="3218989"/>
            <a:ext cx="1486913" cy="715581"/>
          </a:xfrm>
          <a:prstGeom prst="rect">
            <a:avLst/>
          </a:prstGeom>
        </p:spPr>
        <p:txBody>
          <a:bodyPr wrap="square">
            <a:spAutoFit/>
          </a:bodyPr>
          <a:lstStyle/>
          <a:p>
            <a:pPr>
              <a:lnSpc>
                <a:spcPct val="150000"/>
              </a:lnSpc>
            </a:pPr>
            <a:r>
              <a:rPr lang="zh-CN" altLang="en-US" sz="900" dirty="0">
                <a:solidFill>
                  <a:schemeClr val="tx2"/>
                </a:solidFill>
                <a:latin typeface="微软雅黑" panose="020B0503020204020204" pitchFamily="34" charset="-122"/>
                <a:ea typeface="微软雅黑" panose="020B0503020204020204" pitchFamily="34" charset="-122"/>
                <a:cs typeface="华文黑体" pitchFamily="2" charset="-122"/>
              </a:rPr>
              <a:t>在此处添加详细文本描述，建议与标题相关并符合整体语言风格</a:t>
            </a:r>
            <a:endParaRPr lang="zh-CN" altLang="en-US" sz="900" dirty="0">
              <a:solidFill>
                <a:schemeClr val="tx2"/>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80113769"/>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Effect transition="in" filter="fade">
                                      <p:cBhvr>
                                        <p:cTn id="24" dur="500"/>
                                        <p:tgtEl>
                                          <p:spTgt spid="9"/>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Effect transition="in" filter="fade">
                                      <p:cBhvr>
                                        <p:cTn id="29" dur="500"/>
                                        <p:tgtEl>
                                          <p:spTgt spid="10"/>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p:cTn id="32" dur="500" fill="hold"/>
                                        <p:tgtEl>
                                          <p:spTgt spid="11"/>
                                        </p:tgtEl>
                                        <p:attrNameLst>
                                          <p:attrName>ppt_w</p:attrName>
                                        </p:attrNameLst>
                                      </p:cBhvr>
                                      <p:tavLst>
                                        <p:tav tm="0">
                                          <p:val>
                                            <p:fltVal val="0"/>
                                          </p:val>
                                        </p:tav>
                                        <p:tav tm="100000">
                                          <p:val>
                                            <p:strVal val="#ppt_w"/>
                                          </p:val>
                                        </p:tav>
                                      </p:tavLst>
                                    </p:anim>
                                    <p:anim calcmode="lin" valueType="num">
                                      <p:cBhvr>
                                        <p:cTn id="33" dur="500" fill="hold"/>
                                        <p:tgtEl>
                                          <p:spTgt spid="11"/>
                                        </p:tgtEl>
                                        <p:attrNameLst>
                                          <p:attrName>ppt_h</p:attrName>
                                        </p:attrNameLst>
                                      </p:cBhvr>
                                      <p:tavLst>
                                        <p:tav tm="0">
                                          <p:val>
                                            <p:fltVal val="0"/>
                                          </p:val>
                                        </p:tav>
                                        <p:tav tm="100000">
                                          <p:val>
                                            <p:strVal val="#ppt_h"/>
                                          </p:val>
                                        </p:tav>
                                      </p:tavLst>
                                    </p:anim>
                                    <p:animEffect transition="in" filter="fade">
                                      <p:cBhvr>
                                        <p:cTn id="34" dur="500"/>
                                        <p:tgtEl>
                                          <p:spTgt spid="11"/>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2" fill="hold" grpId="0" nodeType="click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500" fill="hold"/>
                                        <p:tgtEl>
                                          <p:spTgt spid="12"/>
                                        </p:tgtEl>
                                        <p:attrNameLst>
                                          <p:attrName>ppt_x</p:attrName>
                                        </p:attrNameLst>
                                      </p:cBhvr>
                                      <p:tavLst>
                                        <p:tav tm="0">
                                          <p:val>
                                            <p:strVal val="1+#ppt_w/2"/>
                                          </p:val>
                                        </p:tav>
                                        <p:tav tm="100000">
                                          <p:val>
                                            <p:strVal val="#ppt_x"/>
                                          </p:val>
                                        </p:tav>
                                      </p:tavLst>
                                    </p:anim>
                                    <p:anim calcmode="lin" valueType="num">
                                      <p:cBhvr additive="base">
                                        <p:cTn id="40" dur="500" fill="hold"/>
                                        <p:tgtEl>
                                          <p:spTgt spid="12"/>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500" fill="hold"/>
                                        <p:tgtEl>
                                          <p:spTgt spid="13"/>
                                        </p:tgtEl>
                                        <p:attrNameLst>
                                          <p:attrName>ppt_x</p:attrName>
                                        </p:attrNameLst>
                                      </p:cBhvr>
                                      <p:tavLst>
                                        <p:tav tm="0">
                                          <p:val>
                                            <p:strVal val="1+#ppt_w/2"/>
                                          </p:val>
                                        </p:tav>
                                        <p:tav tm="100000">
                                          <p:val>
                                            <p:strVal val="#ppt_x"/>
                                          </p:val>
                                        </p:tav>
                                      </p:tavLst>
                                    </p:anim>
                                    <p:anim calcmode="lin" valueType="num">
                                      <p:cBhvr additive="base">
                                        <p:cTn id="44" dur="500" fill="hold"/>
                                        <p:tgtEl>
                                          <p:spTgt spid="13"/>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fill="hold"/>
                                        <p:tgtEl>
                                          <p:spTgt spid="14"/>
                                        </p:tgtEl>
                                        <p:attrNameLst>
                                          <p:attrName>ppt_x</p:attrName>
                                        </p:attrNameLst>
                                      </p:cBhvr>
                                      <p:tavLst>
                                        <p:tav tm="0">
                                          <p:val>
                                            <p:strVal val="1+#ppt_w/2"/>
                                          </p:val>
                                        </p:tav>
                                        <p:tav tm="100000">
                                          <p:val>
                                            <p:strVal val="#ppt_x"/>
                                          </p:val>
                                        </p:tav>
                                      </p:tavLst>
                                    </p:anim>
                                    <p:anim calcmode="lin" valueType="num">
                                      <p:cBhvr additive="base">
                                        <p:cTn id="48" dur="500" fill="hold"/>
                                        <p:tgtEl>
                                          <p:spTgt spid="14"/>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500" fill="hold"/>
                                        <p:tgtEl>
                                          <p:spTgt spid="15"/>
                                        </p:tgtEl>
                                        <p:attrNameLst>
                                          <p:attrName>ppt_x</p:attrName>
                                        </p:attrNameLst>
                                      </p:cBhvr>
                                      <p:tavLst>
                                        <p:tav tm="0">
                                          <p:val>
                                            <p:strVal val="1+#ppt_w/2"/>
                                          </p:val>
                                        </p:tav>
                                        <p:tav tm="100000">
                                          <p:val>
                                            <p:strVal val="#ppt_x"/>
                                          </p:val>
                                        </p:tav>
                                      </p:tavLst>
                                    </p:anim>
                                    <p:anim calcmode="lin" valueType="num">
                                      <p:cBhvr additive="base">
                                        <p:cTn id="52" dur="500" fill="hold"/>
                                        <p:tgtEl>
                                          <p:spTgt spid="15"/>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0"/>
                                  </p:stCondLst>
                                  <p:childTnLst>
                                    <p:set>
                                      <p:cBhvr>
                                        <p:cTn id="54" dur="1" fill="hold">
                                          <p:stCondLst>
                                            <p:cond delay="0"/>
                                          </p:stCondLst>
                                        </p:cTn>
                                        <p:tgtEl>
                                          <p:spTgt spid="16"/>
                                        </p:tgtEl>
                                        <p:attrNameLst>
                                          <p:attrName>style.visibility</p:attrName>
                                        </p:attrNameLst>
                                      </p:cBhvr>
                                      <p:to>
                                        <p:strVal val="visible"/>
                                      </p:to>
                                    </p:set>
                                    <p:anim calcmode="lin" valueType="num">
                                      <p:cBhvr additive="base">
                                        <p:cTn id="55" dur="500" fill="hold"/>
                                        <p:tgtEl>
                                          <p:spTgt spid="16"/>
                                        </p:tgtEl>
                                        <p:attrNameLst>
                                          <p:attrName>ppt_x</p:attrName>
                                        </p:attrNameLst>
                                      </p:cBhvr>
                                      <p:tavLst>
                                        <p:tav tm="0">
                                          <p:val>
                                            <p:strVal val="1+#ppt_w/2"/>
                                          </p:val>
                                        </p:tav>
                                        <p:tav tm="100000">
                                          <p:val>
                                            <p:strVal val="#ppt_x"/>
                                          </p:val>
                                        </p:tav>
                                      </p:tavLst>
                                    </p:anim>
                                    <p:anim calcmode="lin" valueType="num">
                                      <p:cBhvr additive="base">
                                        <p:cTn id="56" dur="500" fill="hold"/>
                                        <p:tgtEl>
                                          <p:spTgt spid="16"/>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0"/>
                                  </p:stCondLst>
                                  <p:childTnLst>
                                    <p:set>
                                      <p:cBhvr>
                                        <p:cTn id="58" dur="1" fill="hold">
                                          <p:stCondLst>
                                            <p:cond delay="0"/>
                                          </p:stCondLst>
                                        </p:cTn>
                                        <p:tgtEl>
                                          <p:spTgt spid="17"/>
                                        </p:tgtEl>
                                        <p:attrNameLst>
                                          <p:attrName>style.visibility</p:attrName>
                                        </p:attrNameLst>
                                      </p:cBhvr>
                                      <p:to>
                                        <p:strVal val="visible"/>
                                      </p:to>
                                    </p:set>
                                    <p:anim calcmode="lin" valueType="num">
                                      <p:cBhvr additive="base">
                                        <p:cTn id="59" dur="500" fill="hold"/>
                                        <p:tgtEl>
                                          <p:spTgt spid="17"/>
                                        </p:tgtEl>
                                        <p:attrNameLst>
                                          <p:attrName>ppt_x</p:attrName>
                                        </p:attrNameLst>
                                      </p:cBhvr>
                                      <p:tavLst>
                                        <p:tav tm="0">
                                          <p:val>
                                            <p:strVal val="1+#ppt_w/2"/>
                                          </p:val>
                                        </p:tav>
                                        <p:tav tm="100000">
                                          <p:val>
                                            <p:strVal val="#ppt_x"/>
                                          </p:val>
                                        </p:tav>
                                      </p:tavLst>
                                    </p:anim>
                                    <p:anim calcmode="lin" valueType="num">
                                      <p:cBhvr additive="base">
                                        <p:cTn id="60" dur="500" fill="hold"/>
                                        <p:tgtEl>
                                          <p:spTgt spid="17"/>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p:stCondLst>
                                    <p:cond delay="0"/>
                                  </p:stCondLst>
                                  <p:childTnLst>
                                    <p:set>
                                      <p:cBhvr>
                                        <p:cTn id="62" dur="1" fill="hold">
                                          <p:stCondLst>
                                            <p:cond delay="0"/>
                                          </p:stCondLst>
                                        </p:cTn>
                                        <p:tgtEl>
                                          <p:spTgt spid="18"/>
                                        </p:tgtEl>
                                        <p:attrNameLst>
                                          <p:attrName>style.visibility</p:attrName>
                                        </p:attrNameLst>
                                      </p:cBhvr>
                                      <p:to>
                                        <p:strVal val="visible"/>
                                      </p:to>
                                    </p:set>
                                    <p:anim calcmode="lin" valueType="num">
                                      <p:cBhvr additive="base">
                                        <p:cTn id="63" dur="500" fill="hold"/>
                                        <p:tgtEl>
                                          <p:spTgt spid="18"/>
                                        </p:tgtEl>
                                        <p:attrNameLst>
                                          <p:attrName>ppt_x</p:attrName>
                                        </p:attrNameLst>
                                      </p:cBhvr>
                                      <p:tavLst>
                                        <p:tav tm="0">
                                          <p:val>
                                            <p:strVal val="1+#ppt_w/2"/>
                                          </p:val>
                                        </p:tav>
                                        <p:tav tm="100000">
                                          <p:val>
                                            <p:strVal val="#ppt_x"/>
                                          </p:val>
                                        </p:tav>
                                      </p:tavLst>
                                    </p:anim>
                                    <p:anim calcmode="lin" valueType="num">
                                      <p:cBhvr additive="base">
                                        <p:cTn id="64" dur="500" fill="hold"/>
                                        <p:tgtEl>
                                          <p:spTgt spid="18"/>
                                        </p:tgtEl>
                                        <p:attrNameLst>
                                          <p:attrName>ppt_y</p:attrName>
                                        </p:attrNameLst>
                                      </p:cBhvr>
                                      <p:tavLst>
                                        <p:tav tm="0">
                                          <p:val>
                                            <p:strVal val="#ppt_y"/>
                                          </p:val>
                                        </p:tav>
                                        <p:tav tm="100000">
                                          <p:val>
                                            <p:strVal val="#ppt_y"/>
                                          </p:val>
                                        </p:tav>
                                      </p:tavLst>
                                    </p:anim>
                                  </p:childTnLst>
                                </p:cTn>
                              </p:par>
                              <p:par>
                                <p:cTn id="65" presetID="2" presetClass="entr" presetSubtype="2" fill="hold" grpId="0" nodeType="withEffect">
                                  <p:stCondLst>
                                    <p:cond delay="0"/>
                                  </p:stCondLst>
                                  <p:childTnLst>
                                    <p:set>
                                      <p:cBhvr>
                                        <p:cTn id="66" dur="1" fill="hold">
                                          <p:stCondLst>
                                            <p:cond delay="0"/>
                                          </p:stCondLst>
                                        </p:cTn>
                                        <p:tgtEl>
                                          <p:spTgt spid="19"/>
                                        </p:tgtEl>
                                        <p:attrNameLst>
                                          <p:attrName>style.visibility</p:attrName>
                                        </p:attrNameLst>
                                      </p:cBhvr>
                                      <p:to>
                                        <p:strVal val="visible"/>
                                      </p:to>
                                    </p:set>
                                    <p:anim calcmode="lin" valueType="num">
                                      <p:cBhvr additive="base">
                                        <p:cTn id="67" dur="500" fill="hold"/>
                                        <p:tgtEl>
                                          <p:spTgt spid="19"/>
                                        </p:tgtEl>
                                        <p:attrNameLst>
                                          <p:attrName>ppt_x</p:attrName>
                                        </p:attrNameLst>
                                      </p:cBhvr>
                                      <p:tavLst>
                                        <p:tav tm="0">
                                          <p:val>
                                            <p:strVal val="1+#ppt_w/2"/>
                                          </p:val>
                                        </p:tav>
                                        <p:tav tm="100000">
                                          <p:val>
                                            <p:strVal val="#ppt_x"/>
                                          </p:val>
                                        </p:tav>
                                      </p:tavLst>
                                    </p:anim>
                                    <p:anim calcmode="lin" valueType="num">
                                      <p:cBhvr additive="base">
                                        <p:cTn id="68" dur="500" fill="hold"/>
                                        <p:tgtEl>
                                          <p:spTgt spid="19"/>
                                        </p:tgtEl>
                                        <p:attrNameLst>
                                          <p:attrName>ppt_y</p:attrName>
                                        </p:attrNameLst>
                                      </p:cBhvr>
                                      <p:tavLst>
                                        <p:tav tm="0">
                                          <p:val>
                                            <p:strVal val="#ppt_y"/>
                                          </p:val>
                                        </p:tav>
                                        <p:tav tm="100000">
                                          <p:val>
                                            <p:strVal val="#ppt_y"/>
                                          </p:val>
                                        </p:tav>
                                      </p:tavLst>
                                    </p:anim>
                                  </p:childTnLst>
                                </p:cTn>
                              </p:par>
                              <p:par>
                                <p:cTn id="69" presetID="2" presetClass="entr" presetSubtype="2" fill="hold" grpId="0" nodeType="withEffect">
                                  <p:stCondLst>
                                    <p:cond delay="0"/>
                                  </p:stCondLst>
                                  <p:childTnLst>
                                    <p:set>
                                      <p:cBhvr>
                                        <p:cTn id="70" dur="1" fill="hold">
                                          <p:stCondLst>
                                            <p:cond delay="0"/>
                                          </p:stCondLst>
                                        </p:cTn>
                                        <p:tgtEl>
                                          <p:spTgt spid="20"/>
                                        </p:tgtEl>
                                        <p:attrNameLst>
                                          <p:attrName>style.visibility</p:attrName>
                                        </p:attrNameLst>
                                      </p:cBhvr>
                                      <p:to>
                                        <p:strVal val="visible"/>
                                      </p:to>
                                    </p:set>
                                    <p:anim calcmode="lin" valueType="num">
                                      <p:cBhvr additive="base">
                                        <p:cTn id="71" dur="500" fill="hold"/>
                                        <p:tgtEl>
                                          <p:spTgt spid="20"/>
                                        </p:tgtEl>
                                        <p:attrNameLst>
                                          <p:attrName>ppt_x</p:attrName>
                                        </p:attrNameLst>
                                      </p:cBhvr>
                                      <p:tavLst>
                                        <p:tav tm="0">
                                          <p:val>
                                            <p:strVal val="1+#ppt_w/2"/>
                                          </p:val>
                                        </p:tav>
                                        <p:tav tm="100000">
                                          <p:val>
                                            <p:strVal val="#ppt_x"/>
                                          </p:val>
                                        </p:tav>
                                      </p:tavLst>
                                    </p:anim>
                                    <p:anim calcmode="lin" valueType="num">
                                      <p:cBhvr additive="base">
                                        <p:cTn id="72" dur="500" fill="hold"/>
                                        <p:tgtEl>
                                          <p:spTgt spid="20"/>
                                        </p:tgtEl>
                                        <p:attrNameLst>
                                          <p:attrName>ppt_y</p:attrName>
                                        </p:attrNameLst>
                                      </p:cBhvr>
                                      <p:tavLst>
                                        <p:tav tm="0">
                                          <p:val>
                                            <p:strVal val="#ppt_y"/>
                                          </p:val>
                                        </p:tav>
                                        <p:tav tm="100000">
                                          <p:val>
                                            <p:strVal val="#ppt_y"/>
                                          </p:val>
                                        </p:tav>
                                      </p:tavLst>
                                    </p:anim>
                                  </p:childTnLst>
                                </p:cTn>
                              </p:par>
                              <p:par>
                                <p:cTn id="73" presetID="2" presetClass="entr" presetSubtype="2" fill="hold" grpId="0" nodeType="withEffect">
                                  <p:stCondLst>
                                    <p:cond delay="0"/>
                                  </p:stCondLst>
                                  <p:childTnLst>
                                    <p:set>
                                      <p:cBhvr>
                                        <p:cTn id="74" dur="1" fill="hold">
                                          <p:stCondLst>
                                            <p:cond delay="0"/>
                                          </p:stCondLst>
                                        </p:cTn>
                                        <p:tgtEl>
                                          <p:spTgt spid="21"/>
                                        </p:tgtEl>
                                        <p:attrNameLst>
                                          <p:attrName>style.visibility</p:attrName>
                                        </p:attrNameLst>
                                      </p:cBhvr>
                                      <p:to>
                                        <p:strVal val="visible"/>
                                      </p:to>
                                    </p:set>
                                    <p:anim calcmode="lin" valueType="num">
                                      <p:cBhvr additive="base">
                                        <p:cTn id="75" dur="500" fill="hold"/>
                                        <p:tgtEl>
                                          <p:spTgt spid="21"/>
                                        </p:tgtEl>
                                        <p:attrNameLst>
                                          <p:attrName>ppt_x</p:attrName>
                                        </p:attrNameLst>
                                      </p:cBhvr>
                                      <p:tavLst>
                                        <p:tav tm="0">
                                          <p:val>
                                            <p:strVal val="1+#ppt_w/2"/>
                                          </p:val>
                                        </p:tav>
                                        <p:tav tm="100000">
                                          <p:val>
                                            <p:strVal val="#ppt_x"/>
                                          </p:val>
                                        </p:tav>
                                      </p:tavLst>
                                    </p:anim>
                                    <p:anim calcmode="lin" valueType="num">
                                      <p:cBhvr additive="base">
                                        <p:cTn id="76" dur="500" fill="hold"/>
                                        <p:tgtEl>
                                          <p:spTgt spid="21"/>
                                        </p:tgtEl>
                                        <p:attrNameLst>
                                          <p:attrName>ppt_y</p:attrName>
                                        </p:attrNameLst>
                                      </p:cBhvr>
                                      <p:tavLst>
                                        <p:tav tm="0">
                                          <p:val>
                                            <p:strVal val="#ppt_y"/>
                                          </p:val>
                                        </p:tav>
                                        <p:tav tm="100000">
                                          <p:val>
                                            <p:strVal val="#ppt_y"/>
                                          </p:val>
                                        </p:tav>
                                      </p:tavLst>
                                    </p:anim>
                                  </p:childTnLst>
                                </p:cTn>
                              </p:par>
                              <p:par>
                                <p:cTn id="77" presetID="2" presetClass="entr" presetSubtype="2" fill="hold" grpId="0" nodeType="withEffect">
                                  <p:stCondLst>
                                    <p:cond delay="0"/>
                                  </p:stCondLst>
                                  <p:childTnLst>
                                    <p:set>
                                      <p:cBhvr>
                                        <p:cTn id="78" dur="1" fill="hold">
                                          <p:stCondLst>
                                            <p:cond delay="0"/>
                                          </p:stCondLst>
                                        </p:cTn>
                                        <p:tgtEl>
                                          <p:spTgt spid="22"/>
                                        </p:tgtEl>
                                        <p:attrNameLst>
                                          <p:attrName>style.visibility</p:attrName>
                                        </p:attrNameLst>
                                      </p:cBhvr>
                                      <p:to>
                                        <p:strVal val="visible"/>
                                      </p:to>
                                    </p:set>
                                    <p:anim calcmode="lin" valueType="num">
                                      <p:cBhvr additive="base">
                                        <p:cTn id="79" dur="500" fill="hold"/>
                                        <p:tgtEl>
                                          <p:spTgt spid="22"/>
                                        </p:tgtEl>
                                        <p:attrNameLst>
                                          <p:attrName>ppt_x</p:attrName>
                                        </p:attrNameLst>
                                      </p:cBhvr>
                                      <p:tavLst>
                                        <p:tav tm="0">
                                          <p:val>
                                            <p:strVal val="1+#ppt_w/2"/>
                                          </p:val>
                                        </p:tav>
                                        <p:tav tm="100000">
                                          <p:val>
                                            <p:strVal val="#ppt_x"/>
                                          </p:val>
                                        </p:tav>
                                      </p:tavLst>
                                    </p:anim>
                                    <p:anim calcmode="lin" valueType="num">
                                      <p:cBhvr additive="base">
                                        <p:cTn id="80" dur="5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p:bldP spid="13" grpId="0" animBg="1"/>
      <p:bldP spid="14" grpId="0"/>
      <p:bldP spid="15" grpId="0" animBg="1"/>
      <p:bldP spid="16" grpId="0"/>
      <p:bldP spid="17" grpId="0" animBg="1"/>
      <p:bldP spid="18" grpId="0"/>
      <p:bldP spid="19" grpId="0" animBg="1"/>
      <p:bldP spid="20" grpId="0"/>
      <p:bldP spid="21" grpId="0" animBg="1"/>
      <p:bldP spid="2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13">
            <a:extLst>
              <a:ext uri="{FF2B5EF4-FFF2-40B4-BE49-F238E27FC236}">
                <a16:creationId xmlns:a16="http://schemas.microsoft.com/office/drawing/2014/main" id="{8EC8D582-B475-4667-93CE-2BA10F8CD6FD}"/>
              </a:ext>
            </a:extLst>
          </p:cNvPr>
          <p:cNvSpPr>
            <a:spLocks noChangeArrowheads="1"/>
          </p:cNvSpPr>
          <p:nvPr/>
        </p:nvSpPr>
        <p:spPr bwMode="auto">
          <a:xfrm>
            <a:off x="4932433" y="1768018"/>
            <a:ext cx="3443553" cy="1106176"/>
          </a:xfrm>
          <a:prstGeom prst="roundRect">
            <a:avLst>
              <a:gd name="adj" fmla="val 9083"/>
            </a:avLst>
          </a:prstGeom>
          <a:noFill/>
          <a:ln w="1270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350">
              <a:solidFill>
                <a:srgbClr val="FFFFFF"/>
              </a:solidFill>
            </a:endParaRPr>
          </a:p>
        </p:txBody>
      </p:sp>
      <p:sp>
        <p:nvSpPr>
          <p:cNvPr id="6" name="矩形 5">
            <a:extLst>
              <a:ext uri="{FF2B5EF4-FFF2-40B4-BE49-F238E27FC236}">
                <a16:creationId xmlns:a16="http://schemas.microsoft.com/office/drawing/2014/main" id="{150B8524-594C-40AA-99A1-228FF933523D}"/>
              </a:ext>
            </a:extLst>
          </p:cNvPr>
          <p:cNvSpPr>
            <a:spLocks noChangeArrowheads="1"/>
          </p:cNvSpPr>
          <p:nvPr/>
        </p:nvSpPr>
        <p:spPr bwMode="auto">
          <a:xfrm>
            <a:off x="5182483" y="2013306"/>
            <a:ext cx="2943452"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pPr>
            <a:r>
              <a:rPr lang="zh-CN" altLang="en-US" sz="9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9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7" name="圆角矩形 15">
            <a:extLst>
              <a:ext uri="{FF2B5EF4-FFF2-40B4-BE49-F238E27FC236}">
                <a16:creationId xmlns:a16="http://schemas.microsoft.com/office/drawing/2014/main" id="{C22178CB-3FD1-4135-9A47-DA5A04AF7715}"/>
              </a:ext>
            </a:extLst>
          </p:cNvPr>
          <p:cNvSpPr>
            <a:spLocks noChangeArrowheads="1"/>
          </p:cNvSpPr>
          <p:nvPr/>
        </p:nvSpPr>
        <p:spPr bwMode="auto">
          <a:xfrm>
            <a:off x="4932433" y="3425496"/>
            <a:ext cx="3443553" cy="1106176"/>
          </a:xfrm>
          <a:prstGeom prst="roundRect">
            <a:avLst>
              <a:gd name="adj" fmla="val 9083"/>
            </a:avLst>
          </a:prstGeom>
          <a:noFill/>
          <a:ln w="1270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350">
              <a:solidFill>
                <a:srgbClr val="FFFFFF"/>
              </a:solidFill>
            </a:endParaRPr>
          </a:p>
        </p:txBody>
      </p:sp>
      <p:sp>
        <p:nvSpPr>
          <p:cNvPr id="9" name="矩形 8">
            <a:extLst>
              <a:ext uri="{FF2B5EF4-FFF2-40B4-BE49-F238E27FC236}">
                <a16:creationId xmlns:a16="http://schemas.microsoft.com/office/drawing/2014/main" id="{7416D2D3-429E-4838-883C-985158029ED6}"/>
              </a:ext>
            </a:extLst>
          </p:cNvPr>
          <p:cNvSpPr>
            <a:spLocks noChangeArrowheads="1"/>
          </p:cNvSpPr>
          <p:nvPr/>
        </p:nvSpPr>
        <p:spPr bwMode="auto">
          <a:xfrm>
            <a:off x="5182483" y="3670784"/>
            <a:ext cx="2943452"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pPr>
            <a:r>
              <a:rPr lang="zh-CN" altLang="en-US" sz="90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90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0" name="圆角矩形 17">
            <a:extLst>
              <a:ext uri="{FF2B5EF4-FFF2-40B4-BE49-F238E27FC236}">
                <a16:creationId xmlns:a16="http://schemas.microsoft.com/office/drawing/2014/main" id="{33EA365C-9309-4DE6-9845-9F21C29159B0}"/>
              </a:ext>
            </a:extLst>
          </p:cNvPr>
          <p:cNvSpPr>
            <a:spLocks noChangeArrowheads="1"/>
          </p:cNvSpPr>
          <p:nvPr/>
        </p:nvSpPr>
        <p:spPr bwMode="auto">
          <a:xfrm>
            <a:off x="5424200" y="1591792"/>
            <a:ext cx="2460021" cy="346499"/>
          </a:xfrm>
          <a:prstGeom prst="roundRect">
            <a:avLst>
              <a:gd name="adj" fmla="val 16667"/>
            </a:avLst>
          </a:prstGeom>
          <a:solidFill>
            <a:schemeClr val="accent1"/>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350">
              <a:solidFill>
                <a:srgbClr val="FFFFFF"/>
              </a:solidFill>
            </a:endParaRPr>
          </a:p>
        </p:txBody>
      </p:sp>
      <p:sp>
        <p:nvSpPr>
          <p:cNvPr id="13" name="文本框 12">
            <a:extLst>
              <a:ext uri="{FF2B5EF4-FFF2-40B4-BE49-F238E27FC236}">
                <a16:creationId xmlns:a16="http://schemas.microsoft.com/office/drawing/2014/main" id="{0B6F6281-1457-4FCE-AE04-F9CFCB16D569}"/>
              </a:ext>
            </a:extLst>
          </p:cNvPr>
          <p:cNvSpPr txBox="1">
            <a:spLocks noChangeArrowheads="1"/>
          </p:cNvSpPr>
          <p:nvPr/>
        </p:nvSpPr>
        <p:spPr bwMode="auto">
          <a:xfrm>
            <a:off x="5598044" y="1628705"/>
            <a:ext cx="209804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200" b="1">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2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圆角矩形 19">
            <a:extLst>
              <a:ext uri="{FF2B5EF4-FFF2-40B4-BE49-F238E27FC236}">
                <a16:creationId xmlns:a16="http://schemas.microsoft.com/office/drawing/2014/main" id="{A9A4688F-B92F-440A-B790-880261EB7237}"/>
              </a:ext>
            </a:extLst>
          </p:cNvPr>
          <p:cNvSpPr>
            <a:spLocks noChangeArrowheads="1"/>
          </p:cNvSpPr>
          <p:nvPr/>
        </p:nvSpPr>
        <p:spPr bwMode="auto">
          <a:xfrm>
            <a:off x="5424200" y="3280228"/>
            <a:ext cx="2460021" cy="346499"/>
          </a:xfrm>
          <a:prstGeom prst="roundRect">
            <a:avLst>
              <a:gd name="adj" fmla="val 16667"/>
            </a:avLst>
          </a:prstGeom>
          <a:solidFill>
            <a:schemeClr val="accent2"/>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350">
              <a:solidFill>
                <a:srgbClr val="FFFFFF"/>
              </a:solidFill>
            </a:endParaRPr>
          </a:p>
        </p:txBody>
      </p:sp>
      <p:sp>
        <p:nvSpPr>
          <p:cNvPr id="15" name="文本框 12">
            <a:extLst>
              <a:ext uri="{FF2B5EF4-FFF2-40B4-BE49-F238E27FC236}">
                <a16:creationId xmlns:a16="http://schemas.microsoft.com/office/drawing/2014/main" id="{094D443B-6F1F-4FFE-BE53-06A50E46E8EC}"/>
              </a:ext>
            </a:extLst>
          </p:cNvPr>
          <p:cNvSpPr txBox="1">
            <a:spLocks noChangeArrowheads="1"/>
          </p:cNvSpPr>
          <p:nvPr/>
        </p:nvSpPr>
        <p:spPr bwMode="auto">
          <a:xfrm>
            <a:off x="5583756" y="3319523"/>
            <a:ext cx="209804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200" b="1">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2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矩形 15">
            <a:extLst>
              <a:ext uri="{FF2B5EF4-FFF2-40B4-BE49-F238E27FC236}">
                <a16:creationId xmlns:a16="http://schemas.microsoft.com/office/drawing/2014/main" id="{E64CFB4D-DE91-4896-881B-3CD213CB6CDD}"/>
              </a:ext>
            </a:extLst>
          </p:cNvPr>
          <p:cNvSpPr/>
          <p:nvPr/>
        </p:nvSpPr>
        <p:spPr>
          <a:xfrm>
            <a:off x="323528" y="1559962"/>
            <a:ext cx="4315971" cy="2971710"/>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p>
        </p:txBody>
      </p:sp>
    </p:spTree>
    <p:extLst>
      <p:ext uri="{BB962C8B-B14F-4D97-AF65-F5344CB8AC3E}">
        <p14:creationId xmlns:p14="http://schemas.microsoft.com/office/powerpoint/2010/main" val="190997557"/>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250"/>
                                        <p:tgtEl>
                                          <p:spTgt spid="5"/>
                                        </p:tgtEl>
                                      </p:cBhvr>
                                    </p:animEffect>
                                    <p:anim calcmode="lin" valueType="num">
                                      <p:cBhvr>
                                        <p:cTn id="14" dur="250" fill="hold"/>
                                        <p:tgtEl>
                                          <p:spTgt spid="5"/>
                                        </p:tgtEl>
                                        <p:attrNameLst>
                                          <p:attrName>ppt_x</p:attrName>
                                        </p:attrNameLst>
                                      </p:cBhvr>
                                      <p:tavLst>
                                        <p:tav tm="0">
                                          <p:val>
                                            <p:strVal val="#ppt_x"/>
                                          </p:val>
                                        </p:tav>
                                        <p:tav tm="100000">
                                          <p:val>
                                            <p:strVal val="#ppt_x"/>
                                          </p:val>
                                        </p:tav>
                                      </p:tavLst>
                                    </p:anim>
                                    <p:anim calcmode="lin" valueType="num">
                                      <p:cBhvr>
                                        <p:cTn id="15" dur="25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250"/>
                            </p:stCondLst>
                            <p:childTnLst>
                              <p:par>
                                <p:cTn id="17" presetID="42"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250"/>
                                        <p:tgtEl>
                                          <p:spTgt spid="6"/>
                                        </p:tgtEl>
                                      </p:cBhvr>
                                    </p:animEffect>
                                    <p:anim calcmode="lin" valueType="num">
                                      <p:cBhvr>
                                        <p:cTn id="20" dur="250" fill="hold"/>
                                        <p:tgtEl>
                                          <p:spTgt spid="6"/>
                                        </p:tgtEl>
                                        <p:attrNameLst>
                                          <p:attrName>ppt_x</p:attrName>
                                        </p:attrNameLst>
                                      </p:cBhvr>
                                      <p:tavLst>
                                        <p:tav tm="0">
                                          <p:val>
                                            <p:strVal val="#ppt_x"/>
                                          </p:val>
                                        </p:tav>
                                        <p:tav tm="100000">
                                          <p:val>
                                            <p:strVal val="#ppt_x"/>
                                          </p:val>
                                        </p:tav>
                                      </p:tavLst>
                                    </p:anim>
                                    <p:anim calcmode="lin" valueType="num">
                                      <p:cBhvr>
                                        <p:cTn id="21" dur="250" fill="hold"/>
                                        <p:tgtEl>
                                          <p:spTgt spid="6"/>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250"/>
                                        <p:tgtEl>
                                          <p:spTgt spid="7"/>
                                        </p:tgtEl>
                                      </p:cBhvr>
                                    </p:animEffect>
                                    <p:anim calcmode="lin" valueType="num">
                                      <p:cBhvr>
                                        <p:cTn id="26" dur="250" fill="hold"/>
                                        <p:tgtEl>
                                          <p:spTgt spid="7"/>
                                        </p:tgtEl>
                                        <p:attrNameLst>
                                          <p:attrName>ppt_x</p:attrName>
                                        </p:attrNameLst>
                                      </p:cBhvr>
                                      <p:tavLst>
                                        <p:tav tm="0">
                                          <p:val>
                                            <p:strVal val="#ppt_x"/>
                                          </p:val>
                                        </p:tav>
                                        <p:tav tm="100000">
                                          <p:val>
                                            <p:strVal val="#ppt_x"/>
                                          </p:val>
                                        </p:tav>
                                      </p:tavLst>
                                    </p:anim>
                                    <p:anim calcmode="lin" valueType="num">
                                      <p:cBhvr>
                                        <p:cTn id="27" dur="250" fill="hold"/>
                                        <p:tgtEl>
                                          <p:spTgt spid="7"/>
                                        </p:tgtEl>
                                        <p:attrNameLst>
                                          <p:attrName>ppt_y</p:attrName>
                                        </p:attrNameLst>
                                      </p:cBhvr>
                                      <p:tavLst>
                                        <p:tav tm="0">
                                          <p:val>
                                            <p:strVal val="#ppt_y+.1"/>
                                          </p:val>
                                        </p:tav>
                                        <p:tav tm="100000">
                                          <p:val>
                                            <p:strVal val="#ppt_y"/>
                                          </p:val>
                                        </p:tav>
                                      </p:tavLst>
                                    </p:anim>
                                  </p:childTnLst>
                                </p:cTn>
                              </p:par>
                            </p:childTnLst>
                          </p:cTn>
                        </p:par>
                        <p:par>
                          <p:cTn id="28" fill="hold">
                            <p:stCondLst>
                              <p:cond delay="1750"/>
                            </p:stCondLst>
                            <p:childTnLst>
                              <p:par>
                                <p:cTn id="29" presetID="42" presetClass="entr" presetSubtype="0"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250"/>
                                        <p:tgtEl>
                                          <p:spTgt spid="9"/>
                                        </p:tgtEl>
                                      </p:cBhvr>
                                    </p:animEffect>
                                    <p:anim calcmode="lin" valueType="num">
                                      <p:cBhvr>
                                        <p:cTn id="32" dur="250" fill="hold"/>
                                        <p:tgtEl>
                                          <p:spTgt spid="9"/>
                                        </p:tgtEl>
                                        <p:attrNameLst>
                                          <p:attrName>ppt_x</p:attrName>
                                        </p:attrNameLst>
                                      </p:cBhvr>
                                      <p:tavLst>
                                        <p:tav tm="0">
                                          <p:val>
                                            <p:strVal val="#ppt_x"/>
                                          </p:val>
                                        </p:tav>
                                        <p:tav tm="100000">
                                          <p:val>
                                            <p:strVal val="#ppt_x"/>
                                          </p:val>
                                        </p:tav>
                                      </p:tavLst>
                                    </p:anim>
                                    <p:anim calcmode="lin" valueType="num">
                                      <p:cBhvr>
                                        <p:cTn id="33" dur="250" fill="hold"/>
                                        <p:tgtEl>
                                          <p:spTgt spid="9"/>
                                        </p:tgtEl>
                                        <p:attrNameLst>
                                          <p:attrName>ppt_y</p:attrName>
                                        </p:attrNameLst>
                                      </p:cBhvr>
                                      <p:tavLst>
                                        <p:tav tm="0">
                                          <p:val>
                                            <p:strVal val="#ppt_y+.1"/>
                                          </p:val>
                                        </p:tav>
                                        <p:tav tm="100000">
                                          <p:val>
                                            <p:strVal val="#ppt_y"/>
                                          </p:val>
                                        </p:tav>
                                      </p:tavLst>
                                    </p:anim>
                                  </p:childTnLst>
                                </p:cTn>
                              </p:par>
                            </p:childTnLst>
                          </p:cTn>
                        </p:par>
                        <p:par>
                          <p:cTn id="34" fill="hold">
                            <p:stCondLst>
                              <p:cond delay="2000"/>
                            </p:stCondLst>
                            <p:childTnLst>
                              <p:par>
                                <p:cTn id="35" presetID="42" presetClass="entr" presetSubtype="0"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250"/>
                                        <p:tgtEl>
                                          <p:spTgt spid="10"/>
                                        </p:tgtEl>
                                      </p:cBhvr>
                                    </p:animEffect>
                                    <p:anim calcmode="lin" valueType="num">
                                      <p:cBhvr>
                                        <p:cTn id="38" dur="250" fill="hold"/>
                                        <p:tgtEl>
                                          <p:spTgt spid="10"/>
                                        </p:tgtEl>
                                        <p:attrNameLst>
                                          <p:attrName>ppt_x</p:attrName>
                                        </p:attrNameLst>
                                      </p:cBhvr>
                                      <p:tavLst>
                                        <p:tav tm="0">
                                          <p:val>
                                            <p:strVal val="#ppt_x"/>
                                          </p:val>
                                        </p:tav>
                                        <p:tav tm="100000">
                                          <p:val>
                                            <p:strVal val="#ppt_x"/>
                                          </p:val>
                                        </p:tav>
                                      </p:tavLst>
                                    </p:anim>
                                    <p:anim calcmode="lin" valueType="num">
                                      <p:cBhvr>
                                        <p:cTn id="39" dur="250" fill="hold"/>
                                        <p:tgtEl>
                                          <p:spTgt spid="10"/>
                                        </p:tgtEl>
                                        <p:attrNameLst>
                                          <p:attrName>ppt_y</p:attrName>
                                        </p:attrNameLst>
                                      </p:cBhvr>
                                      <p:tavLst>
                                        <p:tav tm="0">
                                          <p:val>
                                            <p:strVal val="#ppt_y+.1"/>
                                          </p:val>
                                        </p:tav>
                                        <p:tav tm="100000">
                                          <p:val>
                                            <p:strVal val="#ppt_y"/>
                                          </p:val>
                                        </p:tav>
                                      </p:tavLst>
                                    </p:anim>
                                  </p:childTnLst>
                                </p:cTn>
                              </p:par>
                            </p:childTnLst>
                          </p:cTn>
                        </p:par>
                        <p:par>
                          <p:cTn id="40" fill="hold">
                            <p:stCondLst>
                              <p:cond delay="2250"/>
                            </p:stCondLst>
                            <p:childTnLst>
                              <p:par>
                                <p:cTn id="41" presetID="42" presetClass="entr" presetSubtype="0"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250"/>
                                        <p:tgtEl>
                                          <p:spTgt spid="13"/>
                                        </p:tgtEl>
                                      </p:cBhvr>
                                    </p:animEffect>
                                    <p:anim calcmode="lin" valueType="num">
                                      <p:cBhvr>
                                        <p:cTn id="44" dur="250" fill="hold"/>
                                        <p:tgtEl>
                                          <p:spTgt spid="13"/>
                                        </p:tgtEl>
                                        <p:attrNameLst>
                                          <p:attrName>ppt_x</p:attrName>
                                        </p:attrNameLst>
                                      </p:cBhvr>
                                      <p:tavLst>
                                        <p:tav tm="0">
                                          <p:val>
                                            <p:strVal val="#ppt_x"/>
                                          </p:val>
                                        </p:tav>
                                        <p:tav tm="100000">
                                          <p:val>
                                            <p:strVal val="#ppt_x"/>
                                          </p:val>
                                        </p:tav>
                                      </p:tavLst>
                                    </p:anim>
                                    <p:anim calcmode="lin" valueType="num">
                                      <p:cBhvr>
                                        <p:cTn id="45" dur="250" fill="hold"/>
                                        <p:tgtEl>
                                          <p:spTgt spid="13"/>
                                        </p:tgtEl>
                                        <p:attrNameLst>
                                          <p:attrName>ppt_y</p:attrName>
                                        </p:attrNameLst>
                                      </p:cBhvr>
                                      <p:tavLst>
                                        <p:tav tm="0">
                                          <p:val>
                                            <p:strVal val="#ppt_y+.1"/>
                                          </p:val>
                                        </p:tav>
                                        <p:tav tm="100000">
                                          <p:val>
                                            <p:strVal val="#ppt_y"/>
                                          </p:val>
                                        </p:tav>
                                      </p:tavLst>
                                    </p:anim>
                                  </p:childTnLst>
                                </p:cTn>
                              </p:par>
                            </p:childTnLst>
                          </p:cTn>
                        </p:par>
                        <p:par>
                          <p:cTn id="46" fill="hold">
                            <p:stCondLst>
                              <p:cond delay="2500"/>
                            </p:stCondLst>
                            <p:childTnLst>
                              <p:par>
                                <p:cTn id="47" presetID="42" presetClass="entr" presetSubtype="0"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fade">
                                      <p:cBhvr>
                                        <p:cTn id="49" dur="250"/>
                                        <p:tgtEl>
                                          <p:spTgt spid="14"/>
                                        </p:tgtEl>
                                      </p:cBhvr>
                                    </p:animEffect>
                                    <p:anim calcmode="lin" valueType="num">
                                      <p:cBhvr>
                                        <p:cTn id="50" dur="250" fill="hold"/>
                                        <p:tgtEl>
                                          <p:spTgt spid="14"/>
                                        </p:tgtEl>
                                        <p:attrNameLst>
                                          <p:attrName>ppt_x</p:attrName>
                                        </p:attrNameLst>
                                      </p:cBhvr>
                                      <p:tavLst>
                                        <p:tav tm="0">
                                          <p:val>
                                            <p:strVal val="#ppt_x"/>
                                          </p:val>
                                        </p:tav>
                                        <p:tav tm="100000">
                                          <p:val>
                                            <p:strVal val="#ppt_x"/>
                                          </p:val>
                                        </p:tav>
                                      </p:tavLst>
                                    </p:anim>
                                    <p:anim calcmode="lin" valueType="num">
                                      <p:cBhvr>
                                        <p:cTn id="51" dur="250" fill="hold"/>
                                        <p:tgtEl>
                                          <p:spTgt spid="14"/>
                                        </p:tgtEl>
                                        <p:attrNameLst>
                                          <p:attrName>ppt_y</p:attrName>
                                        </p:attrNameLst>
                                      </p:cBhvr>
                                      <p:tavLst>
                                        <p:tav tm="0">
                                          <p:val>
                                            <p:strVal val="#ppt_y+.1"/>
                                          </p:val>
                                        </p:tav>
                                        <p:tav tm="100000">
                                          <p:val>
                                            <p:strVal val="#ppt_y"/>
                                          </p:val>
                                        </p:tav>
                                      </p:tavLst>
                                    </p:anim>
                                  </p:childTnLst>
                                </p:cTn>
                              </p:par>
                            </p:childTnLst>
                          </p:cTn>
                        </p:par>
                        <p:par>
                          <p:cTn id="52" fill="hold">
                            <p:stCondLst>
                              <p:cond delay="2750"/>
                            </p:stCondLst>
                            <p:childTnLst>
                              <p:par>
                                <p:cTn id="53" presetID="42" presetClass="entr" presetSubtype="0" fill="hold" grpId="0" nodeType="after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fade">
                                      <p:cBhvr>
                                        <p:cTn id="55" dur="250"/>
                                        <p:tgtEl>
                                          <p:spTgt spid="15"/>
                                        </p:tgtEl>
                                      </p:cBhvr>
                                    </p:animEffect>
                                    <p:anim calcmode="lin" valueType="num">
                                      <p:cBhvr>
                                        <p:cTn id="56" dur="250" fill="hold"/>
                                        <p:tgtEl>
                                          <p:spTgt spid="15"/>
                                        </p:tgtEl>
                                        <p:attrNameLst>
                                          <p:attrName>ppt_x</p:attrName>
                                        </p:attrNameLst>
                                      </p:cBhvr>
                                      <p:tavLst>
                                        <p:tav tm="0">
                                          <p:val>
                                            <p:strVal val="#ppt_x"/>
                                          </p:val>
                                        </p:tav>
                                        <p:tav tm="100000">
                                          <p:val>
                                            <p:strVal val="#ppt_x"/>
                                          </p:val>
                                        </p:tav>
                                      </p:tavLst>
                                    </p:anim>
                                    <p:anim calcmode="lin" valueType="num">
                                      <p:cBhvr>
                                        <p:cTn id="57" dur="25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9" grpId="0"/>
      <p:bldP spid="10" grpId="0" animBg="1"/>
      <p:bldP spid="13" grpId="0"/>
      <p:bldP spid="14" grpId="0" animBg="1"/>
      <p:bldP spid="15" grpId="0"/>
      <p:bldP spid="1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a:off x="751077" y="1546431"/>
            <a:ext cx="1562751" cy="2502021"/>
            <a:chOff x="751076" y="1545636"/>
            <a:chExt cx="1562751" cy="2502021"/>
          </a:xfrm>
        </p:grpSpPr>
        <p:sp>
          <p:nvSpPr>
            <p:cNvPr id="4" name="Freeform: Shape 1"/>
            <p:cNvSpPr>
              <a:spLocks/>
            </p:cNvSpPr>
            <p:nvPr/>
          </p:nvSpPr>
          <p:spPr bwMode="auto">
            <a:xfrm>
              <a:off x="853225" y="2157905"/>
              <a:ext cx="1357831" cy="1251945"/>
            </a:xfrm>
            <a:custGeom>
              <a:avLst/>
              <a:gdLst>
                <a:gd name="T0" fmla="*/ 1730375 w 21600"/>
                <a:gd name="T1" fmla="*/ 1595438 h 21600"/>
                <a:gd name="T2" fmla="*/ 1730375 w 21600"/>
                <a:gd name="T3" fmla="*/ 1595438 h 21600"/>
                <a:gd name="T4" fmla="*/ 1730375 w 21600"/>
                <a:gd name="T5" fmla="*/ 1595438 h 21600"/>
                <a:gd name="T6" fmla="*/ 1730375 w 21600"/>
                <a:gd name="T7" fmla="*/ 159543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469" y="1336"/>
                  </a:moveTo>
                  <a:cubicBezTo>
                    <a:pt x="19857" y="3403"/>
                    <a:pt x="18177" y="7637"/>
                    <a:pt x="14646" y="8101"/>
                  </a:cubicBezTo>
                  <a:cubicBezTo>
                    <a:pt x="15951" y="6107"/>
                    <a:pt x="16882" y="3432"/>
                    <a:pt x="17184" y="1336"/>
                  </a:cubicBezTo>
                  <a:cubicBezTo>
                    <a:pt x="17184" y="1336"/>
                    <a:pt x="20469" y="1336"/>
                    <a:pt x="20469" y="1336"/>
                  </a:cubicBezTo>
                  <a:close/>
                  <a:moveTo>
                    <a:pt x="1129" y="1336"/>
                  </a:moveTo>
                  <a:lnTo>
                    <a:pt x="4415" y="1336"/>
                  </a:lnTo>
                  <a:cubicBezTo>
                    <a:pt x="4717" y="3432"/>
                    <a:pt x="5646" y="6107"/>
                    <a:pt x="6952" y="8101"/>
                  </a:cubicBezTo>
                  <a:cubicBezTo>
                    <a:pt x="3421" y="7636"/>
                    <a:pt x="1741" y="3403"/>
                    <a:pt x="1129" y="1336"/>
                  </a:cubicBezTo>
                  <a:close/>
                  <a:moveTo>
                    <a:pt x="13916" y="9085"/>
                  </a:moveTo>
                  <a:cubicBezTo>
                    <a:pt x="13947" y="9085"/>
                    <a:pt x="13979" y="9088"/>
                    <a:pt x="14009" y="9088"/>
                  </a:cubicBezTo>
                  <a:cubicBezTo>
                    <a:pt x="19966" y="9088"/>
                    <a:pt x="21600" y="402"/>
                    <a:pt x="21600" y="402"/>
                  </a:cubicBezTo>
                  <a:lnTo>
                    <a:pt x="17278" y="402"/>
                  </a:lnTo>
                  <a:cubicBezTo>
                    <a:pt x="17285" y="265"/>
                    <a:pt x="17293" y="127"/>
                    <a:pt x="17293" y="0"/>
                  </a:cubicBezTo>
                  <a:lnTo>
                    <a:pt x="4306" y="0"/>
                  </a:lnTo>
                  <a:cubicBezTo>
                    <a:pt x="4306" y="127"/>
                    <a:pt x="4314" y="265"/>
                    <a:pt x="4321" y="402"/>
                  </a:cubicBezTo>
                  <a:lnTo>
                    <a:pt x="0" y="402"/>
                  </a:lnTo>
                  <a:cubicBezTo>
                    <a:pt x="0" y="402"/>
                    <a:pt x="1632" y="9088"/>
                    <a:pt x="7589" y="9088"/>
                  </a:cubicBezTo>
                  <a:cubicBezTo>
                    <a:pt x="7619" y="9088"/>
                    <a:pt x="7651" y="9085"/>
                    <a:pt x="7682" y="9085"/>
                  </a:cubicBezTo>
                  <a:cubicBezTo>
                    <a:pt x="8022" y="9492"/>
                    <a:pt x="8380" y="9855"/>
                    <a:pt x="8755" y="10142"/>
                  </a:cubicBezTo>
                  <a:cubicBezTo>
                    <a:pt x="8491" y="10149"/>
                    <a:pt x="8278" y="10378"/>
                    <a:pt x="8278" y="10662"/>
                  </a:cubicBezTo>
                  <a:cubicBezTo>
                    <a:pt x="8278" y="10952"/>
                    <a:pt x="8495" y="11187"/>
                    <a:pt x="8762" y="11187"/>
                  </a:cubicBezTo>
                  <a:lnTo>
                    <a:pt x="9398" y="11187"/>
                  </a:lnTo>
                  <a:lnTo>
                    <a:pt x="7942" y="19481"/>
                  </a:lnTo>
                  <a:lnTo>
                    <a:pt x="7501" y="19481"/>
                  </a:lnTo>
                  <a:lnTo>
                    <a:pt x="7501" y="21600"/>
                  </a:lnTo>
                  <a:lnTo>
                    <a:pt x="14436" y="21600"/>
                  </a:lnTo>
                  <a:lnTo>
                    <a:pt x="14436" y="19481"/>
                  </a:lnTo>
                  <a:lnTo>
                    <a:pt x="13993" y="19481"/>
                  </a:lnTo>
                  <a:lnTo>
                    <a:pt x="12537" y="11187"/>
                  </a:lnTo>
                  <a:lnTo>
                    <a:pt x="13176" y="11187"/>
                  </a:lnTo>
                  <a:cubicBezTo>
                    <a:pt x="13441" y="11187"/>
                    <a:pt x="13658" y="10952"/>
                    <a:pt x="13658" y="10662"/>
                  </a:cubicBezTo>
                  <a:cubicBezTo>
                    <a:pt x="13658" y="10375"/>
                    <a:pt x="13441" y="10140"/>
                    <a:pt x="13176" y="10140"/>
                  </a:cubicBezTo>
                  <a:lnTo>
                    <a:pt x="12847" y="10140"/>
                  </a:lnTo>
                  <a:cubicBezTo>
                    <a:pt x="13220" y="9852"/>
                    <a:pt x="13576" y="9491"/>
                    <a:pt x="13916" y="9085"/>
                  </a:cubicBezTo>
                  <a:close/>
                </a:path>
              </a:pathLst>
            </a:custGeom>
            <a:solidFill>
              <a:schemeClr val="accent1"/>
            </a:solidFill>
            <a:ln>
              <a:noFill/>
            </a:ln>
            <a:effectLst/>
            <a:extLst/>
          </p:spPr>
          <p:txBody>
            <a:bodyPr anchor="ctr"/>
            <a:lstStyle/>
            <a:p>
              <a:pPr algn="ctr"/>
              <a:endParaRPr/>
            </a:p>
          </p:txBody>
        </p:sp>
        <p:sp>
          <p:nvSpPr>
            <p:cNvPr id="5" name="Freeform: Shape 2"/>
            <p:cNvSpPr>
              <a:spLocks/>
            </p:cNvSpPr>
            <p:nvPr/>
          </p:nvSpPr>
          <p:spPr bwMode="auto">
            <a:xfrm>
              <a:off x="1005202" y="1545636"/>
              <a:ext cx="1053876" cy="27904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 xmlns:lc="http://schemas.openxmlformats.org/drawingml/2006/lockedCanvas" xmlns:p14="http://schemas.microsoft.com/office/powerpoint/2010/main" xmlns:a14="http://schemas.microsoft.com/office/drawing/2010/main">
                  <a:solidFill>
                    <a:srgbClr val="FFFFFF"/>
                  </a:solidFill>
                </a14:hiddenFill>
              </a:ext>
              <a:ext uri="{91240B29-F687-4f45-9708-019B960494DF}">
                <a14:hiddenLine xmlns="" xmlns:lc="http://schemas.openxmlformats.org/drawingml/2006/lockedCanvas" xmlns:p14="http://schemas.microsoft.com/office/powerpoint/2010/main" xmlns:a14="http://schemas.microsoft.com/office/drawing/2010/main" w="12700" cap="flat" cmpd="sng">
                  <a:solidFill>
                    <a:srgbClr val="000000"/>
                  </a:solidFill>
                  <a:prstDash val="solid"/>
                  <a:miter lim="0"/>
                  <a:headEnd/>
                  <a:tailEnd/>
                </a14:hiddenLine>
              </a:ext>
              <a:ext uri="{AF507438-7753-43e0-B8FC-AC1667EBCBE1}">
                <a14:hiddenEffects xmlns="" xmlns:lc="http://schemas.openxmlformats.org/drawingml/2006/lockedCanvas" xmlns:p14="http://schemas.microsoft.com/office/powerpoint/2010/main"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nchor="ctr">
              <a:normAutofit/>
            </a:bodyPr>
            <a:lstStyle/>
            <a:p>
              <a:pPr algn="ctr" defTabSz="584141">
                <a:defRPr/>
              </a:pPr>
              <a:r>
                <a:rPr lang="zh-CN" altLang="en-US" b="1">
                  <a:solidFill>
                    <a:srgbClr val="4D4E4C"/>
                  </a:solidFill>
                </a:rPr>
                <a:t>关键词</a:t>
              </a:r>
            </a:p>
          </p:txBody>
        </p:sp>
        <p:sp>
          <p:nvSpPr>
            <p:cNvPr id="6" name="Freeform: Shape 3"/>
            <p:cNvSpPr>
              <a:spLocks/>
            </p:cNvSpPr>
            <p:nvPr/>
          </p:nvSpPr>
          <p:spPr bwMode="auto">
            <a:xfrm>
              <a:off x="1076208" y="1817825"/>
              <a:ext cx="911865" cy="1594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 xmlns:lc="http://schemas.openxmlformats.org/drawingml/2006/lockedCanvas" xmlns:p14="http://schemas.microsoft.com/office/powerpoint/2010/main" xmlns:a14="http://schemas.microsoft.com/office/drawing/2010/main">
                  <a:solidFill>
                    <a:srgbClr val="FFFFFF"/>
                  </a:solidFill>
                </a14:hiddenFill>
              </a:ext>
              <a:ext uri="{91240B29-F687-4f45-9708-019B960494DF}">
                <a14:hiddenLine xmlns="" xmlns:lc="http://schemas.openxmlformats.org/drawingml/2006/lockedCanvas" xmlns:p14="http://schemas.microsoft.com/office/powerpoint/2010/main" xmlns:a14="http://schemas.microsoft.com/office/drawing/2010/main" w="12700" cap="flat" cmpd="sng">
                  <a:solidFill>
                    <a:srgbClr val="000000"/>
                  </a:solidFill>
                  <a:prstDash val="solid"/>
                  <a:miter lim="0"/>
                  <a:headEnd/>
                  <a:tailEnd/>
                </a14:hiddenLine>
              </a:ext>
              <a:ext uri="{AF507438-7753-43e0-B8FC-AC1667EBCBE1}">
                <a14:hiddenEffects xmlns="" xmlns:lc="http://schemas.openxmlformats.org/drawingml/2006/lockedCanvas" xmlns:p14="http://schemas.microsoft.com/office/powerpoint/2010/main"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nchor="ctr">
              <a:normAutofit fontScale="92500" lnSpcReduction="10000"/>
            </a:bodyPr>
            <a:lstStyle/>
            <a:p>
              <a:pPr algn="ctr" defTabSz="825418">
                <a:defRPr/>
              </a:pPr>
              <a:r>
                <a:rPr lang="zh-CN" altLang="en-US" sz="1200"/>
                <a:t>标题文本预设</a:t>
              </a:r>
            </a:p>
          </p:txBody>
        </p:sp>
        <p:sp>
          <p:nvSpPr>
            <p:cNvPr id="7" name="Freeform: Shape 4"/>
            <p:cNvSpPr>
              <a:spLocks/>
            </p:cNvSpPr>
            <p:nvPr/>
          </p:nvSpPr>
          <p:spPr bwMode="auto">
            <a:xfrm>
              <a:off x="751076" y="3516359"/>
              <a:ext cx="1562751" cy="5312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 xmlns:lc="http://schemas.openxmlformats.org/drawingml/2006/lockedCanvas" xmlns:p14="http://schemas.microsoft.com/office/powerpoint/2010/main" xmlns:a14="http://schemas.microsoft.com/office/drawing/2010/main">
                  <a:solidFill>
                    <a:srgbClr val="FFFFFF"/>
                  </a:solidFill>
                </a14:hiddenFill>
              </a:ext>
              <a:ext uri="{91240B29-F687-4f45-9708-019B960494DF}">
                <a14:hiddenLine xmlns="" xmlns:lc="http://schemas.openxmlformats.org/drawingml/2006/lockedCanvas" xmlns:p14="http://schemas.microsoft.com/office/powerpoint/2010/main" xmlns:a14="http://schemas.microsoft.com/office/drawing/2010/main" w="12700" cap="flat" cmpd="sng">
                  <a:solidFill>
                    <a:srgbClr val="000000"/>
                  </a:solidFill>
                  <a:prstDash val="solid"/>
                  <a:miter lim="0"/>
                  <a:headEnd/>
                  <a:tailEnd/>
                </a14:hiddenLine>
              </a:ext>
              <a:ext uri="{AF507438-7753-43e0-B8FC-AC1667EBCBE1}">
                <a14:hiddenEffects xmlns="" xmlns:lc="http://schemas.openxmlformats.org/drawingml/2006/lockedCanvas" xmlns:p14="http://schemas.microsoft.com/office/powerpoint/2010/main"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ctr">
              <a:normAutofit lnSpcReduction="10000"/>
            </a:bodyPr>
            <a:lstStyle/>
            <a:p>
              <a:pPr algn="ctr">
                <a:lnSpc>
                  <a:spcPct val="120000"/>
                </a:lnSpc>
                <a:defRPr/>
              </a:pPr>
              <a:r>
                <a:rPr lang="zh-CN" altLang="en-US" sz="1051">
                  <a:solidFill>
                    <a:srgbClr val="4D4E4C"/>
                  </a:solidFill>
                </a:rPr>
                <a:t>此部分内容作为文字排版占位显示</a:t>
              </a:r>
              <a:br>
                <a:rPr lang="zh-CN" altLang="en-US" sz="1051">
                  <a:solidFill>
                    <a:srgbClr val="4D4E4C"/>
                  </a:solidFill>
                </a:rPr>
              </a:br>
              <a:r>
                <a:rPr lang="zh-CN" altLang="en-US" sz="1051">
                  <a:solidFill>
                    <a:srgbClr val="4D4E4C"/>
                  </a:solidFill>
                </a:rPr>
                <a:t>（建议使用主题字体）。</a:t>
              </a:r>
            </a:p>
          </p:txBody>
        </p:sp>
      </p:grpSp>
      <p:grpSp>
        <p:nvGrpSpPr>
          <p:cNvPr id="21" name="组合 20"/>
          <p:cNvGrpSpPr/>
          <p:nvPr/>
        </p:nvGrpSpPr>
        <p:grpSpPr>
          <a:xfrm>
            <a:off x="2777234" y="1546431"/>
            <a:ext cx="1562752" cy="2502021"/>
            <a:chOff x="2777234" y="1545636"/>
            <a:chExt cx="1562752" cy="2502021"/>
          </a:xfrm>
        </p:grpSpPr>
        <p:sp>
          <p:nvSpPr>
            <p:cNvPr id="8" name="Freeform: Shape 5"/>
            <p:cNvSpPr>
              <a:spLocks/>
            </p:cNvSpPr>
            <p:nvPr/>
          </p:nvSpPr>
          <p:spPr bwMode="auto">
            <a:xfrm>
              <a:off x="2880006" y="2157905"/>
              <a:ext cx="1357831" cy="1251945"/>
            </a:xfrm>
            <a:custGeom>
              <a:avLst/>
              <a:gdLst>
                <a:gd name="T0" fmla="*/ 1730375 w 21600"/>
                <a:gd name="T1" fmla="*/ 1595438 h 21600"/>
                <a:gd name="T2" fmla="*/ 1730375 w 21600"/>
                <a:gd name="T3" fmla="*/ 1595438 h 21600"/>
                <a:gd name="T4" fmla="*/ 1730375 w 21600"/>
                <a:gd name="T5" fmla="*/ 1595438 h 21600"/>
                <a:gd name="T6" fmla="*/ 1730375 w 21600"/>
                <a:gd name="T7" fmla="*/ 159543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469" y="1336"/>
                  </a:moveTo>
                  <a:cubicBezTo>
                    <a:pt x="19857" y="3403"/>
                    <a:pt x="18177" y="7637"/>
                    <a:pt x="14646" y="8101"/>
                  </a:cubicBezTo>
                  <a:cubicBezTo>
                    <a:pt x="15951" y="6107"/>
                    <a:pt x="16882" y="3432"/>
                    <a:pt x="17184" y="1336"/>
                  </a:cubicBezTo>
                  <a:cubicBezTo>
                    <a:pt x="17184" y="1336"/>
                    <a:pt x="20469" y="1336"/>
                    <a:pt x="20469" y="1336"/>
                  </a:cubicBezTo>
                  <a:close/>
                  <a:moveTo>
                    <a:pt x="1129" y="1336"/>
                  </a:moveTo>
                  <a:lnTo>
                    <a:pt x="4415" y="1336"/>
                  </a:lnTo>
                  <a:cubicBezTo>
                    <a:pt x="4717" y="3432"/>
                    <a:pt x="5646" y="6107"/>
                    <a:pt x="6952" y="8101"/>
                  </a:cubicBezTo>
                  <a:cubicBezTo>
                    <a:pt x="3421" y="7636"/>
                    <a:pt x="1741" y="3403"/>
                    <a:pt x="1129" y="1336"/>
                  </a:cubicBezTo>
                  <a:close/>
                  <a:moveTo>
                    <a:pt x="13916" y="9085"/>
                  </a:moveTo>
                  <a:cubicBezTo>
                    <a:pt x="13947" y="9085"/>
                    <a:pt x="13979" y="9088"/>
                    <a:pt x="14009" y="9088"/>
                  </a:cubicBezTo>
                  <a:cubicBezTo>
                    <a:pt x="19966" y="9088"/>
                    <a:pt x="21600" y="402"/>
                    <a:pt x="21600" y="402"/>
                  </a:cubicBezTo>
                  <a:lnTo>
                    <a:pt x="17278" y="402"/>
                  </a:lnTo>
                  <a:cubicBezTo>
                    <a:pt x="17285" y="265"/>
                    <a:pt x="17293" y="127"/>
                    <a:pt x="17293" y="0"/>
                  </a:cubicBezTo>
                  <a:lnTo>
                    <a:pt x="4306" y="0"/>
                  </a:lnTo>
                  <a:cubicBezTo>
                    <a:pt x="4306" y="127"/>
                    <a:pt x="4314" y="265"/>
                    <a:pt x="4321" y="402"/>
                  </a:cubicBezTo>
                  <a:lnTo>
                    <a:pt x="0" y="402"/>
                  </a:lnTo>
                  <a:cubicBezTo>
                    <a:pt x="0" y="402"/>
                    <a:pt x="1632" y="9088"/>
                    <a:pt x="7589" y="9088"/>
                  </a:cubicBezTo>
                  <a:cubicBezTo>
                    <a:pt x="7619" y="9088"/>
                    <a:pt x="7651" y="9085"/>
                    <a:pt x="7682" y="9085"/>
                  </a:cubicBezTo>
                  <a:cubicBezTo>
                    <a:pt x="8022" y="9492"/>
                    <a:pt x="8380" y="9855"/>
                    <a:pt x="8755" y="10142"/>
                  </a:cubicBezTo>
                  <a:cubicBezTo>
                    <a:pt x="8491" y="10149"/>
                    <a:pt x="8278" y="10378"/>
                    <a:pt x="8278" y="10662"/>
                  </a:cubicBezTo>
                  <a:cubicBezTo>
                    <a:pt x="8278" y="10952"/>
                    <a:pt x="8495" y="11187"/>
                    <a:pt x="8762" y="11187"/>
                  </a:cubicBezTo>
                  <a:lnTo>
                    <a:pt x="9398" y="11187"/>
                  </a:lnTo>
                  <a:lnTo>
                    <a:pt x="7942" y="19481"/>
                  </a:lnTo>
                  <a:lnTo>
                    <a:pt x="7501" y="19481"/>
                  </a:lnTo>
                  <a:lnTo>
                    <a:pt x="7501" y="21600"/>
                  </a:lnTo>
                  <a:lnTo>
                    <a:pt x="14436" y="21600"/>
                  </a:lnTo>
                  <a:lnTo>
                    <a:pt x="14436" y="19481"/>
                  </a:lnTo>
                  <a:lnTo>
                    <a:pt x="13993" y="19481"/>
                  </a:lnTo>
                  <a:lnTo>
                    <a:pt x="12537" y="11187"/>
                  </a:lnTo>
                  <a:lnTo>
                    <a:pt x="13176" y="11187"/>
                  </a:lnTo>
                  <a:cubicBezTo>
                    <a:pt x="13441" y="11187"/>
                    <a:pt x="13658" y="10952"/>
                    <a:pt x="13658" y="10662"/>
                  </a:cubicBezTo>
                  <a:cubicBezTo>
                    <a:pt x="13658" y="10375"/>
                    <a:pt x="13441" y="10140"/>
                    <a:pt x="13176" y="10140"/>
                  </a:cubicBezTo>
                  <a:lnTo>
                    <a:pt x="12847" y="10140"/>
                  </a:lnTo>
                  <a:cubicBezTo>
                    <a:pt x="13220" y="9852"/>
                    <a:pt x="13576" y="9491"/>
                    <a:pt x="13916" y="9085"/>
                  </a:cubicBezTo>
                  <a:close/>
                </a:path>
              </a:pathLst>
            </a:custGeom>
            <a:solidFill>
              <a:schemeClr val="accent2"/>
            </a:solidFill>
            <a:ln>
              <a:noFill/>
            </a:ln>
            <a:effectLst/>
            <a:extLst/>
          </p:spPr>
          <p:txBody>
            <a:bodyPr anchor="ctr"/>
            <a:lstStyle/>
            <a:p>
              <a:pPr algn="ctr"/>
              <a:endParaRPr/>
            </a:p>
          </p:txBody>
        </p:sp>
        <p:sp>
          <p:nvSpPr>
            <p:cNvPr id="9" name="Freeform: Shape 6"/>
            <p:cNvSpPr>
              <a:spLocks/>
            </p:cNvSpPr>
            <p:nvPr/>
          </p:nvSpPr>
          <p:spPr bwMode="auto">
            <a:xfrm>
              <a:off x="3055652" y="1545636"/>
              <a:ext cx="1006539" cy="27904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 xmlns:lc="http://schemas.openxmlformats.org/drawingml/2006/lockedCanvas" xmlns:p14="http://schemas.microsoft.com/office/powerpoint/2010/main" xmlns:a14="http://schemas.microsoft.com/office/drawing/2010/main">
                  <a:solidFill>
                    <a:srgbClr val="FFFFFF"/>
                  </a:solidFill>
                </a14:hiddenFill>
              </a:ext>
              <a:ext uri="{91240B29-F687-4f45-9708-019B960494DF}">
                <a14:hiddenLine xmlns="" xmlns:lc="http://schemas.openxmlformats.org/drawingml/2006/lockedCanvas" xmlns:p14="http://schemas.microsoft.com/office/powerpoint/2010/main" xmlns:a14="http://schemas.microsoft.com/office/drawing/2010/main" w="12700" cap="flat" cmpd="sng">
                  <a:solidFill>
                    <a:srgbClr val="000000"/>
                  </a:solidFill>
                  <a:prstDash val="solid"/>
                  <a:miter lim="0"/>
                  <a:headEnd/>
                  <a:tailEnd/>
                </a14:hiddenLine>
              </a:ext>
              <a:ext uri="{AF507438-7753-43e0-B8FC-AC1667EBCBE1}">
                <a14:hiddenEffects xmlns="" xmlns:lc="http://schemas.openxmlformats.org/drawingml/2006/lockedCanvas" xmlns:p14="http://schemas.microsoft.com/office/powerpoint/2010/main"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nchor="ctr">
              <a:normAutofit/>
            </a:bodyPr>
            <a:lstStyle/>
            <a:p>
              <a:pPr algn="ctr" defTabSz="584141">
                <a:defRPr/>
              </a:pPr>
              <a:r>
                <a:rPr lang="zh-CN" altLang="en-US" b="1">
                  <a:solidFill>
                    <a:srgbClr val="4D4E4C"/>
                  </a:solidFill>
                </a:rPr>
                <a:t>关键词</a:t>
              </a:r>
            </a:p>
          </p:txBody>
        </p:sp>
        <p:sp>
          <p:nvSpPr>
            <p:cNvPr id="10" name="Freeform: Shape 7"/>
            <p:cNvSpPr>
              <a:spLocks/>
            </p:cNvSpPr>
            <p:nvPr/>
          </p:nvSpPr>
          <p:spPr bwMode="auto">
            <a:xfrm>
              <a:off x="2941669" y="1817825"/>
              <a:ext cx="1233883" cy="1594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 xmlns:lc="http://schemas.openxmlformats.org/drawingml/2006/lockedCanvas" xmlns:p14="http://schemas.microsoft.com/office/powerpoint/2010/main" xmlns:a14="http://schemas.microsoft.com/office/drawing/2010/main">
                  <a:solidFill>
                    <a:srgbClr val="FFFFFF"/>
                  </a:solidFill>
                </a14:hiddenFill>
              </a:ext>
              <a:ext uri="{91240B29-F687-4f45-9708-019B960494DF}">
                <a14:hiddenLine xmlns="" xmlns:lc="http://schemas.openxmlformats.org/drawingml/2006/lockedCanvas" xmlns:p14="http://schemas.microsoft.com/office/powerpoint/2010/main" xmlns:a14="http://schemas.microsoft.com/office/drawing/2010/main" w="12700" cap="flat" cmpd="sng">
                  <a:solidFill>
                    <a:srgbClr val="000000"/>
                  </a:solidFill>
                  <a:prstDash val="solid"/>
                  <a:miter lim="0"/>
                  <a:headEnd/>
                  <a:tailEnd/>
                </a14:hiddenLine>
              </a:ext>
              <a:ext uri="{AF507438-7753-43e0-B8FC-AC1667EBCBE1}">
                <a14:hiddenEffects xmlns="" xmlns:lc="http://schemas.openxmlformats.org/drawingml/2006/lockedCanvas" xmlns:p14="http://schemas.microsoft.com/office/powerpoint/2010/main"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nchor="ctr">
              <a:normAutofit fontScale="92500" lnSpcReduction="10000"/>
            </a:bodyPr>
            <a:lstStyle/>
            <a:p>
              <a:pPr algn="ctr" defTabSz="825418">
                <a:defRPr/>
              </a:pPr>
              <a:r>
                <a:rPr lang="zh-CN" altLang="en-US" sz="1200"/>
                <a:t>标题文本预设</a:t>
              </a:r>
            </a:p>
          </p:txBody>
        </p:sp>
        <p:sp>
          <p:nvSpPr>
            <p:cNvPr id="11" name="Freeform: Shape 8"/>
            <p:cNvSpPr>
              <a:spLocks/>
            </p:cNvSpPr>
            <p:nvPr/>
          </p:nvSpPr>
          <p:spPr bwMode="auto">
            <a:xfrm>
              <a:off x="2777234" y="3516359"/>
              <a:ext cx="1562752" cy="5312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 xmlns:lc="http://schemas.openxmlformats.org/drawingml/2006/lockedCanvas" xmlns:p14="http://schemas.microsoft.com/office/powerpoint/2010/main" xmlns:a14="http://schemas.microsoft.com/office/drawing/2010/main">
                  <a:solidFill>
                    <a:srgbClr val="FFFFFF"/>
                  </a:solidFill>
                </a14:hiddenFill>
              </a:ext>
              <a:ext uri="{91240B29-F687-4f45-9708-019B960494DF}">
                <a14:hiddenLine xmlns="" xmlns:lc="http://schemas.openxmlformats.org/drawingml/2006/lockedCanvas" xmlns:p14="http://schemas.microsoft.com/office/powerpoint/2010/main" xmlns:a14="http://schemas.microsoft.com/office/drawing/2010/main" w="12700" cap="flat" cmpd="sng">
                  <a:solidFill>
                    <a:srgbClr val="000000"/>
                  </a:solidFill>
                  <a:prstDash val="solid"/>
                  <a:miter lim="0"/>
                  <a:headEnd/>
                  <a:tailEnd/>
                </a14:hiddenLine>
              </a:ext>
              <a:ext uri="{AF507438-7753-43e0-B8FC-AC1667EBCBE1}">
                <a14:hiddenEffects xmlns="" xmlns:lc="http://schemas.openxmlformats.org/drawingml/2006/lockedCanvas" xmlns:p14="http://schemas.microsoft.com/office/powerpoint/2010/main"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ctr">
              <a:normAutofit lnSpcReduction="10000"/>
            </a:bodyPr>
            <a:lstStyle/>
            <a:p>
              <a:pPr algn="ctr">
                <a:lnSpc>
                  <a:spcPct val="120000"/>
                </a:lnSpc>
                <a:defRPr/>
              </a:pPr>
              <a:r>
                <a:rPr lang="zh-CN" altLang="en-US" sz="1051">
                  <a:solidFill>
                    <a:srgbClr val="4D4E4C"/>
                  </a:solidFill>
                </a:rPr>
                <a:t>此部分内容作为文字排版占位显示</a:t>
              </a:r>
              <a:br>
                <a:rPr lang="zh-CN" altLang="en-US" sz="1051">
                  <a:solidFill>
                    <a:srgbClr val="4D4E4C"/>
                  </a:solidFill>
                </a:rPr>
              </a:br>
              <a:r>
                <a:rPr lang="zh-CN" altLang="en-US" sz="1051">
                  <a:solidFill>
                    <a:srgbClr val="4D4E4C"/>
                  </a:solidFill>
                </a:rPr>
                <a:t>（建议使用主题字体）。</a:t>
              </a:r>
            </a:p>
          </p:txBody>
        </p:sp>
      </p:grpSp>
      <p:grpSp>
        <p:nvGrpSpPr>
          <p:cNvPr id="22" name="组合 21"/>
          <p:cNvGrpSpPr/>
          <p:nvPr/>
        </p:nvGrpSpPr>
        <p:grpSpPr>
          <a:xfrm>
            <a:off x="4804015" y="1546431"/>
            <a:ext cx="1562752" cy="2502021"/>
            <a:chOff x="4804015" y="1545636"/>
            <a:chExt cx="1562752" cy="2502021"/>
          </a:xfrm>
        </p:grpSpPr>
        <p:sp>
          <p:nvSpPr>
            <p:cNvPr id="12" name="Freeform: Shape 9"/>
            <p:cNvSpPr>
              <a:spLocks/>
            </p:cNvSpPr>
            <p:nvPr/>
          </p:nvSpPr>
          <p:spPr bwMode="auto">
            <a:xfrm>
              <a:off x="4906164" y="2157905"/>
              <a:ext cx="1357831" cy="1251945"/>
            </a:xfrm>
            <a:custGeom>
              <a:avLst/>
              <a:gdLst>
                <a:gd name="T0" fmla="*/ 1730375 w 21600"/>
                <a:gd name="T1" fmla="*/ 1595438 h 21600"/>
                <a:gd name="T2" fmla="*/ 1730375 w 21600"/>
                <a:gd name="T3" fmla="*/ 1595438 h 21600"/>
                <a:gd name="T4" fmla="*/ 1730375 w 21600"/>
                <a:gd name="T5" fmla="*/ 1595438 h 21600"/>
                <a:gd name="T6" fmla="*/ 1730375 w 21600"/>
                <a:gd name="T7" fmla="*/ 159543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469" y="1336"/>
                  </a:moveTo>
                  <a:cubicBezTo>
                    <a:pt x="19857" y="3403"/>
                    <a:pt x="18177" y="7637"/>
                    <a:pt x="14646" y="8101"/>
                  </a:cubicBezTo>
                  <a:cubicBezTo>
                    <a:pt x="15951" y="6107"/>
                    <a:pt x="16882" y="3432"/>
                    <a:pt x="17184" y="1336"/>
                  </a:cubicBezTo>
                  <a:cubicBezTo>
                    <a:pt x="17184" y="1336"/>
                    <a:pt x="20469" y="1336"/>
                    <a:pt x="20469" y="1336"/>
                  </a:cubicBezTo>
                  <a:close/>
                  <a:moveTo>
                    <a:pt x="1129" y="1336"/>
                  </a:moveTo>
                  <a:lnTo>
                    <a:pt x="4415" y="1336"/>
                  </a:lnTo>
                  <a:cubicBezTo>
                    <a:pt x="4717" y="3432"/>
                    <a:pt x="5646" y="6107"/>
                    <a:pt x="6952" y="8101"/>
                  </a:cubicBezTo>
                  <a:cubicBezTo>
                    <a:pt x="3421" y="7636"/>
                    <a:pt x="1741" y="3403"/>
                    <a:pt x="1129" y="1336"/>
                  </a:cubicBezTo>
                  <a:close/>
                  <a:moveTo>
                    <a:pt x="13916" y="9085"/>
                  </a:moveTo>
                  <a:cubicBezTo>
                    <a:pt x="13947" y="9085"/>
                    <a:pt x="13979" y="9088"/>
                    <a:pt x="14009" y="9088"/>
                  </a:cubicBezTo>
                  <a:cubicBezTo>
                    <a:pt x="19966" y="9088"/>
                    <a:pt x="21600" y="402"/>
                    <a:pt x="21600" y="402"/>
                  </a:cubicBezTo>
                  <a:lnTo>
                    <a:pt x="17278" y="402"/>
                  </a:lnTo>
                  <a:cubicBezTo>
                    <a:pt x="17285" y="265"/>
                    <a:pt x="17293" y="127"/>
                    <a:pt x="17293" y="0"/>
                  </a:cubicBezTo>
                  <a:lnTo>
                    <a:pt x="4306" y="0"/>
                  </a:lnTo>
                  <a:cubicBezTo>
                    <a:pt x="4306" y="127"/>
                    <a:pt x="4314" y="265"/>
                    <a:pt x="4321" y="402"/>
                  </a:cubicBezTo>
                  <a:lnTo>
                    <a:pt x="0" y="402"/>
                  </a:lnTo>
                  <a:cubicBezTo>
                    <a:pt x="0" y="402"/>
                    <a:pt x="1632" y="9088"/>
                    <a:pt x="7589" y="9088"/>
                  </a:cubicBezTo>
                  <a:cubicBezTo>
                    <a:pt x="7619" y="9088"/>
                    <a:pt x="7651" y="9085"/>
                    <a:pt x="7682" y="9085"/>
                  </a:cubicBezTo>
                  <a:cubicBezTo>
                    <a:pt x="8022" y="9492"/>
                    <a:pt x="8380" y="9855"/>
                    <a:pt x="8755" y="10142"/>
                  </a:cubicBezTo>
                  <a:cubicBezTo>
                    <a:pt x="8491" y="10149"/>
                    <a:pt x="8278" y="10378"/>
                    <a:pt x="8278" y="10662"/>
                  </a:cubicBezTo>
                  <a:cubicBezTo>
                    <a:pt x="8278" y="10952"/>
                    <a:pt x="8495" y="11187"/>
                    <a:pt x="8762" y="11187"/>
                  </a:cubicBezTo>
                  <a:lnTo>
                    <a:pt x="9398" y="11187"/>
                  </a:lnTo>
                  <a:lnTo>
                    <a:pt x="7942" y="19481"/>
                  </a:lnTo>
                  <a:lnTo>
                    <a:pt x="7501" y="19481"/>
                  </a:lnTo>
                  <a:lnTo>
                    <a:pt x="7501" y="21600"/>
                  </a:lnTo>
                  <a:lnTo>
                    <a:pt x="14436" y="21600"/>
                  </a:lnTo>
                  <a:lnTo>
                    <a:pt x="14436" y="19481"/>
                  </a:lnTo>
                  <a:lnTo>
                    <a:pt x="13993" y="19481"/>
                  </a:lnTo>
                  <a:lnTo>
                    <a:pt x="12537" y="11187"/>
                  </a:lnTo>
                  <a:lnTo>
                    <a:pt x="13176" y="11187"/>
                  </a:lnTo>
                  <a:cubicBezTo>
                    <a:pt x="13441" y="11187"/>
                    <a:pt x="13658" y="10952"/>
                    <a:pt x="13658" y="10662"/>
                  </a:cubicBezTo>
                  <a:cubicBezTo>
                    <a:pt x="13658" y="10375"/>
                    <a:pt x="13441" y="10140"/>
                    <a:pt x="13176" y="10140"/>
                  </a:cubicBezTo>
                  <a:lnTo>
                    <a:pt x="12847" y="10140"/>
                  </a:lnTo>
                  <a:cubicBezTo>
                    <a:pt x="13220" y="9852"/>
                    <a:pt x="13576" y="9491"/>
                    <a:pt x="13916" y="9085"/>
                  </a:cubicBezTo>
                  <a:close/>
                </a:path>
              </a:pathLst>
            </a:custGeom>
            <a:solidFill>
              <a:schemeClr val="accent3"/>
            </a:solidFill>
            <a:ln>
              <a:noFill/>
            </a:ln>
            <a:effectLst/>
            <a:extLst/>
          </p:spPr>
          <p:txBody>
            <a:bodyPr anchor="ctr"/>
            <a:lstStyle/>
            <a:p>
              <a:pPr algn="ctr"/>
              <a:endParaRPr/>
            </a:p>
          </p:txBody>
        </p:sp>
        <p:sp>
          <p:nvSpPr>
            <p:cNvPr id="13" name="Freeform: Shape 10"/>
            <p:cNvSpPr>
              <a:spLocks/>
            </p:cNvSpPr>
            <p:nvPr/>
          </p:nvSpPr>
          <p:spPr bwMode="auto">
            <a:xfrm>
              <a:off x="5077450" y="1545636"/>
              <a:ext cx="1015259" cy="27904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 xmlns:lc="http://schemas.openxmlformats.org/drawingml/2006/lockedCanvas" xmlns:p14="http://schemas.microsoft.com/office/powerpoint/2010/main" xmlns:a14="http://schemas.microsoft.com/office/drawing/2010/main">
                  <a:solidFill>
                    <a:srgbClr val="FFFFFF"/>
                  </a:solidFill>
                </a14:hiddenFill>
              </a:ext>
              <a:ext uri="{91240B29-F687-4f45-9708-019B960494DF}">
                <a14:hiddenLine xmlns="" xmlns:lc="http://schemas.openxmlformats.org/drawingml/2006/lockedCanvas" xmlns:p14="http://schemas.microsoft.com/office/powerpoint/2010/main" xmlns:a14="http://schemas.microsoft.com/office/drawing/2010/main" w="12700" cap="flat" cmpd="sng">
                  <a:solidFill>
                    <a:srgbClr val="000000"/>
                  </a:solidFill>
                  <a:prstDash val="solid"/>
                  <a:miter lim="0"/>
                  <a:headEnd/>
                  <a:tailEnd/>
                </a14:hiddenLine>
              </a:ext>
              <a:ext uri="{AF507438-7753-43e0-B8FC-AC1667EBCBE1}">
                <a14:hiddenEffects xmlns="" xmlns:lc="http://schemas.openxmlformats.org/drawingml/2006/lockedCanvas" xmlns:p14="http://schemas.microsoft.com/office/powerpoint/2010/main"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nchor="ctr">
              <a:normAutofit/>
            </a:bodyPr>
            <a:lstStyle/>
            <a:p>
              <a:pPr algn="ctr" defTabSz="584141">
                <a:defRPr/>
              </a:pPr>
              <a:r>
                <a:rPr lang="zh-CN" altLang="en-US" b="1">
                  <a:solidFill>
                    <a:srgbClr val="4D4E4C"/>
                  </a:solidFill>
                </a:rPr>
                <a:t>关键词</a:t>
              </a:r>
            </a:p>
          </p:txBody>
        </p:sp>
        <p:sp>
          <p:nvSpPr>
            <p:cNvPr id="14" name="Freeform: Shape 11"/>
            <p:cNvSpPr>
              <a:spLocks/>
            </p:cNvSpPr>
            <p:nvPr/>
          </p:nvSpPr>
          <p:spPr bwMode="auto">
            <a:xfrm>
              <a:off x="5078074" y="1817825"/>
              <a:ext cx="1014636" cy="15945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 xmlns:lc="http://schemas.openxmlformats.org/drawingml/2006/lockedCanvas" xmlns:p14="http://schemas.microsoft.com/office/powerpoint/2010/main" xmlns:a14="http://schemas.microsoft.com/office/drawing/2010/main">
                  <a:solidFill>
                    <a:srgbClr val="FFFFFF"/>
                  </a:solidFill>
                </a14:hiddenFill>
              </a:ext>
              <a:ext uri="{91240B29-F687-4f45-9708-019B960494DF}">
                <a14:hiddenLine xmlns="" xmlns:lc="http://schemas.openxmlformats.org/drawingml/2006/lockedCanvas" xmlns:p14="http://schemas.microsoft.com/office/powerpoint/2010/main" xmlns:a14="http://schemas.microsoft.com/office/drawing/2010/main" w="12700" cap="flat" cmpd="sng">
                  <a:solidFill>
                    <a:srgbClr val="000000"/>
                  </a:solidFill>
                  <a:prstDash val="solid"/>
                  <a:miter lim="0"/>
                  <a:headEnd/>
                  <a:tailEnd/>
                </a14:hiddenLine>
              </a:ext>
              <a:ext uri="{AF507438-7753-43e0-B8FC-AC1667EBCBE1}">
                <a14:hiddenEffects xmlns="" xmlns:lc="http://schemas.openxmlformats.org/drawingml/2006/lockedCanvas" xmlns:p14="http://schemas.microsoft.com/office/powerpoint/2010/main"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nchor="ctr">
              <a:normAutofit fontScale="92500" lnSpcReduction="10000"/>
            </a:bodyPr>
            <a:lstStyle/>
            <a:p>
              <a:pPr algn="ctr" defTabSz="825418">
                <a:defRPr/>
              </a:pPr>
              <a:r>
                <a:rPr lang="zh-CN" altLang="en-US" sz="1200"/>
                <a:t>标题文本预设</a:t>
              </a:r>
            </a:p>
          </p:txBody>
        </p:sp>
        <p:sp>
          <p:nvSpPr>
            <p:cNvPr id="15" name="Freeform: Shape 12"/>
            <p:cNvSpPr>
              <a:spLocks/>
            </p:cNvSpPr>
            <p:nvPr/>
          </p:nvSpPr>
          <p:spPr bwMode="auto">
            <a:xfrm>
              <a:off x="4804015" y="3516359"/>
              <a:ext cx="1562752" cy="5312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 xmlns:lc="http://schemas.openxmlformats.org/drawingml/2006/lockedCanvas" xmlns:p14="http://schemas.microsoft.com/office/powerpoint/2010/main" xmlns:a14="http://schemas.microsoft.com/office/drawing/2010/main">
                  <a:solidFill>
                    <a:srgbClr val="FFFFFF"/>
                  </a:solidFill>
                </a14:hiddenFill>
              </a:ext>
              <a:ext uri="{91240B29-F687-4f45-9708-019B960494DF}">
                <a14:hiddenLine xmlns="" xmlns:lc="http://schemas.openxmlformats.org/drawingml/2006/lockedCanvas" xmlns:p14="http://schemas.microsoft.com/office/powerpoint/2010/main" xmlns:a14="http://schemas.microsoft.com/office/drawing/2010/main" w="12700" cap="flat" cmpd="sng">
                  <a:solidFill>
                    <a:srgbClr val="000000"/>
                  </a:solidFill>
                  <a:prstDash val="solid"/>
                  <a:miter lim="0"/>
                  <a:headEnd/>
                  <a:tailEnd/>
                </a14:hiddenLine>
              </a:ext>
              <a:ext uri="{AF507438-7753-43e0-B8FC-AC1667EBCBE1}">
                <a14:hiddenEffects xmlns="" xmlns:lc="http://schemas.openxmlformats.org/drawingml/2006/lockedCanvas" xmlns:p14="http://schemas.microsoft.com/office/powerpoint/2010/main"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ctr">
              <a:normAutofit lnSpcReduction="10000"/>
            </a:bodyPr>
            <a:lstStyle/>
            <a:p>
              <a:pPr algn="ctr">
                <a:lnSpc>
                  <a:spcPct val="120000"/>
                </a:lnSpc>
                <a:defRPr/>
              </a:pPr>
              <a:r>
                <a:rPr lang="zh-CN" altLang="en-US" sz="1051">
                  <a:solidFill>
                    <a:srgbClr val="4D4E4C"/>
                  </a:solidFill>
                </a:rPr>
                <a:t>此部分内容作为文字排版占位显示</a:t>
              </a:r>
              <a:br>
                <a:rPr lang="zh-CN" altLang="en-US" sz="1051">
                  <a:solidFill>
                    <a:srgbClr val="4D4E4C"/>
                  </a:solidFill>
                </a:rPr>
              </a:br>
              <a:r>
                <a:rPr lang="zh-CN" altLang="en-US" sz="1051">
                  <a:solidFill>
                    <a:srgbClr val="4D4E4C"/>
                  </a:solidFill>
                </a:rPr>
                <a:t>（建议使用主题字体）。</a:t>
              </a:r>
            </a:p>
          </p:txBody>
        </p:sp>
      </p:grpSp>
      <p:grpSp>
        <p:nvGrpSpPr>
          <p:cNvPr id="23" name="组合 22"/>
          <p:cNvGrpSpPr/>
          <p:nvPr/>
        </p:nvGrpSpPr>
        <p:grpSpPr>
          <a:xfrm>
            <a:off x="6830175" y="1546431"/>
            <a:ext cx="1562751" cy="2502021"/>
            <a:chOff x="6830174" y="1545636"/>
            <a:chExt cx="1562751" cy="2502021"/>
          </a:xfrm>
        </p:grpSpPr>
        <p:sp>
          <p:nvSpPr>
            <p:cNvPr id="16" name="Freeform: Shape 13"/>
            <p:cNvSpPr>
              <a:spLocks/>
            </p:cNvSpPr>
            <p:nvPr/>
          </p:nvSpPr>
          <p:spPr bwMode="auto">
            <a:xfrm>
              <a:off x="6932945" y="2157905"/>
              <a:ext cx="1357831" cy="1251945"/>
            </a:xfrm>
            <a:custGeom>
              <a:avLst/>
              <a:gdLst>
                <a:gd name="T0" fmla="*/ 1730375 w 21600"/>
                <a:gd name="T1" fmla="*/ 1595438 h 21600"/>
                <a:gd name="T2" fmla="*/ 1730375 w 21600"/>
                <a:gd name="T3" fmla="*/ 1595438 h 21600"/>
                <a:gd name="T4" fmla="*/ 1730375 w 21600"/>
                <a:gd name="T5" fmla="*/ 1595438 h 21600"/>
                <a:gd name="T6" fmla="*/ 1730375 w 21600"/>
                <a:gd name="T7" fmla="*/ 159543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469" y="1336"/>
                  </a:moveTo>
                  <a:cubicBezTo>
                    <a:pt x="19857" y="3403"/>
                    <a:pt x="18177" y="7637"/>
                    <a:pt x="14646" y="8101"/>
                  </a:cubicBezTo>
                  <a:cubicBezTo>
                    <a:pt x="15951" y="6107"/>
                    <a:pt x="16882" y="3432"/>
                    <a:pt x="17184" y="1336"/>
                  </a:cubicBezTo>
                  <a:cubicBezTo>
                    <a:pt x="17184" y="1336"/>
                    <a:pt x="20469" y="1336"/>
                    <a:pt x="20469" y="1336"/>
                  </a:cubicBezTo>
                  <a:close/>
                  <a:moveTo>
                    <a:pt x="1129" y="1336"/>
                  </a:moveTo>
                  <a:lnTo>
                    <a:pt x="4415" y="1336"/>
                  </a:lnTo>
                  <a:cubicBezTo>
                    <a:pt x="4717" y="3432"/>
                    <a:pt x="5646" y="6107"/>
                    <a:pt x="6952" y="8101"/>
                  </a:cubicBezTo>
                  <a:cubicBezTo>
                    <a:pt x="3421" y="7636"/>
                    <a:pt x="1741" y="3403"/>
                    <a:pt x="1129" y="1336"/>
                  </a:cubicBezTo>
                  <a:close/>
                  <a:moveTo>
                    <a:pt x="13916" y="9085"/>
                  </a:moveTo>
                  <a:cubicBezTo>
                    <a:pt x="13947" y="9085"/>
                    <a:pt x="13979" y="9088"/>
                    <a:pt x="14009" y="9088"/>
                  </a:cubicBezTo>
                  <a:cubicBezTo>
                    <a:pt x="19966" y="9088"/>
                    <a:pt x="21600" y="402"/>
                    <a:pt x="21600" y="402"/>
                  </a:cubicBezTo>
                  <a:lnTo>
                    <a:pt x="17278" y="402"/>
                  </a:lnTo>
                  <a:cubicBezTo>
                    <a:pt x="17285" y="265"/>
                    <a:pt x="17293" y="127"/>
                    <a:pt x="17293" y="0"/>
                  </a:cubicBezTo>
                  <a:lnTo>
                    <a:pt x="4306" y="0"/>
                  </a:lnTo>
                  <a:cubicBezTo>
                    <a:pt x="4306" y="127"/>
                    <a:pt x="4314" y="265"/>
                    <a:pt x="4321" y="402"/>
                  </a:cubicBezTo>
                  <a:lnTo>
                    <a:pt x="0" y="402"/>
                  </a:lnTo>
                  <a:cubicBezTo>
                    <a:pt x="0" y="402"/>
                    <a:pt x="1632" y="9088"/>
                    <a:pt x="7589" y="9088"/>
                  </a:cubicBezTo>
                  <a:cubicBezTo>
                    <a:pt x="7619" y="9088"/>
                    <a:pt x="7651" y="9085"/>
                    <a:pt x="7682" y="9085"/>
                  </a:cubicBezTo>
                  <a:cubicBezTo>
                    <a:pt x="8022" y="9492"/>
                    <a:pt x="8380" y="9855"/>
                    <a:pt x="8755" y="10142"/>
                  </a:cubicBezTo>
                  <a:cubicBezTo>
                    <a:pt x="8491" y="10149"/>
                    <a:pt x="8278" y="10378"/>
                    <a:pt x="8278" y="10662"/>
                  </a:cubicBezTo>
                  <a:cubicBezTo>
                    <a:pt x="8278" y="10952"/>
                    <a:pt x="8495" y="11187"/>
                    <a:pt x="8762" y="11187"/>
                  </a:cubicBezTo>
                  <a:lnTo>
                    <a:pt x="9398" y="11187"/>
                  </a:lnTo>
                  <a:lnTo>
                    <a:pt x="7942" y="19481"/>
                  </a:lnTo>
                  <a:lnTo>
                    <a:pt x="7501" y="19481"/>
                  </a:lnTo>
                  <a:lnTo>
                    <a:pt x="7501" y="21600"/>
                  </a:lnTo>
                  <a:lnTo>
                    <a:pt x="14436" y="21600"/>
                  </a:lnTo>
                  <a:lnTo>
                    <a:pt x="14436" y="19481"/>
                  </a:lnTo>
                  <a:lnTo>
                    <a:pt x="13993" y="19481"/>
                  </a:lnTo>
                  <a:lnTo>
                    <a:pt x="12537" y="11187"/>
                  </a:lnTo>
                  <a:lnTo>
                    <a:pt x="13176" y="11187"/>
                  </a:lnTo>
                  <a:cubicBezTo>
                    <a:pt x="13441" y="11187"/>
                    <a:pt x="13658" y="10952"/>
                    <a:pt x="13658" y="10662"/>
                  </a:cubicBezTo>
                  <a:cubicBezTo>
                    <a:pt x="13658" y="10375"/>
                    <a:pt x="13441" y="10140"/>
                    <a:pt x="13176" y="10140"/>
                  </a:cubicBezTo>
                  <a:lnTo>
                    <a:pt x="12847" y="10140"/>
                  </a:lnTo>
                  <a:cubicBezTo>
                    <a:pt x="13220" y="9852"/>
                    <a:pt x="13576" y="9491"/>
                    <a:pt x="13916" y="9085"/>
                  </a:cubicBezTo>
                  <a:close/>
                </a:path>
              </a:pathLst>
            </a:custGeom>
            <a:solidFill>
              <a:schemeClr val="accent4"/>
            </a:solidFill>
            <a:ln>
              <a:noFill/>
            </a:ln>
            <a:effectLst/>
            <a:extLst/>
          </p:spPr>
          <p:txBody>
            <a:bodyPr anchor="ctr"/>
            <a:lstStyle/>
            <a:p>
              <a:pPr algn="ctr"/>
              <a:endParaRPr/>
            </a:p>
          </p:txBody>
        </p:sp>
        <p:sp>
          <p:nvSpPr>
            <p:cNvPr id="17" name="Freeform: Shape 14"/>
            <p:cNvSpPr>
              <a:spLocks/>
            </p:cNvSpPr>
            <p:nvPr/>
          </p:nvSpPr>
          <p:spPr bwMode="auto">
            <a:xfrm>
              <a:off x="7104231" y="1545636"/>
              <a:ext cx="1015259" cy="27904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 xmlns:lc="http://schemas.openxmlformats.org/drawingml/2006/lockedCanvas" xmlns:p14="http://schemas.microsoft.com/office/powerpoint/2010/main" xmlns:a14="http://schemas.microsoft.com/office/drawing/2010/main">
                  <a:solidFill>
                    <a:srgbClr val="FFFFFF"/>
                  </a:solidFill>
                </a14:hiddenFill>
              </a:ext>
              <a:ext uri="{91240B29-F687-4f45-9708-019B960494DF}">
                <a14:hiddenLine xmlns="" xmlns:lc="http://schemas.openxmlformats.org/drawingml/2006/lockedCanvas" xmlns:p14="http://schemas.microsoft.com/office/powerpoint/2010/main" xmlns:a14="http://schemas.microsoft.com/office/drawing/2010/main" w="12700" cap="flat" cmpd="sng">
                  <a:solidFill>
                    <a:srgbClr val="000000"/>
                  </a:solidFill>
                  <a:prstDash val="solid"/>
                  <a:miter lim="0"/>
                  <a:headEnd/>
                  <a:tailEnd/>
                </a14:hiddenLine>
              </a:ext>
              <a:ext uri="{AF507438-7753-43e0-B8FC-AC1667EBCBE1}">
                <a14:hiddenEffects xmlns="" xmlns:lc="http://schemas.openxmlformats.org/drawingml/2006/lockedCanvas" xmlns:p14="http://schemas.microsoft.com/office/powerpoint/2010/main"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nchor="ctr">
              <a:normAutofit/>
            </a:bodyPr>
            <a:lstStyle/>
            <a:p>
              <a:pPr algn="ctr" defTabSz="584141">
                <a:defRPr/>
              </a:pPr>
              <a:r>
                <a:rPr lang="zh-CN" altLang="en-US" b="1">
                  <a:solidFill>
                    <a:srgbClr val="4D4E4C"/>
                  </a:solidFill>
                </a:rPr>
                <a:t>关键词</a:t>
              </a:r>
            </a:p>
          </p:txBody>
        </p:sp>
        <p:sp>
          <p:nvSpPr>
            <p:cNvPr id="18" name="Freeform: Shape 15"/>
            <p:cNvSpPr>
              <a:spLocks/>
            </p:cNvSpPr>
            <p:nvPr/>
          </p:nvSpPr>
          <p:spPr bwMode="auto">
            <a:xfrm>
              <a:off x="7064991" y="1817825"/>
              <a:ext cx="1093739" cy="1594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 xmlns:lc="http://schemas.openxmlformats.org/drawingml/2006/lockedCanvas" xmlns:p14="http://schemas.microsoft.com/office/powerpoint/2010/main" xmlns:a14="http://schemas.microsoft.com/office/drawing/2010/main">
                  <a:solidFill>
                    <a:srgbClr val="FFFFFF"/>
                  </a:solidFill>
                </a14:hiddenFill>
              </a:ext>
              <a:ext uri="{91240B29-F687-4f45-9708-019B960494DF}">
                <a14:hiddenLine xmlns="" xmlns:lc="http://schemas.openxmlformats.org/drawingml/2006/lockedCanvas" xmlns:p14="http://schemas.microsoft.com/office/powerpoint/2010/main" xmlns:a14="http://schemas.microsoft.com/office/drawing/2010/main" w="12700" cap="flat" cmpd="sng">
                  <a:solidFill>
                    <a:srgbClr val="000000"/>
                  </a:solidFill>
                  <a:prstDash val="solid"/>
                  <a:miter lim="0"/>
                  <a:headEnd/>
                  <a:tailEnd/>
                </a14:hiddenLine>
              </a:ext>
              <a:ext uri="{AF507438-7753-43e0-B8FC-AC1667EBCBE1}">
                <a14:hiddenEffects xmlns="" xmlns:lc="http://schemas.openxmlformats.org/drawingml/2006/lockedCanvas" xmlns:p14="http://schemas.microsoft.com/office/powerpoint/2010/main"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nchor="ctr">
              <a:normAutofit fontScale="92500" lnSpcReduction="10000"/>
            </a:bodyPr>
            <a:lstStyle/>
            <a:p>
              <a:pPr algn="ctr" defTabSz="825418">
                <a:defRPr/>
              </a:pPr>
              <a:r>
                <a:rPr lang="zh-CN" altLang="en-US" sz="1200"/>
                <a:t>标题文本预设</a:t>
              </a:r>
            </a:p>
          </p:txBody>
        </p:sp>
        <p:sp>
          <p:nvSpPr>
            <p:cNvPr id="19" name="Freeform: Shape 16"/>
            <p:cNvSpPr>
              <a:spLocks/>
            </p:cNvSpPr>
            <p:nvPr/>
          </p:nvSpPr>
          <p:spPr bwMode="auto">
            <a:xfrm>
              <a:off x="6830174" y="3516359"/>
              <a:ext cx="1562751" cy="5312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 xmlns:lc="http://schemas.openxmlformats.org/drawingml/2006/lockedCanvas" xmlns:p14="http://schemas.microsoft.com/office/powerpoint/2010/main" xmlns:a14="http://schemas.microsoft.com/office/drawing/2010/main">
                  <a:solidFill>
                    <a:srgbClr val="FFFFFF"/>
                  </a:solidFill>
                </a14:hiddenFill>
              </a:ext>
              <a:ext uri="{91240B29-F687-4f45-9708-019B960494DF}">
                <a14:hiddenLine xmlns="" xmlns:lc="http://schemas.openxmlformats.org/drawingml/2006/lockedCanvas" xmlns:p14="http://schemas.microsoft.com/office/powerpoint/2010/main" xmlns:a14="http://schemas.microsoft.com/office/drawing/2010/main" w="12700" cap="flat" cmpd="sng">
                  <a:solidFill>
                    <a:srgbClr val="000000"/>
                  </a:solidFill>
                  <a:prstDash val="solid"/>
                  <a:miter lim="0"/>
                  <a:headEnd/>
                  <a:tailEnd/>
                </a14:hiddenLine>
              </a:ext>
              <a:ext uri="{AF507438-7753-43e0-B8FC-AC1667EBCBE1}">
                <a14:hiddenEffects xmlns="" xmlns:lc="http://schemas.openxmlformats.org/drawingml/2006/lockedCanvas" xmlns:p14="http://schemas.microsoft.com/office/powerpoint/2010/main"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ctr">
              <a:normAutofit lnSpcReduction="10000"/>
            </a:bodyPr>
            <a:lstStyle/>
            <a:p>
              <a:pPr algn="ctr">
                <a:lnSpc>
                  <a:spcPct val="120000"/>
                </a:lnSpc>
                <a:defRPr/>
              </a:pPr>
              <a:r>
                <a:rPr lang="zh-CN" altLang="en-US" sz="1051">
                  <a:solidFill>
                    <a:srgbClr val="4D4E4C"/>
                  </a:solidFill>
                </a:rPr>
                <a:t>此部分内容作为文字排版占位显示</a:t>
              </a:r>
              <a:br>
                <a:rPr lang="zh-CN" altLang="en-US" sz="1051">
                  <a:solidFill>
                    <a:srgbClr val="4D4E4C"/>
                  </a:solidFill>
                </a:rPr>
              </a:br>
              <a:r>
                <a:rPr lang="zh-CN" altLang="en-US" sz="1051">
                  <a:solidFill>
                    <a:srgbClr val="4D4E4C"/>
                  </a:solidFill>
                </a:rPr>
                <a:t>（建议使用主题字体）。</a:t>
              </a:r>
            </a:p>
          </p:txBody>
        </p:sp>
      </p:grpSp>
    </p:spTree>
    <p:extLst>
      <p:ext uri="{BB962C8B-B14F-4D97-AF65-F5344CB8AC3E}">
        <p14:creationId xmlns:p14="http://schemas.microsoft.com/office/powerpoint/2010/main" val="3994872390"/>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1000"/>
                                        <p:tgtEl>
                                          <p:spTgt spid="21"/>
                                        </p:tgtEl>
                                      </p:cBhvr>
                                    </p:animEffect>
                                    <p:anim calcmode="lin" valueType="num">
                                      <p:cBhvr>
                                        <p:cTn id="14" dur="1000" fill="hold"/>
                                        <p:tgtEl>
                                          <p:spTgt spid="21"/>
                                        </p:tgtEl>
                                        <p:attrNameLst>
                                          <p:attrName>ppt_x</p:attrName>
                                        </p:attrNameLst>
                                      </p:cBhvr>
                                      <p:tavLst>
                                        <p:tav tm="0">
                                          <p:val>
                                            <p:strVal val="#ppt_x"/>
                                          </p:val>
                                        </p:tav>
                                        <p:tav tm="100000">
                                          <p:val>
                                            <p:strVal val="#ppt_x"/>
                                          </p:val>
                                        </p:tav>
                                      </p:tavLst>
                                    </p:anim>
                                    <p:anim calcmode="lin" valueType="num">
                                      <p:cBhvr>
                                        <p:cTn id="15" dur="1000" fill="hold"/>
                                        <p:tgtEl>
                                          <p:spTgt spid="21"/>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1000"/>
                                        <p:tgtEl>
                                          <p:spTgt spid="22"/>
                                        </p:tgtEl>
                                      </p:cBhvr>
                                    </p:animEffect>
                                    <p:anim calcmode="lin" valueType="num">
                                      <p:cBhvr>
                                        <p:cTn id="20" dur="1000" fill="hold"/>
                                        <p:tgtEl>
                                          <p:spTgt spid="22"/>
                                        </p:tgtEl>
                                        <p:attrNameLst>
                                          <p:attrName>ppt_x</p:attrName>
                                        </p:attrNameLst>
                                      </p:cBhvr>
                                      <p:tavLst>
                                        <p:tav tm="0">
                                          <p:val>
                                            <p:strVal val="#ppt_x"/>
                                          </p:val>
                                        </p:tav>
                                        <p:tav tm="100000">
                                          <p:val>
                                            <p:strVal val="#ppt_x"/>
                                          </p:val>
                                        </p:tav>
                                      </p:tavLst>
                                    </p:anim>
                                    <p:anim calcmode="lin" valueType="num">
                                      <p:cBhvr>
                                        <p:cTn id="21" dur="1000" fill="hold"/>
                                        <p:tgtEl>
                                          <p:spTgt spid="22"/>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1000"/>
                                        <p:tgtEl>
                                          <p:spTgt spid="23"/>
                                        </p:tgtEl>
                                      </p:cBhvr>
                                    </p:animEffect>
                                    <p:anim calcmode="lin" valueType="num">
                                      <p:cBhvr>
                                        <p:cTn id="26" dur="1000" fill="hold"/>
                                        <p:tgtEl>
                                          <p:spTgt spid="23"/>
                                        </p:tgtEl>
                                        <p:attrNameLst>
                                          <p:attrName>ppt_x</p:attrName>
                                        </p:attrNameLst>
                                      </p:cBhvr>
                                      <p:tavLst>
                                        <p:tav tm="0">
                                          <p:val>
                                            <p:strVal val="#ppt_x"/>
                                          </p:val>
                                        </p:tav>
                                        <p:tav tm="100000">
                                          <p:val>
                                            <p:strVal val="#ppt_x"/>
                                          </p:val>
                                        </p:tav>
                                      </p:tavLst>
                                    </p:anim>
                                    <p:anim calcmode="lin" valueType="num">
                                      <p:cBhvr>
                                        <p:cTn id="27"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Rectangle 89"/>
          <p:cNvSpPr/>
          <p:nvPr/>
        </p:nvSpPr>
        <p:spPr>
          <a:xfrm>
            <a:off x="828678" y="3315594"/>
            <a:ext cx="2666854" cy="7621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rtlCol="0" anchor="ctr"/>
          <a:lstStyle/>
          <a:p>
            <a:pPr algn="ct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 name="Group 137"/>
          <p:cNvGrpSpPr/>
          <p:nvPr/>
        </p:nvGrpSpPr>
        <p:grpSpPr>
          <a:xfrm>
            <a:off x="1068251" y="1638969"/>
            <a:ext cx="214299" cy="1648044"/>
            <a:chOff x="1074408" y="1485901"/>
            <a:chExt cx="214311" cy="1647821"/>
          </a:xfrm>
        </p:grpSpPr>
        <p:cxnSp>
          <p:nvCxnSpPr>
            <p:cNvPr id="91" name="Straight Connector 90"/>
            <p:cNvCxnSpPr/>
            <p:nvPr/>
          </p:nvCxnSpPr>
          <p:spPr>
            <a:xfrm rot="16200000" flipV="1">
              <a:off x="359569"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95" name="Rounded Rectangle 94"/>
            <p:cNvSpPr/>
            <p:nvPr/>
          </p:nvSpPr>
          <p:spPr>
            <a:xfrm>
              <a:off x="1074408" y="2190750"/>
              <a:ext cx="214311" cy="94297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138"/>
          <p:cNvGrpSpPr/>
          <p:nvPr/>
        </p:nvGrpSpPr>
        <p:grpSpPr>
          <a:xfrm>
            <a:off x="1447707" y="1638969"/>
            <a:ext cx="214299" cy="1648044"/>
            <a:chOff x="1447800" y="1485901"/>
            <a:chExt cx="214311" cy="1647821"/>
          </a:xfrm>
        </p:grpSpPr>
        <p:cxnSp>
          <p:nvCxnSpPr>
            <p:cNvPr id="98" name="Straight Connector 97"/>
            <p:cNvCxnSpPr/>
            <p:nvPr/>
          </p:nvCxnSpPr>
          <p:spPr>
            <a:xfrm rot="16200000" flipV="1">
              <a:off x="732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01" name="Rounded Rectangle 100"/>
            <p:cNvSpPr/>
            <p:nvPr/>
          </p:nvSpPr>
          <p:spPr>
            <a:xfrm>
              <a:off x="1447800" y="1962150"/>
              <a:ext cx="214311" cy="117157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Group 139"/>
          <p:cNvGrpSpPr/>
          <p:nvPr/>
        </p:nvGrpSpPr>
        <p:grpSpPr>
          <a:xfrm>
            <a:off x="1827165" y="1638969"/>
            <a:ext cx="214299" cy="1648044"/>
            <a:chOff x="1828800" y="1485901"/>
            <a:chExt cx="214311" cy="1647821"/>
          </a:xfrm>
        </p:grpSpPr>
        <p:cxnSp>
          <p:nvCxnSpPr>
            <p:cNvPr id="104" name="Straight Connector 103"/>
            <p:cNvCxnSpPr/>
            <p:nvPr/>
          </p:nvCxnSpPr>
          <p:spPr>
            <a:xfrm rot="16200000" flipV="1">
              <a:off x="1113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07" name="Rounded Rectangle 106"/>
            <p:cNvSpPr/>
            <p:nvPr/>
          </p:nvSpPr>
          <p:spPr>
            <a:xfrm>
              <a:off x="1828800" y="1809750"/>
              <a:ext cx="214311" cy="132397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 name="Group 140"/>
          <p:cNvGrpSpPr/>
          <p:nvPr/>
        </p:nvGrpSpPr>
        <p:grpSpPr>
          <a:xfrm>
            <a:off x="2206623" y="1638969"/>
            <a:ext cx="214299" cy="1648044"/>
            <a:chOff x="2209800" y="1485901"/>
            <a:chExt cx="214311" cy="1647821"/>
          </a:xfrm>
        </p:grpSpPr>
        <p:cxnSp>
          <p:nvCxnSpPr>
            <p:cNvPr id="108" name="Straight Connector 107"/>
            <p:cNvCxnSpPr/>
            <p:nvPr/>
          </p:nvCxnSpPr>
          <p:spPr>
            <a:xfrm rot="16200000" flipV="1">
              <a:off x="1494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21" name="Rounded Rectangle 120"/>
            <p:cNvSpPr/>
            <p:nvPr/>
          </p:nvSpPr>
          <p:spPr>
            <a:xfrm>
              <a:off x="2209800" y="2419350"/>
              <a:ext cx="214311" cy="71437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 name="Group 141"/>
          <p:cNvGrpSpPr/>
          <p:nvPr/>
        </p:nvGrpSpPr>
        <p:grpSpPr>
          <a:xfrm>
            <a:off x="2586080" y="1638969"/>
            <a:ext cx="214299" cy="1648044"/>
            <a:chOff x="2667000" y="1485901"/>
            <a:chExt cx="214311" cy="1647821"/>
          </a:xfrm>
        </p:grpSpPr>
        <p:cxnSp>
          <p:nvCxnSpPr>
            <p:cNvPr id="128" name="Straight Connector 127"/>
            <p:cNvCxnSpPr/>
            <p:nvPr/>
          </p:nvCxnSpPr>
          <p:spPr>
            <a:xfrm rot="16200000" flipV="1">
              <a:off x="19521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29" name="Rounded Rectangle 128"/>
            <p:cNvSpPr/>
            <p:nvPr/>
          </p:nvSpPr>
          <p:spPr>
            <a:xfrm>
              <a:off x="2667000" y="1962150"/>
              <a:ext cx="214311" cy="1171572"/>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 name="Group 142"/>
          <p:cNvGrpSpPr/>
          <p:nvPr/>
        </p:nvGrpSpPr>
        <p:grpSpPr>
          <a:xfrm>
            <a:off x="2965539" y="1638969"/>
            <a:ext cx="214299" cy="1648044"/>
            <a:chOff x="2971800" y="1485901"/>
            <a:chExt cx="214311" cy="1647821"/>
          </a:xfrm>
        </p:grpSpPr>
        <p:cxnSp>
          <p:nvCxnSpPr>
            <p:cNvPr id="136" name="Straight Connector 135"/>
            <p:cNvCxnSpPr/>
            <p:nvPr/>
          </p:nvCxnSpPr>
          <p:spPr>
            <a:xfrm rot="16200000" flipV="1">
              <a:off x="2256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37" name="Rounded Rectangle 136"/>
            <p:cNvSpPr/>
            <p:nvPr/>
          </p:nvSpPr>
          <p:spPr>
            <a:xfrm>
              <a:off x="2971800" y="1809750"/>
              <a:ext cx="214311" cy="1323972"/>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44" name="Rectangle 143"/>
          <p:cNvSpPr/>
          <p:nvPr/>
        </p:nvSpPr>
        <p:spPr>
          <a:xfrm>
            <a:off x="1092413" y="3421729"/>
            <a:ext cx="157067" cy="203098"/>
          </a:xfrm>
          <a:prstGeom prst="rect">
            <a:avLst/>
          </a:prstGeom>
        </p:spPr>
        <p:txBody>
          <a:bodyPr wrap="none" lIns="0" tIns="0" rIns="0" bIns="0">
            <a:spAutoFit/>
          </a:bodyPr>
          <a:lstStyle/>
          <a:p>
            <a:pPr algn="ctr">
              <a:lnSpc>
                <a:spcPct val="120000"/>
              </a:lnSpc>
            </a:pPr>
            <a:r>
              <a:rPr lang="en-US" sz="11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55</a:t>
            </a:r>
          </a:p>
        </p:txBody>
      </p:sp>
      <p:sp>
        <p:nvSpPr>
          <p:cNvPr id="145" name="Rectangle 144"/>
          <p:cNvSpPr/>
          <p:nvPr/>
        </p:nvSpPr>
        <p:spPr>
          <a:xfrm>
            <a:off x="1475184" y="3421729"/>
            <a:ext cx="157067" cy="203098"/>
          </a:xfrm>
          <a:prstGeom prst="rect">
            <a:avLst/>
          </a:prstGeom>
        </p:spPr>
        <p:txBody>
          <a:bodyPr wrap="none" lIns="0" tIns="0" rIns="0" bIns="0">
            <a:spAutoFit/>
          </a:bodyPr>
          <a:lstStyle/>
          <a:p>
            <a:pPr algn="ctr">
              <a:lnSpc>
                <a:spcPct val="120000"/>
              </a:lnSpc>
            </a:pPr>
            <a:r>
              <a:rPr lang="en-US" sz="11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70</a:t>
            </a:r>
          </a:p>
        </p:txBody>
      </p:sp>
      <p:sp>
        <p:nvSpPr>
          <p:cNvPr id="146" name="Rectangle 145"/>
          <p:cNvSpPr/>
          <p:nvPr/>
        </p:nvSpPr>
        <p:spPr>
          <a:xfrm>
            <a:off x="1857954" y="3421729"/>
            <a:ext cx="157067" cy="203098"/>
          </a:xfrm>
          <a:prstGeom prst="rect">
            <a:avLst/>
          </a:prstGeom>
        </p:spPr>
        <p:txBody>
          <a:bodyPr wrap="none" lIns="0" tIns="0" rIns="0" bIns="0">
            <a:spAutoFit/>
          </a:bodyPr>
          <a:lstStyle/>
          <a:p>
            <a:pPr algn="ctr">
              <a:lnSpc>
                <a:spcPct val="120000"/>
              </a:lnSpc>
            </a:pPr>
            <a:r>
              <a:rPr lang="en-US" sz="11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85</a:t>
            </a:r>
          </a:p>
        </p:txBody>
      </p:sp>
      <p:sp>
        <p:nvSpPr>
          <p:cNvPr id="147" name="Rectangle 146"/>
          <p:cNvSpPr/>
          <p:nvPr/>
        </p:nvSpPr>
        <p:spPr>
          <a:xfrm>
            <a:off x="2240725" y="3421729"/>
            <a:ext cx="157067" cy="203098"/>
          </a:xfrm>
          <a:prstGeom prst="rect">
            <a:avLst/>
          </a:prstGeom>
        </p:spPr>
        <p:txBody>
          <a:bodyPr wrap="none" lIns="0" tIns="0" rIns="0" bIns="0">
            <a:spAutoFit/>
          </a:bodyPr>
          <a:lstStyle/>
          <a:p>
            <a:pPr algn="ctr">
              <a:lnSpc>
                <a:spcPct val="120000"/>
              </a:lnSpc>
            </a:pPr>
            <a:r>
              <a:rPr lang="en-US" sz="11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40</a:t>
            </a:r>
          </a:p>
        </p:txBody>
      </p:sp>
      <p:sp>
        <p:nvSpPr>
          <p:cNvPr id="148" name="Rectangle 147"/>
          <p:cNvSpPr/>
          <p:nvPr/>
        </p:nvSpPr>
        <p:spPr>
          <a:xfrm>
            <a:off x="2623495" y="3421729"/>
            <a:ext cx="157067" cy="203098"/>
          </a:xfrm>
          <a:prstGeom prst="rect">
            <a:avLst/>
          </a:prstGeom>
        </p:spPr>
        <p:txBody>
          <a:bodyPr wrap="none" lIns="0" tIns="0" rIns="0" bIns="0">
            <a:spAutoFit/>
          </a:bodyPr>
          <a:lstStyle/>
          <a:p>
            <a:pPr algn="ctr">
              <a:lnSpc>
                <a:spcPct val="120000"/>
              </a:lnSpc>
            </a:pPr>
            <a:r>
              <a:rPr lang="en-US" sz="11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60</a:t>
            </a:r>
          </a:p>
        </p:txBody>
      </p:sp>
      <p:sp>
        <p:nvSpPr>
          <p:cNvPr id="149" name="Rectangle 148"/>
          <p:cNvSpPr/>
          <p:nvPr/>
        </p:nvSpPr>
        <p:spPr>
          <a:xfrm>
            <a:off x="3006266" y="3421729"/>
            <a:ext cx="157067" cy="203098"/>
          </a:xfrm>
          <a:prstGeom prst="rect">
            <a:avLst/>
          </a:prstGeom>
        </p:spPr>
        <p:txBody>
          <a:bodyPr wrap="none" lIns="0" tIns="0" rIns="0" bIns="0">
            <a:spAutoFit/>
          </a:bodyPr>
          <a:lstStyle/>
          <a:p>
            <a:pPr algn="ctr">
              <a:lnSpc>
                <a:spcPct val="120000"/>
              </a:lnSpc>
            </a:pPr>
            <a:r>
              <a:rPr lang="en-US" sz="11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80</a:t>
            </a:r>
          </a:p>
        </p:txBody>
      </p:sp>
      <p:grpSp>
        <p:nvGrpSpPr>
          <p:cNvPr id="10" name="Group 149"/>
          <p:cNvGrpSpPr/>
          <p:nvPr/>
        </p:nvGrpSpPr>
        <p:grpSpPr>
          <a:xfrm>
            <a:off x="4543598" y="1640168"/>
            <a:ext cx="1486817" cy="644392"/>
            <a:chOff x="4597686" y="3155878"/>
            <a:chExt cx="1583966" cy="644306"/>
          </a:xfrm>
        </p:grpSpPr>
        <p:sp>
          <p:nvSpPr>
            <p:cNvPr id="151" name="TextBox 150"/>
            <p:cNvSpPr txBox="1"/>
            <p:nvPr/>
          </p:nvSpPr>
          <p:spPr>
            <a:xfrm>
              <a:off x="4597686" y="3155878"/>
              <a:ext cx="1542506" cy="258453"/>
            </a:xfrm>
            <a:prstGeom prst="rect">
              <a:avLst/>
            </a:prstGeom>
            <a:noFill/>
          </p:spPr>
          <p:txBody>
            <a:bodyPr wrap="square" lIns="0" tIns="0" rIns="0" bIns="0" rtlCol="0" anchor="t">
              <a:spAutoFit/>
            </a:bodyPr>
            <a:lstStyle/>
            <a:p>
              <a:pPr>
                <a:lnSpc>
                  <a:spcPct val="120000"/>
                </a:lnSpc>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2" name="TextBox 151"/>
            <p:cNvSpPr txBox="1"/>
            <p:nvPr/>
          </p:nvSpPr>
          <p:spPr>
            <a:xfrm>
              <a:off x="4597686" y="3430966"/>
              <a:ext cx="1583966" cy="369218"/>
            </a:xfrm>
            <a:prstGeom prst="rect">
              <a:avLst/>
            </a:prstGeom>
            <a:noFill/>
          </p:spPr>
          <p:txBody>
            <a:bodyPr wrap="square" lIns="0" tIns="0" rIns="0" bIns="0" rtlCol="0" anchor="t">
              <a:spAutoFit/>
            </a:bodyPr>
            <a:lstStyle/>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 name="Group 152"/>
          <p:cNvGrpSpPr/>
          <p:nvPr/>
        </p:nvGrpSpPr>
        <p:grpSpPr>
          <a:xfrm>
            <a:off x="6674940" y="1640168"/>
            <a:ext cx="1447901" cy="644392"/>
            <a:chOff x="6978976" y="3155878"/>
            <a:chExt cx="1542507" cy="644306"/>
          </a:xfrm>
        </p:grpSpPr>
        <p:sp>
          <p:nvSpPr>
            <p:cNvPr id="154" name="TextBox 153"/>
            <p:cNvSpPr txBox="1"/>
            <p:nvPr/>
          </p:nvSpPr>
          <p:spPr>
            <a:xfrm>
              <a:off x="6978977" y="3155878"/>
              <a:ext cx="1542506" cy="258453"/>
            </a:xfrm>
            <a:prstGeom prst="rect">
              <a:avLst/>
            </a:prstGeom>
            <a:noFill/>
          </p:spPr>
          <p:txBody>
            <a:bodyPr wrap="square" lIns="0" tIns="0" rIns="0" bIns="0" rtlCol="0" anchor="t">
              <a:spAutoFit/>
            </a:bodyPr>
            <a:lstStyle/>
            <a:p>
              <a:pPr>
                <a:lnSpc>
                  <a:spcPct val="120000"/>
                </a:lnSpc>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5" name="TextBox 154"/>
            <p:cNvSpPr txBox="1"/>
            <p:nvPr/>
          </p:nvSpPr>
          <p:spPr>
            <a:xfrm>
              <a:off x="6978976" y="3430966"/>
              <a:ext cx="1542507" cy="369218"/>
            </a:xfrm>
            <a:prstGeom prst="rect">
              <a:avLst/>
            </a:prstGeom>
            <a:noFill/>
          </p:spPr>
          <p:txBody>
            <a:bodyPr wrap="square" lIns="0" tIns="0" rIns="0" bIns="0" rtlCol="0" anchor="t">
              <a:spAutoFit/>
            </a:bodyPr>
            <a:lstStyle/>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2" name="Group 155"/>
          <p:cNvGrpSpPr/>
          <p:nvPr/>
        </p:nvGrpSpPr>
        <p:grpSpPr>
          <a:xfrm>
            <a:off x="4543598" y="2285999"/>
            <a:ext cx="1447901" cy="655811"/>
            <a:chOff x="4597685" y="3914329"/>
            <a:chExt cx="1542507" cy="655721"/>
          </a:xfrm>
        </p:grpSpPr>
        <p:sp>
          <p:nvSpPr>
            <p:cNvPr id="157" name="TextBox 156"/>
            <p:cNvSpPr txBox="1"/>
            <p:nvPr/>
          </p:nvSpPr>
          <p:spPr>
            <a:xfrm>
              <a:off x="4597686" y="3914329"/>
              <a:ext cx="1542506" cy="258452"/>
            </a:xfrm>
            <a:prstGeom prst="rect">
              <a:avLst/>
            </a:prstGeom>
            <a:noFill/>
          </p:spPr>
          <p:txBody>
            <a:bodyPr wrap="square" lIns="0" tIns="0" rIns="0" bIns="0" rtlCol="0" anchor="t">
              <a:spAutoFit/>
            </a:bodyPr>
            <a:lstStyle/>
            <a:p>
              <a:pPr>
                <a:lnSpc>
                  <a:spcPct val="120000"/>
                </a:lnSpc>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8" name="TextBox 157"/>
            <p:cNvSpPr txBox="1"/>
            <p:nvPr/>
          </p:nvSpPr>
          <p:spPr>
            <a:xfrm>
              <a:off x="4597685" y="4200833"/>
              <a:ext cx="1542507" cy="369217"/>
            </a:xfrm>
            <a:prstGeom prst="rect">
              <a:avLst/>
            </a:prstGeom>
            <a:noFill/>
          </p:spPr>
          <p:txBody>
            <a:bodyPr wrap="square" lIns="0" tIns="0" rIns="0" bIns="0" rtlCol="0" anchor="t">
              <a:spAutoFit/>
            </a:bodyPr>
            <a:lstStyle/>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 name="Group 158"/>
          <p:cNvGrpSpPr/>
          <p:nvPr/>
        </p:nvGrpSpPr>
        <p:grpSpPr>
          <a:xfrm>
            <a:off x="6674940" y="2285998"/>
            <a:ext cx="1447901" cy="646521"/>
            <a:chOff x="6978976" y="3914330"/>
            <a:chExt cx="1542507" cy="646432"/>
          </a:xfrm>
        </p:grpSpPr>
        <p:sp>
          <p:nvSpPr>
            <p:cNvPr id="160" name="TextBox 159"/>
            <p:cNvSpPr txBox="1"/>
            <p:nvPr/>
          </p:nvSpPr>
          <p:spPr>
            <a:xfrm>
              <a:off x="6978977" y="3914330"/>
              <a:ext cx="1542506" cy="258452"/>
            </a:xfrm>
            <a:prstGeom prst="rect">
              <a:avLst/>
            </a:prstGeom>
            <a:noFill/>
          </p:spPr>
          <p:txBody>
            <a:bodyPr wrap="square" lIns="0" tIns="0" rIns="0" bIns="0" rtlCol="0" anchor="t">
              <a:spAutoFit/>
            </a:bodyPr>
            <a:lstStyle/>
            <a:p>
              <a:pPr>
                <a:lnSpc>
                  <a:spcPct val="120000"/>
                </a:lnSpc>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1" name="TextBox 160"/>
            <p:cNvSpPr txBox="1"/>
            <p:nvPr/>
          </p:nvSpPr>
          <p:spPr>
            <a:xfrm>
              <a:off x="6978976" y="4191545"/>
              <a:ext cx="1542507" cy="369217"/>
            </a:xfrm>
            <a:prstGeom prst="rect">
              <a:avLst/>
            </a:prstGeom>
            <a:noFill/>
          </p:spPr>
          <p:txBody>
            <a:bodyPr wrap="square" lIns="0" tIns="0" rIns="0" bIns="0" rtlCol="0" anchor="t">
              <a:spAutoFit/>
            </a:bodyPr>
            <a:lstStyle/>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4" name="Group 161"/>
          <p:cNvGrpSpPr/>
          <p:nvPr/>
        </p:nvGrpSpPr>
        <p:grpSpPr>
          <a:xfrm>
            <a:off x="4543598" y="3015540"/>
            <a:ext cx="1447901" cy="636935"/>
            <a:chOff x="4597685" y="3914329"/>
            <a:chExt cx="1542507" cy="636848"/>
          </a:xfrm>
        </p:grpSpPr>
        <p:sp>
          <p:nvSpPr>
            <p:cNvPr id="163" name="TextBox 162"/>
            <p:cNvSpPr txBox="1"/>
            <p:nvPr/>
          </p:nvSpPr>
          <p:spPr>
            <a:xfrm>
              <a:off x="4597686" y="3914329"/>
              <a:ext cx="1542506" cy="258452"/>
            </a:xfrm>
            <a:prstGeom prst="rect">
              <a:avLst/>
            </a:prstGeom>
            <a:noFill/>
          </p:spPr>
          <p:txBody>
            <a:bodyPr wrap="square" lIns="0" tIns="0" rIns="0" bIns="0" rtlCol="0" anchor="t">
              <a:spAutoFit/>
            </a:bodyPr>
            <a:lstStyle/>
            <a:p>
              <a:pPr>
                <a:lnSpc>
                  <a:spcPct val="120000"/>
                </a:lnSpc>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4" name="TextBox 163"/>
            <p:cNvSpPr txBox="1"/>
            <p:nvPr/>
          </p:nvSpPr>
          <p:spPr>
            <a:xfrm>
              <a:off x="4597685" y="4181960"/>
              <a:ext cx="1542507" cy="369217"/>
            </a:xfrm>
            <a:prstGeom prst="rect">
              <a:avLst/>
            </a:prstGeom>
            <a:noFill/>
          </p:spPr>
          <p:txBody>
            <a:bodyPr wrap="square" lIns="0" tIns="0" rIns="0" bIns="0" rtlCol="0" anchor="t">
              <a:spAutoFit/>
            </a:bodyPr>
            <a:lstStyle/>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5" name="Group 164"/>
          <p:cNvGrpSpPr/>
          <p:nvPr/>
        </p:nvGrpSpPr>
        <p:grpSpPr>
          <a:xfrm>
            <a:off x="6674940" y="3015542"/>
            <a:ext cx="1447901" cy="636934"/>
            <a:chOff x="6978976" y="3914330"/>
            <a:chExt cx="1542507" cy="636847"/>
          </a:xfrm>
        </p:grpSpPr>
        <p:sp>
          <p:nvSpPr>
            <p:cNvPr id="166" name="TextBox 165"/>
            <p:cNvSpPr txBox="1"/>
            <p:nvPr/>
          </p:nvSpPr>
          <p:spPr>
            <a:xfrm>
              <a:off x="6978977" y="3914330"/>
              <a:ext cx="1542506" cy="258452"/>
            </a:xfrm>
            <a:prstGeom prst="rect">
              <a:avLst/>
            </a:prstGeom>
            <a:noFill/>
          </p:spPr>
          <p:txBody>
            <a:bodyPr wrap="square" lIns="0" tIns="0" rIns="0" bIns="0" rtlCol="0" anchor="t">
              <a:spAutoFit/>
            </a:bodyPr>
            <a:lstStyle/>
            <a:p>
              <a:pPr>
                <a:lnSpc>
                  <a:spcPct val="120000"/>
                </a:lnSpc>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7" name="TextBox 166"/>
            <p:cNvSpPr txBox="1"/>
            <p:nvPr/>
          </p:nvSpPr>
          <p:spPr>
            <a:xfrm>
              <a:off x="6978976" y="4181960"/>
              <a:ext cx="1542507" cy="369217"/>
            </a:xfrm>
            <a:prstGeom prst="rect">
              <a:avLst/>
            </a:prstGeom>
            <a:noFill/>
          </p:spPr>
          <p:txBody>
            <a:bodyPr wrap="square" lIns="0" tIns="0" rIns="0" bIns="0" rtlCol="0" anchor="t">
              <a:spAutoFit/>
            </a:bodyPr>
            <a:lstStyle/>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6" name="Group 167"/>
          <p:cNvGrpSpPr/>
          <p:nvPr/>
        </p:nvGrpSpPr>
        <p:grpSpPr>
          <a:xfrm>
            <a:off x="6168762" y="2998853"/>
            <a:ext cx="468996" cy="455655"/>
            <a:chOff x="6299532" y="4190009"/>
            <a:chExt cx="469021" cy="455593"/>
          </a:xfrm>
        </p:grpSpPr>
        <p:sp>
          <p:nvSpPr>
            <p:cNvPr id="169" name="Oval 168"/>
            <p:cNvSpPr>
              <a:spLocks noChangeAspect="1"/>
            </p:cNvSpPr>
            <p:nvPr/>
          </p:nvSpPr>
          <p:spPr>
            <a:xfrm>
              <a:off x="6299532" y="4190009"/>
              <a:ext cx="469021" cy="45559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0" name="Freeform 63"/>
            <p:cNvSpPr>
              <a:spLocks noEditPoints="1"/>
            </p:cNvSpPr>
            <p:nvPr/>
          </p:nvSpPr>
          <p:spPr bwMode="auto">
            <a:xfrm>
              <a:off x="6386874" y="4310694"/>
              <a:ext cx="294337" cy="214222"/>
            </a:xfrm>
            <a:custGeom>
              <a:avLst/>
              <a:gdLst/>
              <a:ahLst/>
              <a:cxnLst>
                <a:cxn ang="0">
                  <a:pos x="62" y="57"/>
                </a:cxn>
                <a:cxn ang="0">
                  <a:pos x="18" y="57"/>
                </a:cxn>
                <a:cxn ang="0">
                  <a:pos x="0" y="39"/>
                </a:cxn>
                <a:cxn ang="0">
                  <a:pos x="11" y="23"/>
                </a:cxn>
                <a:cxn ang="0">
                  <a:pos x="11" y="21"/>
                </a:cxn>
                <a:cxn ang="0">
                  <a:pos x="31" y="0"/>
                </a:cxn>
                <a:cxn ang="0">
                  <a:pos x="50" y="13"/>
                </a:cxn>
                <a:cxn ang="0">
                  <a:pos x="57" y="11"/>
                </a:cxn>
                <a:cxn ang="0">
                  <a:pos x="67" y="21"/>
                </a:cxn>
                <a:cxn ang="0">
                  <a:pos x="66" y="27"/>
                </a:cxn>
                <a:cxn ang="0">
                  <a:pos x="78" y="42"/>
                </a:cxn>
                <a:cxn ang="0">
                  <a:pos x="62" y="57"/>
                </a:cxn>
                <a:cxn ang="0">
                  <a:pos x="51" y="31"/>
                </a:cxn>
                <a:cxn ang="0">
                  <a:pos x="42" y="31"/>
                </a:cxn>
                <a:cxn ang="0">
                  <a:pos x="42" y="17"/>
                </a:cxn>
                <a:cxn ang="0">
                  <a:pos x="40" y="16"/>
                </a:cxn>
                <a:cxn ang="0">
                  <a:pos x="33" y="16"/>
                </a:cxn>
                <a:cxn ang="0">
                  <a:pos x="31" y="17"/>
                </a:cxn>
                <a:cxn ang="0">
                  <a:pos x="31" y="31"/>
                </a:cxn>
                <a:cxn ang="0">
                  <a:pos x="22" y="31"/>
                </a:cxn>
                <a:cxn ang="0">
                  <a:pos x="21" y="33"/>
                </a:cxn>
                <a:cxn ang="0">
                  <a:pos x="21" y="34"/>
                </a:cxn>
                <a:cxn ang="0">
                  <a:pos x="36" y="48"/>
                </a:cxn>
                <a:cxn ang="0">
                  <a:pos x="36" y="48"/>
                </a:cxn>
                <a:cxn ang="0">
                  <a:pos x="37" y="48"/>
                </a:cxn>
                <a:cxn ang="0">
                  <a:pos x="51" y="34"/>
                </a:cxn>
                <a:cxn ang="0">
                  <a:pos x="52" y="33"/>
                </a:cxn>
                <a:cxn ang="0">
                  <a:pos x="51" y="31"/>
                </a:cxn>
              </a:cxnLst>
              <a:rect l="0" t="0" r="r" b="b"/>
              <a:pathLst>
                <a:path w="78" h="57">
                  <a:moveTo>
                    <a:pt x="62" y="57"/>
                  </a:moveTo>
                  <a:cubicBezTo>
                    <a:pt x="18" y="57"/>
                    <a:pt x="18" y="57"/>
                    <a:pt x="18" y="57"/>
                  </a:cubicBezTo>
                  <a:cubicBezTo>
                    <a:pt x="9" y="57"/>
                    <a:pt x="0" y="49"/>
                    <a:pt x="0" y="39"/>
                  </a:cubicBezTo>
                  <a:cubicBezTo>
                    <a:pt x="0" y="32"/>
                    <a:pt x="5" y="26"/>
                    <a:pt x="11" y="23"/>
                  </a:cubicBezTo>
                  <a:cubicBezTo>
                    <a:pt x="11" y="22"/>
                    <a:pt x="11" y="22"/>
                    <a:pt x="11" y="21"/>
                  </a:cubicBezTo>
                  <a:cubicBezTo>
                    <a:pt x="11" y="10"/>
                    <a:pt x="20" y="0"/>
                    <a:pt x="31" y="0"/>
                  </a:cubicBezTo>
                  <a:cubicBezTo>
                    <a:pt x="40" y="0"/>
                    <a:pt x="47" y="6"/>
                    <a:pt x="50" y="13"/>
                  </a:cubicBezTo>
                  <a:cubicBezTo>
                    <a:pt x="52" y="12"/>
                    <a:pt x="55" y="11"/>
                    <a:pt x="57" y="11"/>
                  </a:cubicBezTo>
                  <a:cubicBezTo>
                    <a:pt x="63" y="11"/>
                    <a:pt x="67" y="15"/>
                    <a:pt x="67" y="21"/>
                  </a:cubicBezTo>
                  <a:cubicBezTo>
                    <a:pt x="67" y="23"/>
                    <a:pt x="67" y="25"/>
                    <a:pt x="66" y="27"/>
                  </a:cubicBezTo>
                  <a:cubicBezTo>
                    <a:pt x="73" y="28"/>
                    <a:pt x="78" y="34"/>
                    <a:pt x="78" y="42"/>
                  </a:cubicBezTo>
                  <a:cubicBezTo>
                    <a:pt x="78" y="50"/>
                    <a:pt x="71" y="57"/>
                    <a:pt x="62" y="57"/>
                  </a:cubicBezTo>
                  <a:close/>
                  <a:moveTo>
                    <a:pt x="51" y="31"/>
                  </a:moveTo>
                  <a:cubicBezTo>
                    <a:pt x="42" y="31"/>
                    <a:pt x="42" y="31"/>
                    <a:pt x="42" y="31"/>
                  </a:cubicBezTo>
                  <a:cubicBezTo>
                    <a:pt x="42" y="17"/>
                    <a:pt x="42" y="17"/>
                    <a:pt x="42" y="17"/>
                  </a:cubicBezTo>
                  <a:cubicBezTo>
                    <a:pt x="42" y="16"/>
                    <a:pt x="41" y="16"/>
                    <a:pt x="40" y="16"/>
                  </a:cubicBezTo>
                  <a:cubicBezTo>
                    <a:pt x="33" y="16"/>
                    <a:pt x="33" y="16"/>
                    <a:pt x="33" y="16"/>
                  </a:cubicBezTo>
                  <a:cubicBezTo>
                    <a:pt x="32" y="16"/>
                    <a:pt x="31" y="16"/>
                    <a:pt x="31" y="17"/>
                  </a:cubicBezTo>
                  <a:cubicBezTo>
                    <a:pt x="31" y="31"/>
                    <a:pt x="31" y="31"/>
                    <a:pt x="31" y="31"/>
                  </a:cubicBezTo>
                  <a:cubicBezTo>
                    <a:pt x="22" y="31"/>
                    <a:pt x="22" y="31"/>
                    <a:pt x="22" y="31"/>
                  </a:cubicBezTo>
                  <a:cubicBezTo>
                    <a:pt x="22" y="31"/>
                    <a:pt x="21" y="32"/>
                    <a:pt x="21" y="33"/>
                  </a:cubicBezTo>
                  <a:cubicBezTo>
                    <a:pt x="21" y="33"/>
                    <a:pt x="21" y="33"/>
                    <a:pt x="21" y="34"/>
                  </a:cubicBezTo>
                  <a:cubicBezTo>
                    <a:pt x="36" y="48"/>
                    <a:pt x="36" y="48"/>
                    <a:pt x="36" y="48"/>
                  </a:cubicBezTo>
                  <a:cubicBezTo>
                    <a:pt x="36" y="48"/>
                    <a:pt x="36" y="48"/>
                    <a:pt x="36" y="48"/>
                  </a:cubicBezTo>
                  <a:cubicBezTo>
                    <a:pt x="37" y="48"/>
                    <a:pt x="37" y="48"/>
                    <a:pt x="37" y="48"/>
                  </a:cubicBezTo>
                  <a:cubicBezTo>
                    <a:pt x="51" y="34"/>
                    <a:pt x="51" y="34"/>
                    <a:pt x="51" y="34"/>
                  </a:cubicBezTo>
                  <a:cubicBezTo>
                    <a:pt x="52" y="33"/>
                    <a:pt x="52" y="33"/>
                    <a:pt x="52" y="33"/>
                  </a:cubicBezTo>
                  <a:cubicBezTo>
                    <a:pt x="52" y="32"/>
                    <a:pt x="51" y="31"/>
                    <a:pt x="51" y="31"/>
                  </a:cubicBezTo>
                  <a:close/>
                </a:path>
              </a:pathLst>
            </a:custGeom>
            <a:solidFill>
              <a:schemeClr val="bg1"/>
            </a:solid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7" name="Group 170"/>
          <p:cNvGrpSpPr/>
          <p:nvPr/>
        </p:nvGrpSpPr>
        <p:grpSpPr>
          <a:xfrm>
            <a:off x="4016691" y="1620170"/>
            <a:ext cx="468996" cy="455655"/>
            <a:chOff x="630683" y="3383511"/>
            <a:chExt cx="469021" cy="455593"/>
          </a:xfrm>
        </p:grpSpPr>
        <p:sp>
          <p:nvSpPr>
            <p:cNvPr id="172" name="Oval 171"/>
            <p:cNvSpPr>
              <a:spLocks noChangeAspect="1"/>
            </p:cNvSpPr>
            <p:nvPr/>
          </p:nvSpPr>
          <p:spPr>
            <a:xfrm>
              <a:off x="630683" y="3383511"/>
              <a:ext cx="469021" cy="45559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3" name="Freeform 117"/>
            <p:cNvSpPr>
              <a:spLocks/>
            </p:cNvSpPr>
            <p:nvPr/>
          </p:nvSpPr>
          <p:spPr bwMode="auto">
            <a:xfrm>
              <a:off x="730012" y="3476126"/>
              <a:ext cx="270363" cy="270363"/>
            </a:xfrm>
            <a:custGeom>
              <a:avLst/>
              <a:gdLst/>
              <a:ahLst/>
              <a:cxnLst>
                <a:cxn ang="0">
                  <a:pos x="56" y="51"/>
                </a:cxn>
                <a:cxn ang="0">
                  <a:pos x="51" y="55"/>
                </a:cxn>
                <a:cxn ang="0">
                  <a:pos x="43" y="57"/>
                </a:cxn>
                <a:cxn ang="0">
                  <a:pos x="33" y="54"/>
                </a:cxn>
                <a:cxn ang="0">
                  <a:pos x="26" y="51"/>
                </a:cxn>
                <a:cxn ang="0">
                  <a:pos x="7" y="32"/>
                </a:cxn>
                <a:cxn ang="0">
                  <a:pos x="3" y="25"/>
                </a:cxn>
                <a:cxn ang="0">
                  <a:pos x="0" y="14"/>
                </a:cxn>
                <a:cxn ang="0">
                  <a:pos x="3" y="7"/>
                </a:cxn>
                <a:cxn ang="0">
                  <a:pos x="7" y="2"/>
                </a:cxn>
                <a:cxn ang="0">
                  <a:pos x="12" y="0"/>
                </a:cxn>
                <a:cxn ang="0">
                  <a:pos x="13" y="1"/>
                </a:cxn>
                <a:cxn ang="0">
                  <a:pos x="15" y="4"/>
                </a:cxn>
                <a:cxn ang="0">
                  <a:pos x="19" y="10"/>
                </a:cxn>
                <a:cxn ang="0">
                  <a:pos x="21" y="14"/>
                </a:cxn>
                <a:cxn ang="0">
                  <a:pos x="14" y="22"/>
                </a:cxn>
                <a:cxn ang="0">
                  <a:pos x="15" y="26"/>
                </a:cxn>
                <a:cxn ang="0">
                  <a:pos x="32" y="42"/>
                </a:cxn>
                <a:cxn ang="0">
                  <a:pos x="35" y="44"/>
                </a:cxn>
                <a:cxn ang="0">
                  <a:pos x="43" y="36"/>
                </a:cxn>
                <a:cxn ang="0">
                  <a:pos x="47" y="38"/>
                </a:cxn>
                <a:cxn ang="0">
                  <a:pos x="54" y="42"/>
                </a:cxn>
                <a:cxn ang="0">
                  <a:pos x="57" y="44"/>
                </a:cxn>
                <a:cxn ang="0">
                  <a:pos x="57" y="45"/>
                </a:cxn>
                <a:cxn ang="0">
                  <a:pos x="56" y="51"/>
                </a:cxn>
              </a:cxnLst>
              <a:rect l="0" t="0" r="r" b="b"/>
              <a:pathLst>
                <a:path w="57" h="57">
                  <a:moveTo>
                    <a:pt x="56" y="51"/>
                  </a:moveTo>
                  <a:cubicBezTo>
                    <a:pt x="55" y="53"/>
                    <a:pt x="53" y="54"/>
                    <a:pt x="51" y="55"/>
                  </a:cubicBezTo>
                  <a:cubicBezTo>
                    <a:pt x="49" y="56"/>
                    <a:pt x="46" y="57"/>
                    <a:pt x="43" y="57"/>
                  </a:cubicBezTo>
                  <a:cubicBezTo>
                    <a:pt x="40" y="57"/>
                    <a:pt x="36" y="55"/>
                    <a:pt x="33" y="54"/>
                  </a:cubicBezTo>
                  <a:cubicBezTo>
                    <a:pt x="30" y="53"/>
                    <a:pt x="28" y="52"/>
                    <a:pt x="26" y="51"/>
                  </a:cubicBezTo>
                  <a:cubicBezTo>
                    <a:pt x="19" y="47"/>
                    <a:pt x="11" y="38"/>
                    <a:pt x="7" y="32"/>
                  </a:cubicBezTo>
                  <a:cubicBezTo>
                    <a:pt x="5" y="29"/>
                    <a:pt x="4" y="27"/>
                    <a:pt x="3" y="25"/>
                  </a:cubicBezTo>
                  <a:cubicBezTo>
                    <a:pt x="2" y="21"/>
                    <a:pt x="0" y="18"/>
                    <a:pt x="0" y="14"/>
                  </a:cubicBezTo>
                  <a:cubicBezTo>
                    <a:pt x="0" y="11"/>
                    <a:pt x="1" y="9"/>
                    <a:pt x="3" y="7"/>
                  </a:cubicBezTo>
                  <a:cubicBezTo>
                    <a:pt x="4" y="5"/>
                    <a:pt x="5" y="3"/>
                    <a:pt x="7" y="2"/>
                  </a:cubicBezTo>
                  <a:cubicBezTo>
                    <a:pt x="8" y="1"/>
                    <a:pt x="11" y="0"/>
                    <a:pt x="12" y="0"/>
                  </a:cubicBezTo>
                  <a:cubicBezTo>
                    <a:pt x="13" y="0"/>
                    <a:pt x="13" y="0"/>
                    <a:pt x="13" y="1"/>
                  </a:cubicBezTo>
                  <a:cubicBezTo>
                    <a:pt x="14" y="1"/>
                    <a:pt x="15" y="3"/>
                    <a:pt x="15" y="4"/>
                  </a:cubicBezTo>
                  <a:cubicBezTo>
                    <a:pt x="17" y="6"/>
                    <a:pt x="18" y="8"/>
                    <a:pt x="19" y="10"/>
                  </a:cubicBezTo>
                  <a:cubicBezTo>
                    <a:pt x="20" y="12"/>
                    <a:pt x="21" y="13"/>
                    <a:pt x="21" y="14"/>
                  </a:cubicBezTo>
                  <a:cubicBezTo>
                    <a:pt x="21" y="17"/>
                    <a:pt x="14" y="20"/>
                    <a:pt x="14" y="22"/>
                  </a:cubicBezTo>
                  <a:cubicBezTo>
                    <a:pt x="14" y="23"/>
                    <a:pt x="15" y="25"/>
                    <a:pt x="15" y="26"/>
                  </a:cubicBezTo>
                  <a:cubicBezTo>
                    <a:pt x="19" y="33"/>
                    <a:pt x="24" y="38"/>
                    <a:pt x="32" y="42"/>
                  </a:cubicBezTo>
                  <a:cubicBezTo>
                    <a:pt x="33" y="43"/>
                    <a:pt x="34" y="44"/>
                    <a:pt x="35" y="44"/>
                  </a:cubicBezTo>
                  <a:cubicBezTo>
                    <a:pt x="37" y="44"/>
                    <a:pt x="41" y="36"/>
                    <a:pt x="43" y="36"/>
                  </a:cubicBezTo>
                  <a:cubicBezTo>
                    <a:pt x="45" y="36"/>
                    <a:pt x="46" y="38"/>
                    <a:pt x="47" y="38"/>
                  </a:cubicBezTo>
                  <a:cubicBezTo>
                    <a:pt x="49" y="40"/>
                    <a:pt x="52" y="41"/>
                    <a:pt x="54" y="42"/>
                  </a:cubicBezTo>
                  <a:cubicBezTo>
                    <a:pt x="55" y="43"/>
                    <a:pt x="57" y="43"/>
                    <a:pt x="57" y="44"/>
                  </a:cubicBezTo>
                  <a:cubicBezTo>
                    <a:pt x="57" y="45"/>
                    <a:pt x="57" y="45"/>
                    <a:pt x="57" y="45"/>
                  </a:cubicBezTo>
                  <a:cubicBezTo>
                    <a:pt x="57" y="47"/>
                    <a:pt x="56" y="49"/>
                    <a:pt x="56" y="51"/>
                  </a:cubicBezTo>
                  <a:close/>
                </a:path>
              </a:pathLst>
            </a:custGeom>
            <a:solidFill>
              <a:schemeClr val="bg1"/>
            </a:solid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 name="Group 173"/>
          <p:cNvGrpSpPr/>
          <p:nvPr/>
        </p:nvGrpSpPr>
        <p:grpSpPr>
          <a:xfrm>
            <a:off x="4016691" y="2998853"/>
            <a:ext cx="468996" cy="455655"/>
            <a:chOff x="3428938" y="4190009"/>
            <a:chExt cx="469021" cy="455593"/>
          </a:xfrm>
        </p:grpSpPr>
        <p:sp>
          <p:nvSpPr>
            <p:cNvPr id="175" name="Oval 174"/>
            <p:cNvSpPr>
              <a:spLocks noChangeAspect="1"/>
            </p:cNvSpPr>
            <p:nvPr/>
          </p:nvSpPr>
          <p:spPr>
            <a:xfrm>
              <a:off x="3428938" y="4190009"/>
              <a:ext cx="469021" cy="45559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6" name="Freeform 83"/>
            <p:cNvSpPr>
              <a:spLocks noEditPoints="1"/>
            </p:cNvSpPr>
            <p:nvPr/>
          </p:nvSpPr>
          <p:spPr bwMode="auto">
            <a:xfrm>
              <a:off x="3571129" y="4279327"/>
              <a:ext cx="184638" cy="276957"/>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9" name="Group 176"/>
          <p:cNvGrpSpPr/>
          <p:nvPr/>
        </p:nvGrpSpPr>
        <p:grpSpPr>
          <a:xfrm>
            <a:off x="4016691" y="2297310"/>
            <a:ext cx="468996" cy="455655"/>
            <a:chOff x="6299532" y="3384456"/>
            <a:chExt cx="469021" cy="455593"/>
          </a:xfrm>
        </p:grpSpPr>
        <p:sp>
          <p:nvSpPr>
            <p:cNvPr id="178" name="Oval 177"/>
            <p:cNvSpPr>
              <a:spLocks noChangeAspect="1"/>
            </p:cNvSpPr>
            <p:nvPr/>
          </p:nvSpPr>
          <p:spPr>
            <a:xfrm>
              <a:off x="6299532" y="3384456"/>
              <a:ext cx="469021" cy="45559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9" name="Freeform 36"/>
            <p:cNvSpPr>
              <a:spLocks noEditPoints="1"/>
            </p:cNvSpPr>
            <p:nvPr/>
          </p:nvSpPr>
          <p:spPr bwMode="auto">
            <a:xfrm>
              <a:off x="6435895" y="3505670"/>
              <a:ext cx="196295" cy="213164"/>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0" name="Group 179"/>
          <p:cNvGrpSpPr/>
          <p:nvPr/>
        </p:nvGrpSpPr>
        <p:grpSpPr>
          <a:xfrm>
            <a:off x="6168762" y="2297310"/>
            <a:ext cx="468996" cy="455655"/>
            <a:chOff x="630683" y="4190009"/>
            <a:chExt cx="469021" cy="455593"/>
          </a:xfrm>
        </p:grpSpPr>
        <p:sp>
          <p:nvSpPr>
            <p:cNvPr id="181" name="Oval 180"/>
            <p:cNvSpPr>
              <a:spLocks noChangeAspect="1"/>
            </p:cNvSpPr>
            <p:nvPr/>
          </p:nvSpPr>
          <p:spPr>
            <a:xfrm>
              <a:off x="630683" y="4190009"/>
              <a:ext cx="469021" cy="45559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2" name="Freeform 103"/>
            <p:cNvSpPr>
              <a:spLocks noEditPoints="1"/>
            </p:cNvSpPr>
            <p:nvPr/>
          </p:nvSpPr>
          <p:spPr bwMode="auto">
            <a:xfrm>
              <a:off x="765181" y="4270535"/>
              <a:ext cx="200025" cy="294541"/>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 name="Group 182"/>
          <p:cNvGrpSpPr/>
          <p:nvPr/>
        </p:nvGrpSpPr>
        <p:grpSpPr>
          <a:xfrm>
            <a:off x="6168762" y="1620170"/>
            <a:ext cx="468996" cy="455655"/>
            <a:chOff x="3425803" y="3384456"/>
            <a:chExt cx="469021" cy="455593"/>
          </a:xfrm>
        </p:grpSpPr>
        <p:sp>
          <p:nvSpPr>
            <p:cNvPr id="184" name="Oval 183"/>
            <p:cNvSpPr>
              <a:spLocks noChangeAspect="1"/>
            </p:cNvSpPr>
            <p:nvPr/>
          </p:nvSpPr>
          <p:spPr>
            <a:xfrm>
              <a:off x="3425803" y="3384456"/>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5" name="Freeform 5"/>
            <p:cNvSpPr>
              <a:spLocks noEditPoints="1"/>
            </p:cNvSpPr>
            <p:nvPr/>
          </p:nvSpPr>
          <p:spPr bwMode="auto">
            <a:xfrm>
              <a:off x="3520613" y="3471340"/>
              <a:ext cx="279400" cy="279400"/>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8" name="Footer Text"/>
          <p:cNvSpPr txBox="1"/>
          <p:nvPr/>
        </p:nvSpPr>
        <p:spPr>
          <a:xfrm>
            <a:off x="692270" y="4014586"/>
            <a:ext cx="7759464" cy="313878"/>
          </a:xfrm>
          <a:prstGeom prst="rect">
            <a:avLst/>
          </a:prstGeom>
          <a:noFill/>
        </p:spPr>
        <p:txBody>
          <a:bodyPr wrap="square" lIns="0" tIns="0" rIns="0" bIns="0" rtlCol="0">
            <a:spAutoFit/>
          </a:bodyPr>
          <a:lstStyle/>
          <a:p>
            <a:pPr>
              <a:lnSpc>
                <a:spcPct val="120000"/>
              </a:lnSpc>
            </a:pPr>
            <a:r>
              <a:rPr lang="zh-CN" altLang="en-US" sz="11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请替换文字内容，点击添加相关标题文字，修改文字内容请替换文字内容，点击添加相关标题文字，修改文字内容</a:t>
            </a:r>
            <a:endPar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a:p>
            <a:pP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69" name="Straight Line buttom"/>
          <p:cNvCxnSpPr/>
          <p:nvPr/>
        </p:nvCxnSpPr>
        <p:spPr>
          <a:xfrm>
            <a:off x="686014" y="3881117"/>
            <a:ext cx="7771974" cy="0"/>
          </a:xfrm>
          <a:prstGeom prst="line">
            <a:avLst/>
          </a:prstGeom>
          <a:ln w="19050">
            <a:solidFill>
              <a:schemeClr val="tx1">
                <a:lumMod val="50000"/>
                <a:lumOff val="50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18478696"/>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90"/>
                                        </p:tgtEl>
                                        <p:attrNameLst>
                                          <p:attrName>style.visibility</p:attrName>
                                        </p:attrNameLst>
                                      </p:cBhvr>
                                      <p:to>
                                        <p:strVal val="visible"/>
                                      </p:to>
                                    </p:set>
                                    <p:animEffect transition="in" filter="strips(downRight)">
                                      <p:cBhvr>
                                        <p:cTn id="7" dur="500"/>
                                        <p:tgtEl>
                                          <p:spTgt spid="90"/>
                                        </p:tgtEl>
                                      </p:cBhvr>
                                    </p:animEffect>
                                  </p:childTnLst>
                                </p:cTn>
                              </p:par>
                            </p:childTnLst>
                          </p:cTn>
                        </p:par>
                        <p:par>
                          <p:cTn id="8" fill="hold">
                            <p:stCondLst>
                              <p:cond delay="500"/>
                            </p:stCondLst>
                            <p:childTnLst>
                              <p:par>
                                <p:cTn id="9" presetID="1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slide(fromBottom)">
                                      <p:cBhvr>
                                        <p:cTn id="11" dur="500"/>
                                        <p:tgtEl>
                                          <p:spTgt spid="3"/>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44"/>
                                        </p:tgtEl>
                                        <p:attrNameLst>
                                          <p:attrName>style.visibility</p:attrName>
                                        </p:attrNameLst>
                                      </p:cBhvr>
                                      <p:to>
                                        <p:strVal val="visible"/>
                                      </p:to>
                                    </p:set>
                                    <p:animEffect transition="in" filter="fade">
                                      <p:cBhvr>
                                        <p:cTn id="14" dur="1000"/>
                                        <p:tgtEl>
                                          <p:spTgt spid="144"/>
                                        </p:tgtEl>
                                      </p:cBhvr>
                                    </p:animEffect>
                                  </p:childTnLst>
                                </p:cTn>
                              </p:par>
                            </p:childTnLst>
                          </p:cTn>
                        </p:par>
                        <p:par>
                          <p:cTn id="15" fill="hold">
                            <p:stCondLst>
                              <p:cond delay="1500"/>
                            </p:stCondLst>
                            <p:childTnLst>
                              <p:par>
                                <p:cTn id="16" presetID="12" presetClass="entr" presetSubtype="4"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slide(fromBottom)">
                                      <p:cBhvr>
                                        <p:cTn id="18" dur="500"/>
                                        <p:tgtEl>
                                          <p:spTgt spid="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45"/>
                                        </p:tgtEl>
                                        <p:attrNameLst>
                                          <p:attrName>style.visibility</p:attrName>
                                        </p:attrNameLst>
                                      </p:cBhvr>
                                      <p:to>
                                        <p:strVal val="visible"/>
                                      </p:to>
                                    </p:set>
                                    <p:animEffect transition="in" filter="fade">
                                      <p:cBhvr>
                                        <p:cTn id="21" dur="1000"/>
                                        <p:tgtEl>
                                          <p:spTgt spid="145"/>
                                        </p:tgtEl>
                                      </p:cBhvr>
                                    </p:animEffect>
                                  </p:childTnLst>
                                </p:cTn>
                              </p:par>
                            </p:childTnLst>
                          </p:cTn>
                        </p:par>
                        <p:par>
                          <p:cTn id="22" fill="hold">
                            <p:stCondLst>
                              <p:cond delay="2500"/>
                            </p:stCondLst>
                            <p:childTnLst>
                              <p:par>
                                <p:cTn id="23" presetID="12" presetClass="entr" presetSubtype="4"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slide(fromBottom)">
                                      <p:cBhvr>
                                        <p:cTn id="25" dur="500"/>
                                        <p:tgtEl>
                                          <p:spTgt spid="6"/>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46"/>
                                        </p:tgtEl>
                                        <p:attrNameLst>
                                          <p:attrName>style.visibility</p:attrName>
                                        </p:attrNameLst>
                                      </p:cBhvr>
                                      <p:to>
                                        <p:strVal val="visible"/>
                                      </p:to>
                                    </p:set>
                                    <p:animEffect transition="in" filter="fade">
                                      <p:cBhvr>
                                        <p:cTn id="28" dur="1000"/>
                                        <p:tgtEl>
                                          <p:spTgt spid="146"/>
                                        </p:tgtEl>
                                      </p:cBhvr>
                                    </p:animEffect>
                                  </p:childTnLst>
                                </p:cTn>
                              </p:par>
                            </p:childTnLst>
                          </p:cTn>
                        </p:par>
                        <p:par>
                          <p:cTn id="29" fill="hold">
                            <p:stCondLst>
                              <p:cond delay="3500"/>
                            </p:stCondLst>
                            <p:childTnLst>
                              <p:par>
                                <p:cTn id="30" presetID="12" presetClass="entr" presetSubtype="4" fill="hold"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slide(fromBottom)">
                                      <p:cBhvr>
                                        <p:cTn id="32" dur="500"/>
                                        <p:tgtEl>
                                          <p:spTgt spid="7"/>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47"/>
                                        </p:tgtEl>
                                        <p:attrNameLst>
                                          <p:attrName>style.visibility</p:attrName>
                                        </p:attrNameLst>
                                      </p:cBhvr>
                                      <p:to>
                                        <p:strVal val="visible"/>
                                      </p:to>
                                    </p:set>
                                    <p:animEffect transition="in" filter="fade">
                                      <p:cBhvr>
                                        <p:cTn id="35" dur="1000"/>
                                        <p:tgtEl>
                                          <p:spTgt spid="147"/>
                                        </p:tgtEl>
                                      </p:cBhvr>
                                    </p:animEffect>
                                  </p:childTnLst>
                                </p:cTn>
                              </p:par>
                            </p:childTnLst>
                          </p:cTn>
                        </p:par>
                        <p:par>
                          <p:cTn id="36" fill="hold">
                            <p:stCondLst>
                              <p:cond delay="4500"/>
                            </p:stCondLst>
                            <p:childTnLst>
                              <p:par>
                                <p:cTn id="37" presetID="12" presetClass="entr" presetSubtype="4" fill="hold"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slide(fromBottom)">
                                      <p:cBhvr>
                                        <p:cTn id="39" dur="500"/>
                                        <p:tgtEl>
                                          <p:spTgt spid="8"/>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48"/>
                                        </p:tgtEl>
                                        <p:attrNameLst>
                                          <p:attrName>style.visibility</p:attrName>
                                        </p:attrNameLst>
                                      </p:cBhvr>
                                      <p:to>
                                        <p:strVal val="visible"/>
                                      </p:to>
                                    </p:set>
                                    <p:animEffect transition="in" filter="fade">
                                      <p:cBhvr>
                                        <p:cTn id="42" dur="1000"/>
                                        <p:tgtEl>
                                          <p:spTgt spid="148"/>
                                        </p:tgtEl>
                                      </p:cBhvr>
                                    </p:animEffect>
                                  </p:childTnLst>
                                </p:cTn>
                              </p:par>
                            </p:childTnLst>
                          </p:cTn>
                        </p:par>
                        <p:par>
                          <p:cTn id="43" fill="hold">
                            <p:stCondLst>
                              <p:cond delay="5500"/>
                            </p:stCondLst>
                            <p:childTnLst>
                              <p:par>
                                <p:cTn id="44" presetID="12" presetClass="entr" presetSubtype="4" fill="hold" nodeType="after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slide(fromBottom)">
                                      <p:cBhvr>
                                        <p:cTn id="46" dur="500"/>
                                        <p:tgtEl>
                                          <p:spTgt spid="9"/>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49"/>
                                        </p:tgtEl>
                                        <p:attrNameLst>
                                          <p:attrName>style.visibility</p:attrName>
                                        </p:attrNameLst>
                                      </p:cBhvr>
                                      <p:to>
                                        <p:strVal val="visible"/>
                                      </p:to>
                                    </p:set>
                                    <p:animEffect transition="in" filter="fade">
                                      <p:cBhvr>
                                        <p:cTn id="49" dur="1000"/>
                                        <p:tgtEl>
                                          <p:spTgt spid="149"/>
                                        </p:tgtEl>
                                      </p:cBhvr>
                                    </p:animEffect>
                                  </p:childTnLst>
                                </p:cTn>
                              </p:par>
                            </p:childTnLst>
                          </p:cTn>
                        </p:par>
                        <p:par>
                          <p:cTn id="50" fill="hold">
                            <p:stCondLst>
                              <p:cond delay="6500"/>
                            </p:stCondLst>
                            <p:childTnLst>
                              <p:par>
                                <p:cTn id="51" presetID="53" presetClass="entr" presetSubtype="0" fill="hold" nodeType="afterEffect">
                                  <p:stCondLst>
                                    <p:cond delay="0"/>
                                  </p:stCondLst>
                                  <p:childTnLst>
                                    <p:set>
                                      <p:cBhvr>
                                        <p:cTn id="52" dur="1" fill="hold">
                                          <p:stCondLst>
                                            <p:cond delay="0"/>
                                          </p:stCondLst>
                                        </p:cTn>
                                        <p:tgtEl>
                                          <p:spTgt spid="17"/>
                                        </p:tgtEl>
                                        <p:attrNameLst>
                                          <p:attrName>style.visibility</p:attrName>
                                        </p:attrNameLst>
                                      </p:cBhvr>
                                      <p:to>
                                        <p:strVal val="visible"/>
                                      </p:to>
                                    </p:set>
                                    <p:anim calcmode="lin" valueType="num">
                                      <p:cBhvr>
                                        <p:cTn id="53" dur="500" fill="hold"/>
                                        <p:tgtEl>
                                          <p:spTgt spid="17"/>
                                        </p:tgtEl>
                                        <p:attrNameLst>
                                          <p:attrName>ppt_w</p:attrName>
                                        </p:attrNameLst>
                                      </p:cBhvr>
                                      <p:tavLst>
                                        <p:tav tm="0">
                                          <p:val>
                                            <p:fltVal val="0"/>
                                          </p:val>
                                        </p:tav>
                                        <p:tav tm="100000">
                                          <p:val>
                                            <p:strVal val="#ppt_w"/>
                                          </p:val>
                                        </p:tav>
                                      </p:tavLst>
                                    </p:anim>
                                    <p:anim calcmode="lin" valueType="num">
                                      <p:cBhvr>
                                        <p:cTn id="54" dur="500" fill="hold"/>
                                        <p:tgtEl>
                                          <p:spTgt spid="17"/>
                                        </p:tgtEl>
                                        <p:attrNameLst>
                                          <p:attrName>ppt_h</p:attrName>
                                        </p:attrNameLst>
                                      </p:cBhvr>
                                      <p:tavLst>
                                        <p:tav tm="0">
                                          <p:val>
                                            <p:fltVal val="0"/>
                                          </p:val>
                                        </p:tav>
                                        <p:tav tm="100000">
                                          <p:val>
                                            <p:strVal val="#ppt_h"/>
                                          </p:val>
                                        </p:tav>
                                      </p:tavLst>
                                    </p:anim>
                                    <p:animEffect transition="in" filter="fade">
                                      <p:cBhvr>
                                        <p:cTn id="55" dur="500"/>
                                        <p:tgtEl>
                                          <p:spTgt spid="17"/>
                                        </p:tgtEl>
                                      </p:cBhvr>
                                    </p:animEffect>
                                  </p:childTnLst>
                                </p:cTn>
                              </p:par>
                              <p:par>
                                <p:cTn id="56" presetID="2" presetClass="entr" presetSubtype="4" accel="50000" decel="50000" fill="hold" nodeType="withEffect">
                                  <p:stCondLst>
                                    <p:cond delay="0"/>
                                  </p:stCondLst>
                                  <p:childTnLst>
                                    <p:set>
                                      <p:cBhvr>
                                        <p:cTn id="57" dur="1" fill="hold">
                                          <p:stCondLst>
                                            <p:cond delay="0"/>
                                          </p:stCondLst>
                                        </p:cTn>
                                        <p:tgtEl>
                                          <p:spTgt spid="10"/>
                                        </p:tgtEl>
                                        <p:attrNameLst>
                                          <p:attrName>style.visibility</p:attrName>
                                        </p:attrNameLst>
                                      </p:cBhvr>
                                      <p:to>
                                        <p:strVal val="visible"/>
                                      </p:to>
                                    </p:set>
                                    <p:anim calcmode="lin" valueType="num">
                                      <p:cBhvr additive="base">
                                        <p:cTn id="58" dur="500" fill="hold"/>
                                        <p:tgtEl>
                                          <p:spTgt spid="10"/>
                                        </p:tgtEl>
                                        <p:attrNameLst>
                                          <p:attrName>ppt_x</p:attrName>
                                        </p:attrNameLst>
                                      </p:cBhvr>
                                      <p:tavLst>
                                        <p:tav tm="0">
                                          <p:val>
                                            <p:strVal val="#ppt_x"/>
                                          </p:val>
                                        </p:tav>
                                        <p:tav tm="100000">
                                          <p:val>
                                            <p:strVal val="#ppt_x"/>
                                          </p:val>
                                        </p:tav>
                                      </p:tavLst>
                                    </p:anim>
                                    <p:anim calcmode="lin" valueType="num">
                                      <p:cBhvr additive="base">
                                        <p:cTn id="59" dur="500" fill="hold"/>
                                        <p:tgtEl>
                                          <p:spTgt spid="10"/>
                                        </p:tgtEl>
                                        <p:attrNameLst>
                                          <p:attrName>ppt_y</p:attrName>
                                        </p:attrNameLst>
                                      </p:cBhvr>
                                      <p:tavLst>
                                        <p:tav tm="0">
                                          <p:val>
                                            <p:strVal val="1+#ppt_h/2"/>
                                          </p:val>
                                        </p:tav>
                                        <p:tav tm="100000">
                                          <p:val>
                                            <p:strVal val="#ppt_y"/>
                                          </p:val>
                                        </p:tav>
                                      </p:tavLst>
                                    </p:anim>
                                  </p:childTnLst>
                                </p:cTn>
                              </p:par>
                            </p:childTnLst>
                          </p:cTn>
                        </p:par>
                        <p:par>
                          <p:cTn id="60" fill="hold">
                            <p:stCondLst>
                              <p:cond delay="7000"/>
                            </p:stCondLst>
                            <p:childTnLst>
                              <p:par>
                                <p:cTn id="61" presetID="53" presetClass="entr" presetSubtype="0" fill="hold" nodeType="afterEffect">
                                  <p:stCondLst>
                                    <p:cond delay="0"/>
                                  </p:stCondLst>
                                  <p:childTnLst>
                                    <p:set>
                                      <p:cBhvr>
                                        <p:cTn id="62" dur="1" fill="hold">
                                          <p:stCondLst>
                                            <p:cond delay="0"/>
                                          </p:stCondLst>
                                        </p:cTn>
                                        <p:tgtEl>
                                          <p:spTgt spid="21"/>
                                        </p:tgtEl>
                                        <p:attrNameLst>
                                          <p:attrName>style.visibility</p:attrName>
                                        </p:attrNameLst>
                                      </p:cBhvr>
                                      <p:to>
                                        <p:strVal val="visible"/>
                                      </p:to>
                                    </p:set>
                                    <p:anim calcmode="lin" valueType="num">
                                      <p:cBhvr>
                                        <p:cTn id="63" dur="500" fill="hold"/>
                                        <p:tgtEl>
                                          <p:spTgt spid="21"/>
                                        </p:tgtEl>
                                        <p:attrNameLst>
                                          <p:attrName>ppt_w</p:attrName>
                                        </p:attrNameLst>
                                      </p:cBhvr>
                                      <p:tavLst>
                                        <p:tav tm="0">
                                          <p:val>
                                            <p:fltVal val="0"/>
                                          </p:val>
                                        </p:tav>
                                        <p:tav tm="100000">
                                          <p:val>
                                            <p:strVal val="#ppt_w"/>
                                          </p:val>
                                        </p:tav>
                                      </p:tavLst>
                                    </p:anim>
                                    <p:anim calcmode="lin" valueType="num">
                                      <p:cBhvr>
                                        <p:cTn id="64" dur="500" fill="hold"/>
                                        <p:tgtEl>
                                          <p:spTgt spid="21"/>
                                        </p:tgtEl>
                                        <p:attrNameLst>
                                          <p:attrName>ppt_h</p:attrName>
                                        </p:attrNameLst>
                                      </p:cBhvr>
                                      <p:tavLst>
                                        <p:tav tm="0">
                                          <p:val>
                                            <p:fltVal val="0"/>
                                          </p:val>
                                        </p:tav>
                                        <p:tav tm="100000">
                                          <p:val>
                                            <p:strVal val="#ppt_h"/>
                                          </p:val>
                                        </p:tav>
                                      </p:tavLst>
                                    </p:anim>
                                    <p:animEffect transition="in" filter="fade">
                                      <p:cBhvr>
                                        <p:cTn id="65" dur="500"/>
                                        <p:tgtEl>
                                          <p:spTgt spid="21"/>
                                        </p:tgtEl>
                                      </p:cBhvr>
                                    </p:animEffect>
                                  </p:childTnLst>
                                </p:cTn>
                              </p:par>
                              <p:par>
                                <p:cTn id="66" presetID="2" presetClass="entr" presetSubtype="4" accel="50000" decel="50000" fill="hold" nodeType="withEffect">
                                  <p:stCondLst>
                                    <p:cond delay="0"/>
                                  </p:stCondLst>
                                  <p:childTnLst>
                                    <p:set>
                                      <p:cBhvr>
                                        <p:cTn id="67" dur="1" fill="hold">
                                          <p:stCondLst>
                                            <p:cond delay="0"/>
                                          </p:stCondLst>
                                        </p:cTn>
                                        <p:tgtEl>
                                          <p:spTgt spid="11"/>
                                        </p:tgtEl>
                                        <p:attrNameLst>
                                          <p:attrName>style.visibility</p:attrName>
                                        </p:attrNameLst>
                                      </p:cBhvr>
                                      <p:to>
                                        <p:strVal val="visible"/>
                                      </p:to>
                                    </p:set>
                                    <p:anim calcmode="lin" valueType="num">
                                      <p:cBhvr additive="base">
                                        <p:cTn id="68" dur="500" fill="hold"/>
                                        <p:tgtEl>
                                          <p:spTgt spid="11"/>
                                        </p:tgtEl>
                                        <p:attrNameLst>
                                          <p:attrName>ppt_x</p:attrName>
                                        </p:attrNameLst>
                                      </p:cBhvr>
                                      <p:tavLst>
                                        <p:tav tm="0">
                                          <p:val>
                                            <p:strVal val="#ppt_x"/>
                                          </p:val>
                                        </p:tav>
                                        <p:tav tm="100000">
                                          <p:val>
                                            <p:strVal val="#ppt_x"/>
                                          </p:val>
                                        </p:tav>
                                      </p:tavLst>
                                    </p:anim>
                                    <p:anim calcmode="lin" valueType="num">
                                      <p:cBhvr additive="base">
                                        <p:cTn id="69" dur="500" fill="hold"/>
                                        <p:tgtEl>
                                          <p:spTgt spid="11"/>
                                        </p:tgtEl>
                                        <p:attrNameLst>
                                          <p:attrName>ppt_y</p:attrName>
                                        </p:attrNameLst>
                                      </p:cBhvr>
                                      <p:tavLst>
                                        <p:tav tm="0">
                                          <p:val>
                                            <p:strVal val="1+#ppt_h/2"/>
                                          </p:val>
                                        </p:tav>
                                        <p:tav tm="100000">
                                          <p:val>
                                            <p:strVal val="#ppt_y"/>
                                          </p:val>
                                        </p:tav>
                                      </p:tavLst>
                                    </p:anim>
                                  </p:childTnLst>
                                </p:cTn>
                              </p:par>
                            </p:childTnLst>
                          </p:cTn>
                        </p:par>
                        <p:par>
                          <p:cTn id="70" fill="hold">
                            <p:stCondLst>
                              <p:cond delay="7500"/>
                            </p:stCondLst>
                            <p:childTnLst>
                              <p:par>
                                <p:cTn id="71" presetID="53" presetClass="entr" presetSubtype="0" fill="hold" nodeType="afterEffect">
                                  <p:stCondLst>
                                    <p:cond delay="0"/>
                                  </p:stCondLst>
                                  <p:childTnLst>
                                    <p:set>
                                      <p:cBhvr>
                                        <p:cTn id="72" dur="1" fill="hold">
                                          <p:stCondLst>
                                            <p:cond delay="0"/>
                                          </p:stCondLst>
                                        </p:cTn>
                                        <p:tgtEl>
                                          <p:spTgt spid="19"/>
                                        </p:tgtEl>
                                        <p:attrNameLst>
                                          <p:attrName>style.visibility</p:attrName>
                                        </p:attrNameLst>
                                      </p:cBhvr>
                                      <p:to>
                                        <p:strVal val="visible"/>
                                      </p:to>
                                    </p:set>
                                    <p:anim calcmode="lin" valueType="num">
                                      <p:cBhvr>
                                        <p:cTn id="73" dur="500" fill="hold"/>
                                        <p:tgtEl>
                                          <p:spTgt spid="19"/>
                                        </p:tgtEl>
                                        <p:attrNameLst>
                                          <p:attrName>ppt_w</p:attrName>
                                        </p:attrNameLst>
                                      </p:cBhvr>
                                      <p:tavLst>
                                        <p:tav tm="0">
                                          <p:val>
                                            <p:fltVal val="0"/>
                                          </p:val>
                                        </p:tav>
                                        <p:tav tm="100000">
                                          <p:val>
                                            <p:strVal val="#ppt_w"/>
                                          </p:val>
                                        </p:tav>
                                      </p:tavLst>
                                    </p:anim>
                                    <p:anim calcmode="lin" valueType="num">
                                      <p:cBhvr>
                                        <p:cTn id="74" dur="500" fill="hold"/>
                                        <p:tgtEl>
                                          <p:spTgt spid="19"/>
                                        </p:tgtEl>
                                        <p:attrNameLst>
                                          <p:attrName>ppt_h</p:attrName>
                                        </p:attrNameLst>
                                      </p:cBhvr>
                                      <p:tavLst>
                                        <p:tav tm="0">
                                          <p:val>
                                            <p:fltVal val="0"/>
                                          </p:val>
                                        </p:tav>
                                        <p:tav tm="100000">
                                          <p:val>
                                            <p:strVal val="#ppt_h"/>
                                          </p:val>
                                        </p:tav>
                                      </p:tavLst>
                                    </p:anim>
                                    <p:animEffect transition="in" filter="fade">
                                      <p:cBhvr>
                                        <p:cTn id="75" dur="500"/>
                                        <p:tgtEl>
                                          <p:spTgt spid="19"/>
                                        </p:tgtEl>
                                      </p:cBhvr>
                                    </p:animEffect>
                                  </p:childTnLst>
                                </p:cTn>
                              </p:par>
                              <p:par>
                                <p:cTn id="76" presetID="2" presetClass="entr" presetSubtype="4" accel="50000" decel="50000" fill="hold" nodeType="withEffect">
                                  <p:stCondLst>
                                    <p:cond delay="0"/>
                                  </p:stCondLst>
                                  <p:childTnLst>
                                    <p:set>
                                      <p:cBhvr>
                                        <p:cTn id="77" dur="1" fill="hold">
                                          <p:stCondLst>
                                            <p:cond delay="0"/>
                                          </p:stCondLst>
                                        </p:cTn>
                                        <p:tgtEl>
                                          <p:spTgt spid="12"/>
                                        </p:tgtEl>
                                        <p:attrNameLst>
                                          <p:attrName>style.visibility</p:attrName>
                                        </p:attrNameLst>
                                      </p:cBhvr>
                                      <p:to>
                                        <p:strVal val="visible"/>
                                      </p:to>
                                    </p:set>
                                    <p:anim calcmode="lin" valueType="num">
                                      <p:cBhvr additive="base">
                                        <p:cTn id="78" dur="500" fill="hold"/>
                                        <p:tgtEl>
                                          <p:spTgt spid="12"/>
                                        </p:tgtEl>
                                        <p:attrNameLst>
                                          <p:attrName>ppt_x</p:attrName>
                                        </p:attrNameLst>
                                      </p:cBhvr>
                                      <p:tavLst>
                                        <p:tav tm="0">
                                          <p:val>
                                            <p:strVal val="#ppt_x"/>
                                          </p:val>
                                        </p:tav>
                                        <p:tav tm="100000">
                                          <p:val>
                                            <p:strVal val="#ppt_x"/>
                                          </p:val>
                                        </p:tav>
                                      </p:tavLst>
                                    </p:anim>
                                    <p:anim calcmode="lin" valueType="num">
                                      <p:cBhvr additive="base">
                                        <p:cTn id="79" dur="500" fill="hold"/>
                                        <p:tgtEl>
                                          <p:spTgt spid="12"/>
                                        </p:tgtEl>
                                        <p:attrNameLst>
                                          <p:attrName>ppt_y</p:attrName>
                                        </p:attrNameLst>
                                      </p:cBhvr>
                                      <p:tavLst>
                                        <p:tav tm="0">
                                          <p:val>
                                            <p:strVal val="1+#ppt_h/2"/>
                                          </p:val>
                                        </p:tav>
                                        <p:tav tm="100000">
                                          <p:val>
                                            <p:strVal val="#ppt_y"/>
                                          </p:val>
                                        </p:tav>
                                      </p:tavLst>
                                    </p:anim>
                                  </p:childTnLst>
                                </p:cTn>
                              </p:par>
                            </p:childTnLst>
                          </p:cTn>
                        </p:par>
                        <p:par>
                          <p:cTn id="80" fill="hold">
                            <p:stCondLst>
                              <p:cond delay="8000"/>
                            </p:stCondLst>
                            <p:childTnLst>
                              <p:par>
                                <p:cTn id="81" presetID="53" presetClass="entr" presetSubtype="0" fill="hold" nodeType="afterEffect">
                                  <p:stCondLst>
                                    <p:cond delay="0"/>
                                  </p:stCondLst>
                                  <p:childTnLst>
                                    <p:set>
                                      <p:cBhvr>
                                        <p:cTn id="82" dur="1" fill="hold">
                                          <p:stCondLst>
                                            <p:cond delay="0"/>
                                          </p:stCondLst>
                                        </p:cTn>
                                        <p:tgtEl>
                                          <p:spTgt spid="20"/>
                                        </p:tgtEl>
                                        <p:attrNameLst>
                                          <p:attrName>style.visibility</p:attrName>
                                        </p:attrNameLst>
                                      </p:cBhvr>
                                      <p:to>
                                        <p:strVal val="visible"/>
                                      </p:to>
                                    </p:set>
                                    <p:anim calcmode="lin" valueType="num">
                                      <p:cBhvr>
                                        <p:cTn id="83" dur="500" fill="hold"/>
                                        <p:tgtEl>
                                          <p:spTgt spid="20"/>
                                        </p:tgtEl>
                                        <p:attrNameLst>
                                          <p:attrName>ppt_w</p:attrName>
                                        </p:attrNameLst>
                                      </p:cBhvr>
                                      <p:tavLst>
                                        <p:tav tm="0">
                                          <p:val>
                                            <p:fltVal val="0"/>
                                          </p:val>
                                        </p:tav>
                                        <p:tav tm="100000">
                                          <p:val>
                                            <p:strVal val="#ppt_w"/>
                                          </p:val>
                                        </p:tav>
                                      </p:tavLst>
                                    </p:anim>
                                    <p:anim calcmode="lin" valueType="num">
                                      <p:cBhvr>
                                        <p:cTn id="84" dur="500" fill="hold"/>
                                        <p:tgtEl>
                                          <p:spTgt spid="20"/>
                                        </p:tgtEl>
                                        <p:attrNameLst>
                                          <p:attrName>ppt_h</p:attrName>
                                        </p:attrNameLst>
                                      </p:cBhvr>
                                      <p:tavLst>
                                        <p:tav tm="0">
                                          <p:val>
                                            <p:fltVal val="0"/>
                                          </p:val>
                                        </p:tav>
                                        <p:tav tm="100000">
                                          <p:val>
                                            <p:strVal val="#ppt_h"/>
                                          </p:val>
                                        </p:tav>
                                      </p:tavLst>
                                    </p:anim>
                                    <p:animEffect transition="in" filter="fade">
                                      <p:cBhvr>
                                        <p:cTn id="85" dur="500"/>
                                        <p:tgtEl>
                                          <p:spTgt spid="20"/>
                                        </p:tgtEl>
                                      </p:cBhvr>
                                    </p:animEffect>
                                  </p:childTnLst>
                                </p:cTn>
                              </p:par>
                              <p:par>
                                <p:cTn id="86" presetID="2" presetClass="entr" presetSubtype="4" accel="50000" decel="50000" fill="hold" nodeType="withEffect">
                                  <p:stCondLst>
                                    <p:cond delay="0"/>
                                  </p:stCondLst>
                                  <p:childTnLst>
                                    <p:set>
                                      <p:cBhvr>
                                        <p:cTn id="87" dur="1" fill="hold">
                                          <p:stCondLst>
                                            <p:cond delay="0"/>
                                          </p:stCondLst>
                                        </p:cTn>
                                        <p:tgtEl>
                                          <p:spTgt spid="13"/>
                                        </p:tgtEl>
                                        <p:attrNameLst>
                                          <p:attrName>style.visibility</p:attrName>
                                        </p:attrNameLst>
                                      </p:cBhvr>
                                      <p:to>
                                        <p:strVal val="visible"/>
                                      </p:to>
                                    </p:set>
                                    <p:anim calcmode="lin" valueType="num">
                                      <p:cBhvr additive="base">
                                        <p:cTn id="88" dur="500" fill="hold"/>
                                        <p:tgtEl>
                                          <p:spTgt spid="13"/>
                                        </p:tgtEl>
                                        <p:attrNameLst>
                                          <p:attrName>ppt_x</p:attrName>
                                        </p:attrNameLst>
                                      </p:cBhvr>
                                      <p:tavLst>
                                        <p:tav tm="0">
                                          <p:val>
                                            <p:strVal val="#ppt_x"/>
                                          </p:val>
                                        </p:tav>
                                        <p:tav tm="100000">
                                          <p:val>
                                            <p:strVal val="#ppt_x"/>
                                          </p:val>
                                        </p:tav>
                                      </p:tavLst>
                                    </p:anim>
                                    <p:anim calcmode="lin" valueType="num">
                                      <p:cBhvr additive="base">
                                        <p:cTn id="89" dur="500" fill="hold"/>
                                        <p:tgtEl>
                                          <p:spTgt spid="13"/>
                                        </p:tgtEl>
                                        <p:attrNameLst>
                                          <p:attrName>ppt_y</p:attrName>
                                        </p:attrNameLst>
                                      </p:cBhvr>
                                      <p:tavLst>
                                        <p:tav tm="0">
                                          <p:val>
                                            <p:strVal val="1+#ppt_h/2"/>
                                          </p:val>
                                        </p:tav>
                                        <p:tav tm="100000">
                                          <p:val>
                                            <p:strVal val="#ppt_y"/>
                                          </p:val>
                                        </p:tav>
                                      </p:tavLst>
                                    </p:anim>
                                  </p:childTnLst>
                                </p:cTn>
                              </p:par>
                            </p:childTnLst>
                          </p:cTn>
                        </p:par>
                        <p:par>
                          <p:cTn id="90" fill="hold">
                            <p:stCondLst>
                              <p:cond delay="8500"/>
                            </p:stCondLst>
                            <p:childTnLst>
                              <p:par>
                                <p:cTn id="91" presetID="53" presetClass="entr" presetSubtype="0" fill="hold" nodeType="afterEffect">
                                  <p:stCondLst>
                                    <p:cond delay="0"/>
                                  </p:stCondLst>
                                  <p:childTnLst>
                                    <p:set>
                                      <p:cBhvr>
                                        <p:cTn id="92" dur="1" fill="hold">
                                          <p:stCondLst>
                                            <p:cond delay="0"/>
                                          </p:stCondLst>
                                        </p:cTn>
                                        <p:tgtEl>
                                          <p:spTgt spid="18"/>
                                        </p:tgtEl>
                                        <p:attrNameLst>
                                          <p:attrName>style.visibility</p:attrName>
                                        </p:attrNameLst>
                                      </p:cBhvr>
                                      <p:to>
                                        <p:strVal val="visible"/>
                                      </p:to>
                                    </p:set>
                                    <p:anim calcmode="lin" valueType="num">
                                      <p:cBhvr>
                                        <p:cTn id="93" dur="500" fill="hold"/>
                                        <p:tgtEl>
                                          <p:spTgt spid="18"/>
                                        </p:tgtEl>
                                        <p:attrNameLst>
                                          <p:attrName>ppt_w</p:attrName>
                                        </p:attrNameLst>
                                      </p:cBhvr>
                                      <p:tavLst>
                                        <p:tav tm="0">
                                          <p:val>
                                            <p:fltVal val="0"/>
                                          </p:val>
                                        </p:tav>
                                        <p:tav tm="100000">
                                          <p:val>
                                            <p:strVal val="#ppt_w"/>
                                          </p:val>
                                        </p:tav>
                                      </p:tavLst>
                                    </p:anim>
                                    <p:anim calcmode="lin" valueType="num">
                                      <p:cBhvr>
                                        <p:cTn id="94" dur="500" fill="hold"/>
                                        <p:tgtEl>
                                          <p:spTgt spid="18"/>
                                        </p:tgtEl>
                                        <p:attrNameLst>
                                          <p:attrName>ppt_h</p:attrName>
                                        </p:attrNameLst>
                                      </p:cBhvr>
                                      <p:tavLst>
                                        <p:tav tm="0">
                                          <p:val>
                                            <p:fltVal val="0"/>
                                          </p:val>
                                        </p:tav>
                                        <p:tav tm="100000">
                                          <p:val>
                                            <p:strVal val="#ppt_h"/>
                                          </p:val>
                                        </p:tav>
                                      </p:tavLst>
                                    </p:anim>
                                    <p:animEffect transition="in" filter="fade">
                                      <p:cBhvr>
                                        <p:cTn id="95" dur="500"/>
                                        <p:tgtEl>
                                          <p:spTgt spid="18"/>
                                        </p:tgtEl>
                                      </p:cBhvr>
                                    </p:animEffect>
                                  </p:childTnLst>
                                </p:cTn>
                              </p:par>
                              <p:par>
                                <p:cTn id="96" presetID="2" presetClass="entr" presetSubtype="4" accel="50000" decel="50000" fill="hold" nodeType="withEffect">
                                  <p:stCondLst>
                                    <p:cond delay="0"/>
                                  </p:stCondLst>
                                  <p:childTnLst>
                                    <p:set>
                                      <p:cBhvr>
                                        <p:cTn id="97" dur="1" fill="hold">
                                          <p:stCondLst>
                                            <p:cond delay="0"/>
                                          </p:stCondLst>
                                        </p:cTn>
                                        <p:tgtEl>
                                          <p:spTgt spid="14"/>
                                        </p:tgtEl>
                                        <p:attrNameLst>
                                          <p:attrName>style.visibility</p:attrName>
                                        </p:attrNameLst>
                                      </p:cBhvr>
                                      <p:to>
                                        <p:strVal val="visible"/>
                                      </p:to>
                                    </p:set>
                                    <p:anim calcmode="lin" valueType="num">
                                      <p:cBhvr additive="base">
                                        <p:cTn id="98" dur="500" fill="hold"/>
                                        <p:tgtEl>
                                          <p:spTgt spid="14"/>
                                        </p:tgtEl>
                                        <p:attrNameLst>
                                          <p:attrName>ppt_x</p:attrName>
                                        </p:attrNameLst>
                                      </p:cBhvr>
                                      <p:tavLst>
                                        <p:tav tm="0">
                                          <p:val>
                                            <p:strVal val="#ppt_x"/>
                                          </p:val>
                                        </p:tav>
                                        <p:tav tm="100000">
                                          <p:val>
                                            <p:strVal val="#ppt_x"/>
                                          </p:val>
                                        </p:tav>
                                      </p:tavLst>
                                    </p:anim>
                                    <p:anim calcmode="lin" valueType="num">
                                      <p:cBhvr additive="base">
                                        <p:cTn id="99" dur="500" fill="hold"/>
                                        <p:tgtEl>
                                          <p:spTgt spid="14"/>
                                        </p:tgtEl>
                                        <p:attrNameLst>
                                          <p:attrName>ppt_y</p:attrName>
                                        </p:attrNameLst>
                                      </p:cBhvr>
                                      <p:tavLst>
                                        <p:tav tm="0">
                                          <p:val>
                                            <p:strVal val="1+#ppt_h/2"/>
                                          </p:val>
                                        </p:tav>
                                        <p:tav tm="100000">
                                          <p:val>
                                            <p:strVal val="#ppt_y"/>
                                          </p:val>
                                        </p:tav>
                                      </p:tavLst>
                                    </p:anim>
                                  </p:childTnLst>
                                </p:cTn>
                              </p:par>
                            </p:childTnLst>
                          </p:cTn>
                        </p:par>
                        <p:par>
                          <p:cTn id="100" fill="hold">
                            <p:stCondLst>
                              <p:cond delay="9000"/>
                            </p:stCondLst>
                            <p:childTnLst>
                              <p:par>
                                <p:cTn id="101" presetID="53" presetClass="entr" presetSubtype="0" fill="hold" nodeType="afterEffect">
                                  <p:stCondLst>
                                    <p:cond delay="0"/>
                                  </p:stCondLst>
                                  <p:childTnLst>
                                    <p:set>
                                      <p:cBhvr>
                                        <p:cTn id="102" dur="1" fill="hold">
                                          <p:stCondLst>
                                            <p:cond delay="0"/>
                                          </p:stCondLst>
                                        </p:cTn>
                                        <p:tgtEl>
                                          <p:spTgt spid="16"/>
                                        </p:tgtEl>
                                        <p:attrNameLst>
                                          <p:attrName>style.visibility</p:attrName>
                                        </p:attrNameLst>
                                      </p:cBhvr>
                                      <p:to>
                                        <p:strVal val="visible"/>
                                      </p:to>
                                    </p:set>
                                    <p:anim calcmode="lin" valueType="num">
                                      <p:cBhvr>
                                        <p:cTn id="103" dur="500" fill="hold"/>
                                        <p:tgtEl>
                                          <p:spTgt spid="16"/>
                                        </p:tgtEl>
                                        <p:attrNameLst>
                                          <p:attrName>ppt_w</p:attrName>
                                        </p:attrNameLst>
                                      </p:cBhvr>
                                      <p:tavLst>
                                        <p:tav tm="0">
                                          <p:val>
                                            <p:fltVal val="0"/>
                                          </p:val>
                                        </p:tav>
                                        <p:tav tm="100000">
                                          <p:val>
                                            <p:strVal val="#ppt_w"/>
                                          </p:val>
                                        </p:tav>
                                      </p:tavLst>
                                    </p:anim>
                                    <p:anim calcmode="lin" valueType="num">
                                      <p:cBhvr>
                                        <p:cTn id="104" dur="500" fill="hold"/>
                                        <p:tgtEl>
                                          <p:spTgt spid="16"/>
                                        </p:tgtEl>
                                        <p:attrNameLst>
                                          <p:attrName>ppt_h</p:attrName>
                                        </p:attrNameLst>
                                      </p:cBhvr>
                                      <p:tavLst>
                                        <p:tav tm="0">
                                          <p:val>
                                            <p:fltVal val="0"/>
                                          </p:val>
                                        </p:tav>
                                        <p:tav tm="100000">
                                          <p:val>
                                            <p:strVal val="#ppt_h"/>
                                          </p:val>
                                        </p:tav>
                                      </p:tavLst>
                                    </p:anim>
                                    <p:animEffect transition="in" filter="fade">
                                      <p:cBhvr>
                                        <p:cTn id="105" dur="500"/>
                                        <p:tgtEl>
                                          <p:spTgt spid="16"/>
                                        </p:tgtEl>
                                      </p:cBhvr>
                                    </p:animEffect>
                                  </p:childTnLst>
                                </p:cTn>
                              </p:par>
                              <p:par>
                                <p:cTn id="106" presetID="2" presetClass="entr" presetSubtype="4" accel="50000" decel="50000" fill="hold" nodeType="withEffect">
                                  <p:stCondLst>
                                    <p:cond delay="0"/>
                                  </p:stCondLst>
                                  <p:childTnLst>
                                    <p:set>
                                      <p:cBhvr>
                                        <p:cTn id="107" dur="1" fill="hold">
                                          <p:stCondLst>
                                            <p:cond delay="0"/>
                                          </p:stCondLst>
                                        </p:cTn>
                                        <p:tgtEl>
                                          <p:spTgt spid="15"/>
                                        </p:tgtEl>
                                        <p:attrNameLst>
                                          <p:attrName>style.visibility</p:attrName>
                                        </p:attrNameLst>
                                      </p:cBhvr>
                                      <p:to>
                                        <p:strVal val="visible"/>
                                      </p:to>
                                    </p:set>
                                    <p:anim calcmode="lin" valueType="num">
                                      <p:cBhvr additive="base">
                                        <p:cTn id="108" dur="500" fill="hold"/>
                                        <p:tgtEl>
                                          <p:spTgt spid="15"/>
                                        </p:tgtEl>
                                        <p:attrNameLst>
                                          <p:attrName>ppt_x</p:attrName>
                                        </p:attrNameLst>
                                      </p:cBhvr>
                                      <p:tavLst>
                                        <p:tav tm="0">
                                          <p:val>
                                            <p:strVal val="#ppt_x"/>
                                          </p:val>
                                        </p:tav>
                                        <p:tav tm="100000">
                                          <p:val>
                                            <p:strVal val="#ppt_x"/>
                                          </p:val>
                                        </p:tav>
                                      </p:tavLst>
                                    </p:anim>
                                    <p:anim calcmode="lin" valueType="num">
                                      <p:cBhvr additive="base">
                                        <p:cTn id="109" dur="500" fill="hold"/>
                                        <p:tgtEl>
                                          <p:spTgt spid="15"/>
                                        </p:tgtEl>
                                        <p:attrNameLst>
                                          <p:attrName>ppt_y</p:attrName>
                                        </p:attrNameLst>
                                      </p:cBhvr>
                                      <p:tavLst>
                                        <p:tav tm="0">
                                          <p:val>
                                            <p:strVal val="1+#ppt_h/2"/>
                                          </p:val>
                                        </p:tav>
                                        <p:tav tm="100000">
                                          <p:val>
                                            <p:strVal val="#ppt_y"/>
                                          </p:val>
                                        </p:tav>
                                      </p:tavLst>
                                    </p:anim>
                                  </p:childTnLst>
                                </p:cTn>
                              </p:par>
                            </p:childTnLst>
                          </p:cTn>
                        </p:par>
                        <p:par>
                          <p:cTn id="110" fill="hold">
                            <p:stCondLst>
                              <p:cond delay="9500"/>
                            </p:stCondLst>
                            <p:childTnLst>
                              <p:par>
                                <p:cTn id="111" presetID="13" presetClass="entr" presetSubtype="16" fill="hold" nodeType="afterEffect">
                                  <p:stCondLst>
                                    <p:cond delay="0"/>
                                  </p:stCondLst>
                                  <p:childTnLst>
                                    <p:set>
                                      <p:cBhvr>
                                        <p:cTn id="112" dur="1" fill="hold">
                                          <p:stCondLst>
                                            <p:cond delay="0"/>
                                          </p:stCondLst>
                                        </p:cTn>
                                        <p:tgtEl>
                                          <p:spTgt spid="69"/>
                                        </p:tgtEl>
                                        <p:attrNameLst>
                                          <p:attrName>style.visibility</p:attrName>
                                        </p:attrNameLst>
                                      </p:cBhvr>
                                      <p:to>
                                        <p:strVal val="visible"/>
                                      </p:to>
                                    </p:set>
                                    <p:animEffect transition="in" filter="plus(in)">
                                      <p:cBhvr>
                                        <p:cTn id="113" dur="500"/>
                                        <p:tgtEl>
                                          <p:spTgt spid="69"/>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68"/>
                                        </p:tgtEl>
                                        <p:attrNameLst>
                                          <p:attrName>style.visibility</p:attrName>
                                        </p:attrNameLst>
                                      </p:cBhvr>
                                      <p:to>
                                        <p:strVal val="visible"/>
                                      </p:to>
                                    </p:set>
                                    <p:animEffect transition="in" filter="fade">
                                      <p:cBhvr>
                                        <p:cTn id="116"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144" grpId="0"/>
      <p:bldP spid="145" grpId="0"/>
      <p:bldP spid="146" grpId="0"/>
      <p:bldP spid="147" grpId="0"/>
      <p:bldP spid="148" grpId="0"/>
      <p:bldP spid="149" grpId="0"/>
      <p:bldP spid="6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A88E70A2-4B67-476A-A60E-0C7816FA4B2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pic>
        <p:nvPicPr>
          <p:cNvPr id="9" name="图片 8">
            <a:extLst>
              <a:ext uri="{FF2B5EF4-FFF2-40B4-BE49-F238E27FC236}">
                <a16:creationId xmlns:a16="http://schemas.microsoft.com/office/drawing/2014/main" id="{C8C3B78E-B275-45E1-8CCB-7CC842565A0B}"/>
              </a:ext>
            </a:extLst>
          </p:cNvPr>
          <p:cNvPicPr>
            <a:picLocks noChangeAspect="1"/>
          </p:cNvPicPr>
          <p:nvPr/>
        </p:nvPicPr>
        <p:blipFill rotWithShape="1">
          <a:blip r:embed="rId7">
            <a:extLst>
              <a:ext uri="{28A0092B-C50C-407E-A947-70E740481C1C}">
                <a14:useLocalDpi xmlns:a14="http://schemas.microsoft.com/office/drawing/2010/main" val="0"/>
              </a:ext>
            </a:extLst>
          </a:blip>
          <a:srcRect t="26173" r="64152" b="15664"/>
          <a:stretch/>
        </p:blipFill>
        <p:spPr>
          <a:xfrm>
            <a:off x="4924108" y="1170166"/>
            <a:ext cx="4102396" cy="3970061"/>
          </a:xfrm>
          <a:prstGeom prst="rect">
            <a:avLst/>
          </a:prstGeom>
        </p:spPr>
      </p:pic>
      <p:sp>
        <p:nvSpPr>
          <p:cNvPr id="76" name="文本框 75"/>
          <p:cNvSpPr txBox="1"/>
          <p:nvPr/>
        </p:nvSpPr>
        <p:spPr>
          <a:xfrm>
            <a:off x="1296824" y="2809183"/>
            <a:ext cx="2562225" cy="284693"/>
          </a:xfrm>
          <a:prstGeom prst="rect">
            <a:avLst/>
          </a:prstGeom>
          <a:noFill/>
        </p:spPr>
        <p:txBody>
          <a:bodyPr lIns="68580" tIns="34290" rIns="68580" bIns="34290">
            <a:spAutoFit/>
          </a:bodyPr>
          <a:lstStyle/>
          <a:p>
            <a:pPr lvl="0" algn="r"/>
            <a:r>
              <a:rPr lang="zh-CN" altLang="en-US" sz="700" dirty="0">
                <a:solidFill>
                  <a:schemeClr val="bg1">
                    <a:lumMod val="65000"/>
                  </a:schemeClr>
                </a:solidFill>
                <a:latin typeface="微软雅黑" panose="020B0503020204020204" pitchFamily="34" charset="-122"/>
                <a:ea typeface="微软雅黑" panose="020B0503020204020204" pitchFamily="34" charset="-122"/>
                <a:cs typeface="+mn-ea"/>
              </a:rPr>
              <a:t>单击此处添加文字阐述，添加简短问题说明文字，具体说明文字在此处。单击此处添加文字阐述，添加简短问题</a:t>
            </a:r>
            <a:endParaRPr lang="en-US" altLang="zh-CN" sz="500" dirty="0">
              <a:solidFill>
                <a:schemeClr val="bg1">
                  <a:lumMod val="65000"/>
                </a:schemeClr>
              </a:solidFill>
              <a:latin typeface="微软雅黑" panose="020B0503020204020204" pitchFamily="34" charset="-122"/>
              <a:ea typeface="微软雅黑" panose="020B0503020204020204" pitchFamily="34" charset="-122"/>
              <a:cs typeface="+mn-ea"/>
            </a:endParaRPr>
          </a:p>
        </p:txBody>
      </p:sp>
      <p:sp>
        <p:nvSpPr>
          <p:cNvPr id="10" name="MH_Entry_1">
            <a:extLst>
              <a:ext uri="{FF2B5EF4-FFF2-40B4-BE49-F238E27FC236}">
                <a16:creationId xmlns:a16="http://schemas.microsoft.com/office/drawing/2014/main" id="{CA64761B-8EE9-4BDF-BF49-238357D80A02}"/>
              </a:ext>
            </a:extLst>
          </p:cNvPr>
          <p:cNvSpPr/>
          <p:nvPr>
            <p:custDataLst>
              <p:tags r:id="rId1"/>
            </p:custDataLst>
          </p:nvPr>
        </p:nvSpPr>
        <p:spPr>
          <a:xfrm>
            <a:off x="1860134" y="2157772"/>
            <a:ext cx="1856312" cy="465688"/>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ormAutofit/>
          </a:bodyPr>
          <a:lstStyle/>
          <a:p>
            <a:pPr lvl="0" algn="ctr"/>
            <a:r>
              <a:rPr lang="zh-CN" altLang="en-US" sz="1400" b="1" dirty="0">
                <a:solidFill>
                  <a:schemeClr val="bg1"/>
                </a:solidFill>
                <a:latin typeface="微软雅黑" pitchFamily="34" charset="-122"/>
                <a:ea typeface="微软雅黑" pitchFamily="34" charset="-122"/>
                <a:sym typeface="Arial" panose="020B0604020202020204" pitchFamily="34" charset="0"/>
              </a:rPr>
              <a:t>成功项目展示</a:t>
            </a:r>
            <a:endParaRPr lang="en-US" altLang="zh-CN" sz="1400" b="1" dirty="0">
              <a:solidFill>
                <a:schemeClr val="bg1"/>
              </a:solidFill>
              <a:latin typeface="微软雅黑" pitchFamily="34" charset="-122"/>
              <a:ea typeface="微软雅黑" pitchFamily="34" charset="-122"/>
              <a:sym typeface="Arial" panose="020B0604020202020204" pitchFamily="34" charset="0"/>
            </a:endParaRPr>
          </a:p>
        </p:txBody>
      </p:sp>
      <p:sp>
        <p:nvSpPr>
          <p:cNvPr id="12" name="MH_Number_1">
            <a:extLst>
              <a:ext uri="{FF2B5EF4-FFF2-40B4-BE49-F238E27FC236}">
                <a16:creationId xmlns:a16="http://schemas.microsoft.com/office/drawing/2014/main" id="{CBC49A0D-6EFE-4261-B5D2-BC59B39304B6}"/>
              </a:ext>
            </a:extLst>
          </p:cNvPr>
          <p:cNvSpPr txBox="1">
            <a:spLocks noChangeArrowheads="1"/>
          </p:cNvSpPr>
          <p:nvPr>
            <p:custDataLst>
              <p:tags r:id="rId2"/>
            </p:custDataLst>
          </p:nvPr>
        </p:nvSpPr>
        <p:spPr bwMode="auto">
          <a:xfrm>
            <a:off x="3716447" y="2157773"/>
            <a:ext cx="442031" cy="46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1" tIns="32510" rIns="65021" bIns="32510" anchor="ctr" anchorCtr="1">
            <a:noAutofit/>
          </a:bodyPr>
          <a:lstStyle>
            <a:defPPr>
              <a:defRPr lang="zh-CN"/>
            </a:defPPr>
            <a:lvl1pPr algn="ctr">
              <a:lnSpc>
                <a:spcPct val="100000"/>
              </a:lnSpc>
              <a:spcBef>
                <a:spcPct val="0"/>
              </a:spcBef>
              <a:buFontTx/>
              <a:buNone/>
              <a:defRPr sz="2400" b="1">
                <a:solidFill>
                  <a:srgbClr val="00B0F0"/>
                </a:solidFill>
                <a:latin typeface="幼圆" panose="02010509060101010101" pitchFamily="49" charset="-122"/>
                <a:ea typeface="幼圆" panose="02010509060101010101" pitchFamily="49" charset="-122"/>
                <a:cs typeface="Verdana" panose="020B0604030504040204" pitchFamily="34" charset="0"/>
              </a:defRPr>
            </a:lvl1pPr>
            <a:lvl2pPr marL="742950" indent="-285750">
              <a:lnSpc>
                <a:spcPct val="90000"/>
              </a:lnSpc>
              <a:spcBef>
                <a:spcPts val="375"/>
              </a:spcBef>
              <a:buFont typeface="Arial" panose="020B0604020202020204" pitchFamily="34" charset="0"/>
              <a:buChar char="•"/>
              <a:defRPr>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9pPr>
          </a:lstStyle>
          <a:p>
            <a:r>
              <a:rPr lang="en-US" altLang="zh-CN" sz="2000" dirty="0">
                <a:solidFill>
                  <a:schemeClr val="accent1"/>
                </a:solidFill>
                <a:latin typeface="Arial" panose="020B0604020202020204" pitchFamily="34" charset="0"/>
                <a:ea typeface="微软雅黑" panose="020B0503020204020204" pitchFamily="34" charset="-122"/>
                <a:sym typeface="Arial" panose="020B0604020202020204" pitchFamily="34" charset="0"/>
              </a:rPr>
              <a:t>03</a:t>
            </a:r>
            <a:endParaRPr lang="zh-CN" altLang="en-US" sz="20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3" name="MH_Others_1">
            <a:extLst>
              <a:ext uri="{FF2B5EF4-FFF2-40B4-BE49-F238E27FC236}">
                <a16:creationId xmlns:a16="http://schemas.microsoft.com/office/drawing/2014/main" id="{A3E573B9-27BE-4AA5-BF32-35CFA987B38D}"/>
              </a:ext>
            </a:extLst>
          </p:cNvPr>
          <p:cNvGrpSpPr/>
          <p:nvPr>
            <p:custDataLst>
              <p:tags r:id="rId3"/>
            </p:custDataLst>
          </p:nvPr>
        </p:nvGrpSpPr>
        <p:grpSpPr>
          <a:xfrm>
            <a:off x="4211960" y="664332"/>
            <a:ext cx="295054" cy="4131558"/>
            <a:chOff x="4349750" y="1062266"/>
            <a:chExt cx="393426" cy="5508000"/>
          </a:xfrm>
        </p:grpSpPr>
        <p:pic>
          <p:nvPicPr>
            <p:cNvPr id="14" name="Picture 3">
              <a:extLst>
                <a:ext uri="{FF2B5EF4-FFF2-40B4-BE49-F238E27FC236}">
                  <a16:creationId xmlns:a16="http://schemas.microsoft.com/office/drawing/2014/main" id="{5758AC15-DF0A-4455-937E-0DEFEB137DA9}"/>
                </a:ext>
              </a:extLst>
            </p:cNvPr>
            <p:cNvPicPr>
              <a:picLocks noChangeAspect="1" noChangeArrowheads="1"/>
            </p:cNvPicPr>
            <p:nvPr/>
          </p:nvPicPr>
          <p:blipFill>
            <a:blip r:embed="rId8"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349750" y="1062266"/>
              <a:ext cx="81701" cy="550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3">
              <a:extLst>
                <a:ext uri="{FF2B5EF4-FFF2-40B4-BE49-F238E27FC236}">
                  <a16:creationId xmlns:a16="http://schemas.microsoft.com/office/drawing/2014/main" id="{A7D53944-0CB7-4B8B-81AC-F1C5E2F7D1DA}"/>
                </a:ext>
              </a:extLst>
            </p:cNvPr>
            <p:cNvPicPr>
              <a:picLocks noChangeAspect="1" noChangeArrowheads="1"/>
            </p:cNvPicPr>
            <p:nvPr/>
          </p:nvPicPr>
          <p:blipFill>
            <a:blip r:embed="rId9"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679350" y="1815142"/>
              <a:ext cx="63826" cy="45566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091807488"/>
      </p:ext>
    </p:extLst>
  </p:cSld>
  <p:clrMapOvr>
    <a:masterClrMapping/>
  </p:clrMapOvr>
  <mc:AlternateContent xmlns:mc="http://schemas.openxmlformats.org/markup-compatibility/2006" xmlns:p14="http://schemas.microsoft.com/office/powerpoint/2010/main">
    <mc:Choice Requires="p14">
      <p:transition spd="slow" p14:dur="3000" advClick="0" advTm="0">
        <p14:shre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76"/>
                                        </p:tgtEl>
                                        <p:attrNameLst>
                                          <p:attrName>style.visibility</p:attrName>
                                        </p:attrNameLst>
                                      </p:cBhvr>
                                      <p:to>
                                        <p:strVal val="visible"/>
                                      </p:to>
                                    </p:set>
                                    <p:animEffect transition="in" filter="fade">
                                      <p:cBhvr>
                                        <p:cTn id="14" dur="500"/>
                                        <p:tgtEl>
                                          <p:spTgt spid="76"/>
                                        </p:tgtEl>
                                      </p:cBhvr>
                                    </p:animEffect>
                                  </p:childTnLst>
                                </p:cTn>
                              </p:par>
                            </p:childTnLst>
                          </p:cTn>
                        </p:par>
                        <p:par>
                          <p:cTn id="15" fill="hold">
                            <p:stCondLst>
                              <p:cond delay="500"/>
                            </p:stCondLst>
                            <p:childTnLst>
                              <p:par>
                                <p:cTn id="16" presetID="22" presetClass="entr" presetSubtype="1" fill="hold"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up)">
                                      <p:cBhvr>
                                        <p:cTn id="18" dur="500"/>
                                        <p:tgtEl>
                                          <p:spTgt spid="13"/>
                                        </p:tgtEl>
                                      </p:cBhvr>
                                    </p:animEffect>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p:cTn id="23" dur="500" fill="hold"/>
                                        <p:tgtEl>
                                          <p:spTgt spid="12"/>
                                        </p:tgtEl>
                                        <p:attrNameLst>
                                          <p:attrName>ppt_w</p:attrName>
                                        </p:attrNameLst>
                                      </p:cBhvr>
                                      <p:tavLst>
                                        <p:tav tm="0">
                                          <p:val>
                                            <p:fltVal val="0"/>
                                          </p:val>
                                        </p:tav>
                                        <p:tav tm="100000">
                                          <p:val>
                                            <p:strVal val="#ppt_w"/>
                                          </p:val>
                                        </p:tav>
                                      </p:tavLst>
                                    </p:anim>
                                    <p:anim calcmode="lin" valueType="num">
                                      <p:cBhvr>
                                        <p:cTn id="24" dur="500" fill="hold"/>
                                        <p:tgtEl>
                                          <p:spTgt spid="12"/>
                                        </p:tgtEl>
                                        <p:attrNameLst>
                                          <p:attrName>ppt_h</p:attrName>
                                        </p:attrNameLst>
                                      </p:cBhvr>
                                      <p:tavLst>
                                        <p:tav tm="0">
                                          <p:val>
                                            <p:fltVal val="0"/>
                                          </p:val>
                                        </p:tav>
                                        <p:tav tm="100000">
                                          <p:val>
                                            <p:strVal val="#ppt_h"/>
                                          </p:val>
                                        </p:tav>
                                      </p:tavLst>
                                    </p:anim>
                                    <p:animEffect transition="in" filter="fade">
                                      <p:cBhvr>
                                        <p:cTn id="25" dur="500"/>
                                        <p:tgtEl>
                                          <p:spTgt spid="12"/>
                                        </p:tgtEl>
                                      </p:cBhvr>
                                    </p:animEffect>
                                  </p:childTnLst>
                                </p:cTn>
                              </p:par>
                              <p:par>
                                <p:cTn id="26" presetID="22" presetClass="entr" presetSubtype="2" fill="hold" grpId="0" nodeType="withEffect">
                                  <p:stCondLst>
                                    <p:cond delay="250"/>
                                  </p:stCondLst>
                                  <p:childTnLst>
                                    <p:set>
                                      <p:cBhvr>
                                        <p:cTn id="27" dur="1" fill="hold">
                                          <p:stCondLst>
                                            <p:cond delay="0"/>
                                          </p:stCondLst>
                                        </p:cTn>
                                        <p:tgtEl>
                                          <p:spTgt spid="10"/>
                                        </p:tgtEl>
                                        <p:attrNameLst>
                                          <p:attrName>style.visibility</p:attrName>
                                        </p:attrNameLst>
                                      </p:cBhvr>
                                      <p:to>
                                        <p:strVal val="visible"/>
                                      </p:to>
                                    </p:set>
                                    <p:animEffect transition="in" filter="wipe(right)">
                                      <p:cBhvr>
                                        <p:cTn id="2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10" grpId="0" animBg="1"/>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组合 45"/>
          <p:cNvGrpSpPr/>
          <p:nvPr/>
        </p:nvGrpSpPr>
        <p:grpSpPr>
          <a:xfrm>
            <a:off x="2290762" y="795"/>
            <a:ext cx="4552950" cy="5139929"/>
            <a:chOff x="2290762" y="0"/>
            <a:chExt cx="4552950" cy="5139929"/>
          </a:xfrm>
        </p:grpSpPr>
        <p:grpSp>
          <p:nvGrpSpPr>
            <p:cNvPr id="4" name="Group 2"/>
            <p:cNvGrpSpPr/>
            <p:nvPr/>
          </p:nvGrpSpPr>
          <p:grpSpPr>
            <a:xfrm>
              <a:off x="2290762" y="0"/>
              <a:ext cx="4552950" cy="5139929"/>
              <a:chOff x="3054350" y="3195638"/>
              <a:chExt cx="6070600" cy="3657600"/>
            </a:xfrm>
            <a:solidFill>
              <a:schemeClr val="tx2"/>
            </a:solidFill>
          </p:grpSpPr>
          <p:sp>
            <p:nvSpPr>
              <p:cNvPr id="43" name="Freeform: Shape 41"/>
              <p:cNvSpPr>
                <a:spLocks/>
              </p:cNvSpPr>
              <p:nvPr/>
            </p:nvSpPr>
            <p:spPr bwMode="auto">
              <a:xfrm>
                <a:off x="3054350" y="3195638"/>
                <a:ext cx="2782888" cy="3657600"/>
              </a:xfrm>
              <a:custGeom>
                <a:avLst/>
                <a:gdLst>
                  <a:gd name="T0" fmla="*/ 665 w 665"/>
                  <a:gd name="T1" fmla="*/ 0 h 873"/>
                  <a:gd name="T2" fmla="*/ 661 w 665"/>
                  <a:gd name="T3" fmla="*/ 0 h 873"/>
                  <a:gd name="T4" fmla="*/ 0 w 665"/>
                  <a:gd name="T5" fmla="*/ 873 h 873"/>
                  <a:gd name="T6" fmla="*/ 46 w 665"/>
                  <a:gd name="T7" fmla="*/ 873 h 873"/>
                  <a:gd name="T8" fmla="*/ 665 w 665"/>
                  <a:gd name="T9" fmla="*/ 0 h 873"/>
                </a:gdLst>
                <a:ahLst/>
                <a:cxnLst>
                  <a:cxn ang="0">
                    <a:pos x="T0" y="T1"/>
                  </a:cxn>
                  <a:cxn ang="0">
                    <a:pos x="T2" y="T3"/>
                  </a:cxn>
                  <a:cxn ang="0">
                    <a:pos x="T4" y="T5"/>
                  </a:cxn>
                  <a:cxn ang="0">
                    <a:pos x="T6" y="T7"/>
                  </a:cxn>
                  <a:cxn ang="0">
                    <a:pos x="T8" y="T9"/>
                  </a:cxn>
                </a:cxnLst>
                <a:rect l="0" t="0" r="r" b="b"/>
                <a:pathLst>
                  <a:path w="665" h="873">
                    <a:moveTo>
                      <a:pt x="665" y="0"/>
                    </a:moveTo>
                    <a:cubicBezTo>
                      <a:pt x="664" y="0"/>
                      <a:pt x="662" y="0"/>
                      <a:pt x="661" y="0"/>
                    </a:cubicBezTo>
                    <a:cubicBezTo>
                      <a:pt x="558" y="291"/>
                      <a:pt x="338" y="582"/>
                      <a:pt x="0" y="873"/>
                    </a:cubicBezTo>
                    <a:cubicBezTo>
                      <a:pt x="15" y="873"/>
                      <a:pt x="31" y="873"/>
                      <a:pt x="46" y="873"/>
                    </a:cubicBezTo>
                    <a:cubicBezTo>
                      <a:pt x="363" y="582"/>
                      <a:pt x="569" y="291"/>
                      <a:pt x="665" y="0"/>
                    </a:cubicBezTo>
                    <a:close/>
                  </a:path>
                </a:pathLst>
              </a:custGeom>
              <a:solidFill>
                <a:srgbClr val="A90202"/>
              </a:solidFill>
              <a:ln>
                <a:noFill/>
              </a:ln>
            </p:spPr>
            <p:txBody>
              <a:bodyPr anchor="ctr"/>
              <a:lstStyle/>
              <a:p>
                <a:pPr algn="ctr"/>
                <a:endParaRPr/>
              </a:p>
            </p:txBody>
          </p:sp>
          <p:sp>
            <p:nvSpPr>
              <p:cNvPr id="44" name="Freeform: Shape 42"/>
              <p:cNvSpPr>
                <a:spLocks/>
              </p:cNvSpPr>
              <p:nvPr/>
            </p:nvSpPr>
            <p:spPr bwMode="auto">
              <a:xfrm>
                <a:off x="3359150" y="3195638"/>
                <a:ext cx="5464175" cy="3657600"/>
              </a:xfrm>
              <a:custGeom>
                <a:avLst/>
                <a:gdLst>
                  <a:gd name="T0" fmla="*/ 711 w 1306"/>
                  <a:gd name="T1" fmla="*/ 0 h 873"/>
                  <a:gd name="T2" fmla="*/ 655 w 1306"/>
                  <a:gd name="T3" fmla="*/ 0 h 873"/>
                  <a:gd name="T4" fmla="*/ 656 w 1306"/>
                  <a:gd name="T5" fmla="*/ 21 h 873"/>
                  <a:gd name="T6" fmla="*/ 650 w 1306"/>
                  <a:gd name="T7" fmla="*/ 21 h 873"/>
                  <a:gd name="T8" fmla="*/ 650 w 1306"/>
                  <a:gd name="T9" fmla="*/ 0 h 873"/>
                  <a:gd name="T10" fmla="*/ 594 w 1306"/>
                  <a:gd name="T11" fmla="*/ 0 h 873"/>
                  <a:gd name="T12" fmla="*/ 0 w 1306"/>
                  <a:gd name="T13" fmla="*/ 873 h 873"/>
                  <a:gd name="T14" fmla="*/ 623 w 1306"/>
                  <a:gd name="T15" fmla="*/ 873 h 873"/>
                  <a:gd name="T16" fmla="*/ 624 w 1306"/>
                  <a:gd name="T17" fmla="*/ 849 h 873"/>
                  <a:gd name="T18" fmla="*/ 681 w 1306"/>
                  <a:gd name="T19" fmla="*/ 849 h 873"/>
                  <a:gd name="T20" fmla="*/ 682 w 1306"/>
                  <a:gd name="T21" fmla="*/ 873 h 873"/>
                  <a:gd name="T22" fmla="*/ 1306 w 1306"/>
                  <a:gd name="T23" fmla="*/ 873 h 873"/>
                  <a:gd name="T24" fmla="*/ 711 w 1306"/>
                  <a:gd name="T25" fmla="*/ 0 h 873"/>
                  <a:gd name="T26" fmla="*/ 649 w 1306"/>
                  <a:gd name="T27" fmla="*/ 70 h 873"/>
                  <a:gd name="T28" fmla="*/ 656 w 1306"/>
                  <a:gd name="T29" fmla="*/ 70 h 873"/>
                  <a:gd name="T30" fmla="*/ 657 w 1306"/>
                  <a:gd name="T31" fmla="*/ 119 h 873"/>
                  <a:gd name="T32" fmla="*/ 648 w 1306"/>
                  <a:gd name="T33" fmla="*/ 119 h 873"/>
                  <a:gd name="T34" fmla="*/ 649 w 1306"/>
                  <a:gd name="T35" fmla="*/ 70 h 873"/>
                  <a:gd name="T36" fmla="*/ 647 w 1306"/>
                  <a:gd name="T37" fmla="*/ 167 h 873"/>
                  <a:gd name="T38" fmla="*/ 658 w 1306"/>
                  <a:gd name="T39" fmla="*/ 167 h 873"/>
                  <a:gd name="T40" fmla="*/ 659 w 1306"/>
                  <a:gd name="T41" fmla="*/ 216 h 873"/>
                  <a:gd name="T42" fmla="*/ 646 w 1306"/>
                  <a:gd name="T43" fmla="*/ 216 h 873"/>
                  <a:gd name="T44" fmla="*/ 647 w 1306"/>
                  <a:gd name="T45" fmla="*/ 167 h 873"/>
                  <a:gd name="T46" fmla="*/ 645 w 1306"/>
                  <a:gd name="T47" fmla="*/ 265 h 873"/>
                  <a:gd name="T48" fmla="*/ 660 w 1306"/>
                  <a:gd name="T49" fmla="*/ 265 h 873"/>
                  <a:gd name="T50" fmla="*/ 662 w 1306"/>
                  <a:gd name="T51" fmla="*/ 313 h 873"/>
                  <a:gd name="T52" fmla="*/ 644 w 1306"/>
                  <a:gd name="T53" fmla="*/ 313 h 873"/>
                  <a:gd name="T54" fmla="*/ 645 w 1306"/>
                  <a:gd name="T55" fmla="*/ 265 h 873"/>
                  <a:gd name="T56" fmla="*/ 642 w 1306"/>
                  <a:gd name="T57" fmla="*/ 362 h 873"/>
                  <a:gd name="T58" fmla="*/ 663 w 1306"/>
                  <a:gd name="T59" fmla="*/ 362 h 873"/>
                  <a:gd name="T60" fmla="*/ 664 w 1306"/>
                  <a:gd name="T61" fmla="*/ 411 h 873"/>
                  <a:gd name="T62" fmla="*/ 641 w 1306"/>
                  <a:gd name="T63" fmla="*/ 411 h 873"/>
                  <a:gd name="T64" fmla="*/ 642 w 1306"/>
                  <a:gd name="T65" fmla="*/ 362 h 873"/>
                  <a:gd name="T66" fmla="*/ 639 w 1306"/>
                  <a:gd name="T67" fmla="*/ 460 h 873"/>
                  <a:gd name="T68" fmla="*/ 666 w 1306"/>
                  <a:gd name="T69" fmla="*/ 460 h 873"/>
                  <a:gd name="T70" fmla="*/ 668 w 1306"/>
                  <a:gd name="T71" fmla="*/ 508 h 873"/>
                  <a:gd name="T72" fmla="*/ 638 w 1306"/>
                  <a:gd name="T73" fmla="*/ 508 h 873"/>
                  <a:gd name="T74" fmla="*/ 639 w 1306"/>
                  <a:gd name="T75" fmla="*/ 460 h 873"/>
                  <a:gd name="T76" fmla="*/ 636 w 1306"/>
                  <a:gd name="T77" fmla="*/ 557 h 873"/>
                  <a:gd name="T78" fmla="*/ 669 w 1306"/>
                  <a:gd name="T79" fmla="*/ 557 h 873"/>
                  <a:gd name="T80" fmla="*/ 671 w 1306"/>
                  <a:gd name="T81" fmla="*/ 606 h 873"/>
                  <a:gd name="T82" fmla="*/ 634 w 1306"/>
                  <a:gd name="T83" fmla="*/ 606 h 873"/>
                  <a:gd name="T84" fmla="*/ 636 w 1306"/>
                  <a:gd name="T85" fmla="*/ 557 h 873"/>
                  <a:gd name="T86" fmla="*/ 632 w 1306"/>
                  <a:gd name="T87" fmla="*/ 654 h 873"/>
                  <a:gd name="T88" fmla="*/ 673 w 1306"/>
                  <a:gd name="T89" fmla="*/ 654 h 873"/>
                  <a:gd name="T90" fmla="*/ 675 w 1306"/>
                  <a:gd name="T91" fmla="*/ 703 h 873"/>
                  <a:gd name="T92" fmla="*/ 630 w 1306"/>
                  <a:gd name="T93" fmla="*/ 703 h 873"/>
                  <a:gd name="T94" fmla="*/ 632 w 1306"/>
                  <a:gd name="T95" fmla="*/ 654 h 873"/>
                  <a:gd name="T96" fmla="*/ 626 w 1306"/>
                  <a:gd name="T97" fmla="*/ 800 h 873"/>
                  <a:gd name="T98" fmla="*/ 628 w 1306"/>
                  <a:gd name="T99" fmla="*/ 752 h 873"/>
                  <a:gd name="T100" fmla="*/ 677 w 1306"/>
                  <a:gd name="T101" fmla="*/ 752 h 873"/>
                  <a:gd name="T102" fmla="*/ 679 w 1306"/>
                  <a:gd name="T103" fmla="*/ 800 h 873"/>
                  <a:gd name="T104" fmla="*/ 626 w 1306"/>
                  <a:gd name="T105" fmla="*/ 800 h 8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06" h="873">
                    <a:moveTo>
                      <a:pt x="711" y="0"/>
                    </a:moveTo>
                    <a:cubicBezTo>
                      <a:pt x="692" y="0"/>
                      <a:pt x="674" y="0"/>
                      <a:pt x="655" y="0"/>
                    </a:cubicBezTo>
                    <a:cubicBezTo>
                      <a:pt x="655" y="7"/>
                      <a:pt x="656" y="14"/>
                      <a:pt x="656" y="21"/>
                    </a:cubicBezTo>
                    <a:cubicBezTo>
                      <a:pt x="654" y="21"/>
                      <a:pt x="652" y="21"/>
                      <a:pt x="650" y="21"/>
                    </a:cubicBezTo>
                    <a:cubicBezTo>
                      <a:pt x="650" y="14"/>
                      <a:pt x="650" y="7"/>
                      <a:pt x="650" y="0"/>
                    </a:cubicBezTo>
                    <a:cubicBezTo>
                      <a:pt x="631" y="0"/>
                      <a:pt x="613" y="0"/>
                      <a:pt x="594" y="0"/>
                    </a:cubicBezTo>
                    <a:cubicBezTo>
                      <a:pt x="502" y="291"/>
                      <a:pt x="304" y="582"/>
                      <a:pt x="0" y="873"/>
                    </a:cubicBezTo>
                    <a:cubicBezTo>
                      <a:pt x="207" y="873"/>
                      <a:pt x="415" y="873"/>
                      <a:pt x="623" y="873"/>
                    </a:cubicBezTo>
                    <a:cubicBezTo>
                      <a:pt x="623" y="865"/>
                      <a:pt x="624" y="857"/>
                      <a:pt x="624" y="849"/>
                    </a:cubicBezTo>
                    <a:cubicBezTo>
                      <a:pt x="643" y="849"/>
                      <a:pt x="662" y="849"/>
                      <a:pt x="681" y="849"/>
                    </a:cubicBezTo>
                    <a:cubicBezTo>
                      <a:pt x="682" y="857"/>
                      <a:pt x="682" y="865"/>
                      <a:pt x="682" y="873"/>
                    </a:cubicBezTo>
                    <a:cubicBezTo>
                      <a:pt x="890" y="873"/>
                      <a:pt x="1098" y="873"/>
                      <a:pt x="1306" y="873"/>
                    </a:cubicBezTo>
                    <a:cubicBezTo>
                      <a:pt x="1002" y="582"/>
                      <a:pt x="803" y="291"/>
                      <a:pt x="711" y="0"/>
                    </a:cubicBezTo>
                    <a:close/>
                    <a:moveTo>
                      <a:pt x="649" y="70"/>
                    </a:moveTo>
                    <a:cubicBezTo>
                      <a:pt x="651" y="70"/>
                      <a:pt x="654" y="70"/>
                      <a:pt x="656" y="70"/>
                    </a:cubicBezTo>
                    <a:cubicBezTo>
                      <a:pt x="657" y="86"/>
                      <a:pt x="657" y="103"/>
                      <a:pt x="657" y="119"/>
                    </a:cubicBezTo>
                    <a:cubicBezTo>
                      <a:pt x="654" y="119"/>
                      <a:pt x="651" y="119"/>
                      <a:pt x="648" y="119"/>
                    </a:cubicBezTo>
                    <a:cubicBezTo>
                      <a:pt x="648" y="103"/>
                      <a:pt x="649" y="86"/>
                      <a:pt x="649" y="70"/>
                    </a:cubicBezTo>
                    <a:close/>
                    <a:moveTo>
                      <a:pt x="647" y="167"/>
                    </a:moveTo>
                    <a:cubicBezTo>
                      <a:pt x="651" y="167"/>
                      <a:pt x="655" y="167"/>
                      <a:pt x="658" y="167"/>
                    </a:cubicBezTo>
                    <a:cubicBezTo>
                      <a:pt x="659" y="184"/>
                      <a:pt x="659" y="200"/>
                      <a:pt x="659" y="216"/>
                    </a:cubicBezTo>
                    <a:cubicBezTo>
                      <a:pt x="655" y="216"/>
                      <a:pt x="650" y="216"/>
                      <a:pt x="646" y="216"/>
                    </a:cubicBezTo>
                    <a:cubicBezTo>
                      <a:pt x="646" y="200"/>
                      <a:pt x="647" y="184"/>
                      <a:pt x="647" y="167"/>
                    </a:cubicBezTo>
                    <a:close/>
                    <a:moveTo>
                      <a:pt x="645" y="265"/>
                    </a:moveTo>
                    <a:cubicBezTo>
                      <a:pt x="650" y="265"/>
                      <a:pt x="655" y="265"/>
                      <a:pt x="660" y="265"/>
                    </a:cubicBezTo>
                    <a:cubicBezTo>
                      <a:pt x="661" y="281"/>
                      <a:pt x="661" y="297"/>
                      <a:pt x="662" y="313"/>
                    </a:cubicBezTo>
                    <a:cubicBezTo>
                      <a:pt x="656" y="313"/>
                      <a:pt x="650" y="313"/>
                      <a:pt x="644" y="313"/>
                    </a:cubicBezTo>
                    <a:cubicBezTo>
                      <a:pt x="644" y="297"/>
                      <a:pt x="644" y="281"/>
                      <a:pt x="645" y="265"/>
                    </a:cubicBezTo>
                    <a:close/>
                    <a:moveTo>
                      <a:pt x="642" y="362"/>
                    </a:moveTo>
                    <a:cubicBezTo>
                      <a:pt x="649" y="362"/>
                      <a:pt x="656" y="362"/>
                      <a:pt x="663" y="362"/>
                    </a:cubicBezTo>
                    <a:cubicBezTo>
                      <a:pt x="664" y="378"/>
                      <a:pt x="664" y="395"/>
                      <a:pt x="664" y="411"/>
                    </a:cubicBezTo>
                    <a:cubicBezTo>
                      <a:pt x="657" y="411"/>
                      <a:pt x="649" y="411"/>
                      <a:pt x="641" y="411"/>
                    </a:cubicBezTo>
                    <a:cubicBezTo>
                      <a:pt x="641" y="395"/>
                      <a:pt x="642" y="378"/>
                      <a:pt x="642" y="362"/>
                    </a:cubicBezTo>
                    <a:close/>
                    <a:moveTo>
                      <a:pt x="639" y="460"/>
                    </a:moveTo>
                    <a:cubicBezTo>
                      <a:pt x="648" y="460"/>
                      <a:pt x="657" y="460"/>
                      <a:pt x="666" y="460"/>
                    </a:cubicBezTo>
                    <a:cubicBezTo>
                      <a:pt x="667" y="476"/>
                      <a:pt x="667" y="492"/>
                      <a:pt x="668" y="508"/>
                    </a:cubicBezTo>
                    <a:cubicBezTo>
                      <a:pt x="658" y="508"/>
                      <a:pt x="648" y="508"/>
                      <a:pt x="638" y="508"/>
                    </a:cubicBezTo>
                    <a:cubicBezTo>
                      <a:pt x="638" y="492"/>
                      <a:pt x="639" y="476"/>
                      <a:pt x="639" y="460"/>
                    </a:cubicBezTo>
                    <a:close/>
                    <a:moveTo>
                      <a:pt x="636" y="557"/>
                    </a:moveTo>
                    <a:cubicBezTo>
                      <a:pt x="647" y="557"/>
                      <a:pt x="658" y="557"/>
                      <a:pt x="669" y="557"/>
                    </a:cubicBezTo>
                    <a:cubicBezTo>
                      <a:pt x="670" y="573"/>
                      <a:pt x="670" y="589"/>
                      <a:pt x="671" y="606"/>
                    </a:cubicBezTo>
                    <a:cubicBezTo>
                      <a:pt x="659" y="606"/>
                      <a:pt x="646" y="606"/>
                      <a:pt x="634" y="606"/>
                    </a:cubicBezTo>
                    <a:cubicBezTo>
                      <a:pt x="635" y="589"/>
                      <a:pt x="635" y="573"/>
                      <a:pt x="636" y="557"/>
                    </a:cubicBezTo>
                    <a:close/>
                    <a:moveTo>
                      <a:pt x="632" y="654"/>
                    </a:moveTo>
                    <a:cubicBezTo>
                      <a:pt x="646" y="654"/>
                      <a:pt x="659" y="654"/>
                      <a:pt x="673" y="654"/>
                    </a:cubicBezTo>
                    <a:cubicBezTo>
                      <a:pt x="674" y="670"/>
                      <a:pt x="674" y="687"/>
                      <a:pt x="675" y="703"/>
                    </a:cubicBezTo>
                    <a:cubicBezTo>
                      <a:pt x="660" y="703"/>
                      <a:pt x="645" y="703"/>
                      <a:pt x="630" y="703"/>
                    </a:cubicBezTo>
                    <a:cubicBezTo>
                      <a:pt x="631" y="687"/>
                      <a:pt x="632" y="670"/>
                      <a:pt x="632" y="654"/>
                    </a:cubicBezTo>
                    <a:close/>
                    <a:moveTo>
                      <a:pt x="626" y="800"/>
                    </a:moveTo>
                    <a:cubicBezTo>
                      <a:pt x="627" y="784"/>
                      <a:pt x="628" y="768"/>
                      <a:pt x="628" y="752"/>
                    </a:cubicBezTo>
                    <a:cubicBezTo>
                      <a:pt x="645" y="752"/>
                      <a:pt x="661" y="752"/>
                      <a:pt x="677" y="752"/>
                    </a:cubicBezTo>
                    <a:cubicBezTo>
                      <a:pt x="678" y="768"/>
                      <a:pt x="678" y="784"/>
                      <a:pt x="679" y="800"/>
                    </a:cubicBezTo>
                    <a:cubicBezTo>
                      <a:pt x="661" y="800"/>
                      <a:pt x="644" y="800"/>
                      <a:pt x="626" y="800"/>
                    </a:cubicBezTo>
                    <a:close/>
                  </a:path>
                </a:pathLst>
              </a:custGeom>
              <a:solidFill>
                <a:schemeClr val="bg1">
                  <a:lumMod val="65000"/>
                </a:schemeClr>
              </a:solidFill>
              <a:ln>
                <a:noFill/>
              </a:ln>
            </p:spPr>
            <p:txBody>
              <a:bodyPr anchor="ctr"/>
              <a:lstStyle/>
              <a:p>
                <a:pPr algn="ctr"/>
                <a:endParaRPr/>
              </a:p>
            </p:txBody>
          </p:sp>
          <p:sp>
            <p:nvSpPr>
              <p:cNvPr id="45" name="Freeform: Shape 43"/>
              <p:cNvSpPr>
                <a:spLocks/>
              </p:cNvSpPr>
              <p:nvPr/>
            </p:nvSpPr>
            <p:spPr bwMode="auto">
              <a:xfrm>
                <a:off x="6343650" y="3195638"/>
                <a:ext cx="2781300" cy="3657600"/>
              </a:xfrm>
              <a:custGeom>
                <a:avLst/>
                <a:gdLst>
                  <a:gd name="T0" fmla="*/ 4 w 665"/>
                  <a:gd name="T1" fmla="*/ 0 h 873"/>
                  <a:gd name="T2" fmla="*/ 0 w 665"/>
                  <a:gd name="T3" fmla="*/ 0 h 873"/>
                  <a:gd name="T4" fmla="*/ 619 w 665"/>
                  <a:gd name="T5" fmla="*/ 873 h 873"/>
                  <a:gd name="T6" fmla="*/ 665 w 665"/>
                  <a:gd name="T7" fmla="*/ 873 h 873"/>
                  <a:gd name="T8" fmla="*/ 4 w 665"/>
                  <a:gd name="T9" fmla="*/ 0 h 873"/>
                </a:gdLst>
                <a:ahLst/>
                <a:cxnLst>
                  <a:cxn ang="0">
                    <a:pos x="T0" y="T1"/>
                  </a:cxn>
                  <a:cxn ang="0">
                    <a:pos x="T2" y="T3"/>
                  </a:cxn>
                  <a:cxn ang="0">
                    <a:pos x="T4" y="T5"/>
                  </a:cxn>
                  <a:cxn ang="0">
                    <a:pos x="T6" y="T7"/>
                  </a:cxn>
                  <a:cxn ang="0">
                    <a:pos x="T8" y="T9"/>
                  </a:cxn>
                </a:cxnLst>
                <a:rect l="0" t="0" r="r" b="b"/>
                <a:pathLst>
                  <a:path w="665" h="873">
                    <a:moveTo>
                      <a:pt x="4" y="0"/>
                    </a:moveTo>
                    <a:cubicBezTo>
                      <a:pt x="3" y="0"/>
                      <a:pt x="2" y="0"/>
                      <a:pt x="0" y="0"/>
                    </a:cubicBezTo>
                    <a:cubicBezTo>
                      <a:pt x="97" y="291"/>
                      <a:pt x="303" y="582"/>
                      <a:pt x="619" y="873"/>
                    </a:cubicBezTo>
                    <a:cubicBezTo>
                      <a:pt x="635" y="873"/>
                      <a:pt x="650" y="873"/>
                      <a:pt x="665" y="873"/>
                    </a:cubicBezTo>
                    <a:cubicBezTo>
                      <a:pt x="328" y="582"/>
                      <a:pt x="107" y="291"/>
                      <a:pt x="4" y="0"/>
                    </a:cubicBezTo>
                    <a:close/>
                  </a:path>
                </a:pathLst>
              </a:custGeom>
              <a:solidFill>
                <a:srgbClr val="A90202"/>
              </a:solidFill>
              <a:ln>
                <a:noFill/>
              </a:ln>
            </p:spPr>
            <p:txBody>
              <a:bodyPr anchor="ctr"/>
              <a:lstStyle/>
              <a:p>
                <a:pPr algn="ctr"/>
                <a:endParaRPr/>
              </a:p>
            </p:txBody>
          </p:sp>
        </p:grpSp>
        <p:sp>
          <p:nvSpPr>
            <p:cNvPr id="5" name="Freeform: Shape 3"/>
            <p:cNvSpPr>
              <a:spLocks/>
            </p:cNvSpPr>
            <p:nvPr/>
          </p:nvSpPr>
          <p:spPr bwMode="auto">
            <a:xfrm>
              <a:off x="3475893" y="2282091"/>
              <a:ext cx="815144" cy="1968575"/>
            </a:xfrm>
            <a:custGeom>
              <a:avLst/>
              <a:gdLst>
                <a:gd name="T0" fmla="*/ 76 w 76"/>
                <a:gd name="T1" fmla="*/ 80 h 183"/>
                <a:gd name="T2" fmla="*/ 64 w 76"/>
                <a:gd name="T3" fmla="*/ 0 h 183"/>
                <a:gd name="T4" fmla="*/ 17 w 76"/>
                <a:gd name="T5" fmla="*/ 80 h 183"/>
                <a:gd name="T6" fmla="*/ 33 w 76"/>
                <a:gd name="T7" fmla="*/ 80 h 183"/>
                <a:gd name="T8" fmla="*/ 0 w 76"/>
                <a:gd name="T9" fmla="*/ 183 h 183"/>
                <a:gd name="T10" fmla="*/ 38 w 76"/>
                <a:gd name="T11" fmla="*/ 183 h 183"/>
                <a:gd name="T12" fmla="*/ 60 w 76"/>
                <a:gd name="T13" fmla="*/ 80 h 183"/>
                <a:gd name="T14" fmla="*/ 76 w 76"/>
                <a:gd name="T15" fmla="*/ 80 h 1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 h="183">
                  <a:moveTo>
                    <a:pt x="76" y="80"/>
                  </a:moveTo>
                  <a:cubicBezTo>
                    <a:pt x="70" y="53"/>
                    <a:pt x="66" y="26"/>
                    <a:pt x="64" y="0"/>
                  </a:cubicBezTo>
                  <a:cubicBezTo>
                    <a:pt x="52" y="26"/>
                    <a:pt x="36" y="53"/>
                    <a:pt x="17" y="80"/>
                  </a:cubicBezTo>
                  <a:cubicBezTo>
                    <a:pt x="22" y="80"/>
                    <a:pt x="27" y="80"/>
                    <a:pt x="33" y="80"/>
                  </a:cubicBezTo>
                  <a:cubicBezTo>
                    <a:pt x="22" y="114"/>
                    <a:pt x="12" y="149"/>
                    <a:pt x="0" y="183"/>
                  </a:cubicBezTo>
                  <a:cubicBezTo>
                    <a:pt x="13" y="183"/>
                    <a:pt x="25" y="183"/>
                    <a:pt x="38" y="183"/>
                  </a:cubicBezTo>
                  <a:cubicBezTo>
                    <a:pt x="46" y="149"/>
                    <a:pt x="53" y="114"/>
                    <a:pt x="60" y="80"/>
                  </a:cubicBezTo>
                  <a:cubicBezTo>
                    <a:pt x="65" y="80"/>
                    <a:pt x="71" y="80"/>
                    <a:pt x="76" y="80"/>
                  </a:cubicBezTo>
                  <a:close/>
                </a:path>
              </a:pathLst>
            </a:custGeom>
            <a:solidFill>
              <a:srgbClr val="A90202"/>
            </a:solidFill>
            <a:ln>
              <a:noFill/>
            </a:ln>
          </p:spPr>
          <p:txBody>
            <a:bodyPr anchor="ctr"/>
            <a:lstStyle/>
            <a:p>
              <a:pPr algn="ctr"/>
              <a:endParaRPr/>
            </a:p>
          </p:txBody>
        </p:sp>
        <p:sp>
          <p:nvSpPr>
            <p:cNvPr id="6" name="Freeform: Shape 4"/>
            <p:cNvSpPr>
              <a:spLocks/>
            </p:cNvSpPr>
            <p:nvPr/>
          </p:nvSpPr>
          <p:spPr bwMode="auto">
            <a:xfrm>
              <a:off x="4894322" y="2385608"/>
              <a:ext cx="721474" cy="1914682"/>
            </a:xfrm>
            <a:custGeom>
              <a:avLst/>
              <a:gdLst>
                <a:gd name="T0" fmla="*/ 5 w 69"/>
                <a:gd name="T1" fmla="*/ 103 h 183"/>
                <a:gd name="T2" fmla="*/ 61 w 69"/>
                <a:gd name="T3" fmla="*/ 183 h 183"/>
                <a:gd name="T4" fmla="*/ 69 w 69"/>
                <a:gd name="T5" fmla="*/ 103 h 183"/>
                <a:gd name="T6" fmla="*/ 52 w 69"/>
                <a:gd name="T7" fmla="*/ 103 h 183"/>
                <a:gd name="T8" fmla="*/ 20 w 69"/>
                <a:gd name="T9" fmla="*/ 0 h 183"/>
                <a:gd name="T10" fmla="*/ 0 w 69"/>
                <a:gd name="T11" fmla="*/ 0 h 183"/>
                <a:gd name="T12" fmla="*/ 22 w 69"/>
                <a:gd name="T13" fmla="*/ 103 h 183"/>
                <a:gd name="T14" fmla="*/ 5 w 69"/>
                <a:gd name="T15" fmla="*/ 103 h 1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183">
                  <a:moveTo>
                    <a:pt x="5" y="103"/>
                  </a:moveTo>
                  <a:cubicBezTo>
                    <a:pt x="20" y="130"/>
                    <a:pt x="39" y="156"/>
                    <a:pt x="61" y="183"/>
                  </a:cubicBezTo>
                  <a:cubicBezTo>
                    <a:pt x="66" y="156"/>
                    <a:pt x="69" y="130"/>
                    <a:pt x="69" y="103"/>
                  </a:cubicBezTo>
                  <a:cubicBezTo>
                    <a:pt x="63" y="103"/>
                    <a:pt x="58" y="103"/>
                    <a:pt x="52" y="103"/>
                  </a:cubicBezTo>
                  <a:cubicBezTo>
                    <a:pt x="40" y="69"/>
                    <a:pt x="30" y="34"/>
                    <a:pt x="20" y="0"/>
                  </a:cubicBezTo>
                  <a:cubicBezTo>
                    <a:pt x="13" y="0"/>
                    <a:pt x="7" y="0"/>
                    <a:pt x="0" y="0"/>
                  </a:cubicBezTo>
                  <a:cubicBezTo>
                    <a:pt x="7" y="34"/>
                    <a:pt x="14" y="69"/>
                    <a:pt x="22" y="103"/>
                  </a:cubicBezTo>
                  <a:cubicBezTo>
                    <a:pt x="16" y="103"/>
                    <a:pt x="10" y="103"/>
                    <a:pt x="5" y="103"/>
                  </a:cubicBezTo>
                  <a:close/>
                </a:path>
              </a:pathLst>
            </a:custGeom>
            <a:solidFill>
              <a:srgbClr val="A90202"/>
            </a:solidFill>
            <a:ln>
              <a:noFill/>
            </a:ln>
          </p:spPr>
          <p:txBody>
            <a:bodyPr anchor="ctr"/>
            <a:lstStyle/>
            <a:p>
              <a:pPr algn="ctr"/>
              <a:endParaRPr/>
            </a:p>
          </p:txBody>
        </p:sp>
      </p:grpSp>
      <p:grpSp>
        <p:nvGrpSpPr>
          <p:cNvPr id="53" name="组合 52"/>
          <p:cNvGrpSpPr/>
          <p:nvPr/>
        </p:nvGrpSpPr>
        <p:grpSpPr>
          <a:xfrm>
            <a:off x="6031745" y="1177314"/>
            <a:ext cx="1687079" cy="643042"/>
            <a:chOff x="6031744" y="1176520"/>
            <a:chExt cx="1687079" cy="643042"/>
          </a:xfrm>
        </p:grpSpPr>
        <p:sp>
          <p:nvSpPr>
            <p:cNvPr id="11" name="Rectangle 9"/>
            <p:cNvSpPr/>
            <p:nvPr/>
          </p:nvSpPr>
          <p:spPr>
            <a:xfrm>
              <a:off x="6031744" y="1369439"/>
              <a:ext cx="1687079" cy="450123"/>
            </a:xfrm>
            <a:prstGeom prst="rect">
              <a:avLst/>
            </a:prstGeom>
          </p:spPr>
          <p:txBody>
            <a:bodyPr wrap="square">
              <a:normAutofit fontScale="85000" lnSpcReduction="10000"/>
            </a:bodyPr>
            <a:lstStyle/>
            <a:p>
              <a:pPr>
                <a:lnSpc>
                  <a:spcPct val="120000"/>
                </a:lnSpc>
              </a:pPr>
              <a:r>
                <a:rPr lang="zh-CN" altLang="en-US" sz="1100"/>
                <a:t>此部分内容作为文字排版占位显示（建议使用主题字体）</a:t>
              </a:r>
            </a:p>
          </p:txBody>
        </p:sp>
        <p:sp>
          <p:nvSpPr>
            <p:cNvPr id="12" name="TextBox 10"/>
            <p:cNvSpPr txBox="1"/>
            <p:nvPr/>
          </p:nvSpPr>
          <p:spPr>
            <a:xfrm>
              <a:off x="6031744" y="1176520"/>
              <a:ext cx="946413" cy="230833"/>
            </a:xfrm>
            <a:prstGeom prst="rect">
              <a:avLst/>
            </a:prstGeom>
            <a:noFill/>
          </p:spPr>
          <p:txBody>
            <a:bodyPr wrap="none">
              <a:normAutofit fontScale="77500" lnSpcReduction="20000"/>
            </a:bodyPr>
            <a:lstStyle/>
            <a:p>
              <a:r>
                <a:rPr lang="zh-CN" altLang="en-US" sz="1400" b="1"/>
                <a:t>标题文本预设</a:t>
              </a:r>
            </a:p>
          </p:txBody>
        </p:sp>
      </p:grpSp>
      <p:grpSp>
        <p:nvGrpSpPr>
          <p:cNvPr id="51" name="组合 50"/>
          <p:cNvGrpSpPr/>
          <p:nvPr/>
        </p:nvGrpSpPr>
        <p:grpSpPr>
          <a:xfrm>
            <a:off x="1415655" y="1158264"/>
            <a:ext cx="1746647" cy="643042"/>
            <a:chOff x="1415654" y="1157470"/>
            <a:chExt cx="1746647" cy="643042"/>
          </a:xfrm>
        </p:grpSpPr>
        <p:sp>
          <p:nvSpPr>
            <p:cNvPr id="13" name="Rectangle 11"/>
            <p:cNvSpPr/>
            <p:nvPr/>
          </p:nvSpPr>
          <p:spPr>
            <a:xfrm>
              <a:off x="1415654" y="1350389"/>
              <a:ext cx="1746647" cy="450123"/>
            </a:xfrm>
            <a:prstGeom prst="rect">
              <a:avLst/>
            </a:prstGeom>
          </p:spPr>
          <p:txBody>
            <a:bodyPr wrap="square">
              <a:normAutofit fontScale="92500" lnSpcReduction="10000"/>
            </a:bodyPr>
            <a:lstStyle/>
            <a:p>
              <a:pPr algn="r">
                <a:lnSpc>
                  <a:spcPct val="120000"/>
                </a:lnSpc>
              </a:pPr>
              <a:r>
                <a:rPr lang="zh-CN" altLang="en-US" sz="1100" dirty="0"/>
                <a:t>此部分内容作为文字排版占位显示（建议使用主题字体）</a:t>
              </a:r>
            </a:p>
          </p:txBody>
        </p:sp>
        <p:sp>
          <p:nvSpPr>
            <p:cNvPr id="14" name="TextBox 12"/>
            <p:cNvSpPr txBox="1"/>
            <p:nvPr/>
          </p:nvSpPr>
          <p:spPr>
            <a:xfrm>
              <a:off x="2215886" y="1157470"/>
              <a:ext cx="946414" cy="230833"/>
            </a:xfrm>
            <a:prstGeom prst="rect">
              <a:avLst/>
            </a:prstGeom>
            <a:noFill/>
          </p:spPr>
          <p:txBody>
            <a:bodyPr wrap="none">
              <a:normAutofit fontScale="77500" lnSpcReduction="20000"/>
            </a:bodyPr>
            <a:lstStyle/>
            <a:p>
              <a:pPr algn="r"/>
              <a:r>
                <a:rPr lang="zh-CN" altLang="en-US" sz="1400" b="1"/>
                <a:t>标题文本预设</a:t>
              </a:r>
            </a:p>
          </p:txBody>
        </p:sp>
      </p:grpSp>
      <p:grpSp>
        <p:nvGrpSpPr>
          <p:cNvPr id="54" name="组合 53"/>
          <p:cNvGrpSpPr/>
          <p:nvPr/>
        </p:nvGrpSpPr>
        <p:grpSpPr>
          <a:xfrm>
            <a:off x="6917570" y="2720365"/>
            <a:ext cx="1687079" cy="643043"/>
            <a:chOff x="6917569" y="2719570"/>
            <a:chExt cx="1687079" cy="643043"/>
          </a:xfrm>
        </p:grpSpPr>
        <p:sp>
          <p:nvSpPr>
            <p:cNvPr id="15" name="Rectangle 13"/>
            <p:cNvSpPr/>
            <p:nvPr/>
          </p:nvSpPr>
          <p:spPr>
            <a:xfrm>
              <a:off x="6917569" y="2912490"/>
              <a:ext cx="1687079" cy="450123"/>
            </a:xfrm>
            <a:prstGeom prst="rect">
              <a:avLst/>
            </a:prstGeom>
          </p:spPr>
          <p:txBody>
            <a:bodyPr wrap="square">
              <a:normAutofit fontScale="85000" lnSpcReduction="10000"/>
            </a:bodyPr>
            <a:lstStyle/>
            <a:p>
              <a:pPr>
                <a:lnSpc>
                  <a:spcPct val="120000"/>
                </a:lnSpc>
              </a:pPr>
              <a:r>
                <a:rPr lang="zh-CN" altLang="en-US" sz="1100"/>
                <a:t>此部分内容作为文字排版占位显示（建议使用主题字体）</a:t>
              </a:r>
            </a:p>
          </p:txBody>
        </p:sp>
        <p:sp>
          <p:nvSpPr>
            <p:cNvPr id="16" name="TextBox 14"/>
            <p:cNvSpPr txBox="1"/>
            <p:nvPr/>
          </p:nvSpPr>
          <p:spPr>
            <a:xfrm>
              <a:off x="6917569" y="2719570"/>
              <a:ext cx="946413" cy="230833"/>
            </a:xfrm>
            <a:prstGeom prst="rect">
              <a:avLst/>
            </a:prstGeom>
            <a:noFill/>
          </p:spPr>
          <p:txBody>
            <a:bodyPr wrap="none">
              <a:normAutofit fontScale="77500" lnSpcReduction="20000"/>
            </a:bodyPr>
            <a:lstStyle/>
            <a:p>
              <a:r>
                <a:rPr lang="zh-CN" altLang="en-US" sz="1400" b="1"/>
                <a:t>标题文本预设</a:t>
              </a:r>
            </a:p>
          </p:txBody>
        </p:sp>
      </p:grpSp>
      <p:grpSp>
        <p:nvGrpSpPr>
          <p:cNvPr id="52" name="组合 51"/>
          <p:cNvGrpSpPr/>
          <p:nvPr/>
        </p:nvGrpSpPr>
        <p:grpSpPr>
          <a:xfrm>
            <a:off x="539355" y="2739415"/>
            <a:ext cx="1746647" cy="643043"/>
            <a:chOff x="539354" y="2738620"/>
            <a:chExt cx="1746647" cy="643043"/>
          </a:xfrm>
        </p:grpSpPr>
        <p:sp>
          <p:nvSpPr>
            <p:cNvPr id="17" name="Rectangle 15"/>
            <p:cNvSpPr/>
            <p:nvPr/>
          </p:nvSpPr>
          <p:spPr>
            <a:xfrm>
              <a:off x="539354" y="2931540"/>
              <a:ext cx="1746647" cy="450123"/>
            </a:xfrm>
            <a:prstGeom prst="rect">
              <a:avLst/>
            </a:prstGeom>
          </p:spPr>
          <p:txBody>
            <a:bodyPr wrap="square">
              <a:normAutofit fontScale="92500" lnSpcReduction="10000"/>
            </a:bodyPr>
            <a:lstStyle/>
            <a:p>
              <a:pPr algn="r">
                <a:lnSpc>
                  <a:spcPct val="120000"/>
                </a:lnSpc>
              </a:pPr>
              <a:r>
                <a:rPr lang="zh-CN" altLang="en-US" sz="1100"/>
                <a:t>此部分内容作为文字排版占位显示（建议使用主题字体）</a:t>
              </a:r>
            </a:p>
          </p:txBody>
        </p:sp>
        <p:sp>
          <p:nvSpPr>
            <p:cNvPr id="18" name="TextBox 16"/>
            <p:cNvSpPr txBox="1"/>
            <p:nvPr/>
          </p:nvSpPr>
          <p:spPr>
            <a:xfrm>
              <a:off x="1339587" y="2738620"/>
              <a:ext cx="946413" cy="230833"/>
            </a:xfrm>
            <a:prstGeom prst="rect">
              <a:avLst/>
            </a:prstGeom>
            <a:noFill/>
          </p:spPr>
          <p:txBody>
            <a:bodyPr wrap="none">
              <a:normAutofit fontScale="77500" lnSpcReduction="20000"/>
            </a:bodyPr>
            <a:lstStyle/>
            <a:p>
              <a:pPr algn="r"/>
              <a:r>
                <a:rPr lang="zh-CN" altLang="en-US" sz="1400" b="1"/>
                <a:t>标题文本预设</a:t>
              </a:r>
            </a:p>
          </p:txBody>
        </p:sp>
      </p:grpSp>
      <p:grpSp>
        <p:nvGrpSpPr>
          <p:cNvPr id="47" name="组合 46"/>
          <p:cNvGrpSpPr/>
          <p:nvPr/>
        </p:nvGrpSpPr>
        <p:grpSpPr>
          <a:xfrm>
            <a:off x="2415779" y="2803527"/>
            <a:ext cx="572691" cy="1502569"/>
            <a:chOff x="2415778" y="2802732"/>
            <a:chExt cx="572691" cy="1502569"/>
          </a:xfrm>
        </p:grpSpPr>
        <p:grpSp>
          <p:nvGrpSpPr>
            <p:cNvPr id="7" name="Group 5"/>
            <p:cNvGrpSpPr/>
            <p:nvPr/>
          </p:nvGrpSpPr>
          <p:grpSpPr>
            <a:xfrm>
              <a:off x="2415778" y="2802732"/>
              <a:ext cx="572691" cy="1502569"/>
              <a:chOff x="3246438" y="3736976"/>
              <a:chExt cx="763588" cy="2003425"/>
            </a:xfrm>
            <a:effectLst>
              <a:outerShdw blurRad="76200" dir="13500000" sy="23000" kx="1200000" algn="br" rotWithShape="0">
                <a:prstClr val="black">
                  <a:alpha val="20000"/>
                </a:prstClr>
              </a:outerShdw>
            </a:effectLst>
          </p:grpSpPr>
          <p:sp>
            <p:nvSpPr>
              <p:cNvPr id="41" name="Rectangle 39"/>
              <p:cNvSpPr>
                <a:spLocks/>
              </p:cNvSpPr>
              <p:nvPr/>
            </p:nvSpPr>
            <p:spPr bwMode="auto">
              <a:xfrm>
                <a:off x="3586957" y="4432301"/>
                <a:ext cx="82550" cy="1308100"/>
              </a:xfrm>
              <a:prstGeom prst="rect">
                <a:avLst/>
              </a:prstGeom>
              <a:solidFill>
                <a:srgbClr val="A90202"/>
              </a:solidFill>
              <a:ln>
                <a:noFill/>
              </a:ln>
            </p:spPr>
            <p:txBody>
              <a:bodyPr anchor="ctr"/>
              <a:lstStyle/>
              <a:p>
                <a:pPr algn="ctr"/>
                <a:endParaRPr/>
              </a:p>
            </p:txBody>
          </p:sp>
          <p:sp>
            <p:nvSpPr>
              <p:cNvPr id="42" name="Oval 40"/>
              <p:cNvSpPr>
                <a:spLocks/>
              </p:cNvSpPr>
              <p:nvPr/>
            </p:nvSpPr>
            <p:spPr bwMode="auto">
              <a:xfrm>
                <a:off x="3246438" y="3736976"/>
                <a:ext cx="763588" cy="760413"/>
              </a:xfrm>
              <a:prstGeom prst="ellipse">
                <a:avLst/>
              </a:prstGeom>
              <a:solidFill>
                <a:schemeClr val="accent1"/>
              </a:solidFill>
              <a:ln w="38100">
                <a:solidFill>
                  <a:schemeClr val="accent1">
                    <a:lumMod val="75000"/>
                  </a:schemeClr>
                </a:solidFill>
                <a:round/>
                <a:headEnd/>
                <a:tailEnd/>
              </a:ln>
            </p:spPr>
            <p:txBody>
              <a:bodyPr anchor="ctr"/>
              <a:lstStyle/>
              <a:p>
                <a:pPr algn="ctr"/>
                <a:endParaRPr/>
              </a:p>
            </p:txBody>
          </p:sp>
        </p:grpSp>
        <p:grpSp>
          <p:nvGrpSpPr>
            <p:cNvPr id="19" name="Group 17"/>
            <p:cNvGrpSpPr/>
            <p:nvPr/>
          </p:nvGrpSpPr>
          <p:grpSpPr>
            <a:xfrm>
              <a:off x="2581454" y="2922999"/>
              <a:ext cx="332015" cy="299669"/>
              <a:chOff x="3355975" y="954088"/>
              <a:chExt cx="733426" cy="661987"/>
            </a:xfrm>
            <a:solidFill>
              <a:schemeClr val="bg1"/>
            </a:solidFill>
          </p:grpSpPr>
          <p:sp>
            <p:nvSpPr>
              <p:cNvPr id="29" name="Rectangle 27"/>
              <p:cNvSpPr>
                <a:spLocks/>
              </p:cNvSpPr>
              <p:nvPr/>
            </p:nvSpPr>
            <p:spPr bwMode="auto">
              <a:xfrm>
                <a:off x="3476625" y="1155700"/>
                <a:ext cx="293688" cy="190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0" name="Rectangle 28"/>
              <p:cNvSpPr>
                <a:spLocks/>
              </p:cNvSpPr>
              <p:nvPr/>
            </p:nvSpPr>
            <p:spPr bwMode="auto">
              <a:xfrm>
                <a:off x="3476625" y="1238250"/>
                <a:ext cx="236538" cy="206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1" name="Rectangle 29"/>
              <p:cNvSpPr>
                <a:spLocks/>
              </p:cNvSpPr>
              <p:nvPr/>
            </p:nvSpPr>
            <p:spPr bwMode="auto">
              <a:xfrm>
                <a:off x="3476625" y="1325563"/>
                <a:ext cx="173038" cy="206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grpSp>
            <p:nvGrpSpPr>
              <p:cNvPr id="32" name="Group 30"/>
              <p:cNvGrpSpPr/>
              <p:nvPr/>
            </p:nvGrpSpPr>
            <p:grpSpPr>
              <a:xfrm>
                <a:off x="3355975" y="954088"/>
                <a:ext cx="733426" cy="661987"/>
                <a:chOff x="3355975" y="954088"/>
                <a:chExt cx="733426" cy="661987"/>
              </a:xfrm>
              <a:grpFill/>
            </p:grpSpPr>
            <p:sp>
              <p:nvSpPr>
                <p:cNvPr id="33" name="Freeform: Shape 31"/>
                <p:cNvSpPr>
                  <a:spLocks/>
                </p:cNvSpPr>
                <p:nvPr/>
              </p:nvSpPr>
              <p:spPr bwMode="auto">
                <a:xfrm>
                  <a:off x="3355975" y="954088"/>
                  <a:ext cx="534988" cy="661987"/>
                </a:xfrm>
                <a:custGeom>
                  <a:avLst/>
                  <a:gdLst>
                    <a:gd name="T0" fmla="*/ 312 w 337"/>
                    <a:gd name="T1" fmla="*/ 392 h 417"/>
                    <a:gd name="T2" fmla="*/ 25 w 337"/>
                    <a:gd name="T3" fmla="*/ 392 h 417"/>
                    <a:gd name="T4" fmla="*/ 25 w 337"/>
                    <a:gd name="T5" fmla="*/ 101 h 417"/>
                    <a:gd name="T6" fmla="*/ 100 w 337"/>
                    <a:gd name="T7" fmla="*/ 101 h 417"/>
                    <a:gd name="T8" fmla="*/ 100 w 337"/>
                    <a:gd name="T9" fmla="*/ 26 h 417"/>
                    <a:gd name="T10" fmla="*/ 312 w 337"/>
                    <a:gd name="T11" fmla="*/ 26 h 417"/>
                    <a:gd name="T12" fmla="*/ 312 w 337"/>
                    <a:gd name="T13" fmla="*/ 134 h 417"/>
                    <a:gd name="T14" fmla="*/ 337 w 337"/>
                    <a:gd name="T15" fmla="*/ 108 h 417"/>
                    <a:gd name="T16" fmla="*/ 337 w 337"/>
                    <a:gd name="T17" fmla="*/ 0 h 417"/>
                    <a:gd name="T18" fmla="*/ 89 w 337"/>
                    <a:gd name="T19" fmla="*/ 0 h 417"/>
                    <a:gd name="T20" fmla="*/ 0 w 337"/>
                    <a:gd name="T21" fmla="*/ 89 h 417"/>
                    <a:gd name="T22" fmla="*/ 0 w 337"/>
                    <a:gd name="T23" fmla="*/ 417 h 417"/>
                    <a:gd name="T24" fmla="*/ 337 w 337"/>
                    <a:gd name="T25" fmla="*/ 417 h 417"/>
                    <a:gd name="T26" fmla="*/ 337 w 337"/>
                    <a:gd name="T27" fmla="*/ 286 h 417"/>
                    <a:gd name="T28" fmla="*/ 312 w 337"/>
                    <a:gd name="T29" fmla="*/ 312 h 417"/>
                    <a:gd name="T30" fmla="*/ 312 w 337"/>
                    <a:gd name="T31" fmla="*/ 392 h 417"/>
                    <a:gd name="T32" fmla="*/ 37 w 337"/>
                    <a:gd name="T33" fmla="*/ 88 h 417"/>
                    <a:gd name="T34" fmla="*/ 88 w 337"/>
                    <a:gd name="T35" fmla="*/ 37 h 417"/>
                    <a:gd name="T36" fmla="*/ 88 w 337"/>
                    <a:gd name="T37" fmla="*/ 88 h 417"/>
                    <a:gd name="T38" fmla="*/ 37 w 337"/>
                    <a:gd name="T39" fmla="*/ 88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37" h="417">
                      <a:moveTo>
                        <a:pt x="312" y="392"/>
                      </a:moveTo>
                      <a:lnTo>
                        <a:pt x="25" y="392"/>
                      </a:lnTo>
                      <a:lnTo>
                        <a:pt x="25" y="101"/>
                      </a:lnTo>
                      <a:lnTo>
                        <a:pt x="100" y="101"/>
                      </a:lnTo>
                      <a:lnTo>
                        <a:pt x="100" y="26"/>
                      </a:lnTo>
                      <a:lnTo>
                        <a:pt x="312" y="26"/>
                      </a:lnTo>
                      <a:lnTo>
                        <a:pt x="312" y="134"/>
                      </a:lnTo>
                      <a:lnTo>
                        <a:pt x="337" y="108"/>
                      </a:lnTo>
                      <a:lnTo>
                        <a:pt x="337" y="0"/>
                      </a:lnTo>
                      <a:lnTo>
                        <a:pt x="89" y="0"/>
                      </a:lnTo>
                      <a:lnTo>
                        <a:pt x="0" y="89"/>
                      </a:lnTo>
                      <a:lnTo>
                        <a:pt x="0" y="417"/>
                      </a:lnTo>
                      <a:lnTo>
                        <a:pt x="337" y="417"/>
                      </a:lnTo>
                      <a:lnTo>
                        <a:pt x="337" y="286"/>
                      </a:lnTo>
                      <a:lnTo>
                        <a:pt x="312" y="312"/>
                      </a:lnTo>
                      <a:lnTo>
                        <a:pt x="312" y="392"/>
                      </a:lnTo>
                      <a:close/>
                      <a:moveTo>
                        <a:pt x="37" y="88"/>
                      </a:moveTo>
                      <a:lnTo>
                        <a:pt x="88" y="37"/>
                      </a:lnTo>
                      <a:lnTo>
                        <a:pt x="88" y="88"/>
                      </a:lnTo>
                      <a:lnTo>
                        <a:pt x="37" y="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4" name="Freeform: Shape 32"/>
                <p:cNvSpPr>
                  <a:spLocks/>
                </p:cNvSpPr>
                <p:nvPr/>
              </p:nvSpPr>
              <p:spPr bwMode="auto">
                <a:xfrm>
                  <a:off x="3659188" y="1069975"/>
                  <a:ext cx="430213" cy="430212"/>
                </a:xfrm>
                <a:custGeom>
                  <a:avLst/>
                  <a:gdLst>
                    <a:gd name="T0" fmla="*/ 146 w 271"/>
                    <a:gd name="T1" fmla="*/ 35 h 271"/>
                    <a:gd name="T2" fmla="*/ 121 w 271"/>
                    <a:gd name="T3" fmla="*/ 61 h 271"/>
                    <a:gd name="T4" fmla="*/ 26 w 271"/>
                    <a:gd name="T5" fmla="*/ 156 h 271"/>
                    <a:gd name="T6" fmla="*/ 0 w 271"/>
                    <a:gd name="T7" fmla="*/ 271 h 271"/>
                    <a:gd name="T8" fmla="*/ 115 w 271"/>
                    <a:gd name="T9" fmla="*/ 245 h 271"/>
                    <a:gd name="T10" fmla="*/ 121 w 271"/>
                    <a:gd name="T11" fmla="*/ 239 h 271"/>
                    <a:gd name="T12" fmla="*/ 146 w 271"/>
                    <a:gd name="T13" fmla="*/ 213 h 271"/>
                    <a:gd name="T14" fmla="*/ 271 w 271"/>
                    <a:gd name="T15" fmla="*/ 89 h 271"/>
                    <a:gd name="T16" fmla="*/ 182 w 271"/>
                    <a:gd name="T17" fmla="*/ 0 h 271"/>
                    <a:gd name="T18" fmla="*/ 146 w 271"/>
                    <a:gd name="T19" fmla="*/ 35 h 271"/>
                    <a:gd name="T20" fmla="*/ 226 w 271"/>
                    <a:gd name="T21" fmla="*/ 68 h 271"/>
                    <a:gd name="T22" fmla="*/ 87 w 271"/>
                    <a:gd name="T23" fmla="*/ 207 h 271"/>
                    <a:gd name="T24" fmla="*/ 67 w 271"/>
                    <a:gd name="T25" fmla="*/ 187 h 271"/>
                    <a:gd name="T26" fmla="*/ 206 w 271"/>
                    <a:gd name="T27" fmla="*/ 48 h 271"/>
                    <a:gd name="T28" fmla="*/ 226 w 271"/>
                    <a:gd name="T29" fmla="*/ 68 h 271"/>
                    <a:gd name="T30" fmla="*/ 61 w 271"/>
                    <a:gd name="T31" fmla="*/ 181 h 271"/>
                    <a:gd name="T32" fmla="*/ 43 w 271"/>
                    <a:gd name="T33" fmla="*/ 163 h 271"/>
                    <a:gd name="T34" fmla="*/ 182 w 271"/>
                    <a:gd name="T35" fmla="*/ 24 h 271"/>
                    <a:gd name="T36" fmla="*/ 199 w 271"/>
                    <a:gd name="T37" fmla="*/ 42 h 271"/>
                    <a:gd name="T38" fmla="*/ 61 w 271"/>
                    <a:gd name="T39" fmla="*/ 181 h 271"/>
                    <a:gd name="T40" fmla="*/ 55 w 271"/>
                    <a:gd name="T41" fmla="*/ 187 h 271"/>
                    <a:gd name="T42" fmla="*/ 55 w 271"/>
                    <a:gd name="T43" fmla="*/ 187 h 271"/>
                    <a:gd name="T44" fmla="*/ 87 w 271"/>
                    <a:gd name="T45" fmla="*/ 219 h 271"/>
                    <a:gd name="T46" fmla="*/ 87 w 271"/>
                    <a:gd name="T47" fmla="*/ 219 h 271"/>
                    <a:gd name="T48" fmla="*/ 98 w 271"/>
                    <a:gd name="T49" fmla="*/ 230 h 271"/>
                    <a:gd name="T50" fmla="*/ 56 w 271"/>
                    <a:gd name="T51" fmla="*/ 240 h 271"/>
                    <a:gd name="T52" fmla="*/ 30 w 271"/>
                    <a:gd name="T53" fmla="*/ 215 h 271"/>
                    <a:gd name="T54" fmla="*/ 40 w 271"/>
                    <a:gd name="T55" fmla="*/ 172 h 271"/>
                    <a:gd name="T56" fmla="*/ 55 w 271"/>
                    <a:gd name="T57" fmla="*/ 187 h 271"/>
                    <a:gd name="T58" fmla="*/ 107 w 271"/>
                    <a:gd name="T59" fmla="*/ 227 h 271"/>
                    <a:gd name="T60" fmla="*/ 93 w 271"/>
                    <a:gd name="T61" fmla="*/ 213 h 271"/>
                    <a:gd name="T62" fmla="*/ 232 w 271"/>
                    <a:gd name="T63" fmla="*/ 75 h 271"/>
                    <a:gd name="T64" fmla="*/ 246 w 271"/>
                    <a:gd name="T65" fmla="*/ 89 h 271"/>
                    <a:gd name="T66" fmla="*/ 107 w 271"/>
                    <a:gd name="T67" fmla="*/ 227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71" h="271">
                      <a:moveTo>
                        <a:pt x="146" y="35"/>
                      </a:moveTo>
                      <a:lnTo>
                        <a:pt x="121" y="61"/>
                      </a:lnTo>
                      <a:lnTo>
                        <a:pt x="26" y="156"/>
                      </a:lnTo>
                      <a:lnTo>
                        <a:pt x="0" y="271"/>
                      </a:lnTo>
                      <a:lnTo>
                        <a:pt x="115" y="245"/>
                      </a:lnTo>
                      <a:lnTo>
                        <a:pt x="121" y="239"/>
                      </a:lnTo>
                      <a:lnTo>
                        <a:pt x="146" y="213"/>
                      </a:lnTo>
                      <a:lnTo>
                        <a:pt x="271" y="89"/>
                      </a:lnTo>
                      <a:lnTo>
                        <a:pt x="182" y="0"/>
                      </a:lnTo>
                      <a:lnTo>
                        <a:pt x="146" y="35"/>
                      </a:lnTo>
                      <a:close/>
                      <a:moveTo>
                        <a:pt x="226" y="68"/>
                      </a:moveTo>
                      <a:lnTo>
                        <a:pt x="87" y="207"/>
                      </a:lnTo>
                      <a:lnTo>
                        <a:pt x="67" y="187"/>
                      </a:lnTo>
                      <a:lnTo>
                        <a:pt x="206" y="48"/>
                      </a:lnTo>
                      <a:lnTo>
                        <a:pt x="226" y="68"/>
                      </a:lnTo>
                      <a:close/>
                      <a:moveTo>
                        <a:pt x="61" y="181"/>
                      </a:moveTo>
                      <a:lnTo>
                        <a:pt x="43" y="163"/>
                      </a:lnTo>
                      <a:lnTo>
                        <a:pt x="182" y="24"/>
                      </a:lnTo>
                      <a:lnTo>
                        <a:pt x="199" y="42"/>
                      </a:lnTo>
                      <a:lnTo>
                        <a:pt x="61" y="181"/>
                      </a:lnTo>
                      <a:close/>
                      <a:moveTo>
                        <a:pt x="55" y="187"/>
                      </a:moveTo>
                      <a:lnTo>
                        <a:pt x="55" y="187"/>
                      </a:lnTo>
                      <a:lnTo>
                        <a:pt x="87" y="219"/>
                      </a:lnTo>
                      <a:lnTo>
                        <a:pt x="87" y="219"/>
                      </a:lnTo>
                      <a:lnTo>
                        <a:pt x="98" y="230"/>
                      </a:lnTo>
                      <a:lnTo>
                        <a:pt x="56" y="240"/>
                      </a:lnTo>
                      <a:lnTo>
                        <a:pt x="30" y="215"/>
                      </a:lnTo>
                      <a:lnTo>
                        <a:pt x="40" y="172"/>
                      </a:lnTo>
                      <a:lnTo>
                        <a:pt x="55" y="187"/>
                      </a:lnTo>
                      <a:close/>
                      <a:moveTo>
                        <a:pt x="107" y="227"/>
                      </a:moveTo>
                      <a:lnTo>
                        <a:pt x="93" y="213"/>
                      </a:lnTo>
                      <a:lnTo>
                        <a:pt x="232" y="75"/>
                      </a:lnTo>
                      <a:lnTo>
                        <a:pt x="246" y="89"/>
                      </a:lnTo>
                      <a:lnTo>
                        <a:pt x="107" y="2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grpSp>
      <p:grpSp>
        <p:nvGrpSpPr>
          <p:cNvPr id="48" name="组合 47"/>
          <p:cNvGrpSpPr/>
          <p:nvPr/>
        </p:nvGrpSpPr>
        <p:grpSpPr>
          <a:xfrm>
            <a:off x="3276588" y="1224480"/>
            <a:ext cx="473867" cy="1243291"/>
            <a:chOff x="3276587" y="1223685"/>
            <a:chExt cx="473867" cy="1243291"/>
          </a:xfrm>
        </p:grpSpPr>
        <p:grpSp>
          <p:nvGrpSpPr>
            <p:cNvPr id="8" name="Group 6"/>
            <p:cNvGrpSpPr/>
            <p:nvPr/>
          </p:nvGrpSpPr>
          <p:grpSpPr>
            <a:xfrm>
              <a:off x="3276587" y="1223685"/>
              <a:ext cx="473867" cy="1243291"/>
              <a:chOff x="3246438" y="3736976"/>
              <a:chExt cx="763588" cy="2003425"/>
            </a:xfrm>
            <a:effectLst>
              <a:outerShdw blurRad="76200" dir="13500000" sy="23000" kx="1200000" algn="br" rotWithShape="0">
                <a:prstClr val="black">
                  <a:alpha val="20000"/>
                </a:prstClr>
              </a:outerShdw>
            </a:effectLst>
          </p:grpSpPr>
          <p:sp>
            <p:nvSpPr>
              <p:cNvPr id="39" name="Rectangle 37"/>
              <p:cNvSpPr>
                <a:spLocks/>
              </p:cNvSpPr>
              <p:nvPr/>
            </p:nvSpPr>
            <p:spPr bwMode="auto">
              <a:xfrm>
                <a:off x="3586957" y="4432301"/>
                <a:ext cx="82550" cy="1308100"/>
              </a:xfrm>
              <a:prstGeom prst="rect">
                <a:avLst/>
              </a:prstGeom>
              <a:solidFill>
                <a:srgbClr val="A90202"/>
              </a:solidFill>
              <a:ln>
                <a:noFill/>
              </a:ln>
            </p:spPr>
            <p:txBody>
              <a:bodyPr anchor="ctr"/>
              <a:lstStyle/>
              <a:p>
                <a:pPr algn="ctr"/>
                <a:endParaRPr/>
              </a:p>
            </p:txBody>
          </p:sp>
          <p:sp>
            <p:nvSpPr>
              <p:cNvPr id="40" name="Oval 38"/>
              <p:cNvSpPr>
                <a:spLocks/>
              </p:cNvSpPr>
              <p:nvPr/>
            </p:nvSpPr>
            <p:spPr bwMode="auto">
              <a:xfrm>
                <a:off x="3246438" y="3736976"/>
                <a:ext cx="763588" cy="760413"/>
              </a:xfrm>
              <a:prstGeom prst="ellipse">
                <a:avLst/>
              </a:prstGeom>
              <a:solidFill>
                <a:schemeClr val="accent2"/>
              </a:solidFill>
              <a:ln w="38100">
                <a:solidFill>
                  <a:schemeClr val="accent2">
                    <a:lumMod val="75000"/>
                  </a:schemeClr>
                </a:solidFill>
                <a:round/>
                <a:headEnd/>
                <a:tailEnd/>
              </a:ln>
            </p:spPr>
            <p:txBody>
              <a:bodyPr anchor="ctr"/>
              <a:lstStyle/>
              <a:p>
                <a:pPr algn="ctr"/>
                <a:endParaRPr/>
              </a:p>
            </p:txBody>
          </p:sp>
        </p:grpSp>
        <p:grpSp>
          <p:nvGrpSpPr>
            <p:cNvPr id="20" name="Group 18"/>
            <p:cNvGrpSpPr/>
            <p:nvPr/>
          </p:nvGrpSpPr>
          <p:grpSpPr>
            <a:xfrm>
              <a:off x="3369547" y="1311511"/>
              <a:ext cx="296297" cy="279907"/>
              <a:chOff x="10121900" y="790575"/>
              <a:chExt cx="746125" cy="704851"/>
            </a:xfrm>
            <a:solidFill>
              <a:schemeClr val="bg1"/>
            </a:solidFill>
          </p:grpSpPr>
          <p:sp>
            <p:nvSpPr>
              <p:cNvPr id="27" name="Freeform: Shape 25"/>
              <p:cNvSpPr>
                <a:spLocks/>
              </p:cNvSpPr>
              <p:nvPr/>
            </p:nvSpPr>
            <p:spPr bwMode="auto">
              <a:xfrm>
                <a:off x="10121900" y="947738"/>
                <a:ext cx="746125" cy="547688"/>
              </a:xfrm>
              <a:custGeom>
                <a:avLst/>
                <a:gdLst>
                  <a:gd name="T0" fmla="*/ 167 w 196"/>
                  <a:gd name="T1" fmla="*/ 35 h 144"/>
                  <a:gd name="T2" fmla="*/ 153 w 196"/>
                  <a:gd name="T3" fmla="*/ 34 h 144"/>
                  <a:gd name="T4" fmla="*/ 136 w 196"/>
                  <a:gd name="T5" fmla="*/ 28 h 144"/>
                  <a:gd name="T6" fmla="*/ 172 w 196"/>
                  <a:gd name="T7" fmla="*/ 28 h 144"/>
                  <a:gd name="T8" fmla="*/ 167 w 196"/>
                  <a:gd name="T9" fmla="*/ 18 h 144"/>
                  <a:gd name="T10" fmla="*/ 167 w 196"/>
                  <a:gd name="T11" fmla="*/ 11 h 144"/>
                  <a:gd name="T12" fmla="*/ 151 w 196"/>
                  <a:gd name="T13" fmla="*/ 8 h 144"/>
                  <a:gd name="T14" fmla="*/ 136 w 196"/>
                  <a:gd name="T15" fmla="*/ 6 h 144"/>
                  <a:gd name="T16" fmla="*/ 122 w 196"/>
                  <a:gd name="T17" fmla="*/ 7 h 144"/>
                  <a:gd name="T18" fmla="*/ 113 w 196"/>
                  <a:gd name="T19" fmla="*/ 10 h 144"/>
                  <a:gd name="T20" fmla="*/ 105 w 196"/>
                  <a:gd name="T21" fmla="*/ 6 h 144"/>
                  <a:gd name="T22" fmla="*/ 105 w 196"/>
                  <a:gd name="T23" fmla="*/ 0 h 144"/>
                  <a:gd name="T24" fmla="*/ 43 w 196"/>
                  <a:gd name="T25" fmla="*/ 0 h 144"/>
                  <a:gd name="T26" fmla="*/ 0 w 196"/>
                  <a:gd name="T27" fmla="*/ 71 h 144"/>
                  <a:gd name="T28" fmla="*/ 108 w 196"/>
                  <a:gd name="T29" fmla="*/ 132 h 144"/>
                  <a:gd name="T30" fmla="*/ 170 w 196"/>
                  <a:gd name="T31" fmla="*/ 126 h 144"/>
                  <a:gd name="T32" fmla="*/ 167 w 196"/>
                  <a:gd name="T33" fmla="*/ 37 h 144"/>
                  <a:gd name="T34" fmla="*/ 76 w 196"/>
                  <a:gd name="T35" fmla="*/ 109 h 144"/>
                  <a:gd name="T36" fmla="*/ 64 w 196"/>
                  <a:gd name="T37" fmla="*/ 110 h 144"/>
                  <a:gd name="T38" fmla="*/ 37 w 196"/>
                  <a:gd name="T39" fmla="*/ 79 h 144"/>
                  <a:gd name="T40" fmla="*/ 53 w 196"/>
                  <a:gd name="T41" fmla="*/ 76 h 144"/>
                  <a:gd name="T42" fmla="*/ 67 w 196"/>
                  <a:gd name="T43" fmla="*/ 84 h 144"/>
                  <a:gd name="T44" fmla="*/ 54 w 196"/>
                  <a:gd name="T45" fmla="*/ 67 h 144"/>
                  <a:gd name="T46" fmla="*/ 59 w 196"/>
                  <a:gd name="T47" fmla="*/ 30 h 144"/>
                  <a:gd name="T48" fmla="*/ 60 w 196"/>
                  <a:gd name="T49" fmla="*/ 22 h 144"/>
                  <a:gd name="T50" fmla="*/ 73 w 196"/>
                  <a:gd name="T51" fmla="*/ 29 h 144"/>
                  <a:gd name="T52" fmla="*/ 95 w 196"/>
                  <a:gd name="T53" fmla="*/ 52 h 144"/>
                  <a:gd name="T54" fmla="*/ 70 w 196"/>
                  <a:gd name="T55" fmla="*/ 48 h 144"/>
                  <a:gd name="T56" fmla="*/ 82 w 196"/>
                  <a:gd name="T57" fmla="*/ 62 h 144"/>
                  <a:gd name="T58" fmla="*/ 76 w 196"/>
                  <a:gd name="T59" fmla="*/ 102 h 144"/>
                  <a:gd name="T60" fmla="*/ 145 w 196"/>
                  <a:gd name="T61" fmla="*/ 108 h 144"/>
                  <a:gd name="T62" fmla="*/ 137 w 196"/>
                  <a:gd name="T63" fmla="*/ 110 h 144"/>
                  <a:gd name="T64" fmla="*/ 118 w 196"/>
                  <a:gd name="T65" fmla="*/ 87 h 144"/>
                  <a:gd name="T66" fmla="*/ 129 w 196"/>
                  <a:gd name="T67" fmla="*/ 85 h 144"/>
                  <a:gd name="T68" fmla="*/ 139 w 196"/>
                  <a:gd name="T69" fmla="*/ 91 h 144"/>
                  <a:gd name="T70" fmla="*/ 129 w 196"/>
                  <a:gd name="T71" fmla="*/ 79 h 144"/>
                  <a:gd name="T72" fmla="*/ 133 w 196"/>
                  <a:gd name="T73" fmla="*/ 53 h 144"/>
                  <a:gd name="T74" fmla="*/ 134 w 196"/>
                  <a:gd name="T75" fmla="*/ 47 h 144"/>
                  <a:gd name="T76" fmla="*/ 143 w 196"/>
                  <a:gd name="T77" fmla="*/ 52 h 144"/>
                  <a:gd name="T78" fmla="*/ 158 w 196"/>
                  <a:gd name="T79" fmla="*/ 68 h 144"/>
                  <a:gd name="T80" fmla="*/ 141 w 196"/>
                  <a:gd name="T81" fmla="*/ 65 h 144"/>
                  <a:gd name="T82" fmla="*/ 150 w 196"/>
                  <a:gd name="T83" fmla="*/ 75 h 144"/>
                  <a:gd name="T84" fmla="*/ 145 w 196"/>
                  <a:gd name="T85" fmla="*/ 10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6" h="144">
                    <a:moveTo>
                      <a:pt x="167" y="37"/>
                    </a:moveTo>
                    <a:cubicBezTo>
                      <a:pt x="168" y="36"/>
                      <a:pt x="168" y="35"/>
                      <a:pt x="167" y="35"/>
                    </a:cubicBezTo>
                    <a:cubicBezTo>
                      <a:pt x="167" y="34"/>
                      <a:pt x="167" y="33"/>
                      <a:pt x="167" y="33"/>
                    </a:cubicBezTo>
                    <a:cubicBezTo>
                      <a:pt x="163" y="33"/>
                      <a:pt x="158" y="34"/>
                      <a:pt x="153" y="34"/>
                    </a:cubicBezTo>
                    <a:cubicBezTo>
                      <a:pt x="133" y="34"/>
                      <a:pt x="117" y="26"/>
                      <a:pt x="115" y="17"/>
                    </a:cubicBezTo>
                    <a:cubicBezTo>
                      <a:pt x="122" y="22"/>
                      <a:pt x="132" y="27"/>
                      <a:pt x="136" y="28"/>
                    </a:cubicBezTo>
                    <a:cubicBezTo>
                      <a:pt x="136" y="28"/>
                      <a:pt x="137" y="28"/>
                      <a:pt x="137" y="28"/>
                    </a:cubicBezTo>
                    <a:cubicBezTo>
                      <a:pt x="149" y="33"/>
                      <a:pt x="172" y="28"/>
                      <a:pt x="172" y="28"/>
                    </a:cubicBezTo>
                    <a:cubicBezTo>
                      <a:pt x="172" y="28"/>
                      <a:pt x="173" y="27"/>
                      <a:pt x="171" y="25"/>
                    </a:cubicBezTo>
                    <a:cubicBezTo>
                      <a:pt x="168" y="22"/>
                      <a:pt x="165" y="21"/>
                      <a:pt x="167" y="18"/>
                    </a:cubicBezTo>
                    <a:cubicBezTo>
                      <a:pt x="168" y="16"/>
                      <a:pt x="170" y="14"/>
                      <a:pt x="169" y="12"/>
                    </a:cubicBezTo>
                    <a:cubicBezTo>
                      <a:pt x="169" y="12"/>
                      <a:pt x="168" y="11"/>
                      <a:pt x="167" y="11"/>
                    </a:cubicBezTo>
                    <a:cubicBezTo>
                      <a:pt x="163" y="11"/>
                      <a:pt x="157" y="12"/>
                      <a:pt x="157" y="12"/>
                    </a:cubicBezTo>
                    <a:cubicBezTo>
                      <a:pt x="157" y="12"/>
                      <a:pt x="156" y="9"/>
                      <a:pt x="151" y="8"/>
                    </a:cubicBezTo>
                    <a:cubicBezTo>
                      <a:pt x="147" y="7"/>
                      <a:pt x="140" y="5"/>
                      <a:pt x="136" y="5"/>
                    </a:cubicBezTo>
                    <a:cubicBezTo>
                      <a:pt x="136" y="5"/>
                      <a:pt x="136" y="6"/>
                      <a:pt x="136" y="6"/>
                    </a:cubicBezTo>
                    <a:cubicBezTo>
                      <a:pt x="133" y="7"/>
                      <a:pt x="129" y="10"/>
                      <a:pt x="125" y="9"/>
                    </a:cubicBezTo>
                    <a:cubicBezTo>
                      <a:pt x="123" y="8"/>
                      <a:pt x="122" y="8"/>
                      <a:pt x="122" y="7"/>
                    </a:cubicBezTo>
                    <a:cubicBezTo>
                      <a:pt x="120" y="7"/>
                      <a:pt x="119" y="6"/>
                      <a:pt x="117" y="7"/>
                    </a:cubicBezTo>
                    <a:cubicBezTo>
                      <a:pt x="113" y="7"/>
                      <a:pt x="113" y="10"/>
                      <a:pt x="113" y="10"/>
                    </a:cubicBezTo>
                    <a:cubicBezTo>
                      <a:pt x="113" y="10"/>
                      <a:pt x="112" y="10"/>
                      <a:pt x="112" y="10"/>
                    </a:cubicBezTo>
                    <a:cubicBezTo>
                      <a:pt x="110" y="8"/>
                      <a:pt x="107" y="7"/>
                      <a:pt x="105" y="6"/>
                    </a:cubicBezTo>
                    <a:cubicBezTo>
                      <a:pt x="106" y="5"/>
                      <a:pt x="106" y="4"/>
                      <a:pt x="104" y="3"/>
                    </a:cubicBezTo>
                    <a:cubicBezTo>
                      <a:pt x="105" y="2"/>
                      <a:pt x="105" y="1"/>
                      <a:pt x="105" y="0"/>
                    </a:cubicBezTo>
                    <a:cubicBezTo>
                      <a:pt x="96" y="2"/>
                      <a:pt x="85" y="3"/>
                      <a:pt x="73" y="3"/>
                    </a:cubicBezTo>
                    <a:cubicBezTo>
                      <a:pt x="62" y="3"/>
                      <a:pt x="51" y="2"/>
                      <a:pt x="43" y="0"/>
                    </a:cubicBezTo>
                    <a:cubicBezTo>
                      <a:pt x="42" y="2"/>
                      <a:pt x="41" y="4"/>
                      <a:pt x="41" y="5"/>
                    </a:cubicBezTo>
                    <a:cubicBezTo>
                      <a:pt x="17" y="17"/>
                      <a:pt x="0" y="42"/>
                      <a:pt x="0" y="71"/>
                    </a:cubicBezTo>
                    <a:cubicBezTo>
                      <a:pt x="0" y="93"/>
                      <a:pt x="10" y="113"/>
                      <a:pt x="26" y="127"/>
                    </a:cubicBezTo>
                    <a:cubicBezTo>
                      <a:pt x="43" y="142"/>
                      <a:pt x="89" y="144"/>
                      <a:pt x="108" y="132"/>
                    </a:cubicBezTo>
                    <a:cubicBezTo>
                      <a:pt x="111" y="131"/>
                      <a:pt x="114" y="128"/>
                      <a:pt x="117" y="126"/>
                    </a:cubicBezTo>
                    <a:cubicBezTo>
                      <a:pt x="132" y="133"/>
                      <a:pt x="158" y="133"/>
                      <a:pt x="170" y="126"/>
                    </a:cubicBezTo>
                    <a:cubicBezTo>
                      <a:pt x="184" y="118"/>
                      <a:pt x="196" y="100"/>
                      <a:pt x="196" y="83"/>
                    </a:cubicBezTo>
                    <a:cubicBezTo>
                      <a:pt x="196" y="62"/>
                      <a:pt x="184" y="45"/>
                      <a:pt x="167" y="37"/>
                    </a:cubicBezTo>
                    <a:close/>
                    <a:moveTo>
                      <a:pt x="76" y="102"/>
                    </a:moveTo>
                    <a:cubicBezTo>
                      <a:pt x="76" y="109"/>
                      <a:pt x="76" y="109"/>
                      <a:pt x="76" y="109"/>
                    </a:cubicBezTo>
                    <a:cubicBezTo>
                      <a:pt x="76" y="109"/>
                      <a:pt x="76" y="110"/>
                      <a:pt x="75" y="110"/>
                    </a:cubicBezTo>
                    <a:cubicBezTo>
                      <a:pt x="64" y="110"/>
                      <a:pt x="64" y="110"/>
                      <a:pt x="64" y="110"/>
                    </a:cubicBezTo>
                    <a:cubicBezTo>
                      <a:pt x="63" y="110"/>
                      <a:pt x="63" y="109"/>
                      <a:pt x="63" y="102"/>
                    </a:cubicBezTo>
                    <a:cubicBezTo>
                      <a:pt x="47" y="101"/>
                      <a:pt x="38" y="93"/>
                      <a:pt x="37" y="79"/>
                    </a:cubicBezTo>
                    <a:cubicBezTo>
                      <a:pt x="37" y="78"/>
                      <a:pt x="38" y="78"/>
                      <a:pt x="38" y="78"/>
                    </a:cubicBezTo>
                    <a:cubicBezTo>
                      <a:pt x="53" y="76"/>
                      <a:pt x="53" y="76"/>
                      <a:pt x="53" y="76"/>
                    </a:cubicBezTo>
                    <a:cubicBezTo>
                      <a:pt x="54" y="76"/>
                      <a:pt x="54" y="76"/>
                      <a:pt x="55" y="77"/>
                    </a:cubicBezTo>
                    <a:cubicBezTo>
                      <a:pt x="56" y="84"/>
                      <a:pt x="63" y="84"/>
                      <a:pt x="67" y="84"/>
                    </a:cubicBezTo>
                    <a:cubicBezTo>
                      <a:pt x="69" y="83"/>
                      <a:pt x="70" y="82"/>
                      <a:pt x="70" y="81"/>
                    </a:cubicBezTo>
                    <a:cubicBezTo>
                      <a:pt x="71" y="77"/>
                      <a:pt x="68" y="73"/>
                      <a:pt x="54" y="67"/>
                    </a:cubicBezTo>
                    <a:cubicBezTo>
                      <a:pt x="44" y="62"/>
                      <a:pt x="39" y="60"/>
                      <a:pt x="39" y="52"/>
                    </a:cubicBezTo>
                    <a:cubicBezTo>
                      <a:pt x="38" y="43"/>
                      <a:pt x="45" y="33"/>
                      <a:pt x="59" y="30"/>
                    </a:cubicBezTo>
                    <a:cubicBezTo>
                      <a:pt x="59" y="23"/>
                      <a:pt x="59" y="23"/>
                      <a:pt x="59" y="23"/>
                    </a:cubicBezTo>
                    <a:cubicBezTo>
                      <a:pt x="59" y="23"/>
                      <a:pt x="60" y="22"/>
                      <a:pt x="60" y="22"/>
                    </a:cubicBezTo>
                    <a:cubicBezTo>
                      <a:pt x="71" y="22"/>
                      <a:pt x="71" y="22"/>
                      <a:pt x="71" y="22"/>
                    </a:cubicBezTo>
                    <a:cubicBezTo>
                      <a:pt x="72" y="22"/>
                      <a:pt x="72" y="22"/>
                      <a:pt x="73" y="29"/>
                    </a:cubicBezTo>
                    <a:cubicBezTo>
                      <a:pt x="87" y="31"/>
                      <a:pt x="96" y="40"/>
                      <a:pt x="96" y="50"/>
                    </a:cubicBezTo>
                    <a:cubicBezTo>
                      <a:pt x="96" y="51"/>
                      <a:pt x="96" y="51"/>
                      <a:pt x="95" y="52"/>
                    </a:cubicBezTo>
                    <a:cubicBezTo>
                      <a:pt x="79" y="53"/>
                      <a:pt x="79" y="53"/>
                      <a:pt x="79" y="53"/>
                    </a:cubicBezTo>
                    <a:cubicBezTo>
                      <a:pt x="79" y="53"/>
                      <a:pt x="78" y="47"/>
                      <a:pt x="70" y="48"/>
                    </a:cubicBezTo>
                    <a:cubicBezTo>
                      <a:pt x="67" y="48"/>
                      <a:pt x="67" y="50"/>
                      <a:pt x="67" y="51"/>
                    </a:cubicBezTo>
                    <a:cubicBezTo>
                      <a:pt x="67" y="55"/>
                      <a:pt x="72" y="57"/>
                      <a:pt x="82" y="62"/>
                    </a:cubicBezTo>
                    <a:cubicBezTo>
                      <a:pt x="92" y="67"/>
                      <a:pt x="97" y="71"/>
                      <a:pt x="98" y="79"/>
                    </a:cubicBezTo>
                    <a:cubicBezTo>
                      <a:pt x="98" y="90"/>
                      <a:pt x="90" y="99"/>
                      <a:pt x="76" y="102"/>
                    </a:cubicBezTo>
                    <a:close/>
                    <a:moveTo>
                      <a:pt x="145" y="104"/>
                    </a:moveTo>
                    <a:cubicBezTo>
                      <a:pt x="145" y="108"/>
                      <a:pt x="145" y="108"/>
                      <a:pt x="145" y="108"/>
                    </a:cubicBezTo>
                    <a:cubicBezTo>
                      <a:pt x="145" y="109"/>
                      <a:pt x="145" y="109"/>
                      <a:pt x="145" y="109"/>
                    </a:cubicBezTo>
                    <a:cubicBezTo>
                      <a:pt x="137" y="110"/>
                      <a:pt x="137" y="110"/>
                      <a:pt x="137" y="110"/>
                    </a:cubicBezTo>
                    <a:cubicBezTo>
                      <a:pt x="136" y="110"/>
                      <a:pt x="136" y="109"/>
                      <a:pt x="136" y="104"/>
                    </a:cubicBezTo>
                    <a:cubicBezTo>
                      <a:pt x="124" y="103"/>
                      <a:pt x="118" y="97"/>
                      <a:pt x="118" y="87"/>
                    </a:cubicBezTo>
                    <a:cubicBezTo>
                      <a:pt x="118" y="87"/>
                      <a:pt x="118" y="87"/>
                      <a:pt x="119" y="87"/>
                    </a:cubicBezTo>
                    <a:cubicBezTo>
                      <a:pt x="129" y="85"/>
                      <a:pt x="129" y="85"/>
                      <a:pt x="129" y="85"/>
                    </a:cubicBezTo>
                    <a:cubicBezTo>
                      <a:pt x="130" y="85"/>
                      <a:pt x="130" y="86"/>
                      <a:pt x="130" y="86"/>
                    </a:cubicBezTo>
                    <a:cubicBezTo>
                      <a:pt x="131" y="91"/>
                      <a:pt x="136" y="91"/>
                      <a:pt x="139" y="91"/>
                    </a:cubicBezTo>
                    <a:cubicBezTo>
                      <a:pt x="140" y="90"/>
                      <a:pt x="141" y="90"/>
                      <a:pt x="141" y="89"/>
                    </a:cubicBezTo>
                    <a:cubicBezTo>
                      <a:pt x="142" y="86"/>
                      <a:pt x="140" y="83"/>
                      <a:pt x="129" y="79"/>
                    </a:cubicBezTo>
                    <a:cubicBezTo>
                      <a:pt x="123" y="76"/>
                      <a:pt x="119" y="74"/>
                      <a:pt x="119" y="68"/>
                    </a:cubicBezTo>
                    <a:cubicBezTo>
                      <a:pt x="118" y="62"/>
                      <a:pt x="124" y="55"/>
                      <a:pt x="133" y="53"/>
                    </a:cubicBezTo>
                    <a:cubicBezTo>
                      <a:pt x="133" y="48"/>
                      <a:pt x="133" y="48"/>
                      <a:pt x="133" y="48"/>
                    </a:cubicBezTo>
                    <a:cubicBezTo>
                      <a:pt x="133" y="48"/>
                      <a:pt x="134" y="47"/>
                      <a:pt x="134" y="47"/>
                    </a:cubicBezTo>
                    <a:cubicBezTo>
                      <a:pt x="142" y="47"/>
                      <a:pt x="142" y="47"/>
                      <a:pt x="142" y="47"/>
                    </a:cubicBezTo>
                    <a:cubicBezTo>
                      <a:pt x="143" y="47"/>
                      <a:pt x="143" y="47"/>
                      <a:pt x="143" y="52"/>
                    </a:cubicBezTo>
                    <a:cubicBezTo>
                      <a:pt x="153" y="53"/>
                      <a:pt x="159" y="60"/>
                      <a:pt x="160" y="67"/>
                    </a:cubicBezTo>
                    <a:cubicBezTo>
                      <a:pt x="160" y="68"/>
                      <a:pt x="159" y="68"/>
                      <a:pt x="158" y="68"/>
                    </a:cubicBezTo>
                    <a:cubicBezTo>
                      <a:pt x="147" y="69"/>
                      <a:pt x="147" y="69"/>
                      <a:pt x="147" y="69"/>
                    </a:cubicBezTo>
                    <a:cubicBezTo>
                      <a:pt x="147" y="69"/>
                      <a:pt x="147" y="65"/>
                      <a:pt x="141" y="65"/>
                    </a:cubicBezTo>
                    <a:cubicBezTo>
                      <a:pt x="139" y="66"/>
                      <a:pt x="139" y="67"/>
                      <a:pt x="139" y="68"/>
                    </a:cubicBezTo>
                    <a:cubicBezTo>
                      <a:pt x="139" y="70"/>
                      <a:pt x="142" y="72"/>
                      <a:pt x="150" y="75"/>
                    </a:cubicBezTo>
                    <a:cubicBezTo>
                      <a:pt x="157" y="79"/>
                      <a:pt x="160" y="82"/>
                      <a:pt x="161" y="87"/>
                    </a:cubicBezTo>
                    <a:cubicBezTo>
                      <a:pt x="161" y="96"/>
                      <a:pt x="155" y="102"/>
                      <a:pt x="145" y="1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 name="Freeform: Shape 26"/>
              <p:cNvSpPr>
                <a:spLocks/>
              </p:cNvSpPr>
              <p:nvPr/>
            </p:nvSpPr>
            <p:spPr bwMode="auto">
              <a:xfrm>
                <a:off x="10198100" y="790575"/>
                <a:ext cx="406400" cy="152400"/>
              </a:xfrm>
              <a:custGeom>
                <a:avLst/>
                <a:gdLst>
                  <a:gd name="T0" fmla="*/ 26 w 107"/>
                  <a:gd name="T1" fmla="*/ 38 h 40"/>
                  <a:gd name="T2" fmla="*/ 50 w 107"/>
                  <a:gd name="T3" fmla="*/ 40 h 40"/>
                  <a:gd name="T4" fmla="*/ 84 w 107"/>
                  <a:gd name="T5" fmla="*/ 37 h 40"/>
                  <a:gd name="T6" fmla="*/ 107 w 107"/>
                  <a:gd name="T7" fmla="*/ 25 h 40"/>
                  <a:gd name="T8" fmla="*/ 102 w 107"/>
                  <a:gd name="T9" fmla="*/ 20 h 40"/>
                  <a:gd name="T10" fmla="*/ 93 w 107"/>
                  <a:gd name="T11" fmla="*/ 12 h 40"/>
                  <a:gd name="T12" fmla="*/ 95 w 107"/>
                  <a:gd name="T13" fmla="*/ 1 h 40"/>
                  <a:gd name="T14" fmla="*/ 91 w 107"/>
                  <a:gd name="T15" fmla="*/ 1 h 40"/>
                  <a:gd name="T16" fmla="*/ 75 w 107"/>
                  <a:gd name="T17" fmla="*/ 7 h 40"/>
                  <a:gd name="T18" fmla="*/ 64 w 107"/>
                  <a:gd name="T19" fmla="*/ 3 h 40"/>
                  <a:gd name="T20" fmla="*/ 40 w 107"/>
                  <a:gd name="T21" fmla="*/ 5 h 40"/>
                  <a:gd name="T22" fmla="*/ 39 w 107"/>
                  <a:gd name="T23" fmla="*/ 6 h 40"/>
                  <a:gd name="T24" fmla="*/ 23 w 107"/>
                  <a:gd name="T25" fmla="*/ 16 h 40"/>
                  <a:gd name="T26" fmla="*/ 17 w 107"/>
                  <a:gd name="T27" fmla="*/ 15 h 40"/>
                  <a:gd name="T28" fmla="*/ 10 w 107"/>
                  <a:gd name="T29" fmla="*/ 16 h 40"/>
                  <a:gd name="T30" fmla="*/ 5 w 107"/>
                  <a:gd name="T31" fmla="*/ 23 h 40"/>
                  <a:gd name="T32" fmla="*/ 0 w 107"/>
                  <a:gd name="T33" fmla="*/ 28 h 40"/>
                  <a:gd name="T34" fmla="*/ 27 w 107"/>
                  <a:gd name="T35" fmla="*/ 38 h 40"/>
                  <a:gd name="T36" fmla="*/ 26 w 107"/>
                  <a:gd name="T37" fmla="*/ 38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40">
                    <a:moveTo>
                      <a:pt x="26" y="38"/>
                    </a:moveTo>
                    <a:cubicBezTo>
                      <a:pt x="33" y="40"/>
                      <a:pt x="42" y="40"/>
                      <a:pt x="50" y="40"/>
                    </a:cubicBezTo>
                    <a:cubicBezTo>
                      <a:pt x="63" y="40"/>
                      <a:pt x="74" y="39"/>
                      <a:pt x="84" y="37"/>
                    </a:cubicBezTo>
                    <a:cubicBezTo>
                      <a:pt x="107" y="25"/>
                      <a:pt x="107" y="25"/>
                      <a:pt x="107" y="25"/>
                    </a:cubicBezTo>
                    <a:cubicBezTo>
                      <a:pt x="107" y="25"/>
                      <a:pt x="107" y="22"/>
                      <a:pt x="102" y="20"/>
                    </a:cubicBezTo>
                    <a:cubicBezTo>
                      <a:pt x="98" y="17"/>
                      <a:pt x="92" y="16"/>
                      <a:pt x="93" y="12"/>
                    </a:cubicBezTo>
                    <a:cubicBezTo>
                      <a:pt x="94" y="8"/>
                      <a:pt x="96" y="3"/>
                      <a:pt x="95" y="1"/>
                    </a:cubicBezTo>
                    <a:cubicBezTo>
                      <a:pt x="94" y="0"/>
                      <a:pt x="93" y="0"/>
                      <a:pt x="91" y="1"/>
                    </a:cubicBezTo>
                    <a:cubicBezTo>
                      <a:pt x="84" y="2"/>
                      <a:pt x="75" y="7"/>
                      <a:pt x="75" y="7"/>
                    </a:cubicBezTo>
                    <a:cubicBezTo>
                      <a:pt x="75" y="7"/>
                      <a:pt x="73" y="3"/>
                      <a:pt x="64" y="3"/>
                    </a:cubicBezTo>
                    <a:cubicBezTo>
                      <a:pt x="57" y="3"/>
                      <a:pt x="45" y="3"/>
                      <a:pt x="40" y="5"/>
                    </a:cubicBezTo>
                    <a:cubicBezTo>
                      <a:pt x="39" y="5"/>
                      <a:pt x="39" y="6"/>
                      <a:pt x="39" y="6"/>
                    </a:cubicBezTo>
                    <a:cubicBezTo>
                      <a:pt x="36" y="8"/>
                      <a:pt x="30" y="16"/>
                      <a:pt x="23" y="16"/>
                    </a:cubicBezTo>
                    <a:cubicBezTo>
                      <a:pt x="21" y="16"/>
                      <a:pt x="19" y="15"/>
                      <a:pt x="17" y="15"/>
                    </a:cubicBezTo>
                    <a:cubicBezTo>
                      <a:pt x="15" y="14"/>
                      <a:pt x="14" y="14"/>
                      <a:pt x="10" y="16"/>
                    </a:cubicBezTo>
                    <a:cubicBezTo>
                      <a:pt x="5" y="19"/>
                      <a:pt x="5" y="23"/>
                      <a:pt x="5" y="23"/>
                    </a:cubicBezTo>
                    <a:cubicBezTo>
                      <a:pt x="5" y="23"/>
                      <a:pt x="0" y="22"/>
                      <a:pt x="0" y="28"/>
                    </a:cubicBezTo>
                    <a:cubicBezTo>
                      <a:pt x="15" y="35"/>
                      <a:pt x="27" y="38"/>
                      <a:pt x="27" y="38"/>
                    </a:cubicBezTo>
                    <a:cubicBezTo>
                      <a:pt x="27" y="38"/>
                      <a:pt x="26" y="38"/>
                      <a:pt x="26"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grpSp>
        <p:nvGrpSpPr>
          <p:cNvPr id="50" name="组合 49"/>
          <p:cNvGrpSpPr/>
          <p:nvPr/>
        </p:nvGrpSpPr>
        <p:grpSpPr>
          <a:xfrm>
            <a:off x="6216254" y="2803527"/>
            <a:ext cx="572691" cy="1502569"/>
            <a:chOff x="6216253" y="2802732"/>
            <a:chExt cx="572691" cy="1502569"/>
          </a:xfrm>
        </p:grpSpPr>
        <p:grpSp>
          <p:nvGrpSpPr>
            <p:cNvPr id="9" name="Group 7"/>
            <p:cNvGrpSpPr/>
            <p:nvPr/>
          </p:nvGrpSpPr>
          <p:grpSpPr>
            <a:xfrm>
              <a:off x="6216253" y="2802732"/>
              <a:ext cx="572691" cy="1502569"/>
              <a:chOff x="3246438" y="3736976"/>
              <a:chExt cx="763588" cy="2003425"/>
            </a:xfrm>
            <a:effectLst>
              <a:outerShdw blurRad="76200" dir="18900000" sy="23000" kx="-1200000" algn="bl" rotWithShape="0">
                <a:prstClr val="black">
                  <a:alpha val="20000"/>
                </a:prstClr>
              </a:outerShdw>
            </a:effectLst>
          </p:grpSpPr>
          <p:sp>
            <p:nvSpPr>
              <p:cNvPr id="37" name="Rectangle 35"/>
              <p:cNvSpPr>
                <a:spLocks/>
              </p:cNvSpPr>
              <p:nvPr/>
            </p:nvSpPr>
            <p:spPr bwMode="auto">
              <a:xfrm>
                <a:off x="3586957" y="4432301"/>
                <a:ext cx="82550" cy="1308100"/>
              </a:xfrm>
              <a:prstGeom prst="rect">
                <a:avLst/>
              </a:prstGeom>
              <a:solidFill>
                <a:srgbClr val="A90202"/>
              </a:solidFill>
              <a:ln>
                <a:noFill/>
              </a:ln>
            </p:spPr>
            <p:txBody>
              <a:bodyPr anchor="ctr"/>
              <a:lstStyle/>
              <a:p>
                <a:pPr algn="ctr"/>
                <a:endParaRPr/>
              </a:p>
            </p:txBody>
          </p:sp>
          <p:sp>
            <p:nvSpPr>
              <p:cNvPr id="38" name="Oval 36"/>
              <p:cNvSpPr>
                <a:spLocks/>
              </p:cNvSpPr>
              <p:nvPr/>
            </p:nvSpPr>
            <p:spPr bwMode="auto">
              <a:xfrm>
                <a:off x="3246438" y="3736976"/>
                <a:ext cx="763588" cy="760413"/>
              </a:xfrm>
              <a:prstGeom prst="ellipse">
                <a:avLst/>
              </a:prstGeom>
              <a:solidFill>
                <a:schemeClr val="accent4"/>
              </a:solidFill>
              <a:ln w="38100">
                <a:solidFill>
                  <a:schemeClr val="accent4">
                    <a:lumMod val="75000"/>
                  </a:schemeClr>
                </a:solidFill>
                <a:round/>
                <a:headEnd/>
                <a:tailEnd/>
              </a:ln>
            </p:spPr>
            <p:txBody>
              <a:bodyPr anchor="ctr"/>
              <a:lstStyle/>
              <a:p>
                <a:pPr algn="ctr"/>
                <a:endParaRPr/>
              </a:p>
            </p:txBody>
          </p:sp>
        </p:grpSp>
        <p:grpSp>
          <p:nvGrpSpPr>
            <p:cNvPr id="21" name="Group 19"/>
            <p:cNvGrpSpPr/>
            <p:nvPr/>
          </p:nvGrpSpPr>
          <p:grpSpPr>
            <a:xfrm>
              <a:off x="6371320" y="2960580"/>
              <a:ext cx="300018" cy="243579"/>
              <a:chOff x="4037394" y="5979440"/>
              <a:chExt cx="400024" cy="324772"/>
            </a:xfrm>
            <a:solidFill>
              <a:schemeClr val="bg1"/>
            </a:solidFill>
          </p:grpSpPr>
          <p:sp>
            <p:nvSpPr>
              <p:cNvPr id="25" name="Freeform: Shape 23"/>
              <p:cNvSpPr>
                <a:spLocks/>
              </p:cNvSpPr>
              <p:nvPr/>
            </p:nvSpPr>
            <p:spPr bwMode="auto">
              <a:xfrm>
                <a:off x="4311998" y="6078455"/>
                <a:ext cx="75252" cy="100336"/>
              </a:xfrm>
              <a:custGeom>
                <a:avLst/>
                <a:gdLst>
                  <a:gd name="T0" fmla="*/ 11 w 24"/>
                  <a:gd name="T1" fmla="*/ 2 h 32"/>
                  <a:gd name="T2" fmla="*/ 8 w 24"/>
                  <a:gd name="T3" fmla="*/ 0 h 32"/>
                  <a:gd name="T4" fmla="*/ 4 w 24"/>
                  <a:gd name="T5" fmla="*/ 0 h 32"/>
                  <a:gd name="T6" fmla="*/ 0 w 24"/>
                  <a:gd name="T7" fmla="*/ 4 h 32"/>
                  <a:gd name="T8" fmla="*/ 0 w 24"/>
                  <a:gd name="T9" fmla="*/ 28 h 32"/>
                  <a:gd name="T10" fmla="*/ 4 w 24"/>
                  <a:gd name="T11" fmla="*/ 32 h 32"/>
                  <a:gd name="T12" fmla="*/ 20 w 24"/>
                  <a:gd name="T13" fmla="*/ 32 h 32"/>
                  <a:gd name="T14" fmla="*/ 24 w 24"/>
                  <a:gd name="T15" fmla="*/ 28 h 32"/>
                  <a:gd name="T16" fmla="*/ 24 w 24"/>
                  <a:gd name="T17" fmla="*/ 22 h 32"/>
                  <a:gd name="T18" fmla="*/ 23 w 24"/>
                  <a:gd name="T19" fmla="*/ 20 h 32"/>
                  <a:gd name="T20" fmla="*/ 11 w 24"/>
                  <a:gd name="T21" fmla="*/ 2 h 32"/>
                  <a:gd name="T22" fmla="*/ 20 w 24"/>
                  <a:gd name="T23" fmla="*/ 28 h 32"/>
                  <a:gd name="T24" fmla="*/ 4 w 24"/>
                  <a:gd name="T25" fmla="*/ 28 h 32"/>
                  <a:gd name="T26" fmla="*/ 4 w 24"/>
                  <a:gd name="T27" fmla="*/ 4 h 32"/>
                  <a:gd name="T28" fmla="*/ 8 w 24"/>
                  <a:gd name="T29" fmla="*/ 4 h 32"/>
                  <a:gd name="T30" fmla="*/ 20 w 24"/>
                  <a:gd name="T31" fmla="*/ 22 h 32"/>
                  <a:gd name="T32" fmla="*/ 20 w 24"/>
                  <a:gd name="T33"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 h="32">
                    <a:moveTo>
                      <a:pt x="11" y="2"/>
                    </a:moveTo>
                    <a:cubicBezTo>
                      <a:pt x="11" y="1"/>
                      <a:pt x="9" y="0"/>
                      <a:pt x="8" y="0"/>
                    </a:cubicBezTo>
                    <a:cubicBezTo>
                      <a:pt x="4" y="0"/>
                      <a:pt x="4" y="0"/>
                      <a:pt x="4" y="0"/>
                    </a:cubicBezTo>
                    <a:cubicBezTo>
                      <a:pt x="2" y="0"/>
                      <a:pt x="0" y="2"/>
                      <a:pt x="0" y="4"/>
                    </a:cubicBezTo>
                    <a:cubicBezTo>
                      <a:pt x="0" y="28"/>
                      <a:pt x="0" y="28"/>
                      <a:pt x="0" y="28"/>
                    </a:cubicBezTo>
                    <a:cubicBezTo>
                      <a:pt x="0" y="30"/>
                      <a:pt x="2" y="32"/>
                      <a:pt x="4" y="32"/>
                    </a:cubicBezTo>
                    <a:cubicBezTo>
                      <a:pt x="20" y="32"/>
                      <a:pt x="20" y="32"/>
                      <a:pt x="20" y="32"/>
                    </a:cubicBezTo>
                    <a:cubicBezTo>
                      <a:pt x="22" y="32"/>
                      <a:pt x="24" y="30"/>
                      <a:pt x="24" y="28"/>
                    </a:cubicBezTo>
                    <a:cubicBezTo>
                      <a:pt x="24" y="22"/>
                      <a:pt x="24" y="22"/>
                      <a:pt x="24" y="22"/>
                    </a:cubicBezTo>
                    <a:cubicBezTo>
                      <a:pt x="24" y="21"/>
                      <a:pt x="24" y="20"/>
                      <a:pt x="23" y="20"/>
                    </a:cubicBezTo>
                    <a:lnTo>
                      <a:pt x="11" y="2"/>
                    </a:lnTo>
                    <a:close/>
                    <a:moveTo>
                      <a:pt x="20" y="28"/>
                    </a:moveTo>
                    <a:cubicBezTo>
                      <a:pt x="4" y="28"/>
                      <a:pt x="4" y="28"/>
                      <a:pt x="4" y="28"/>
                    </a:cubicBezTo>
                    <a:cubicBezTo>
                      <a:pt x="4" y="4"/>
                      <a:pt x="4" y="4"/>
                      <a:pt x="4" y="4"/>
                    </a:cubicBezTo>
                    <a:cubicBezTo>
                      <a:pt x="8" y="4"/>
                      <a:pt x="8" y="4"/>
                      <a:pt x="8" y="4"/>
                    </a:cubicBezTo>
                    <a:cubicBezTo>
                      <a:pt x="20" y="22"/>
                      <a:pt x="20" y="22"/>
                      <a:pt x="20" y="22"/>
                    </a:cubicBezTo>
                    <a:lnTo>
                      <a:pt x="20"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 name="Freeform: Shape 24"/>
              <p:cNvSpPr>
                <a:spLocks/>
              </p:cNvSpPr>
              <p:nvPr/>
            </p:nvSpPr>
            <p:spPr bwMode="auto">
              <a:xfrm>
                <a:off x="4037394" y="5979440"/>
                <a:ext cx="400024" cy="324772"/>
              </a:xfrm>
              <a:custGeom>
                <a:avLst/>
                <a:gdLst>
                  <a:gd name="T0" fmla="*/ 126 w 128"/>
                  <a:gd name="T1" fmla="*/ 49 h 104"/>
                  <a:gd name="T2" fmla="*/ 110 w 128"/>
                  <a:gd name="T3" fmla="*/ 25 h 104"/>
                  <a:gd name="T4" fmla="*/ 100 w 128"/>
                  <a:gd name="T5" fmla="*/ 20 h 104"/>
                  <a:gd name="T6" fmla="*/ 84 w 128"/>
                  <a:gd name="T7" fmla="*/ 20 h 104"/>
                  <a:gd name="T8" fmla="*/ 84 w 128"/>
                  <a:gd name="T9" fmla="*/ 12 h 104"/>
                  <a:gd name="T10" fmla="*/ 72 w 128"/>
                  <a:gd name="T11" fmla="*/ 0 h 104"/>
                  <a:gd name="T12" fmla="*/ 12 w 128"/>
                  <a:gd name="T13" fmla="*/ 0 h 104"/>
                  <a:gd name="T14" fmla="*/ 0 w 128"/>
                  <a:gd name="T15" fmla="*/ 12 h 104"/>
                  <a:gd name="T16" fmla="*/ 0 w 128"/>
                  <a:gd name="T17" fmla="*/ 56 h 104"/>
                  <a:gd name="T18" fmla="*/ 12 w 128"/>
                  <a:gd name="T19" fmla="*/ 68 h 104"/>
                  <a:gd name="T20" fmla="*/ 12 w 128"/>
                  <a:gd name="T21" fmla="*/ 68 h 104"/>
                  <a:gd name="T22" fmla="*/ 12 w 128"/>
                  <a:gd name="T23" fmla="*/ 80 h 104"/>
                  <a:gd name="T24" fmla="*/ 24 w 128"/>
                  <a:gd name="T25" fmla="*/ 92 h 104"/>
                  <a:gd name="T26" fmla="*/ 29 w 128"/>
                  <a:gd name="T27" fmla="*/ 92 h 104"/>
                  <a:gd name="T28" fmla="*/ 44 w 128"/>
                  <a:gd name="T29" fmla="*/ 104 h 104"/>
                  <a:gd name="T30" fmla="*/ 59 w 128"/>
                  <a:gd name="T31" fmla="*/ 92 h 104"/>
                  <a:gd name="T32" fmla="*/ 81 w 128"/>
                  <a:gd name="T33" fmla="*/ 92 h 104"/>
                  <a:gd name="T34" fmla="*/ 96 w 128"/>
                  <a:gd name="T35" fmla="*/ 104 h 104"/>
                  <a:gd name="T36" fmla="*/ 111 w 128"/>
                  <a:gd name="T37" fmla="*/ 92 h 104"/>
                  <a:gd name="T38" fmla="*/ 116 w 128"/>
                  <a:gd name="T39" fmla="*/ 92 h 104"/>
                  <a:gd name="T40" fmla="*/ 128 w 128"/>
                  <a:gd name="T41" fmla="*/ 80 h 104"/>
                  <a:gd name="T42" fmla="*/ 128 w 128"/>
                  <a:gd name="T43" fmla="*/ 56 h 104"/>
                  <a:gd name="T44" fmla="*/ 126 w 128"/>
                  <a:gd name="T45" fmla="*/ 49 h 104"/>
                  <a:gd name="T46" fmla="*/ 12 w 128"/>
                  <a:gd name="T47" fmla="*/ 60 h 104"/>
                  <a:gd name="T48" fmla="*/ 8 w 128"/>
                  <a:gd name="T49" fmla="*/ 56 h 104"/>
                  <a:gd name="T50" fmla="*/ 8 w 128"/>
                  <a:gd name="T51" fmla="*/ 12 h 104"/>
                  <a:gd name="T52" fmla="*/ 12 w 128"/>
                  <a:gd name="T53" fmla="*/ 8 h 104"/>
                  <a:gd name="T54" fmla="*/ 72 w 128"/>
                  <a:gd name="T55" fmla="*/ 8 h 104"/>
                  <a:gd name="T56" fmla="*/ 76 w 128"/>
                  <a:gd name="T57" fmla="*/ 12 h 104"/>
                  <a:gd name="T58" fmla="*/ 76 w 128"/>
                  <a:gd name="T59" fmla="*/ 20 h 104"/>
                  <a:gd name="T60" fmla="*/ 76 w 128"/>
                  <a:gd name="T61" fmla="*/ 28 h 104"/>
                  <a:gd name="T62" fmla="*/ 76 w 128"/>
                  <a:gd name="T63" fmla="*/ 56 h 104"/>
                  <a:gd name="T64" fmla="*/ 72 w 128"/>
                  <a:gd name="T65" fmla="*/ 60 h 104"/>
                  <a:gd name="T66" fmla="*/ 12 w 128"/>
                  <a:gd name="T67" fmla="*/ 60 h 104"/>
                  <a:gd name="T68" fmla="*/ 44 w 128"/>
                  <a:gd name="T69" fmla="*/ 96 h 104"/>
                  <a:gd name="T70" fmla="*/ 36 w 128"/>
                  <a:gd name="T71" fmla="*/ 88 h 104"/>
                  <a:gd name="T72" fmla="*/ 44 w 128"/>
                  <a:gd name="T73" fmla="*/ 80 h 104"/>
                  <a:gd name="T74" fmla="*/ 52 w 128"/>
                  <a:gd name="T75" fmla="*/ 88 h 104"/>
                  <a:gd name="T76" fmla="*/ 44 w 128"/>
                  <a:gd name="T77" fmla="*/ 96 h 104"/>
                  <a:gd name="T78" fmla="*/ 96 w 128"/>
                  <a:gd name="T79" fmla="*/ 96 h 104"/>
                  <a:gd name="T80" fmla="*/ 88 w 128"/>
                  <a:gd name="T81" fmla="*/ 88 h 104"/>
                  <a:gd name="T82" fmla="*/ 96 w 128"/>
                  <a:gd name="T83" fmla="*/ 80 h 104"/>
                  <a:gd name="T84" fmla="*/ 104 w 128"/>
                  <a:gd name="T85" fmla="*/ 88 h 104"/>
                  <a:gd name="T86" fmla="*/ 96 w 128"/>
                  <a:gd name="T87" fmla="*/ 96 h 104"/>
                  <a:gd name="T88" fmla="*/ 120 w 128"/>
                  <a:gd name="T89" fmla="*/ 80 h 104"/>
                  <a:gd name="T90" fmla="*/ 116 w 128"/>
                  <a:gd name="T91" fmla="*/ 84 h 104"/>
                  <a:gd name="T92" fmla="*/ 111 w 128"/>
                  <a:gd name="T93" fmla="*/ 84 h 104"/>
                  <a:gd name="T94" fmla="*/ 96 w 128"/>
                  <a:gd name="T95" fmla="*/ 72 h 104"/>
                  <a:gd name="T96" fmla="*/ 81 w 128"/>
                  <a:gd name="T97" fmla="*/ 84 h 104"/>
                  <a:gd name="T98" fmla="*/ 59 w 128"/>
                  <a:gd name="T99" fmla="*/ 84 h 104"/>
                  <a:gd name="T100" fmla="*/ 44 w 128"/>
                  <a:gd name="T101" fmla="*/ 72 h 104"/>
                  <a:gd name="T102" fmla="*/ 29 w 128"/>
                  <a:gd name="T103" fmla="*/ 84 h 104"/>
                  <a:gd name="T104" fmla="*/ 24 w 128"/>
                  <a:gd name="T105" fmla="*/ 84 h 104"/>
                  <a:gd name="T106" fmla="*/ 20 w 128"/>
                  <a:gd name="T107" fmla="*/ 80 h 104"/>
                  <a:gd name="T108" fmla="*/ 20 w 128"/>
                  <a:gd name="T109" fmla="*/ 68 h 104"/>
                  <a:gd name="T110" fmla="*/ 72 w 128"/>
                  <a:gd name="T111" fmla="*/ 68 h 104"/>
                  <a:gd name="T112" fmla="*/ 84 w 128"/>
                  <a:gd name="T113" fmla="*/ 56 h 104"/>
                  <a:gd name="T114" fmla="*/ 84 w 128"/>
                  <a:gd name="T115" fmla="*/ 28 h 104"/>
                  <a:gd name="T116" fmla="*/ 100 w 128"/>
                  <a:gd name="T117" fmla="*/ 28 h 104"/>
                  <a:gd name="T118" fmla="*/ 103 w 128"/>
                  <a:gd name="T119" fmla="*/ 30 h 104"/>
                  <a:gd name="T120" fmla="*/ 119 w 128"/>
                  <a:gd name="T121" fmla="*/ 54 h 104"/>
                  <a:gd name="T122" fmla="*/ 120 w 128"/>
                  <a:gd name="T123" fmla="*/ 56 h 104"/>
                  <a:gd name="T124" fmla="*/ 120 w 128"/>
                  <a:gd name="T125" fmla="*/ 8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8" h="104">
                    <a:moveTo>
                      <a:pt x="126" y="49"/>
                    </a:moveTo>
                    <a:cubicBezTo>
                      <a:pt x="110" y="25"/>
                      <a:pt x="110" y="25"/>
                      <a:pt x="110" y="25"/>
                    </a:cubicBezTo>
                    <a:cubicBezTo>
                      <a:pt x="108" y="22"/>
                      <a:pt x="104" y="20"/>
                      <a:pt x="100" y="20"/>
                    </a:cubicBezTo>
                    <a:cubicBezTo>
                      <a:pt x="84" y="20"/>
                      <a:pt x="84" y="20"/>
                      <a:pt x="84" y="20"/>
                    </a:cubicBezTo>
                    <a:cubicBezTo>
                      <a:pt x="84" y="12"/>
                      <a:pt x="84" y="12"/>
                      <a:pt x="84" y="12"/>
                    </a:cubicBezTo>
                    <a:cubicBezTo>
                      <a:pt x="84" y="5"/>
                      <a:pt x="79" y="0"/>
                      <a:pt x="72" y="0"/>
                    </a:cubicBezTo>
                    <a:cubicBezTo>
                      <a:pt x="12" y="0"/>
                      <a:pt x="12" y="0"/>
                      <a:pt x="12" y="0"/>
                    </a:cubicBezTo>
                    <a:cubicBezTo>
                      <a:pt x="5" y="0"/>
                      <a:pt x="0" y="5"/>
                      <a:pt x="0" y="12"/>
                    </a:cubicBezTo>
                    <a:cubicBezTo>
                      <a:pt x="0" y="56"/>
                      <a:pt x="0" y="56"/>
                      <a:pt x="0" y="56"/>
                    </a:cubicBezTo>
                    <a:cubicBezTo>
                      <a:pt x="0" y="63"/>
                      <a:pt x="5" y="68"/>
                      <a:pt x="12" y="68"/>
                    </a:cubicBezTo>
                    <a:cubicBezTo>
                      <a:pt x="12" y="68"/>
                      <a:pt x="12" y="68"/>
                      <a:pt x="12" y="68"/>
                    </a:cubicBezTo>
                    <a:cubicBezTo>
                      <a:pt x="12" y="80"/>
                      <a:pt x="12" y="80"/>
                      <a:pt x="12" y="80"/>
                    </a:cubicBezTo>
                    <a:cubicBezTo>
                      <a:pt x="12" y="87"/>
                      <a:pt x="17" y="92"/>
                      <a:pt x="24" y="92"/>
                    </a:cubicBezTo>
                    <a:cubicBezTo>
                      <a:pt x="29" y="92"/>
                      <a:pt x="29" y="92"/>
                      <a:pt x="29" y="92"/>
                    </a:cubicBezTo>
                    <a:cubicBezTo>
                      <a:pt x="30" y="99"/>
                      <a:pt x="37" y="104"/>
                      <a:pt x="44" y="104"/>
                    </a:cubicBezTo>
                    <a:cubicBezTo>
                      <a:pt x="51" y="104"/>
                      <a:pt x="58" y="99"/>
                      <a:pt x="59" y="92"/>
                    </a:cubicBezTo>
                    <a:cubicBezTo>
                      <a:pt x="81" y="92"/>
                      <a:pt x="81" y="92"/>
                      <a:pt x="81" y="92"/>
                    </a:cubicBezTo>
                    <a:cubicBezTo>
                      <a:pt x="82" y="99"/>
                      <a:pt x="89" y="104"/>
                      <a:pt x="96" y="104"/>
                    </a:cubicBezTo>
                    <a:cubicBezTo>
                      <a:pt x="103" y="104"/>
                      <a:pt x="110" y="99"/>
                      <a:pt x="111" y="92"/>
                    </a:cubicBezTo>
                    <a:cubicBezTo>
                      <a:pt x="116" y="92"/>
                      <a:pt x="116" y="92"/>
                      <a:pt x="116" y="92"/>
                    </a:cubicBezTo>
                    <a:cubicBezTo>
                      <a:pt x="123" y="92"/>
                      <a:pt x="128" y="87"/>
                      <a:pt x="128" y="80"/>
                    </a:cubicBezTo>
                    <a:cubicBezTo>
                      <a:pt x="128" y="56"/>
                      <a:pt x="128" y="56"/>
                      <a:pt x="128" y="56"/>
                    </a:cubicBezTo>
                    <a:cubicBezTo>
                      <a:pt x="128" y="54"/>
                      <a:pt x="127" y="51"/>
                      <a:pt x="126" y="49"/>
                    </a:cubicBezTo>
                    <a:close/>
                    <a:moveTo>
                      <a:pt x="12" y="60"/>
                    </a:moveTo>
                    <a:cubicBezTo>
                      <a:pt x="10" y="60"/>
                      <a:pt x="8" y="58"/>
                      <a:pt x="8" y="56"/>
                    </a:cubicBezTo>
                    <a:cubicBezTo>
                      <a:pt x="8" y="12"/>
                      <a:pt x="8" y="12"/>
                      <a:pt x="8" y="12"/>
                    </a:cubicBezTo>
                    <a:cubicBezTo>
                      <a:pt x="8" y="10"/>
                      <a:pt x="10" y="8"/>
                      <a:pt x="12" y="8"/>
                    </a:cubicBezTo>
                    <a:cubicBezTo>
                      <a:pt x="72" y="8"/>
                      <a:pt x="72" y="8"/>
                      <a:pt x="72" y="8"/>
                    </a:cubicBezTo>
                    <a:cubicBezTo>
                      <a:pt x="74" y="8"/>
                      <a:pt x="76" y="10"/>
                      <a:pt x="76" y="12"/>
                    </a:cubicBezTo>
                    <a:cubicBezTo>
                      <a:pt x="76" y="20"/>
                      <a:pt x="76" y="20"/>
                      <a:pt x="76" y="20"/>
                    </a:cubicBezTo>
                    <a:cubicBezTo>
                      <a:pt x="76" y="28"/>
                      <a:pt x="76" y="28"/>
                      <a:pt x="76" y="28"/>
                    </a:cubicBezTo>
                    <a:cubicBezTo>
                      <a:pt x="76" y="56"/>
                      <a:pt x="76" y="56"/>
                      <a:pt x="76" y="56"/>
                    </a:cubicBezTo>
                    <a:cubicBezTo>
                      <a:pt x="76" y="58"/>
                      <a:pt x="74" y="60"/>
                      <a:pt x="72" y="60"/>
                    </a:cubicBezTo>
                    <a:lnTo>
                      <a:pt x="12" y="60"/>
                    </a:lnTo>
                    <a:close/>
                    <a:moveTo>
                      <a:pt x="44" y="96"/>
                    </a:moveTo>
                    <a:cubicBezTo>
                      <a:pt x="40" y="96"/>
                      <a:pt x="36" y="92"/>
                      <a:pt x="36" y="88"/>
                    </a:cubicBezTo>
                    <a:cubicBezTo>
                      <a:pt x="36" y="84"/>
                      <a:pt x="40" y="80"/>
                      <a:pt x="44" y="80"/>
                    </a:cubicBezTo>
                    <a:cubicBezTo>
                      <a:pt x="48" y="80"/>
                      <a:pt x="52" y="84"/>
                      <a:pt x="52" y="88"/>
                    </a:cubicBezTo>
                    <a:cubicBezTo>
                      <a:pt x="52" y="92"/>
                      <a:pt x="48" y="96"/>
                      <a:pt x="44" y="96"/>
                    </a:cubicBezTo>
                    <a:close/>
                    <a:moveTo>
                      <a:pt x="96" y="96"/>
                    </a:moveTo>
                    <a:cubicBezTo>
                      <a:pt x="92" y="96"/>
                      <a:pt x="88" y="92"/>
                      <a:pt x="88" y="88"/>
                    </a:cubicBezTo>
                    <a:cubicBezTo>
                      <a:pt x="88" y="84"/>
                      <a:pt x="92" y="80"/>
                      <a:pt x="96" y="80"/>
                    </a:cubicBezTo>
                    <a:cubicBezTo>
                      <a:pt x="100" y="80"/>
                      <a:pt x="104" y="84"/>
                      <a:pt x="104" y="88"/>
                    </a:cubicBezTo>
                    <a:cubicBezTo>
                      <a:pt x="104" y="92"/>
                      <a:pt x="100" y="96"/>
                      <a:pt x="96" y="96"/>
                    </a:cubicBezTo>
                    <a:close/>
                    <a:moveTo>
                      <a:pt x="120" y="80"/>
                    </a:moveTo>
                    <a:cubicBezTo>
                      <a:pt x="120" y="82"/>
                      <a:pt x="118" y="84"/>
                      <a:pt x="116" y="84"/>
                    </a:cubicBezTo>
                    <a:cubicBezTo>
                      <a:pt x="111" y="84"/>
                      <a:pt x="111" y="84"/>
                      <a:pt x="111" y="84"/>
                    </a:cubicBezTo>
                    <a:cubicBezTo>
                      <a:pt x="110" y="77"/>
                      <a:pt x="103" y="72"/>
                      <a:pt x="96" y="72"/>
                    </a:cubicBezTo>
                    <a:cubicBezTo>
                      <a:pt x="89" y="72"/>
                      <a:pt x="82" y="77"/>
                      <a:pt x="81" y="84"/>
                    </a:cubicBezTo>
                    <a:cubicBezTo>
                      <a:pt x="59" y="84"/>
                      <a:pt x="59" y="84"/>
                      <a:pt x="59" y="84"/>
                    </a:cubicBezTo>
                    <a:cubicBezTo>
                      <a:pt x="58" y="77"/>
                      <a:pt x="51" y="72"/>
                      <a:pt x="44" y="72"/>
                    </a:cubicBezTo>
                    <a:cubicBezTo>
                      <a:pt x="37" y="72"/>
                      <a:pt x="30" y="77"/>
                      <a:pt x="29" y="84"/>
                    </a:cubicBezTo>
                    <a:cubicBezTo>
                      <a:pt x="24" y="84"/>
                      <a:pt x="24" y="84"/>
                      <a:pt x="24" y="84"/>
                    </a:cubicBezTo>
                    <a:cubicBezTo>
                      <a:pt x="22" y="84"/>
                      <a:pt x="20" y="82"/>
                      <a:pt x="20" y="80"/>
                    </a:cubicBezTo>
                    <a:cubicBezTo>
                      <a:pt x="20" y="68"/>
                      <a:pt x="20" y="68"/>
                      <a:pt x="20" y="68"/>
                    </a:cubicBezTo>
                    <a:cubicBezTo>
                      <a:pt x="72" y="68"/>
                      <a:pt x="72" y="68"/>
                      <a:pt x="72" y="68"/>
                    </a:cubicBezTo>
                    <a:cubicBezTo>
                      <a:pt x="79" y="68"/>
                      <a:pt x="84" y="63"/>
                      <a:pt x="84" y="56"/>
                    </a:cubicBezTo>
                    <a:cubicBezTo>
                      <a:pt x="84" y="28"/>
                      <a:pt x="84" y="28"/>
                      <a:pt x="84" y="28"/>
                    </a:cubicBezTo>
                    <a:cubicBezTo>
                      <a:pt x="100" y="28"/>
                      <a:pt x="100" y="28"/>
                      <a:pt x="100" y="28"/>
                    </a:cubicBezTo>
                    <a:cubicBezTo>
                      <a:pt x="101" y="28"/>
                      <a:pt x="103" y="29"/>
                      <a:pt x="103" y="30"/>
                    </a:cubicBezTo>
                    <a:cubicBezTo>
                      <a:pt x="119" y="54"/>
                      <a:pt x="119" y="54"/>
                      <a:pt x="119" y="54"/>
                    </a:cubicBezTo>
                    <a:cubicBezTo>
                      <a:pt x="120" y="54"/>
                      <a:pt x="120" y="55"/>
                      <a:pt x="120" y="56"/>
                    </a:cubicBezTo>
                    <a:lnTo>
                      <a:pt x="120"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grpSp>
        <p:nvGrpSpPr>
          <p:cNvPr id="49" name="组合 48"/>
          <p:cNvGrpSpPr/>
          <p:nvPr/>
        </p:nvGrpSpPr>
        <p:grpSpPr>
          <a:xfrm>
            <a:off x="5457813" y="1224480"/>
            <a:ext cx="473867" cy="1243291"/>
            <a:chOff x="5457812" y="1223685"/>
            <a:chExt cx="473867" cy="1243291"/>
          </a:xfrm>
        </p:grpSpPr>
        <p:grpSp>
          <p:nvGrpSpPr>
            <p:cNvPr id="10" name="Group 8"/>
            <p:cNvGrpSpPr/>
            <p:nvPr/>
          </p:nvGrpSpPr>
          <p:grpSpPr>
            <a:xfrm>
              <a:off x="5457812" y="1223685"/>
              <a:ext cx="473867" cy="1243291"/>
              <a:chOff x="3246438" y="3736976"/>
              <a:chExt cx="763588" cy="2003425"/>
            </a:xfrm>
            <a:effectLst>
              <a:outerShdw blurRad="76200" dir="18900000" sy="23000" kx="-1200000" algn="bl" rotWithShape="0">
                <a:prstClr val="black">
                  <a:alpha val="20000"/>
                </a:prstClr>
              </a:outerShdw>
            </a:effectLst>
          </p:grpSpPr>
          <p:sp>
            <p:nvSpPr>
              <p:cNvPr id="35" name="Rectangle 33"/>
              <p:cNvSpPr>
                <a:spLocks/>
              </p:cNvSpPr>
              <p:nvPr/>
            </p:nvSpPr>
            <p:spPr bwMode="auto">
              <a:xfrm>
                <a:off x="3586957" y="4432301"/>
                <a:ext cx="82550" cy="1308100"/>
              </a:xfrm>
              <a:prstGeom prst="rect">
                <a:avLst/>
              </a:prstGeom>
              <a:solidFill>
                <a:srgbClr val="A90202"/>
              </a:solidFill>
              <a:ln>
                <a:noFill/>
              </a:ln>
            </p:spPr>
            <p:txBody>
              <a:bodyPr anchor="ctr"/>
              <a:lstStyle/>
              <a:p>
                <a:pPr algn="ctr"/>
                <a:endParaRPr/>
              </a:p>
            </p:txBody>
          </p:sp>
          <p:sp>
            <p:nvSpPr>
              <p:cNvPr id="36" name="Oval 34"/>
              <p:cNvSpPr>
                <a:spLocks/>
              </p:cNvSpPr>
              <p:nvPr/>
            </p:nvSpPr>
            <p:spPr bwMode="auto">
              <a:xfrm>
                <a:off x="3246438" y="3736976"/>
                <a:ext cx="763588" cy="760413"/>
              </a:xfrm>
              <a:prstGeom prst="ellipse">
                <a:avLst/>
              </a:prstGeom>
              <a:solidFill>
                <a:schemeClr val="accent3"/>
              </a:solidFill>
              <a:ln w="38100">
                <a:solidFill>
                  <a:schemeClr val="accent3">
                    <a:lumMod val="75000"/>
                  </a:schemeClr>
                </a:solidFill>
                <a:round/>
                <a:headEnd/>
                <a:tailEnd/>
              </a:ln>
            </p:spPr>
            <p:txBody>
              <a:bodyPr anchor="ctr"/>
              <a:lstStyle/>
              <a:p>
                <a:pPr algn="ctr"/>
                <a:endParaRPr/>
              </a:p>
            </p:txBody>
          </p:sp>
        </p:grpSp>
        <p:grpSp>
          <p:nvGrpSpPr>
            <p:cNvPr id="22" name="Group 20"/>
            <p:cNvGrpSpPr/>
            <p:nvPr/>
          </p:nvGrpSpPr>
          <p:grpSpPr>
            <a:xfrm>
              <a:off x="5552210" y="1314516"/>
              <a:ext cx="300018" cy="262392"/>
              <a:chOff x="3237347" y="2768688"/>
              <a:chExt cx="400024" cy="349856"/>
            </a:xfrm>
            <a:solidFill>
              <a:schemeClr val="bg1"/>
            </a:solidFill>
          </p:grpSpPr>
          <p:sp>
            <p:nvSpPr>
              <p:cNvPr id="23" name="Freeform: Shape 21"/>
              <p:cNvSpPr>
                <a:spLocks/>
              </p:cNvSpPr>
              <p:nvPr/>
            </p:nvSpPr>
            <p:spPr bwMode="auto">
              <a:xfrm>
                <a:off x="3237347" y="2768688"/>
                <a:ext cx="400024" cy="349856"/>
              </a:xfrm>
              <a:custGeom>
                <a:avLst/>
                <a:gdLst>
                  <a:gd name="T0" fmla="*/ 128 w 128"/>
                  <a:gd name="T1" fmla="*/ 66 h 112"/>
                  <a:gd name="T2" fmla="*/ 112 w 128"/>
                  <a:gd name="T3" fmla="*/ 6 h 112"/>
                  <a:gd name="T4" fmla="*/ 104 w 128"/>
                  <a:gd name="T5" fmla="*/ 0 h 112"/>
                  <a:gd name="T6" fmla="*/ 64 w 128"/>
                  <a:gd name="T7" fmla="*/ 0 h 112"/>
                  <a:gd name="T8" fmla="*/ 24 w 128"/>
                  <a:gd name="T9" fmla="*/ 0 h 112"/>
                  <a:gd name="T10" fmla="*/ 16 w 128"/>
                  <a:gd name="T11" fmla="*/ 6 h 112"/>
                  <a:gd name="T12" fmla="*/ 0 w 128"/>
                  <a:gd name="T13" fmla="*/ 66 h 112"/>
                  <a:gd name="T14" fmla="*/ 0 w 128"/>
                  <a:gd name="T15" fmla="*/ 68 h 112"/>
                  <a:gd name="T16" fmla="*/ 0 w 128"/>
                  <a:gd name="T17" fmla="*/ 96 h 112"/>
                  <a:gd name="T18" fmla="*/ 16 w 128"/>
                  <a:gd name="T19" fmla="*/ 112 h 112"/>
                  <a:gd name="T20" fmla="*/ 112 w 128"/>
                  <a:gd name="T21" fmla="*/ 112 h 112"/>
                  <a:gd name="T22" fmla="*/ 128 w 128"/>
                  <a:gd name="T23" fmla="*/ 96 h 112"/>
                  <a:gd name="T24" fmla="*/ 128 w 128"/>
                  <a:gd name="T25" fmla="*/ 68 h 112"/>
                  <a:gd name="T26" fmla="*/ 128 w 128"/>
                  <a:gd name="T27" fmla="*/ 66 h 112"/>
                  <a:gd name="T28" fmla="*/ 120 w 128"/>
                  <a:gd name="T29" fmla="*/ 96 h 112"/>
                  <a:gd name="T30" fmla="*/ 112 w 128"/>
                  <a:gd name="T31" fmla="*/ 104 h 112"/>
                  <a:gd name="T32" fmla="*/ 16 w 128"/>
                  <a:gd name="T33" fmla="*/ 104 h 112"/>
                  <a:gd name="T34" fmla="*/ 8 w 128"/>
                  <a:gd name="T35" fmla="*/ 96 h 112"/>
                  <a:gd name="T36" fmla="*/ 8 w 128"/>
                  <a:gd name="T37" fmla="*/ 68 h 112"/>
                  <a:gd name="T38" fmla="*/ 24 w 128"/>
                  <a:gd name="T39" fmla="*/ 8 h 112"/>
                  <a:gd name="T40" fmla="*/ 104 w 128"/>
                  <a:gd name="T41" fmla="*/ 8 h 112"/>
                  <a:gd name="T42" fmla="*/ 120 w 128"/>
                  <a:gd name="T43" fmla="*/ 68 h 112"/>
                  <a:gd name="T44" fmla="*/ 120 w 128"/>
                  <a:gd name="T45" fmla="*/ 9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 h="112">
                    <a:moveTo>
                      <a:pt x="128" y="66"/>
                    </a:moveTo>
                    <a:cubicBezTo>
                      <a:pt x="112" y="6"/>
                      <a:pt x="112" y="6"/>
                      <a:pt x="112" y="6"/>
                    </a:cubicBezTo>
                    <a:cubicBezTo>
                      <a:pt x="111" y="2"/>
                      <a:pt x="108" y="0"/>
                      <a:pt x="104" y="0"/>
                    </a:cubicBezTo>
                    <a:cubicBezTo>
                      <a:pt x="64" y="0"/>
                      <a:pt x="64" y="0"/>
                      <a:pt x="64" y="0"/>
                    </a:cubicBezTo>
                    <a:cubicBezTo>
                      <a:pt x="24" y="0"/>
                      <a:pt x="24" y="0"/>
                      <a:pt x="24" y="0"/>
                    </a:cubicBezTo>
                    <a:cubicBezTo>
                      <a:pt x="20" y="0"/>
                      <a:pt x="17" y="2"/>
                      <a:pt x="16" y="6"/>
                    </a:cubicBezTo>
                    <a:cubicBezTo>
                      <a:pt x="0" y="66"/>
                      <a:pt x="0" y="66"/>
                      <a:pt x="0" y="66"/>
                    </a:cubicBezTo>
                    <a:cubicBezTo>
                      <a:pt x="0" y="67"/>
                      <a:pt x="0" y="67"/>
                      <a:pt x="0" y="68"/>
                    </a:cubicBezTo>
                    <a:cubicBezTo>
                      <a:pt x="0" y="96"/>
                      <a:pt x="0" y="96"/>
                      <a:pt x="0" y="96"/>
                    </a:cubicBezTo>
                    <a:cubicBezTo>
                      <a:pt x="0" y="105"/>
                      <a:pt x="7" y="112"/>
                      <a:pt x="16" y="112"/>
                    </a:cubicBezTo>
                    <a:cubicBezTo>
                      <a:pt x="112" y="112"/>
                      <a:pt x="112" y="112"/>
                      <a:pt x="112" y="112"/>
                    </a:cubicBezTo>
                    <a:cubicBezTo>
                      <a:pt x="121" y="112"/>
                      <a:pt x="128" y="105"/>
                      <a:pt x="128" y="96"/>
                    </a:cubicBezTo>
                    <a:cubicBezTo>
                      <a:pt x="128" y="68"/>
                      <a:pt x="128" y="68"/>
                      <a:pt x="128" y="68"/>
                    </a:cubicBezTo>
                    <a:cubicBezTo>
                      <a:pt x="128" y="67"/>
                      <a:pt x="128" y="67"/>
                      <a:pt x="128" y="66"/>
                    </a:cubicBezTo>
                    <a:close/>
                    <a:moveTo>
                      <a:pt x="120" y="96"/>
                    </a:moveTo>
                    <a:cubicBezTo>
                      <a:pt x="120" y="100"/>
                      <a:pt x="116" y="104"/>
                      <a:pt x="112" y="104"/>
                    </a:cubicBezTo>
                    <a:cubicBezTo>
                      <a:pt x="16" y="104"/>
                      <a:pt x="16" y="104"/>
                      <a:pt x="16" y="104"/>
                    </a:cubicBezTo>
                    <a:cubicBezTo>
                      <a:pt x="12" y="104"/>
                      <a:pt x="8" y="100"/>
                      <a:pt x="8" y="96"/>
                    </a:cubicBezTo>
                    <a:cubicBezTo>
                      <a:pt x="8" y="68"/>
                      <a:pt x="8" y="68"/>
                      <a:pt x="8" y="68"/>
                    </a:cubicBezTo>
                    <a:cubicBezTo>
                      <a:pt x="24" y="8"/>
                      <a:pt x="24" y="8"/>
                      <a:pt x="24" y="8"/>
                    </a:cubicBezTo>
                    <a:cubicBezTo>
                      <a:pt x="104" y="8"/>
                      <a:pt x="104" y="8"/>
                      <a:pt x="104" y="8"/>
                    </a:cubicBezTo>
                    <a:cubicBezTo>
                      <a:pt x="120" y="68"/>
                      <a:pt x="120" y="68"/>
                      <a:pt x="120" y="68"/>
                    </a:cubicBezTo>
                    <a:lnTo>
                      <a:pt x="120"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 name="Freeform: Shape 22"/>
              <p:cNvSpPr>
                <a:spLocks/>
              </p:cNvSpPr>
              <p:nvPr/>
            </p:nvSpPr>
            <p:spPr bwMode="auto">
              <a:xfrm>
                <a:off x="3283555" y="2818856"/>
                <a:ext cx="306289" cy="224436"/>
              </a:xfrm>
              <a:custGeom>
                <a:avLst/>
                <a:gdLst>
                  <a:gd name="T0" fmla="*/ 80 w 98"/>
                  <a:gd name="T1" fmla="*/ 0 h 72"/>
                  <a:gd name="T2" fmla="*/ 18 w 98"/>
                  <a:gd name="T3" fmla="*/ 0 h 72"/>
                  <a:gd name="T4" fmla="*/ 14 w 98"/>
                  <a:gd name="T5" fmla="*/ 3 h 72"/>
                  <a:gd name="T6" fmla="*/ 0 w 98"/>
                  <a:gd name="T7" fmla="*/ 51 h 72"/>
                  <a:gd name="T8" fmla="*/ 1 w 98"/>
                  <a:gd name="T9" fmla="*/ 54 h 72"/>
                  <a:gd name="T10" fmla="*/ 4 w 98"/>
                  <a:gd name="T11" fmla="*/ 56 h 72"/>
                  <a:gd name="T12" fmla="*/ 16 w 98"/>
                  <a:gd name="T13" fmla="*/ 56 h 72"/>
                  <a:gd name="T14" fmla="*/ 20 w 98"/>
                  <a:gd name="T15" fmla="*/ 56 h 72"/>
                  <a:gd name="T16" fmla="*/ 23 w 98"/>
                  <a:gd name="T17" fmla="*/ 56 h 72"/>
                  <a:gd name="T18" fmla="*/ 28 w 98"/>
                  <a:gd name="T19" fmla="*/ 68 h 72"/>
                  <a:gd name="T20" fmla="*/ 35 w 98"/>
                  <a:gd name="T21" fmla="*/ 72 h 72"/>
                  <a:gd name="T22" fmla="*/ 63 w 98"/>
                  <a:gd name="T23" fmla="*/ 72 h 72"/>
                  <a:gd name="T24" fmla="*/ 70 w 98"/>
                  <a:gd name="T25" fmla="*/ 68 h 72"/>
                  <a:gd name="T26" fmla="*/ 75 w 98"/>
                  <a:gd name="T27" fmla="*/ 56 h 72"/>
                  <a:gd name="T28" fmla="*/ 78 w 98"/>
                  <a:gd name="T29" fmla="*/ 56 h 72"/>
                  <a:gd name="T30" fmla="*/ 82 w 98"/>
                  <a:gd name="T31" fmla="*/ 56 h 72"/>
                  <a:gd name="T32" fmla="*/ 94 w 98"/>
                  <a:gd name="T33" fmla="*/ 56 h 72"/>
                  <a:gd name="T34" fmla="*/ 97 w 98"/>
                  <a:gd name="T35" fmla="*/ 54 h 72"/>
                  <a:gd name="T36" fmla="*/ 98 w 98"/>
                  <a:gd name="T37" fmla="*/ 51 h 72"/>
                  <a:gd name="T38" fmla="*/ 84 w 98"/>
                  <a:gd name="T39" fmla="*/ 3 h 72"/>
                  <a:gd name="T40" fmla="*/ 80 w 98"/>
                  <a:gd name="T41" fmla="*/ 0 h 72"/>
                  <a:gd name="T42" fmla="*/ 82 w 98"/>
                  <a:gd name="T43" fmla="*/ 48 h 72"/>
                  <a:gd name="T44" fmla="*/ 75 w 98"/>
                  <a:gd name="T45" fmla="*/ 48 h 72"/>
                  <a:gd name="T46" fmla="*/ 68 w 98"/>
                  <a:gd name="T47" fmla="*/ 52 h 72"/>
                  <a:gd name="T48" fmla="*/ 63 w 98"/>
                  <a:gd name="T49" fmla="*/ 64 h 72"/>
                  <a:gd name="T50" fmla="*/ 35 w 98"/>
                  <a:gd name="T51" fmla="*/ 64 h 72"/>
                  <a:gd name="T52" fmla="*/ 30 w 98"/>
                  <a:gd name="T53" fmla="*/ 52 h 72"/>
                  <a:gd name="T54" fmla="*/ 23 w 98"/>
                  <a:gd name="T55" fmla="*/ 48 h 72"/>
                  <a:gd name="T56" fmla="*/ 16 w 98"/>
                  <a:gd name="T57" fmla="*/ 48 h 72"/>
                  <a:gd name="T58" fmla="*/ 6 w 98"/>
                  <a:gd name="T59" fmla="*/ 48 h 72"/>
                  <a:gd name="T60" fmla="*/ 18 w 98"/>
                  <a:gd name="T61" fmla="*/ 4 h 72"/>
                  <a:gd name="T62" fmla="*/ 80 w 98"/>
                  <a:gd name="T63" fmla="*/ 4 h 72"/>
                  <a:gd name="T64" fmla="*/ 92 w 98"/>
                  <a:gd name="T65" fmla="*/ 48 h 72"/>
                  <a:gd name="T66" fmla="*/ 82 w 98"/>
                  <a:gd name="T67" fmla="*/ 4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8" h="72">
                    <a:moveTo>
                      <a:pt x="80" y="0"/>
                    </a:moveTo>
                    <a:cubicBezTo>
                      <a:pt x="18" y="0"/>
                      <a:pt x="18" y="0"/>
                      <a:pt x="18" y="0"/>
                    </a:cubicBezTo>
                    <a:cubicBezTo>
                      <a:pt x="16" y="0"/>
                      <a:pt x="15" y="1"/>
                      <a:pt x="14" y="3"/>
                    </a:cubicBezTo>
                    <a:cubicBezTo>
                      <a:pt x="0" y="51"/>
                      <a:pt x="0" y="51"/>
                      <a:pt x="0" y="51"/>
                    </a:cubicBezTo>
                    <a:cubicBezTo>
                      <a:pt x="0" y="52"/>
                      <a:pt x="0" y="53"/>
                      <a:pt x="1" y="54"/>
                    </a:cubicBezTo>
                    <a:cubicBezTo>
                      <a:pt x="2" y="55"/>
                      <a:pt x="3" y="56"/>
                      <a:pt x="4" y="56"/>
                    </a:cubicBezTo>
                    <a:cubicBezTo>
                      <a:pt x="16" y="56"/>
                      <a:pt x="16" y="56"/>
                      <a:pt x="16" y="56"/>
                    </a:cubicBezTo>
                    <a:cubicBezTo>
                      <a:pt x="20" y="56"/>
                      <a:pt x="20" y="56"/>
                      <a:pt x="20" y="56"/>
                    </a:cubicBezTo>
                    <a:cubicBezTo>
                      <a:pt x="23" y="56"/>
                      <a:pt x="23" y="56"/>
                      <a:pt x="23" y="56"/>
                    </a:cubicBezTo>
                    <a:cubicBezTo>
                      <a:pt x="28" y="68"/>
                      <a:pt x="28" y="68"/>
                      <a:pt x="28" y="68"/>
                    </a:cubicBezTo>
                    <a:cubicBezTo>
                      <a:pt x="30" y="70"/>
                      <a:pt x="32" y="72"/>
                      <a:pt x="35" y="72"/>
                    </a:cubicBezTo>
                    <a:cubicBezTo>
                      <a:pt x="63" y="72"/>
                      <a:pt x="63" y="72"/>
                      <a:pt x="63" y="72"/>
                    </a:cubicBezTo>
                    <a:cubicBezTo>
                      <a:pt x="66" y="72"/>
                      <a:pt x="68" y="70"/>
                      <a:pt x="70" y="68"/>
                    </a:cubicBezTo>
                    <a:cubicBezTo>
                      <a:pt x="75" y="56"/>
                      <a:pt x="75" y="56"/>
                      <a:pt x="75" y="56"/>
                    </a:cubicBezTo>
                    <a:cubicBezTo>
                      <a:pt x="78" y="56"/>
                      <a:pt x="78" y="56"/>
                      <a:pt x="78" y="56"/>
                    </a:cubicBezTo>
                    <a:cubicBezTo>
                      <a:pt x="82" y="56"/>
                      <a:pt x="82" y="56"/>
                      <a:pt x="82" y="56"/>
                    </a:cubicBezTo>
                    <a:cubicBezTo>
                      <a:pt x="94" y="56"/>
                      <a:pt x="94" y="56"/>
                      <a:pt x="94" y="56"/>
                    </a:cubicBezTo>
                    <a:cubicBezTo>
                      <a:pt x="95" y="56"/>
                      <a:pt x="96" y="55"/>
                      <a:pt x="97" y="54"/>
                    </a:cubicBezTo>
                    <a:cubicBezTo>
                      <a:pt x="98" y="53"/>
                      <a:pt x="98" y="52"/>
                      <a:pt x="98" y="51"/>
                    </a:cubicBezTo>
                    <a:cubicBezTo>
                      <a:pt x="84" y="3"/>
                      <a:pt x="84" y="3"/>
                      <a:pt x="84" y="3"/>
                    </a:cubicBezTo>
                    <a:cubicBezTo>
                      <a:pt x="83" y="1"/>
                      <a:pt x="82" y="0"/>
                      <a:pt x="80" y="0"/>
                    </a:cubicBezTo>
                    <a:close/>
                    <a:moveTo>
                      <a:pt x="82" y="48"/>
                    </a:moveTo>
                    <a:cubicBezTo>
                      <a:pt x="75" y="48"/>
                      <a:pt x="75" y="48"/>
                      <a:pt x="75" y="48"/>
                    </a:cubicBezTo>
                    <a:cubicBezTo>
                      <a:pt x="72" y="48"/>
                      <a:pt x="70" y="50"/>
                      <a:pt x="68" y="52"/>
                    </a:cubicBezTo>
                    <a:cubicBezTo>
                      <a:pt x="63" y="64"/>
                      <a:pt x="63" y="64"/>
                      <a:pt x="63" y="64"/>
                    </a:cubicBezTo>
                    <a:cubicBezTo>
                      <a:pt x="35" y="64"/>
                      <a:pt x="35" y="64"/>
                      <a:pt x="35" y="64"/>
                    </a:cubicBezTo>
                    <a:cubicBezTo>
                      <a:pt x="30" y="52"/>
                      <a:pt x="30" y="52"/>
                      <a:pt x="30" y="52"/>
                    </a:cubicBezTo>
                    <a:cubicBezTo>
                      <a:pt x="28" y="50"/>
                      <a:pt x="26" y="48"/>
                      <a:pt x="23" y="48"/>
                    </a:cubicBezTo>
                    <a:cubicBezTo>
                      <a:pt x="16" y="48"/>
                      <a:pt x="16" y="48"/>
                      <a:pt x="16" y="48"/>
                    </a:cubicBezTo>
                    <a:cubicBezTo>
                      <a:pt x="6" y="48"/>
                      <a:pt x="6" y="48"/>
                      <a:pt x="6" y="48"/>
                    </a:cubicBezTo>
                    <a:cubicBezTo>
                      <a:pt x="18" y="4"/>
                      <a:pt x="18" y="4"/>
                      <a:pt x="18" y="4"/>
                    </a:cubicBezTo>
                    <a:cubicBezTo>
                      <a:pt x="80" y="4"/>
                      <a:pt x="80" y="4"/>
                      <a:pt x="80" y="4"/>
                    </a:cubicBezTo>
                    <a:cubicBezTo>
                      <a:pt x="92" y="48"/>
                      <a:pt x="92" y="48"/>
                      <a:pt x="92" y="48"/>
                    </a:cubicBezTo>
                    <a:lnTo>
                      <a:pt x="82"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spTree>
    <p:extLst>
      <p:ext uri="{BB962C8B-B14F-4D97-AF65-F5344CB8AC3E}">
        <p14:creationId xmlns:p14="http://schemas.microsoft.com/office/powerpoint/2010/main" val="1601328048"/>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down)">
                                      <p:cBhvr>
                                        <p:cTn id="7" dur="500"/>
                                        <p:tgtEl>
                                          <p:spTgt spid="46"/>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0"/>
                                        </p:tgtEl>
                                        <p:attrNameLst>
                                          <p:attrName>style.visibility</p:attrName>
                                        </p:attrNameLst>
                                      </p:cBhvr>
                                      <p:to>
                                        <p:strVal val="visible"/>
                                      </p:to>
                                    </p:set>
                                    <p:animEffect transition="in" filter="fade">
                                      <p:cBhvr>
                                        <p:cTn id="11" dur="1000"/>
                                        <p:tgtEl>
                                          <p:spTgt spid="50"/>
                                        </p:tgtEl>
                                      </p:cBhvr>
                                    </p:animEffect>
                                    <p:anim calcmode="lin" valueType="num">
                                      <p:cBhvr>
                                        <p:cTn id="12" dur="1000" fill="hold"/>
                                        <p:tgtEl>
                                          <p:spTgt spid="50"/>
                                        </p:tgtEl>
                                        <p:attrNameLst>
                                          <p:attrName>ppt_x</p:attrName>
                                        </p:attrNameLst>
                                      </p:cBhvr>
                                      <p:tavLst>
                                        <p:tav tm="0">
                                          <p:val>
                                            <p:strVal val="#ppt_x"/>
                                          </p:val>
                                        </p:tav>
                                        <p:tav tm="100000">
                                          <p:val>
                                            <p:strVal val="#ppt_x"/>
                                          </p:val>
                                        </p:tav>
                                      </p:tavLst>
                                    </p:anim>
                                    <p:anim calcmode="lin" valueType="num">
                                      <p:cBhvr>
                                        <p:cTn id="13" dur="1000" fill="hold"/>
                                        <p:tgtEl>
                                          <p:spTgt spid="50"/>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49"/>
                                        </p:tgtEl>
                                        <p:attrNameLst>
                                          <p:attrName>style.visibility</p:attrName>
                                        </p:attrNameLst>
                                      </p:cBhvr>
                                      <p:to>
                                        <p:strVal val="visible"/>
                                      </p:to>
                                    </p:set>
                                    <p:animEffect transition="in" filter="fade">
                                      <p:cBhvr>
                                        <p:cTn id="16" dur="1000"/>
                                        <p:tgtEl>
                                          <p:spTgt spid="49"/>
                                        </p:tgtEl>
                                      </p:cBhvr>
                                    </p:animEffect>
                                    <p:anim calcmode="lin" valueType="num">
                                      <p:cBhvr>
                                        <p:cTn id="17" dur="1000" fill="hold"/>
                                        <p:tgtEl>
                                          <p:spTgt spid="49"/>
                                        </p:tgtEl>
                                        <p:attrNameLst>
                                          <p:attrName>ppt_x</p:attrName>
                                        </p:attrNameLst>
                                      </p:cBhvr>
                                      <p:tavLst>
                                        <p:tav tm="0">
                                          <p:val>
                                            <p:strVal val="#ppt_x"/>
                                          </p:val>
                                        </p:tav>
                                        <p:tav tm="100000">
                                          <p:val>
                                            <p:strVal val="#ppt_x"/>
                                          </p:val>
                                        </p:tav>
                                      </p:tavLst>
                                    </p:anim>
                                    <p:anim calcmode="lin" valueType="num">
                                      <p:cBhvr>
                                        <p:cTn id="18" dur="1000" fill="hold"/>
                                        <p:tgtEl>
                                          <p:spTgt spid="49"/>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48"/>
                                        </p:tgtEl>
                                        <p:attrNameLst>
                                          <p:attrName>style.visibility</p:attrName>
                                        </p:attrNameLst>
                                      </p:cBhvr>
                                      <p:to>
                                        <p:strVal val="visible"/>
                                      </p:to>
                                    </p:set>
                                    <p:animEffect transition="in" filter="fade">
                                      <p:cBhvr>
                                        <p:cTn id="21" dur="1000"/>
                                        <p:tgtEl>
                                          <p:spTgt spid="48"/>
                                        </p:tgtEl>
                                      </p:cBhvr>
                                    </p:animEffect>
                                    <p:anim calcmode="lin" valueType="num">
                                      <p:cBhvr>
                                        <p:cTn id="22" dur="1000" fill="hold"/>
                                        <p:tgtEl>
                                          <p:spTgt spid="48"/>
                                        </p:tgtEl>
                                        <p:attrNameLst>
                                          <p:attrName>ppt_x</p:attrName>
                                        </p:attrNameLst>
                                      </p:cBhvr>
                                      <p:tavLst>
                                        <p:tav tm="0">
                                          <p:val>
                                            <p:strVal val="#ppt_x"/>
                                          </p:val>
                                        </p:tav>
                                        <p:tav tm="100000">
                                          <p:val>
                                            <p:strVal val="#ppt_x"/>
                                          </p:val>
                                        </p:tav>
                                      </p:tavLst>
                                    </p:anim>
                                    <p:anim calcmode="lin" valueType="num">
                                      <p:cBhvr>
                                        <p:cTn id="23" dur="1000" fill="hold"/>
                                        <p:tgtEl>
                                          <p:spTgt spid="48"/>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47"/>
                                        </p:tgtEl>
                                        <p:attrNameLst>
                                          <p:attrName>style.visibility</p:attrName>
                                        </p:attrNameLst>
                                      </p:cBhvr>
                                      <p:to>
                                        <p:strVal val="visible"/>
                                      </p:to>
                                    </p:set>
                                    <p:animEffect transition="in" filter="fade">
                                      <p:cBhvr>
                                        <p:cTn id="26" dur="1000"/>
                                        <p:tgtEl>
                                          <p:spTgt spid="47"/>
                                        </p:tgtEl>
                                      </p:cBhvr>
                                    </p:animEffect>
                                    <p:anim calcmode="lin" valueType="num">
                                      <p:cBhvr>
                                        <p:cTn id="27" dur="1000" fill="hold"/>
                                        <p:tgtEl>
                                          <p:spTgt spid="47"/>
                                        </p:tgtEl>
                                        <p:attrNameLst>
                                          <p:attrName>ppt_x</p:attrName>
                                        </p:attrNameLst>
                                      </p:cBhvr>
                                      <p:tavLst>
                                        <p:tav tm="0">
                                          <p:val>
                                            <p:strVal val="#ppt_x"/>
                                          </p:val>
                                        </p:tav>
                                        <p:tav tm="100000">
                                          <p:val>
                                            <p:strVal val="#ppt_x"/>
                                          </p:val>
                                        </p:tav>
                                      </p:tavLst>
                                    </p:anim>
                                    <p:anim calcmode="lin" valueType="num">
                                      <p:cBhvr>
                                        <p:cTn id="28" dur="1000" fill="hold"/>
                                        <p:tgtEl>
                                          <p:spTgt spid="47"/>
                                        </p:tgtEl>
                                        <p:attrNameLst>
                                          <p:attrName>ppt_y</p:attrName>
                                        </p:attrNameLst>
                                      </p:cBhvr>
                                      <p:tavLst>
                                        <p:tav tm="0">
                                          <p:val>
                                            <p:strVal val="#ppt_y+.1"/>
                                          </p:val>
                                        </p:tav>
                                        <p:tav tm="100000">
                                          <p:val>
                                            <p:strVal val="#ppt_y"/>
                                          </p:val>
                                        </p:tav>
                                      </p:tavLst>
                                    </p:anim>
                                  </p:childTnLst>
                                </p:cTn>
                              </p:par>
                            </p:childTnLst>
                          </p:cTn>
                        </p:par>
                        <p:par>
                          <p:cTn id="29" fill="hold">
                            <p:stCondLst>
                              <p:cond delay="1500"/>
                            </p:stCondLst>
                            <p:childTnLst>
                              <p:par>
                                <p:cTn id="30" presetID="53" presetClass="entr" presetSubtype="16" fill="hold" nodeType="afterEffect">
                                  <p:stCondLst>
                                    <p:cond delay="0"/>
                                  </p:stCondLst>
                                  <p:childTnLst>
                                    <p:set>
                                      <p:cBhvr>
                                        <p:cTn id="31" dur="1" fill="hold">
                                          <p:stCondLst>
                                            <p:cond delay="0"/>
                                          </p:stCondLst>
                                        </p:cTn>
                                        <p:tgtEl>
                                          <p:spTgt spid="54"/>
                                        </p:tgtEl>
                                        <p:attrNameLst>
                                          <p:attrName>style.visibility</p:attrName>
                                        </p:attrNameLst>
                                      </p:cBhvr>
                                      <p:to>
                                        <p:strVal val="visible"/>
                                      </p:to>
                                    </p:set>
                                    <p:anim calcmode="lin" valueType="num">
                                      <p:cBhvr>
                                        <p:cTn id="32" dur="500" fill="hold"/>
                                        <p:tgtEl>
                                          <p:spTgt spid="54"/>
                                        </p:tgtEl>
                                        <p:attrNameLst>
                                          <p:attrName>ppt_w</p:attrName>
                                        </p:attrNameLst>
                                      </p:cBhvr>
                                      <p:tavLst>
                                        <p:tav tm="0">
                                          <p:val>
                                            <p:fltVal val="0"/>
                                          </p:val>
                                        </p:tav>
                                        <p:tav tm="100000">
                                          <p:val>
                                            <p:strVal val="#ppt_w"/>
                                          </p:val>
                                        </p:tav>
                                      </p:tavLst>
                                    </p:anim>
                                    <p:anim calcmode="lin" valueType="num">
                                      <p:cBhvr>
                                        <p:cTn id="33" dur="500" fill="hold"/>
                                        <p:tgtEl>
                                          <p:spTgt spid="54"/>
                                        </p:tgtEl>
                                        <p:attrNameLst>
                                          <p:attrName>ppt_h</p:attrName>
                                        </p:attrNameLst>
                                      </p:cBhvr>
                                      <p:tavLst>
                                        <p:tav tm="0">
                                          <p:val>
                                            <p:fltVal val="0"/>
                                          </p:val>
                                        </p:tav>
                                        <p:tav tm="100000">
                                          <p:val>
                                            <p:strVal val="#ppt_h"/>
                                          </p:val>
                                        </p:tav>
                                      </p:tavLst>
                                    </p:anim>
                                    <p:animEffect transition="in" filter="fade">
                                      <p:cBhvr>
                                        <p:cTn id="34" dur="500"/>
                                        <p:tgtEl>
                                          <p:spTgt spid="54"/>
                                        </p:tgtEl>
                                      </p:cBhvr>
                                    </p:animEffect>
                                  </p:childTnLst>
                                </p:cTn>
                              </p:par>
                              <p:par>
                                <p:cTn id="35" presetID="53" presetClass="entr" presetSubtype="16" fill="hold" nodeType="withEffect">
                                  <p:stCondLst>
                                    <p:cond delay="0"/>
                                  </p:stCondLst>
                                  <p:childTnLst>
                                    <p:set>
                                      <p:cBhvr>
                                        <p:cTn id="36" dur="1" fill="hold">
                                          <p:stCondLst>
                                            <p:cond delay="0"/>
                                          </p:stCondLst>
                                        </p:cTn>
                                        <p:tgtEl>
                                          <p:spTgt spid="53"/>
                                        </p:tgtEl>
                                        <p:attrNameLst>
                                          <p:attrName>style.visibility</p:attrName>
                                        </p:attrNameLst>
                                      </p:cBhvr>
                                      <p:to>
                                        <p:strVal val="visible"/>
                                      </p:to>
                                    </p:set>
                                    <p:anim calcmode="lin" valueType="num">
                                      <p:cBhvr>
                                        <p:cTn id="37" dur="500" fill="hold"/>
                                        <p:tgtEl>
                                          <p:spTgt spid="53"/>
                                        </p:tgtEl>
                                        <p:attrNameLst>
                                          <p:attrName>ppt_w</p:attrName>
                                        </p:attrNameLst>
                                      </p:cBhvr>
                                      <p:tavLst>
                                        <p:tav tm="0">
                                          <p:val>
                                            <p:fltVal val="0"/>
                                          </p:val>
                                        </p:tav>
                                        <p:tav tm="100000">
                                          <p:val>
                                            <p:strVal val="#ppt_w"/>
                                          </p:val>
                                        </p:tav>
                                      </p:tavLst>
                                    </p:anim>
                                    <p:anim calcmode="lin" valueType="num">
                                      <p:cBhvr>
                                        <p:cTn id="38" dur="500" fill="hold"/>
                                        <p:tgtEl>
                                          <p:spTgt spid="53"/>
                                        </p:tgtEl>
                                        <p:attrNameLst>
                                          <p:attrName>ppt_h</p:attrName>
                                        </p:attrNameLst>
                                      </p:cBhvr>
                                      <p:tavLst>
                                        <p:tav tm="0">
                                          <p:val>
                                            <p:fltVal val="0"/>
                                          </p:val>
                                        </p:tav>
                                        <p:tav tm="100000">
                                          <p:val>
                                            <p:strVal val="#ppt_h"/>
                                          </p:val>
                                        </p:tav>
                                      </p:tavLst>
                                    </p:anim>
                                    <p:animEffect transition="in" filter="fade">
                                      <p:cBhvr>
                                        <p:cTn id="39" dur="500"/>
                                        <p:tgtEl>
                                          <p:spTgt spid="53"/>
                                        </p:tgtEl>
                                      </p:cBhvr>
                                    </p:animEffect>
                                  </p:childTnLst>
                                </p:cTn>
                              </p:par>
                              <p:par>
                                <p:cTn id="40" presetID="53" presetClass="entr" presetSubtype="16" fill="hold" nodeType="withEffect">
                                  <p:stCondLst>
                                    <p:cond delay="0"/>
                                  </p:stCondLst>
                                  <p:childTnLst>
                                    <p:set>
                                      <p:cBhvr>
                                        <p:cTn id="41" dur="1" fill="hold">
                                          <p:stCondLst>
                                            <p:cond delay="0"/>
                                          </p:stCondLst>
                                        </p:cTn>
                                        <p:tgtEl>
                                          <p:spTgt spid="51"/>
                                        </p:tgtEl>
                                        <p:attrNameLst>
                                          <p:attrName>style.visibility</p:attrName>
                                        </p:attrNameLst>
                                      </p:cBhvr>
                                      <p:to>
                                        <p:strVal val="visible"/>
                                      </p:to>
                                    </p:set>
                                    <p:anim calcmode="lin" valueType="num">
                                      <p:cBhvr>
                                        <p:cTn id="42" dur="500" fill="hold"/>
                                        <p:tgtEl>
                                          <p:spTgt spid="51"/>
                                        </p:tgtEl>
                                        <p:attrNameLst>
                                          <p:attrName>ppt_w</p:attrName>
                                        </p:attrNameLst>
                                      </p:cBhvr>
                                      <p:tavLst>
                                        <p:tav tm="0">
                                          <p:val>
                                            <p:fltVal val="0"/>
                                          </p:val>
                                        </p:tav>
                                        <p:tav tm="100000">
                                          <p:val>
                                            <p:strVal val="#ppt_w"/>
                                          </p:val>
                                        </p:tav>
                                      </p:tavLst>
                                    </p:anim>
                                    <p:anim calcmode="lin" valueType="num">
                                      <p:cBhvr>
                                        <p:cTn id="43" dur="500" fill="hold"/>
                                        <p:tgtEl>
                                          <p:spTgt spid="51"/>
                                        </p:tgtEl>
                                        <p:attrNameLst>
                                          <p:attrName>ppt_h</p:attrName>
                                        </p:attrNameLst>
                                      </p:cBhvr>
                                      <p:tavLst>
                                        <p:tav tm="0">
                                          <p:val>
                                            <p:fltVal val="0"/>
                                          </p:val>
                                        </p:tav>
                                        <p:tav tm="100000">
                                          <p:val>
                                            <p:strVal val="#ppt_h"/>
                                          </p:val>
                                        </p:tav>
                                      </p:tavLst>
                                    </p:anim>
                                    <p:animEffect transition="in" filter="fade">
                                      <p:cBhvr>
                                        <p:cTn id="44" dur="500"/>
                                        <p:tgtEl>
                                          <p:spTgt spid="51"/>
                                        </p:tgtEl>
                                      </p:cBhvr>
                                    </p:animEffect>
                                  </p:childTnLst>
                                </p:cTn>
                              </p:par>
                              <p:par>
                                <p:cTn id="45" presetID="53" presetClass="entr" presetSubtype="16" fill="hold" nodeType="withEffect">
                                  <p:stCondLst>
                                    <p:cond delay="0"/>
                                  </p:stCondLst>
                                  <p:childTnLst>
                                    <p:set>
                                      <p:cBhvr>
                                        <p:cTn id="46" dur="1" fill="hold">
                                          <p:stCondLst>
                                            <p:cond delay="0"/>
                                          </p:stCondLst>
                                        </p:cTn>
                                        <p:tgtEl>
                                          <p:spTgt spid="52"/>
                                        </p:tgtEl>
                                        <p:attrNameLst>
                                          <p:attrName>style.visibility</p:attrName>
                                        </p:attrNameLst>
                                      </p:cBhvr>
                                      <p:to>
                                        <p:strVal val="visible"/>
                                      </p:to>
                                    </p:set>
                                    <p:anim calcmode="lin" valueType="num">
                                      <p:cBhvr>
                                        <p:cTn id="47" dur="500" fill="hold"/>
                                        <p:tgtEl>
                                          <p:spTgt spid="52"/>
                                        </p:tgtEl>
                                        <p:attrNameLst>
                                          <p:attrName>ppt_w</p:attrName>
                                        </p:attrNameLst>
                                      </p:cBhvr>
                                      <p:tavLst>
                                        <p:tav tm="0">
                                          <p:val>
                                            <p:fltVal val="0"/>
                                          </p:val>
                                        </p:tav>
                                        <p:tav tm="100000">
                                          <p:val>
                                            <p:strVal val="#ppt_w"/>
                                          </p:val>
                                        </p:tav>
                                      </p:tavLst>
                                    </p:anim>
                                    <p:anim calcmode="lin" valueType="num">
                                      <p:cBhvr>
                                        <p:cTn id="48" dur="500" fill="hold"/>
                                        <p:tgtEl>
                                          <p:spTgt spid="52"/>
                                        </p:tgtEl>
                                        <p:attrNameLst>
                                          <p:attrName>ppt_h</p:attrName>
                                        </p:attrNameLst>
                                      </p:cBhvr>
                                      <p:tavLst>
                                        <p:tav tm="0">
                                          <p:val>
                                            <p:fltVal val="0"/>
                                          </p:val>
                                        </p:tav>
                                        <p:tav tm="100000">
                                          <p:val>
                                            <p:strVal val="#ppt_h"/>
                                          </p:val>
                                        </p:tav>
                                      </p:tavLst>
                                    </p:anim>
                                    <p:animEffect transition="in" filter="fade">
                                      <p:cBhvr>
                                        <p:cTn id="49"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27"/>
          <p:cNvSpPr txBox="1"/>
          <p:nvPr/>
        </p:nvSpPr>
        <p:spPr>
          <a:xfrm>
            <a:off x="776496" y="3972642"/>
            <a:ext cx="7591009" cy="394147"/>
          </a:xfrm>
          <a:prstGeom prst="rect">
            <a:avLst/>
          </a:prstGeom>
          <a:noFill/>
        </p:spPr>
        <p:txBody>
          <a:bodyPr lIns="0" tIns="0" rIns="0" bIns="0">
            <a:spAutoFit/>
          </a:bodyPr>
          <a:lstStyle/>
          <a:p>
            <a:pPr defTabSz="1031573">
              <a:lnSpc>
                <a:spcPct val="150000"/>
              </a:lnSpc>
              <a:defRPr/>
            </a:pPr>
            <a:r>
              <a:rPr lang="zh-CN" altLang="en-US"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29" name="Straight Connector 28"/>
          <p:cNvCxnSpPr/>
          <p:nvPr/>
        </p:nvCxnSpPr>
        <p:spPr>
          <a:xfrm>
            <a:off x="782847" y="3839300"/>
            <a:ext cx="7578309"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2" name="Group 35"/>
          <p:cNvGrpSpPr>
            <a:grpSpLocks/>
          </p:cNvGrpSpPr>
          <p:nvPr/>
        </p:nvGrpSpPr>
        <p:grpSpPr bwMode="auto">
          <a:xfrm>
            <a:off x="4687882" y="1217800"/>
            <a:ext cx="3736770" cy="594796"/>
            <a:chOff x="4033795" y="1014165"/>
            <a:chExt cx="3738310" cy="594470"/>
          </a:xfrm>
        </p:grpSpPr>
        <p:grpSp>
          <p:nvGrpSpPr>
            <p:cNvPr id="64538" name="Group 29"/>
            <p:cNvGrpSpPr>
              <a:grpSpLocks/>
            </p:cNvGrpSpPr>
            <p:nvPr/>
          </p:nvGrpSpPr>
          <p:grpSpPr bwMode="auto">
            <a:xfrm>
              <a:off x="4399049" y="1014165"/>
              <a:ext cx="3373056" cy="594470"/>
              <a:chOff x="798899" y="1703000"/>
              <a:chExt cx="1860501" cy="594470"/>
            </a:xfrm>
          </p:grpSpPr>
          <p:sp>
            <p:nvSpPr>
              <p:cNvPr id="63" name="Text Placeholder 3"/>
              <p:cNvSpPr txBox="1">
                <a:spLocks/>
              </p:cNvSpPr>
              <p:nvPr/>
            </p:nvSpPr>
            <p:spPr>
              <a:xfrm>
                <a:off x="798899" y="1703000"/>
                <a:ext cx="1008381" cy="218722"/>
              </a:xfrm>
              <a:prstGeom prst="rect">
                <a:avLst/>
              </a:prstGeom>
            </p:spPr>
            <p:txBody>
              <a:bodyPr wrap="none" lIns="0" tIns="0" rIns="0" bIns="0" anchor="ctr">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4353">
                  <a:spcBef>
                    <a:spcPct val="20000"/>
                  </a:spcBef>
                  <a:defRPr/>
                </a:pPr>
                <a:r>
                  <a:rPr lang="zh-CN" altLang="en-US" sz="1422"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直接复制你的内容到此</a:t>
                </a:r>
                <a:endParaRPr lang="en-US" sz="1422"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4" name="Text Placeholder 3"/>
              <p:cNvSpPr txBox="1">
                <a:spLocks/>
              </p:cNvSpPr>
              <p:nvPr/>
            </p:nvSpPr>
            <p:spPr>
              <a:xfrm>
                <a:off x="798899" y="2034850"/>
                <a:ext cx="1860501" cy="262620"/>
              </a:xfrm>
              <a:prstGeom prst="rect">
                <a:avLst/>
              </a:prstGeom>
            </p:spPr>
            <p:txBody>
              <a:bodyPr lIns="0" tIns="0" rIns="0" bIns="0" anchor="ctr">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4353">
                  <a:lnSpc>
                    <a:spcPct val="150000"/>
                  </a:lnSpc>
                  <a:spcBef>
                    <a:spcPct val="20000"/>
                  </a:spcBef>
                  <a:defRPr/>
                </a:pPr>
                <a:r>
                  <a:rPr lang="zh-CN" altLang="en-US"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a:t>
                </a:r>
                <a:endParaRPr lang="en-US"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1" name="Rectangle 30"/>
            <p:cNvSpPr/>
            <p:nvPr/>
          </p:nvSpPr>
          <p:spPr>
            <a:xfrm>
              <a:off x="4033795" y="1235377"/>
              <a:ext cx="202061" cy="218722"/>
            </a:xfrm>
            <a:prstGeom prst="rect">
              <a:avLst/>
            </a:prstGeom>
          </p:spPr>
          <p:txBody>
            <a:bodyPr wrap="none" lIns="0" tIns="0" rIns="0" bIns="0">
              <a:spAutoFit/>
            </a:bodyPr>
            <a:lstStyle/>
            <a:p>
              <a:pPr defTabSz="1031573">
                <a:defRPr/>
              </a:pPr>
              <a:r>
                <a:rPr lang="en-US" sz="1422"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01</a:t>
              </a:r>
            </a:p>
          </p:txBody>
        </p:sp>
      </p:grpSp>
      <p:grpSp>
        <p:nvGrpSpPr>
          <p:cNvPr id="5" name="Group 36"/>
          <p:cNvGrpSpPr>
            <a:grpSpLocks/>
          </p:cNvGrpSpPr>
          <p:nvPr/>
        </p:nvGrpSpPr>
        <p:grpSpPr bwMode="auto">
          <a:xfrm>
            <a:off x="4687882" y="2059285"/>
            <a:ext cx="3736770" cy="594646"/>
            <a:chOff x="4033795" y="1836607"/>
            <a:chExt cx="3738310" cy="594320"/>
          </a:xfrm>
        </p:grpSpPr>
        <p:grpSp>
          <p:nvGrpSpPr>
            <p:cNvPr id="64534" name="Group 29"/>
            <p:cNvGrpSpPr>
              <a:grpSpLocks/>
            </p:cNvGrpSpPr>
            <p:nvPr/>
          </p:nvGrpSpPr>
          <p:grpSpPr bwMode="auto">
            <a:xfrm>
              <a:off x="4399049" y="1836607"/>
              <a:ext cx="3373056" cy="594320"/>
              <a:chOff x="798899" y="1703151"/>
              <a:chExt cx="1860501" cy="594320"/>
            </a:xfrm>
          </p:grpSpPr>
          <p:sp>
            <p:nvSpPr>
              <p:cNvPr id="64536" name="Text Placeholder 3"/>
              <p:cNvSpPr txBox="1">
                <a:spLocks/>
              </p:cNvSpPr>
              <p:nvPr/>
            </p:nvSpPr>
            <p:spPr bwMode="auto">
              <a:xfrm>
                <a:off x="798970" y="1703151"/>
                <a:ext cx="1008381" cy="218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defRPr sz="2000">
                    <a:solidFill>
                      <a:schemeClr val="tx1"/>
                    </a:solidFill>
                    <a:latin typeface="Arial" panose="020B0604020202020204" pitchFamily="34" charset="0"/>
                    <a:ea typeface="宋体" panose="02010600030101010101" pitchFamily="2" charset="-122"/>
                  </a:defRPr>
                </a:lvl1pPr>
                <a:lvl2pPr marL="742950" indent="-285750">
                  <a:defRPr sz="2000">
                    <a:solidFill>
                      <a:schemeClr val="tx1"/>
                    </a:solidFill>
                    <a:latin typeface="Arial" panose="020B0604020202020204" pitchFamily="34" charset="0"/>
                    <a:ea typeface="宋体" panose="02010600030101010101" pitchFamily="2" charset="-122"/>
                  </a:defRPr>
                </a:lvl2pPr>
                <a:lvl3pPr marL="1143000" indent="-228600">
                  <a:defRPr sz="2000">
                    <a:solidFill>
                      <a:schemeClr val="tx1"/>
                    </a:solidFill>
                    <a:latin typeface="Arial" panose="020B0604020202020204" pitchFamily="34" charset="0"/>
                    <a:ea typeface="宋体" panose="02010600030101010101" pitchFamily="2" charset="-122"/>
                  </a:defRPr>
                </a:lvl3pPr>
                <a:lvl4pPr marL="1600200" indent="-228600">
                  <a:defRPr sz="2000">
                    <a:solidFill>
                      <a:schemeClr val="tx1"/>
                    </a:solidFill>
                    <a:latin typeface="Arial" panose="020B0604020202020204" pitchFamily="34" charset="0"/>
                    <a:ea typeface="宋体" panose="02010600030101010101" pitchFamily="2" charset="-122"/>
                  </a:defRPr>
                </a:lvl4pPr>
                <a:lvl5pPr marL="2057400" indent="-228600">
                  <a:defRPr sz="2000">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pPr defTabSz="914353">
                  <a:spcBef>
                    <a:spcPct val="20000"/>
                  </a:spcBef>
                  <a:defRPr/>
                </a:pPr>
                <a:r>
                  <a:rPr lang="zh-CN" altLang="en-US" sz="1422" dirty="0">
                    <a:solidFill>
                      <a:schemeClr val="bg1">
                        <a:lumMod val="65000"/>
                      </a:schemeClr>
                    </a:solidFill>
                    <a:ea typeface="微软雅黑" panose="020B0503020204020204" pitchFamily="34" charset="-122"/>
                    <a:sym typeface="Arial" panose="020B0604020202020204" pitchFamily="34" charset="0"/>
                  </a:rPr>
                  <a:t>直接复制你的内容到此</a:t>
                </a:r>
                <a:endParaRPr lang="en-US" altLang="zh-CN" sz="1422" dirty="0">
                  <a:solidFill>
                    <a:schemeClr val="bg1">
                      <a:lumMod val="65000"/>
                    </a:schemeClr>
                  </a:solidFill>
                  <a:ea typeface="微软雅黑" panose="020B0503020204020204" pitchFamily="34" charset="-122"/>
                  <a:sym typeface="Arial" panose="020B0604020202020204" pitchFamily="34" charset="0"/>
                </a:endParaRPr>
              </a:p>
            </p:txBody>
          </p:sp>
          <p:sp>
            <p:nvSpPr>
              <p:cNvPr id="34" name="Text Placeholder 3"/>
              <p:cNvSpPr txBox="1">
                <a:spLocks/>
              </p:cNvSpPr>
              <p:nvPr/>
            </p:nvSpPr>
            <p:spPr>
              <a:xfrm>
                <a:off x="798899" y="2034851"/>
                <a:ext cx="1860501" cy="262620"/>
              </a:xfrm>
              <a:prstGeom prst="rect">
                <a:avLst/>
              </a:prstGeom>
            </p:spPr>
            <p:txBody>
              <a:bodyPr lIns="0" tIns="0" rIns="0" bIns="0" anchor="ctr">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4353">
                  <a:lnSpc>
                    <a:spcPct val="150000"/>
                  </a:lnSpc>
                  <a:spcBef>
                    <a:spcPct val="20000"/>
                  </a:spcBef>
                  <a:defRPr/>
                </a:pPr>
                <a:r>
                  <a:rPr lang="zh-CN" altLang="en-US"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a:t>
                </a:r>
                <a:endParaRPr lang="en-US"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64535" name="Rectangle 34"/>
            <p:cNvSpPr>
              <a:spLocks noChangeArrowheads="1"/>
            </p:cNvSpPr>
            <p:nvPr/>
          </p:nvSpPr>
          <p:spPr bwMode="auto">
            <a:xfrm>
              <a:off x="4033795" y="2058322"/>
              <a:ext cx="202061" cy="218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000">
                  <a:solidFill>
                    <a:schemeClr val="tx1"/>
                  </a:solidFill>
                  <a:latin typeface="Arial" panose="020B0604020202020204" pitchFamily="34" charset="0"/>
                  <a:ea typeface="宋体" panose="02010600030101010101" pitchFamily="2" charset="-122"/>
                </a:defRPr>
              </a:lvl1pPr>
              <a:lvl2pPr marL="742950" indent="-285750">
                <a:defRPr sz="2000">
                  <a:solidFill>
                    <a:schemeClr val="tx1"/>
                  </a:solidFill>
                  <a:latin typeface="Arial" panose="020B0604020202020204" pitchFamily="34" charset="0"/>
                  <a:ea typeface="宋体" panose="02010600030101010101" pitchFamily="2" charset="-122"/>
                </a:defRPr>
              </a:lvl2pPr>
              <a:lvl3pPr marL="1143000" indent="-228600">
                <a:defRPr sz="2000">
                  <a:solidFill>
                    <a:schemeClr val="tx1"/>
                  </a:solidFill>
                  <a:latin typeface="Arial" panose="020B0604020202020204" pitchFamily="34" charset="0"/>
                  <a:ea typeface="宋体" panose="02010600030101010101" pitchFamily="2" charset="-122"/>
                </a:defRPr>
              </a:lvl3pPr>
              <a:lvl4pPr marL="1600200" indent="-228600">
                <a:defRPr sz="2000">
                  <a:solidFill>
                    <a:schemeClr val="tx1"/>
                  </a:solidFill>
                  <a:latin typeface="Arial" panose="020B0604020202020204" pitchFamily="34" charset="0"/>
                  <a:ea typeface="宋体" panose="02010600030101010101" pitchFamily="2" charset="-122"/>
                </a:defRPr>
              </a:lvl4pPr>
              <a:lvl5pPr marL="2057400" indent="-228600">
                <a:defRPr sz="2000">
                  <a:solidFill>
                    <a:schemeClr val="tx1"/>
                  </a:solidFill>
                  <a:latin typeface="Arial" panose="020B0604020202020204" pitchFamily="34" charset="0"/>
                  <a:ea typeface="宋体" panose="02010600030101010101" pitchFamily="2" charset="-122"/>
                </a:defRPr>
              </a:lvl5pPr>
              <a:lvl6pPr marL="25146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pPr defTabSz="914353">
                <a:spcBef>
                  <a:spcPct val="20000"/>
                </a:spcBef>
                <a:defRPr/>
              </a:pPr>
              <a:r>
                <a:rPr lang="en-US" altLang="zh-CN" sz="1422" dirty="0">
                  <a:solidFill>
                    <a:schemeClr val="bg1">
                      <a:lumMod val="65000"/>
                    </a:schemeClr>
                  </a:solidFill>
                  <a:ea typeface="微软雅黑" panose="020B0503020204020204" pitchFamily="34" charset="-122"/>
                  <a:sym typeface="Arial" panose="020B0604020202020204" pitchFamily="34" charset="0"/>
                </a:rPr>
                <a:t>02</a:t>
              </a:r>
            </a:p>
          </p:txBody>
        </p:sp>
      </p:grpSp>
      <p:grpSp>
        <p:nvGrpSpPr>
          <p:cNvPr id="9" name="Group 37"/>
          <p:cNvGrpSpPr>
            <a:grpSpLocks/>
          </p:cNvGrpSpPr>
          <p:nvPr/>
        </p:nvGrpSpPr>
        <p:grpSpPr bwMode="auto">
          <a:xfrm>
            <a:off x="4687882" y="2899024"/>
            <a:ext cx="3736770" cy="594642"/>
            <a:chOff x="4033795" y="1836609"/>
            <a:chExt cx="3738309" cy="594317"/>
          </a:xfrm>
        </p:grpSpPr>
        <p:grpSp>
          <p:nvGrpSpPr>
            <p:cNvPr id="64530" name="Group 29"/>
            <p:cNvGrpSpPr>
              <a:grpSpLocks/>
            </p:cNvGrpSpPr>
            <p:nvPr/>
          </p:nvGrpSpPr>
          <p:grpSpPr bwMode="auto">
            <a:xfrm>
              <a:off x="4399049" y="1836609"/>
              <a:ext cx="3373055" cy="594317"/>
              <a:chOff x="798899" y="1703153"/>
              <a:chExt cx="1860501" cy="594317"/>
            </a:xfrm>
          </p:grpSpPr>
          <p:sp>
            <p:nvSpPr>
              <p:cNvPr id="64532" name="Text Placeholder 3"/>
              <p:cNvSpPr txBox="1">
                <a:spLocks/>
              </p:cNvSpPr>
              <p:nvPr/>
            </p:nvSpPr>
            <p:spPr bwMode="auto">
              <a:xfrm>
                <a:off x="798970" y="1703153"/>
                <a:ext cx="1008381" cy="218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defRPr sz="2000">
                    <a:solidFill>
                      <a:schemeClr val="tx1"/>
                    </a:solidFill>
                    <a:latin typeface="Arial" panose="020B0604020202020204" pitchFamily="34" charset="0"/>
                    <a:ea typeface="宋体" panose="02010600030101010101" pitchFamily="2" charset="-122"/>
                  </a:defRPr>
                </a:lvl1pPr>
                <a:lvl2pPr marL="742950" indent="-285750">
                  <a:defRPr sz="2000">
                    <a:solidFill>
                      <a:schemeClr val="tx1"/>
                    </a:solidFill>
                    <a:latin typeface="Arial" panose="020B0604020202020204" pitchFamily="34" charset="0"/>
                    <a:ea typeface="宋体" panose="02010600030101010101" pitchFamily="2" charset="-122"/>
                  </a:defRPr>
                </a:lvl2pPr>
                <a:lvl3pPr marL="1143000" indent="-228600">
                  <a:defRPr sz="2000">
                    <a:solidFill>
                      <a:schemeClr val="tx1"/>
                    </a:solidFill>
                    <a:latin typeface="Arial" panose="020B0604020202020204" pitchFamily="34" charset="0"/>
                    <a:ea typeface="宋体" panose="02010600030101010101" pitchFamily="2" charset="-122"/>
                  </a:defRPr>
                </a:lvl3pPr>
                <a:lvl4pPr marL="1600200" indent="-228600">
                  <a:defRPr sz="2000">
                    <a:solidFill>
                      <a:schemeClr val="tx1"/>
                    </a:solidFill>
                    <a:latin typeface="Arial" panose="020B0604020202020204" pitchFamily="34" charset="0"/>
                    <a:ea typeface="宋体" panose="02010600030101010101" pitchFamily="2" charset="-122"/>
                  </a:defRPr>
                </a:lvl4pPr>
                <a:lvl5pPr marL="2057400" indent="-228600">
                  <a:defRPr sz="2000">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pPr defTabSz="914353">
                  <a:spcBef>
                    <a:spcPct val="20000"/>
                  </a:spcBef>
                  <a:defRPr/>
                </a:pPr>
                <a:r>
                  <a:rPr lang="zh-CN" altLang="en-US" sz="1422" dirty="0">
                    <a:solidFill>
                      <a:schemeClr val="bg1">
                        <a:lumMod val="65000"/>
                      </a:schemeClr>
                    </a:solidFill>
                    <a:ea typeface="微软雅黑" panose="020B0503020204020204" pitchFamily="34" charset="-122"/>
                    <a:sym typeface="Arial" panose="020B0604020202020204" pitchFamily="34" charset="0"/>
                  </a:rPr>
                  <a:t>直接复制你的内容到此</a:t>
                </a:r>
                <a:endParaRPr lang="en-US" altLang="zh-CN" sz="1422" dirty="0">
                  <a:solidFill>
                    <a:schemeClr val="bg1">
                      <a:lumMod val="65000"/>
                    </a:schemeClr>
                  </a:solidFill>
                  <a:ea typeface="微软雅黑" panose="020B0503020204020204" pitchFamily="34" charset="-122"/>
                  <a:sym typeface="Arial" panose="020B0604020202020204" pitchFamily="34" charset="0"/>
                </a:endParaRPr>
              </a:p>
            </p:txBody>
          </p:sp>
          <p:sp>
            <p:nvSpPr>
              <p:cNvPr id="42" name="Text Placeholder 3"/>
              <p:cNvSpPr txBox="1">
                <a:spLocks/>
              </p:cNvSpPr>
              <p:nvPr/>
            </p:nvSpPr>
            <p:spPr>
              <a:xfrm>
                <a:off x="798899" y="2034849"/>
                <a:ext cx="1860501" cy="262621"/>
              </a:xfrm>
              <a:prstGeom prst="rect">
                <a:avLst/>
              </a:prstGeom>
            </p:spPr>
            <p:txBody>
              <a:bodyPr lIns="0" tIns="0" rIns="0" bIns="0" anchor="ctr">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4353">
                  <a:lnSpc>
                    <a:spcPct val="150000"/>
                  </a:lnSpc>
                  <a:spcBef>
                    <a:spcPct val="20000"/>
                  </a:spcBef>
                  <a:defRPr/>
                </a:pPr>
                <a:r>
                  <a:rPr lang="zh-CN" altLang="en-US"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a:t>
                </a:r>
                <a:endParaRPr lang="en-US"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64531" name="Rectangle 39"/>
            <p:cNvSpPr>
              <a:spLocks noChangeArrowheads="1"/>
            </p:cNvSpPr>
            <p:nvPr/>
          </p:nvSpPr>
          <p:spPr bwMode="auto">
            <a:xfrm>
              <a:off x="4033795" y="2058322"/>
              <a:ext cx="202061" cy="218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000">
                  <a:solidFill>
                    <a:schemeClr val="tx1"/>
                  </a:solidFill>
                  <a:latin typeface="Arial" panose="020B0604020202020204" pitchFamily="34" charset="0"/>
                  <a:ea typeface="宋体" panose="02010600030101010101" pitchFamily="2" charset="-122"/>
                </a:defRPr>
              </a:lvl1pPr>
              <a:lvl2pPr marL="742950" indent="-285750">
                <a:defRPr sz="2000">
                  <a:solidFill>
                    <a:schemeClr val="tx1"/>
                  </a:solidFill>
                  <a:latin typeface="Arial" panose="020B0604020202020204" pitchFamily="34" charset="0"/>
                  <a:ea typeface="宋体" panose="02010600030101010101" pitchFamily="2" charset="-122"/>
                </a:defRPr>
              </a:lvl2pPr>
              <a:lvl3pPr marL="1143000" indent="-228600">
                <a:defRPr sz="2000">
                  <a:solidFill>
                    <a:schemeClr val="tx1"/>
                  </a:solidFill>
                  <a:latin typeface="Arial" panose="020B0604020202020204" pitchFamily="34" charset="0"/>
                  <a:ea typeface="宋体" panose="02010600030101010101" pitchFamily="2" charset="-122"/>
                </a:defRPr>
              </a:lvl3pPr>
              <a:lvl4pPr marL="1600200" indent="-228600">
                <a:defRPr sz="2000">
                  <a:solidFill>
                    <a:schemeClr val="tx1"/>
                  </a:solidFill>
                  <a:latin typeface="Arial" panose="020B0604020202020204" pitchFamily="34" charset="0"/>
                  <a:ea typeface="宋体" panose="02010600030101010101" pitchFamily="2" charset="-122"/>
                </a:defRPr>
              </a:lvl4pPr>
              <a:lvl5pPr marL="2057400" indent="-228600">
                <a:defRPr sz="2000">
                  <a:solidFill>
                    <a:schemeClr val="tx1"/>
                  </a:solidFill>
                  <a:latin typeface="Arial" panose="020B0604020202020204" pitchFamily="34" charset="0"/>
                  <a:ea typeface="宋体" panose="02010600030101010101" pitchFamily="2" charset="-122"/>
                </a:defRPr>
              </a:lvl5pPr>
              <a:lvl6pPr marL="25146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r>
                <a:rPr lang="en-US" altLang="zh-CN" sz="1422" dirty="0">
                  <a:solidFill>
                    <a:schemeClr val="bg1">
                      <a:lumMod val="65000"/>
                    </a:schemeClr>
                  </a:solidFill>
                  <a:ea typeface="微软雅黑" panose="020B0503020204020204" pitchFamily="34" charset="-122"/>
                  <a:sym typeface="Arial" panose="020B0604020202020204" pitchFamily="34" charset="0"/>
                </a:rPr>
                <a:t>03</a:t>
              </a:r>
            </a:p>
          </p:txBody>
        </p:sp>
      </p:grpSp>
      <p:grpSp>
        <p:nvGrpSpPr>
          <p:cNvPr id="11" name="Group 42"/>
          <p:cNvGrpSpPr>
            <a:grpSpLocks/>
          </p:cNvGrpSpPr>
          <p:nvPr/>
        </p:nvGrpSpPr>
        <p:grpSpPr bwMode="auto">
          <a:xfrm>
            <a:off x="762209" y="1132762"/>
            <a:ext cx="3752644" cy="2554147"/>
            <a:chOff x="4322543" y="1428799"/>
            <a:chExt cx="4051519" cy="2757680"/>
          </a:xfrm>
        </p:grpSpPr>
        <p:sp>
          <p:nvSpPr>
            <p:cNvPr id="44" name="Snip Single Corner Rectangle 43"/>
            <p:cNvSpPr/>
            <p:nvPr/>
          </p:nvSpPr>
          <p:spPr>
            <a:xfrm>
              <a:off x="4322543" y="1439082"/>
              <a:ext cx="4051519" cy="2745683"/>
            </a:xfrm>
            <a:prstGeom prst="snip1Rect">
              <a:avLst/>
            </a:prstGeom>
            <a:blipFill dpi="0" rotWithShape="1">
              <a:blip r:embed="rId3"/>
              <a:srcRect/>
              <a:stretch>
                <a:fillRect/>
              </a:stretch>
            </a:blip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31573">
                <a:lnSpc>
                  <a:spcPct val="150000"/>
                </a:lnSpc>
                <a:defRPr/>
              </a:pPr>
              <a:endParaRPr lang="en-US" sz="1280" dirty="0">
                <a:latin typeface="Arial" panose="020B0604020202020204" pitchFamily="34" charset="0"/>
                <a:ea typeface="微软雅黑" panose="020B0503020204020204" pitchFamily="34" charset="-122"/>
                <a:sym typeface="Arial" panose="020B0604020202020204" pitchFamily="34" charset="0"/>
              </a:endParaRPr>
            </a:p>
          </p:txBody>
        </p:sp>
        <p:sp>
          <p:nvSpPr>
            <p:cNvPr id="45" name="Right Triangle 44"/>
            <p:cNvSpPr/>
            <p:nvPr/>
          </p:nvSpPr>
          <p:spPr>
            <a:xfrm rot="10800000">
              <a:off x="8086137" y="1428799"/>
              <a:ext cx="287925" cy="287937"/>
            </a:xfrm>
            <a:prstGeom prst="r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31573">
                <a:lnSpc>
                  <a:spcPct val="150000"/>
                </a:lnSpc>
                <a:defRPr/>
              </a:pPr>
              <a:endParaRPr lang="en-US" sz="1280">
                <a:latin typeface="Arial" panose="020B0604020202020204" pitchFamily="34" charset="0"/>
                <a:ea typeface="微软雅黑" panose="020B0503020204020204" pitchFamily="34" charset="-122"/>
                <a:sym typeface="Arial" panose="020B0604020202020204" pitchFamily="34" charset="0"/>
              </a:endParaRPr>
            </a:p>
          </p:txBody>
        </p:sp>
        <p:grpSp>
          <p:nvGrpSpPr>
            <p:cNvPr id="64526" name="Group 36"/>
            <p:cNvGrpSpPr>
              <a:grpSpLocks/>
            </p:cNvGrpSpPr>
            <p:nvPr/>
          </p:nvGrpSpPr>
          <p:grpSpPr bwMode="auto">
            <a:xfrm>
              <a:off x="4322543" y="4138220"/>
              <a:ext cx="4051518" cy="48259"/>
              <a:chOff x="4322543" y="4131077"/>
              <a:chExt cx="4051518" cy="48259"/>
            </a:xfrm>
          </p:grpSpPr>
          <p:sp>
            <p:nvSpPr>
              <p:cNvPr id="47" name="Rectangle 46"/>
              <p:cNvSpPr/>
              <p:nvPr/>
            </p:nvSpPr>
            <p:spPr>
              <a:xfrm>
                <a:off x="4322543" y="4131347"/>
                <a:ext cx="1362504" cy="4798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31573">
                  <a:lnSpc>
                    <a:spcPct val="150000"/>
                  </a:lnSpc>
                  <a:defRPr/>
                </a:pPr>
                <a:endParaRPr 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48" name="Rectangle 47"/>
              <p:cNvSpPr/>
              <p:nvPr/>
            </p:nvSpPr>
            <p:spPr>
              <a:xfrm>
                <a:off x="5685047" y="4131347"/>
                <a:ext cx="1364217" cy="479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31573">
                  <a:lnSpc>
                    <a:spcPct val="150000"/>
                  </a:lnSpc>
                  <a:defRPr/>
                </a:pPr>
                <a:endParaRPr lang="en-US" sz="1280" dirty="0">
                  <a:latin typeface="Arial" panose="020B0604020202020204" pitchFamily="34" charset="0"/>
                  <a:ea typeface="微软雅黑" panose="020B0503020204020204" pitchFamily="34" charset="-122"/>
                  <a:sym typeface="Arial" panose="020B0604020202020204" pitchFamily="34" charset="0"/>
                </a:endParaRPr>
              </a:p>
            </p:txBody>
          </p:sp>
          <p:sp>
            <p:nvSpPr>
              <p:cNvPr id="49" name="Rectangle 48"/>
              <p:cNvSpPr/>
              <p:nvPr/>
            </p:nvSpPr>
            <p:spPr>
              <a:xfrm>
                <a:off x="7011559" y="4131347"/>
                <a:ext cx="1362503" cy="479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31573">
                  <a:lnSpc>
                    <a:spcPct val="150000"/>
                  </a:lnSpc>
                  <a:defRPr/>
                </a:pPr>
                <a:endParaRPr lang="en-US" sz="1280" dirty="0">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52" name="Snip Single Corner Rectangle 51"/>
          <p:cNvSpPr/>
          <p:nvPr/>
        </p:nvSpPr>
        <p:spPr>
          <a:xfrm flipH="1">
            <a:off x="1954358" y="3097978"/>
            <a:ext cx="2560496" cy="266685"/>
          </a:xfrm>
          <a:prstGeom prst="snip1Rect">
            <a:avLst>
              <a:gd name="adj" fmla="val 50000"/>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64004" anchor="ctr"/>
          <a:lstStyle/>
          <a:p>
            <a:pPr algn="ctr" defTabSz="1031573">
              <a:defRPr/>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直接复制你的内容到此</a:t>
            </a:r>
            <a:endParaRPr 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14562112"/>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accel="50000" decel="5000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12" presetClass="entr" presetSubtype="4" fill="hold" grpId="0" nodeType="afterEffect">
                                  <p:stCondLst>
                                    <p:cond delay="0"/>
                                  </p:stCondLst>
                                  <p:childTnLst>
                                    <p:set>
                                      <p:cBhvr>
                                        <p:cTn id="11" dur="1" fill="hold">
                                          <p:stCondLst>
                                            <p:cond delay="0"/>
                                          </p:stCondLst>
                                        </p:cTn>
                                        <p:tgtEl>
                                          <p:spTgt spid="52"/>
                                        </p:tgtEl>
                                        <p:attrNameLst>
                                          <p:attrName>style.visibility</p:attrName>
                                        </p:attrNameLst>
                                      </p:cBhvr>
                                      <p:to>
                                        <p:strVal val="visible"/>
                                      </p:to>
                                    </p:set>
                                    <p:animEffect transition="in" filter="slide(fromBottom)">
                                      <p:cBhvr>
                                        <p:cTn id="12" dur="500"/>
                                        <p:tgtEl>
                                          <p:spTgt spid="52"/>
                                        </p:tgtEl>
                                      </p:cBhvr>
                                    </p:animEffect>
                                  </p:childTnLst>
                                </p:cTn>
                              </p:par>
                            </p:childTnLst>
                          </p:cTn>
                        </p:par>
                        <p:par>
                          <p:cTn id="13" fill="hold" nodeType="afterGroup">
                            <p:stCondLst>
                              <p:cond delay="1000"/>
                            </p:stCondLst>
                            <p:childTnLst>
                              <p:par>
                                <p:cTn id="14" presetID="2" presetClass="entr" presetSubtype="2" accel="50000" decel="50000"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fill="hold"/>
                                        <p:tgtEl>
                                          <p:spTgt spid="2"/>
                                        </p:tgtEl>
                                        <p:attrNameLst>
                                          <p:attrName>ppt_x</p:attrName>
                                        </p:attrNameLst>
                                      </p:cBhvr>
                                      <p:tavLst>
                                        <p:tav tm="0">
                                          <p:val>
                                            <p:strVal val="1+#ppt_w/2"/>
                                          </p:val>
                                        </p:tav>
                                        <p:tav tm="100000">
                                          <p:val>
                                            <p:strVal val="#ppt_x"/>
                                          </p:val>
                                        </p:tav>
                                      </p:tavLst>
                                    </p:anim>
                                    <p:anim calcmode="lin" valueType="num">
                                      <p:cBhvr additive="base">
                                        <p:cTn id="17" dur="500" fill="hold"/>
                                        <p:tgtEl>
                                          <p:spTgt spid="2"/>
                                        </p:tgtEl>
                                        <p:attrNameLst>
                                          <p:attrName>ppt_y</p:attrName>
                                        </p:attrNameLst>
                                      </p:cBhvr>
                                      <p:tavLst>
                                        <p:tav tm="0">
                                          <p:val>
                                            <p:strVal val="#ppt_y"/>
                                          </p:val>
                                        </p:tav>
                                        <p:tav tm="100000">
                                          <p:val>
                                            <p:strVal val="#ppt_y"/>
                                          </p:val>
                                        </p:tav>
                                      </p:tavLst>
                                    </p:anim>
                                  </p:childTnLst>
                                </p:cTn>
                              </p:par>
                            </p:childTnLst>
                          </p:cTn>
                        </p:par>
                        <p:par>
                          <p:cTn id="18" fill="hold" nodeType="afterGroup">
                            <p:stCondLst>
                              <p:cond delay="1500"/>
                            </p:stCondLst>
                            <p:childTnLst>
                              <p:par>
                                <p:cTn id="19" presetID="2" presetClass="entr" presetSubtype="2" accel="50000" decel="50000"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1+#ppt_w/2"/>
                                          </p:val>
                                        </p:tav>
                                        <p:tav tm="100000">
                                          <p:val>
                                            <p:strVal val="#ppt_x"/>
                                          </p:val>
                                        </p:tav>
                                      </p:tavLst>
                                    </p:anim>
                                    <p:anim calcmode="lin" valueType="num">
                                      <p:cBhvr additive="base">
                                        <p:cTn id="22" dur="500" fill="hold"/>
                                        <p:tgtEl>
                                          <p:spTgt spid="5"/>
                                        </p:tgtEl>
                                        <p:attrNameLst>
                                          <p:attrName>ppt_y</p:attrName>
                                        </p:attrNameLst>
                                      </p:cBhvr>
                                      <p:tavLst>
                                        <p:tav tm="0">
                                          <p:val>
                                            <p:strVal val="#ppt_y"/>
                                          </p:val>
                                        </p:tav>
                                        <p:tav tm="100000">
                                          <p:val>
                                            <p:strVal val="#ppt_y"/>
                                          </p:val>
                                        </p:tav>
                                      </p:tavLst>
                                    </p:anim>
                                  </p:childTnLst>
                                </p:cTn>
                              </p:par>
                            </p:childTnLst>
                          </p:cTn>
                        </p:par>
                        <p:par>
                          <p:cTn id="23" fill="hold" nodeType="afterGroup">
                            <p:stCondLst>
                              <p:cond delay="2000"/>
                            </p:stCondLst>
                            <p:childTnLst>
                              <p:par>
                                <p:cTn id="24" presetID="2" presetClass="entr" presetSubtype="2" accel="50000" decel="50000" fill="hold" nodeType="after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500" fill="hold"/>
                                        <p:tgtEl>
                                          <p:spTgt spid="9"/>
                                        </p:tgtEl>
                                        <p:attrNameLst>
                                          <p:attrName>ppt_x</p:attrName>
                                        </p:attrNameLst>
                                      </p:cBhvr>
                                      <p:tavLst>
                                        <p:tav tm="0">
                                          <p:val>
                                            <p:strVal val="1+#ppt_w/2"/>
                                          </p:val>
                                        </p:tav>
                                        <p:tav tm="100000">
                                          <p:val>
                                            <p:strVal val="#ppt_x"/>
                                          </p:val>
                                        </p:tav>
                                      </p:tavLst>
                                    </p:anim>
                                    <p:anim calcmode="lin" valueType="num">
                                      <p:cBhvr additive="base">
                                        <p:cTn id="27" dur="500" fill="hold"/>
                                        <p:tgtEl>
                                          <p:spTgt spid="9"/>
                                        </p:tgtEl>
                                        <p:attrNameLst>
                                          <p:attrName>ppt_y</p:attrName>
                                        </p:attrNameLst>
                                      </p:cBhvr>
                                      <p:tavLst>
                                        <p:tav tm="0">
                                          <p:val>
                                            <p:strVal val="#ppt_y"/>
                                          </p:val>
                                        </p:tav>
                                        <p:tav tm="100000">
                                          <p:val>
                                            <p:strVal val="#ppt_y"/>
                                          </p:val>
                                        </p:tav>
                                      </p:tavLst>
                                    </p:anim>
                                  </p:childTnLst>
                                </p:cTn>
                              </p:par>
                            </p:childTnLst>
                          </p:cTn>
                        </p:par>
                        <p:par>
                          <p:cTn id="28" fill="hold" nodeType="afterGroup">
                            <p:stCondLst>
                              <p:cond delay="2500"/>
                            </p:stCondLst>
                            <p:childTnLst>
                              <p:par>
                                <p:cTn id="29" presetID="18" presetClass="entr" presetSubtype="3" fill="hold" nodeType="after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strips(upRight)">
                                      <p:cBhvr>
                                        <p:cTn id="31" dur="500"/>
                                        <p:tgtEl>
                                          <p:spTgt spid="29"/>
                                        </p:tgtEl>
                                      </p:cBhvr>
                                    </p:animEffect>
                                  </p:childTnLst>
                                </p:cTn>
                              </p:par>
                            </p:childTnLst>
                          </p:cTn>
                        </p:par>
                        <p:par>
                          <p:cTn id="32" fill="hold" nodeType="afterGroup">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fade">
                                      <p:cBhvr>
                                        <p:cTn id="3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5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淘宝网chenying0907出品 3"/>
          <p:cNvGrpSpPr>
            <a:grpSpLocks/>
          </p:cNvGrpSpPr>
          <p:nvPr/>
        </p:nvGrpSpPr>
        <p:grpSpPr bwMode="auto">
          <a:xfrm>
            <a:off x="3151319" y="1260184"/>
            <a:ext cx="2852077" cy="2823509"/>
            <a:chOff x="0" y="0"/>
            <a:chExt cx="3803738" cy="3765566"/>
          </a:xfrm>
        </p:grpSpPr>
        <p:sp>
          <p:nvSpPr>
            <p:cNvPr id="27" name="淘宝网chenying0907出品 32"/>
            <p:cNvSpPr>
              <a:spLocks noChangeArrowheads="1"/>
            </p:cNvSpPr>
            <p:nvPr/>
          </p:nvSpPr>
          <p:spPr bwMode="auto">
            <a:xfrm rot="8100000">
              <a:off x="1149886" y="0"/>
              <a:ext cx="1491063" cy="1491063"/>
            </a:xfrm>
            <a:custGeom>
              <a:avLst/>
              <a:gdLst>
                <a:gd name="T0" fmla="*/ 0 w 1712686"/>
                <a:gd name="T1" fmla="*/ 745740 h 1712686"/>
                <a:gd name="T2" fmla="*/ 0 w 1712686"/>
                <a:gd name="T3" fmla="*/ 372870 h 1712686"/>
                <a:gd name="T4" fmla="*/ 372870 w 1712686"/>
                <a:gd name="T5" fmla="*/ 0 h 1712686"/>
                <a:gd name="T6" fmla="*/ 745740 w 1712686"/>
                <a:gd name="T7" fmla="*/ 0 h 1712686"/>
                <a:gd name="T8" fmla="*/ 745740 w 1712686"/>
                <a:gd name="T9" fmla="*/ 372870 h 1712686"/>
                <a:gd name="T10" fmla="*/ 372870 w 1712686"/>
                <a:gd name="T11" fmla="*/ 745740 h 1712686"/>
                <a:gd name="T12" fmla="*/ 0 60000 65536"/>
                <a:gd name="T13" fmla="*/ 0 60000 65536"/>
                <a:gd name="T14" fmla="*/ 0 60000 65536"/>
                <a:gd name="T15" fmla="*/ 0 60000 65536"/>
                <a:gd name="T16" fmla="*/ 0 60000 65536"/>
                <a:gd name="T17" fmla="*/ 0 60000 65536"/>
                <a:gd name="T18" fmla="*/ 0 w 1712686"/>
                <a:gd name="T19" fmla="*/ 0 h 1712686"/>
                <a:gd name="T20" fmla="*/ 1712686 w 1712686"/>
                <a:gd name="T21" fmla="*/ 1712686 h 1712686"/>
              </a:gdLst>
              <a:ahLst/>
              <a:cxnLst>
                <a:cxn ang="T12">
                  <a:pos x="T0" y="T1"/>
                </a:cxn>
                <a:cxn ang="T13">
                  <a:pos x="T2" y="T3"/>
                </a:cxn>
                <a:cxn ang="T14">
                  <a:pos x="T4" y="T5"/>
                </a:cxn>
                <a:cxn ang="T15">
                  <a:pos x="T6" y="T7"/>
                </a:cxn>
                <a:cxn ang="T16">
                  <a:pos x="T8" y="T9"/>
                </a:cxn>
                <a:cxn ang="T17">
                  <a:pos x="T10" y="T11"/>
                </a:cxn>
              </a:cxnLst>
              <a:rect l="T18" t="T19" r="T20" b="T21"/>
              <a:pathLst>
                <a:path w="1712686" h="1712686">
                  <a:moveTo>
                    <a:pt x="0" y="1712686"/>
                  </a:moveTo>
                  <a:lnTo>
                    <a:pt x="0" y="856343"/>
                  </a:lnTo>
                  <a:cubicBezTo>
                    <a:pt x="0" y="383398"/>
                    <a:pt x="383398" y="0"/>
                    <a:pt x="856343" y="0"/>
                  </a:cubicBezTo>
                  <a:lnTo>
                    <a:pt x="1712686" y="0"/>
                  </a:lnTo>
                  <a:lnTo>
                    <a:pt x="1712686" y="856343"/>
                  </a:lnTo>
                  <a:cubicBezTo>
                    <a:pt x="1712686" y="1329288"/>
                    <a:pt x="1329288" y="1712686"/>
                    <a:pt x="856343" y="1712686"/>
                  </a:cubicBezTo>
                  <a:lnTo>
                    <a:pt x="0" y="1712686"/>
                  </a:lnTo>
                  <a:close/>
                </a:path>
              </a:pathLst>
            </a:custGeom>
            <a:solidFill>
              <a:schemeClr val="accent3"/>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endParaRPr lang="zh-CN" altLang="en-US" sz="1181">
                <a:solidFill>
                  <a:schemeClr val="tx2"/>
                </a:solidFill>
              </a:endParaRPr>
            </a:p>
          </p:txBody>
        </p:sp>
        <p:sp>
          <p:nvSpPr>
            <p:cNvPr id="28" name="淘宝网chenying0907出品 23"/>
            <p:cNvSpPr>
              <a:spLocks noChangeArrowheads="1"/>
            </p:cNvSpPr>
            <p:nvPr/>
          </p:nvSpPr>
          <p:spPr bwMode="auto">
            <a:xfrm rot="2700000">
              <a:off x="2312674" y="1137250"/>
              <a:ext cx="1491063" cy="1491063"/>
            </a:xfrm>
            <a:custGeom>
              <a:avLst/>
              <a:gdLst>
                <a:gd name="T0" fmla="*/ 0 w 1712686"/>
                <a:gd name="T1" fmla="*/ 745740 h 1712686"/>
                <a:gd name="T2" fmla="*/ 0 w 1712686"/>
                <a:gd name="T3" fmla="*/ 372870 h 1712686"/>
                <a:gd name="T4" fmla="*/ 372870 w 1712686"/>
                <a:gd name="T5" fmla="*/ 0 h 1712686"/>
                <a:gd name="T6" fmla="*/ 745740 w 1712686"/>
                <a:gd name="T7" fmla="*/ 0 h 1712686"/>
                <a:gd name="T8" fmla="*/ 745740 w 1712686"/>
                <a:gd name="T9" fmla="*/ 372870 h 1712686"/>
                <a:gd name="T10" fmla="*/ 372870 w 1712686"/>
                <a:gd name="T11" fmla="*/ 745740 h 1712686"/>
                <a:gd name="T12" fmla="*/ 0 60000 65536"/>
                <a:gd name="T13" fmla="*/ 0 60000 65536"/>
                <a:gd name="T14" fmla="*/ 0 60000 65536"/>
                <a:gd name="T15" fmla="*/ 0 60000 65536"/>
                <a:gd name="T16" fmla="*/ 0 60000 65536"/>
                <a:gd name="T17" fmla="*/ 0 60000 65536"/>
                <a:gd name="T18" fmla="*/ 0 w 1712686"/>
                <a:gd name="T19" fmla="*/ 0 h 1712686"/>
                <a:gd name="T20" fmla="*/ 1712686 w 1712686"/>
                <a:gd name="T21" fmla="*/ 1712686 h 1712686"/>
              </a:gdLst>
              <a:ahLst/>
              <a:cxnLst>
                <a:cxn ang="T12">
                  <a:pos x="T0" y="T1"/>
                </a:cxn>
                <a:cxn ang="T13">
                  <a:pos x="T2" y="T3"/>
                </a:cxn>
                <a:cxn ang="T14">
                  <a:pos x="T4" y="T5"/>
                </a:cxn>
                <a:cxn ang="T15">
                  <a:pos x="T6" y="T7"/>
                </a:cxn>
                <a:cxn ang="T16">
                  <a:pos x="T8" y="T9"/>
                </a:cxn>
                <a:cxn ang="T17">
                  <a:pos x="T10" y="T11"/>
                </a:cxn>
              </a:cxnLst>
              <a:rect l="T18" t="T19" r="T20" b="T21"/>
              <a:pathLst>
                <a:path w="1712686" h="1712686">
                  <a:moveTo>
                    <a:pt x="0" y="1712686"/>
                  </a:moveTo>
                  <a:lnTo>
                    <a:pt x="0" y="856343"/>
                  </a:lnTo>
                  <a:cubicBezTo>
                    <a:pt x="0" y="383398"/>
                    <a:pt x="383398" y="0"/>
                    <a:pt x="856343" y="0"/>
                  </a:cubicBezTo>
                  <a:lnTo>
                    <a:pt x="1712686" y="0"/>
                  </a:lnTo>
                  <a:lnTo>
                    <a:pt x="1712686" y="856343"/>
                  </a:lnTo>
                  <a:cubicBezTo>
                    <a:pt x="1712686" y="1329288"/>
                    <a:pt x="1329288" y="1712686"/>
                    <a:pt x="856343" y="1712686"/>
                  </a:cubicBezTo>
                  <a:lnTo>
                    <a:pt x="0" y="1712686"/>
                  </a:lnTo>
                  <a:close/>
                </a:path>
              </a:pathLst>
            </a:custGeom>
            <a:solidFill>
              <a:schemeClr val="accent2"/>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endParaRPr lang="zh-CN" altLang="en-US" sz="1181">
                <a:solidFill>
                  <a:schemeClr val="tx2"/>
                </a:solidFill>
              </a:endParaRPr>
            </a:p>
          </p:txBody>
        </p:sp>
        <p:sp>
          <p:nvSpPr>
            <p:cNvPr id="29" name="淘宝网chenying0907出品 17"/>
            <p:cNvSpPr>
              <a:spLocks noChangeArrowheads="1"/>
            </p:cNvSpPr>
            <p:nvPr/>
          </p:nvSpPr>
          <p:spPr bwMode="auto">
            <a:xfrm rot="2700000">
              <a:off x="0" y="1137250"/>
              <a:ext cx="1491063" cy="1491063"/>
            </a:xfrm>
            <a:custGeom>
              <a:avLst/>
              <a:gdLst>
                <a:gd name="T0" fmla="*/ 0 w 1712686"/>
                <a:gd name="T1" fmla="*/ 745740 h 1712686"/>
                <a:gd name="T2" fmla="*/ 0 w 1712686"/>
                <a:gd name="T3" fmla="*/ 372870 h 1712686"/>
                <a:gd name="T4" fmla="*/ 372870 w 1712686"/>
                <a:gd name="T5" fmla="*/ 0 h 1712686"/>
                <a:gd name="T6" fmla="*/ 745740 w 1712686"/>
                <a:gd name="T7" fmla="*/ 0 h 1712686"/>
                <a:gd name="T8" fmla="*/ 745740 w 1712686"/>
                <a:gd name="T9" fmla="*/ 372870 h 1712686"/>
                <a:gd name="T10" fmla="*/ 372870 w 1712686"/>
                <a:gd name="T11" fmla="*/ 745740 h 1712686"/>
                <a:gd name="T12" fmla="*/ 0 60000 65536"/>
                <a:gd name="T13" fmla="*/ 0 60000 65536"/>
                <a:gd name="T14" fmla="*/ 0 60000 65536"/>
                <a:gd name="T15" fmla="*/ 0 60000 65536"/>
                <a:gd name="T16" fmla="*/ 0 60000 65536"/>
                <a:gd name="T17" fmla="*/ 0 60000 65536"/>
                <a:gd name="T18" fmla="*/ 0 w 1712686"/>
                <a:gd name="T19" fmla="*/ 0 h 1712686"/>
                <a:gd name="T20" fmla="*/ 1712686 w 1712686"/>
                <a:gd name="T21" fmla="*/ 1712686 h 1712686"/>
              </a:gdLst>
              <a:ahLst/>
              <a:cxnLst>
                <a:cxn ang="T12">
                  <a:pos x="T0" y="T1"/>
                </a:cxn>
                <a:cxn ang="T13">
                  <a:pos x="T2" y="T3"/>
                </a:cxn>
                <a:cxn ang="T14">
                  <a:pos x="T4" y="T5"/>
                </a:cxn>
                <a:cxn ang="T15">
                  <a:pos x="T6" y="T7"/>
                </a:cxn>
                <a:cxn ang="T16">
                  <a:pos x="T8" y="T9"/>
                </a:cxn>
                <a:cxn ang="T17">
                  <a:pos x="T10" y="T11"/>
                </a:cxn>
              </a:cxnLst>
              <a:rect l="T18" t="T19" r="T20" b="T21"/>
              <a:pathLst>
                <a:path w="1712686" h="1712686">
                  <a:moveTo>
                    <a:pt x="0" y="1712686"/>
                  </a:moveTo>
                  <a:lnTo>
                    <a:pt x="0" y="856343"/>
                  </a:lnTo>
                  <a:cubicBezTo>
                    <a:pt x="0" y="383398"/>
                    <a:pt x="383398" y="0"/>
                    <a:pt x="856343" y="0"/>
                  </a:cubicBezTo>
                  <a:lnTo>
                    <a:pt x="1712686" y="0"/>
                  </a:lnTo>
                  <a:lnTo>
                    <a:pt x="1712686" y="856343"/>
                  </a:lnTo>
                  <a:cubicBezTo>
                    <a:pt x="1712686" y="1329288"/>
                    <a:pt x="1329288" y="1712686"/>
                    <a:pt x="856343" y="1712686"/>
                  </a:cubicBezTo>
                  <a:lnTo>
                    <a:pt x="0" y="1712686"/>
                  </a:lnTo>
                  <a:close/>
                </a:path>
              </a:pathLst>
            </a:custGeom>
            <a:solidFill>
              <a:schemeClr val="accent1"/>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endParaRPr lang="zh-CN" altLang="en-US" sz="1181">
                <a:solidFill>
                  <a:schemeClr val="tx2"/>
                </a:solidFill>
              </a:endParaRPr>
            </a:p>
          </p:txBody>
        </p:sp>
        <p:sp>
          <p:nvSpPr>
            <p:cNvPr id="30" name="淘宝网chenying0907出品 12"/>
            <p:cNvSpPr>
              <a:spLocks noChangeArrowheads="1"/>
            </p:cNvSpPr>
            <p:nvPr/>
          </p:nvSpPr>
          <p:spPr bwMode="auto">
            <a:xfrm rot="8100000">
              <a:off x="1149886" y="2274503"/>
              <a:ext cx="1491063" cy="1491063"/>
            </a:xfrm>
            <a:custGeom>
              <a:avLst/>
              <a:gdLst>
                <a:gd name="T0" fmla="*/ 0 w 1712686"/>
                <a:gd name="T1" fmla="*/ 745740 h 1712686"/>
                <a:gd name="T2" fmla="*/ 0 w 1712686"/>
                <a:gd name="T3" fmla="*/ 372870 h 1712686"/>
                <a:gd name="T4" fmla="*/ 372870 w 1712686"/>
                <a:gd name="T5" fmla="*/ 0 h 1712686"/>
                <a:gd name="T6" fmla="*/ 745740 w 1712686"/>
                <a:gd name="T7" fmla="*/ 0 h 1712686"/>
                <a:gd name="T8" fmla="*/ 745740 w 1712686"/>
                <a:gd name="T9" fmla="*/ 372870 h 1712686"/>
                <a:gd name="T10" fmla="*/ 372870 w 1712686"/>
                <a:gd name="T11" fmla="*/ 745740 h 1712686"/>
                <a:gd name="T12" fmla="*/ 0 60000 65536"/>
                <a:gd name="T13" fmla="*/ 0 60000 65536"/>
                <a:gd name="T14" fmla="*/ 0 60000 65536"/>
                <a:gd name="T15" fmla="*/ 0 60000 65536"/>
                <a:gd name="T16" fmla="*/ 0 60000 65536"/>
                <a:gd name="T17" fmla="*/ 0 60000 65536"/>
                <a:gd name="T18" fmla="*/ 0 w 1712686"/>
                <a:gd name="T19" fmla="*/ 0 h 1712686"/>
                <a:gd name="T20" fmla="*/ 1712686 w 1712686"/>
                <a:gd name="T21" fmla="*/ 1712686 h 1712686"/>
              </a:gdLst>
              <a:ahLst/>
              <a:cxnLst>
                <a:cxn ang="T12">
                  <a:pos x="T0" y="T1"/>
                </a:cxn>
                <a:cxn ang="T13">
                  <a:pos x="T2" y="T3"/>
                </a:cxn>
                <a:cxn ang="T14">
                  <a:pos x="T4" y="T5"/>
                </a:cxn>
                <a:cxn ang="T15">
                  <a:pos x="T6" y="T7"/>
                </a:cxn>
                <a:cxn ang="T16">
                  <a:pos x="T8" y="T9"/>
                </a:cxn>
                <a:cxn ang="T17">
                  <a:pos x="T10" y="T11"/>
                </a:cxn>
              </a:cxnLst>
              <a:rect l="T18" t="T19" r="T20" b="T21"/>
              <a:pathLst>
                <a:path w="1712686" h="1712686">
                  <a:moveTo>
                    <a:pt x="0" y="1712686"/>
                  </a:moveTo>
                  <a:lnTo>
                    <a:pt x="0" y="856343"/>
                  </a:lnTo>
                  <a:cubicBezTo>
                    <a:pt x="0" y="383398"/>
                    <a:pt x="383398" y="0"/>
                    <a:pt x="856343" y="0"/>
                  </a:cubicBezTo>
                  <a:lnTo>
                    <a:pt x="1712686" y="0"/>
                  </a:lnTo>
                  <a:lnTo>
                    <a:pt x="1712686" y="856343"/>
                  </a:lnTo>
                  <a:cubicBezTo>
                    <a:pt x="1712686" y="1329288"/>
                    <a:pt x="1329288" y="1712686"/>
                    <a:pt x="856343" y="1712686"/>
                  </a:cubicBezTo>
                  <a:lnTo>
                    <a:pt x="0" y="1712686"/>
                  </a:lnTo>
                  <a:close/>
                </a:path>
              </a:pathLst>
            </a:custGeom>
            <a:solidFill>
              <a:schemeClr val="accent4"/>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endParaRPr lang="zh-CN" altLang="en-US" sz="1181">
                <a:solidFill>
                  <a:schemeClr val="tx2"/>
                </a:solidFill>
              </a:endParaRPr>
            </a:p>
          </p:txBody>
        </p:sp>
        <p:grpSp>
          <p:nvGrpSpPr>
            <p:cNvPr id="31" name="淘宝网chenying0907出品 55"/>
            <p:cNvGrpSpPr>
              <a:grpSpLocks/>
            </p:cNvGrpSpPr>
            <p:nvPr/>
          </p:nvGrpSpPr>
          <p:grpSpPr bwMode="auto">
            <a:xfrm>
              <a:off x="1575364" y="2714549"/>
              <a:ext cx="640107" cy="610970"/>
              <a:chOff x="0" y="0"/>
              <a:chExt cx="334126" cy="318917"/>
            </a:xfrm>
          </p:grpSpPr>
          <p:sp>
            <p:nvSpPr>
              <p:cNvPr id="43" name="淘宝网chenying0907出品 52"/>
              <p:cNvSpPr>
                <a:spLocks noChangeArrowheads="1"/>
              </p:cNvSpPr>
              <p:nvPr/>
            </p:nvSpPr>
            <p:spPr bwMode="auto">
              <a:xfrm>
                <a:off x="204597" y="0"/>
                <a:ext cx="129529" cy="131001"/>
              </a:xfrm>
              <a:custGeom>
                <a:avLst/>
                <a:gdLst>
                  <a:gd name="T0" fmla="*/ 2147483647 w 112"/>
                  <a:gd name="T1" fmla="*/ 2147483647 h 113"/>
                  <a:gd name="T2" fmla="*/ 2147483647 w 112"/>
                  <a:gd name="T3" fmla="*/ 2147483647 h 113"/>
                  <a:gd name="T4" fmla="*/ 2147483647 w 112"/>
                  <a:gd name="T5" fmla="*/ 2147483647 h 113"/>
                  <a:gd name="T6" fmla="*/ 2147483647 w 112"/>
                  <a:gd name="T7" fmla="*/ 0 h 113"/>
                  <a:gd name="T8" fmla="*/ 0 w 112"/>
                  <a:gd name="T9" fmla="*/ 2147483647 h 113"/>
                  <a:gd name="T10" fmla="*/ 2147483647 w 112"/>
                  <a:gd name="T11" fmla="*/ 2147483647 h 113"/>
                  <a:gd name="T12" fmla="*/ 2147483647 w 112"/>
                  <a:gd name="T13" fmla="*/ 2147483647 h 113"/>
                  <a:gd name="T14" fmla="*/ 2147483647 w 112"/>
                  <a:gd name="T15" fmla="*/ 2147483647 h 113"/>
                  <a:gd name="T16" fmla="*/ 2147483647 w 112"/>
                  <a:gd name="T17" fmla="*/ 2147483647 h 1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2"/>
                  <a:gd name="T28" fmla="*/ 0 h 113"/>
                  <a:gd name="T29" fmla="*/ 112 w 112"/>
                  <a:gd name="T30" fmla="*/ 113 h 1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2" h="113">
                    <a:moveTo>
                      <a:pt x="25" y="104"/>
                    </a:moveTo>
                    <a:cubicBezTo>
                      <a:pt x="34" y="110"/>
                      <a:pt x="44" y="113"/>
                      <a:pt x="56" y="113"/>
                    </a:cubicBezTo>
                    <a:cubicBezTo>
                      <a:pt x="87" y="113"/>
                      <a:pt x="112" y="88"/>
                      <a:pt x="112" y="57"/>
                    </a:cubicBezTo>
                    <a:cubicBezTo>
                      <a:pt x="112" y="26"/>
                      <a:pt x="87" y="0"/>
                      <a:pt x="56" y="0"/>
                    </a:cubicBezTo>
                    <a:cubicBezTo>
                      <a:pt x="27" y="0"/>
                      <a:pt x="4" y="21"/>
                      <a:pt x="0" y="49"/>
                    </a:cubicBezTo>
                    <a:cubicBezTo>
                      <a:pt x="56" y="49"/>
                      <a:pt x="56" y="49"/>
                      <a:pt x="56" y="49"/>
                    </a:cubicBezTo>
                    <a:cubicBezTo>
                      <a:pt x="74" y="49"/>
                      <a:pt x="74" y="49"/>
                      <a:pt x="74" y="49"/>
                    </a:cubicBezTo>
                    <a:cubicBezTo>
                      <a:pt x="62" y="63"/>
                      <a:pt x="62" y="63"/>
                      <a:pt x="62" y="63"/>
                    </a:cubicBezTo>
                    <a:lnTo>
                      <a:pt x="25" y="104"/>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181">
                  <a:solidFill>
                    <a:schemeClr val="tx2"/>
                  </a:solidFill>
                </a:endParaRPr>
              </a:p>
            </p:txBody>
          </p:sp>
          <p:sp>
            <p:nvSpPr>
              <p:cNvPr id="44" name="淘宝网chenying0907出品 53"/>
              <p:cNvSpPr>
                <a:spLocks noChangeArrowheads="1"/>
              </p:cNvSpPr>
              <p:nvPr/>
            </p:nvSpPr>
            <p:spPr bwMode="auto">
              <a:xfrm>
                <a:off x="0" y="65746"/>
                <a:ext cx="269362" cy="253171"/>
              </a:xfrm>
              <a:custGeom>
                <a:avLst/>
                <a:gdLst>
                  <a:gd name="T0" fmla="*/ 2147483647 w 232"/>
                  <a:gd name="T1" fmla="*/ 2147483647 h 218"/>
                  <a:gd name="T2" fmla="*/ 2147483647 w 232"/>
                  <a:gd name="T3" fmla="*/ 2147483647 h 218"/>
                  <a:gd name="T4" fmla="*/ 2147483647 w 232"/>
                  <a:gd name="T5" fmla="*/ 2147483647 h 218"/>
                  <a:gd name="T6" fmla="*/ 2147483647 w 232"/>
                  <a:gd name="T7" fmla="*/ 2147483647 h 218"/>
                  <a:gd name="T8" fmla="*/ 2147483647 w 232"/>
                  <a:gd name="T9" fmla="*/ 2147483647 h 218"/>
                  <a:gd name="T10" fmla="*/ 2147483647 w 232"/>
                  <a:gd name="T11" fmla="*/ 2147483647 h 218"/>
                  <a:gd name="T12" fmla="*/ 2147483647 w 232"/>
                  <a:gd name="T13" fmla="*/ 2147483647 h 218"/>
                  <a:gd name="T14" fmla="*/ 2147483647 w 232"/>
                  <a:gd name="T15" fmla="*/ 2147483647 h 218"/>
                  <a:gd name="T16" fmla="*/ 2147483647 w 232"/>
                  <a:gd name="T17" fmla="*/ 2147483647 h 218"/>
                  <a:gd name="T18" fmla="*/ 2147483647 w 232"/>
                  <a:gd name="T19" fmla="*/ 2147483647 h 218"/>
                  <a:gd name="T20" fmla="*/ 2147483647 w 232"/>
                  <a:gd name="T21" fmla="*/ 2147483647 h 218"/>
                  <a:gd name="T22" fmla="*/ 2147483647 w 232"/>
                  <a:gd name="T23" fmla="*/ 0 h 218"/>
                  <a:gd name="T24" fmla="*/ 2147483647 w 232"/>
                  <a:gd name="T25" fmla="*/ 0 h 218"/>
                  <a:gd name="T26" fmla="*/ 0 w 232"/>
                  <a:gd name="T27" fmla="*/ 0 h 218"/>
                  <a:gd name="T28" fmla="*/ 2147483647 w 232"/>
                  <a:gd name="T29" fmla="*/ 2147483647 h 21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32"/>
                  <a:gd name="T46" fmla="*/ 0 h 218"/>
                  <a:gd name="T47" fmla="*/ 232 w 232"/>
                  <a:gd name="T48" fmla="*/ 218 h 21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32" h="218">
                    <a:moveTo>
                      <a:pt x="103" y="117"/>
                    </a:moveTo>
                    <a:cubicBezTo>
                      <a:pt x="103" y="123"/>
                      <a:pt x="103" y="123"/>
                      <a:pt x="103" y="123"/>
                    </a:cubicBezTo>
                    <a:cubicBezTo>
                      <a:pt x="103" y="130"/>
                      <a:pt x="103" y="130"/>
                      <a:pt x="103" y="130"/>
                    </a:cubicBezTo>
                    <a:cubicBezTo>
                      <a:pt x="103" y="200"/>
                      <a:pt x="103" y="200"/>
                      <a:pt x="103" y="200"/>
                    </a:cubicBezTo>
                    <a:cubicBezTo>
                      <a:pt x="88" y="202"/>
                      <a:pt x="76" y="210"/>
                      <a:pt x="76" y="218"/>
                    </a:cubicBezTo>
                    <a:cubicBezTo>
                      <a:pt x="152" y="218"/>
                      <a:pt x="152" y="218"/>
                      <a:pt x="152" y="218"/>
                    </a:cubicBezTo>
                    <a:cubicBezTo>
                      <a:pt x="152" y="210"/>
                      <a:pt x="142" y="203"/>
                      <a:pt x="128" y="200"/>
                    </a:cubicBezTo>
                    <a:cubicBezTo>
                      <a:pt x="128" y="130"/>
                      <a:pt x="128" y="130"/>
                      <a:pt x="128" y="130"/>
                    </a:cubicBezTo>
                    <a:cubicBezTo>
                      <a:pt x="128" y="123"/>
                      <a:pt x="128" y="123"/>
                      <a:pt x="128" y="123"/>
                    </a:cubicBezTo>
                    <a:cubicBezTo>
                      <a:pt x="128" y="117"/>
                      <a:pt x="128" y="117"/>
                      <a:pt x="128" y="117"/>
                    </a:cubicBezTo>
                    <a:cubicBezTo>
                      <a:pt x="194" y="42"/>
                      <a:pt x="194" y="42"/>
                      <a:pt x="194" y="42"/>
                    </a:cubicBezTo>
                    <a:cubicBezTo>
                      <a:pt x="232" y="0"/>
                      <a:pt x="232" y="0"/>
                      <a:pt x="232" y="0"/>
                    </a:cubicBezTo>
                    <a:cubicBezTo>
                      <a:pt x="175" y="0"/>
                      <a:pt x="175" y="0"/>
                      <a:pt x="175" y="0"/>
                    </a:cubicBezTo>
                    <a:cubicBezTo>
                      <a:pt x="0" y="0"/>
                      <a:pt x="0" y="0"/>
                      <a:pt x="0" y="0"/>
                    </a:cubicBezTo>
                    <a:lnTo>
                      <a:pt x="103" y="117"/>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181">
                  <a:solidFill>
                    <a:schemeClr val="tx2"/>
                  </a:solidFill>
                </a:endParaRPr>
              </a:p>
            </p:txBody>
          </p:sp>
        </p:grpSp>
        <p:sp>
          <p:nvSpPr>
            <p:cNvPr id="32" name="淘宝网chenying0907出品 76"/>
            <p:cNvSpPr>
              <a:spLocks noChangeArrowheads="1"/>
            </p:cNvSpPr>
            <p:nvPr/>
          </p:nvSpPr>
          <p:spPr bwMode="auto">
            <a:xfrm>
              <a:off x="443206" y="1596910"/>
              <a:ext cx="604650" cy="571745"/>
            </a:xfrm>
            <a:custGeom>
              <a:avLst/>
              <a:gdLst>
                <a:gd name="T0" fmla="*/ 2147483647 w 249"/>
                <a:gd name="T1" fmla="*/ 2147483647 h 235"/>
                <a:gd name="T2" fmla="*/ 2147483647 w 249"/>
                <a:gd name="T3" fmla="*/ 2147483647 h 235"/>
                <a:gd name="T4" fmla="*/ 2147483647 w 249"/>
                <a:gd name="T5" fmla="*/ 2147483647 h 235"/>
                <a:gd name="T6" fmla="*/ 2147483647 w 249"/>
                <a:gd name="T7" fmla="*/ 2147483647 h 235"/>
                <a:gd name="T8" fmla="*/ 2147483647 w 249"/>
                <a:gd name="T9" fmla="*/ 2147483647 h 235"/>
                <a:gd name="T10" fmla="*/ 2147483647 w 249"/>
                <a:gd name="T11" fmla="*/ 2147483647 h 235"/>
                <a:gd name="T12" fmla="*/ 2147483647 w 249"/>
                <a:gd name="T13" fmla="*/ 2147483647 h 235"/>
                <a:gd name="T14" fmla="*/ 2147483647 w 249"/>
                <a:gd name="T15" fmla="*/ 2147483647 h 235"/>
                <a:gd name="T16" fmla="*/ 2147483647 w 249"/>
                <a:gd name="T17" fmla="*/ 2147483647 h 235"/>
                <a:gd name="T18" fmla="*/ 2147483647 w 249"/>
                <a:gd name="T19" fmla="*/ 2147483647 h 235"/>
                <a:gd name="T20" fmla="*/ 2147483647 w 249"/>
                <a:gd name="T21" fmla="*/ 2147483647 h 235"/>
                <a:gd name="T22" fmla="*/ 2147483647 w 249"/>
                <a:gd name="T23" fmla="*/ 2147483647 h 235"/>
                <a:gd name="T24" fmla="*/ 2147483647 w 249"/>
                <a:gd name="T25" fmla="*/ 2147483647 h 235"/>
                <a:gd name="T26" fmla="*/ 2147483647 w 249"/>
                <a:gd name="T27" fmla="*/ 2147483647 h 235"/>
                <a:gd name="T28" fmla="*/ 2147483647 w 249"/>
                <a:gd name="T29" fmla="*/ 2147483647 h 235"/>
                <a:gd name="T30" fmla="*/ 2147483647 w 249"/>
                <a:gd name="T31" fmla="*/ 2147483647 h 235"/>
                <a:gd name="T32" fmla="*/ 2147483647 w 249"/>
                <a:gd name="T33" fmla="*/ 2147483647 h 235"/>
                <a:gd name="T34" fmla="*/ 2147483647 w 249"/>
                <a:gd name="T35" fmla="*/ 2147483647 h 235"/>
                <a:gd name="T36" fmla="*/ 2147483647 w 249"/>
                <a:gd name="T37" fmla="*/ 2147483647 h 235"/>
                <a:gd name="T38" fmla="*/ 2147483647 w 249"/>
                <a:gd name="T39" fmla="*/ 2147483647 h 235"/>
                <a:gd name="T40" fmla="*/ 2147483647 w 249"/>
                <a:gd name="T41" fmla="*/ 2147483647 h 235"/>
                <a:gd name="T42" fmla="*/ 2147483647 w 249"/>
                <a:gd name="T43" fmla="*/ 2147483647 h 235"/>
                <a:gd name="T44" fmla="*/ 2147483647 w 249"/>
                <a:gd name="T45" fmla="*/ 2147483647 h 235"/>
                <a:gd name="T46" fmla="*/ 2147483647 w 249"/>
                <a:gd name="T47" fmla="*/ 2147483647 h 235"/>
                <a:gd name="T48" fmla="*/ 2147483647 w 249"/>
                <a:gd name="T49" fmla="*/ 2147483647 h 235"/>
                <a:gd name="T50" fmla="*/ 2147483647 w 249"/>
                <a:gd name="T51" fmla="*/ 2147483647 h 23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49"/>
                <a:gd name="T79" fmla="*/ 0 h 235"/>
                <a:gd name="T80" fmla="*/ 249 w 249"/>
                <a:gd name="T81" fmla="*/ 235 h 235"/>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49" h="235">
                  <a:moveTo>
                    <a:pt x="35" y="189"/>
                  </a:moveTo>
                  <a:cubicBezTo>
                    <a:pt x="61" y="192"/>
                    <a:pt x="83" y="165"/>
                    <a:pt x="104" y="154"/>
                  </a:cubicBezTo>
                  <a:cubicBezTo>
                    <a:pt x="106" y="153"/>
                    <a:pt x="114" y="148"/>
                    <a:pt x="116" y="152"/>
                  </a:cubicBezTo>
                  <a:cubicBezTo>
                    <a:pt x="118" y="156"/>
                    <a:pt x="117" y="162"/>
                    <a:pt x="117" y="165"/>
                  </a:cubicBezTo>
                  <a:cubicBezTo>
                    <a:pt x="117" y="175"/>
                    <a:pt x="116" y="184"/>
                    <a:pt x="116" y="194"/>
                  </a:cubicBezTo>
                  <a:cubicBezTo>
                    <a:pt x="115" y="205"/>
                    <a:pt x="115" y="223"/>
                    <a:pt x="114" y="235"/>
                  </a:cubicBezTo>
                  <a:cubicBezTo>
                    <a:pt x="135" y="235"/>
                    <a:pt x="135" y="235"/>
                    <a:pt x="135" y="235"/>
                  </a:cubicBezTo>
                  <a:cubicBezTo>
                    <a:pt x="134" y="223"/>
                    <a:pt x="134" y="205"/>
                    <a:pt x="133" y="194"/>
                  </a:cubicBezTo>
                  <a:cubicBezTo>
                    <a:pt x="133" y="184"/>
                    <a:pt x="132" y="175"/>
                    <a:pt x="132" y="165"/>
                  </a:cubicBezTo>
                  <a:cubicBezTo>
                    <a:pt x="132" y="162"/>
                    <a:pt x="131" y="156"/>
                    <a:pt x="133" y="152"/>
                  </a:cubicBezTo>
                  <a:cubicBezTo>
                    <a:pt x="135" y="148"/>
                    <a:pt x="143" y="153"/>
                    <a:pt x="145" y="154"/>
                  </a:cubicBezTo>
                  <a:cubicBezTo>
                    <a:pt x="166" y="165"/>
                    <a:pt x="188" y="192"/>
                    <a:pt x="213" y="189"/>
                  </a:cubicBezTo>
                  <a:cubicBezTo>
                    <a:pt x="228" y="187"/>
                    <a:pt x="236" y="175"/>
                    <a:pt x="241" y="162"/>
                  </a:cubicBezTo>
                  <a:cubicBezTo>
                    <a:pt x="249" y="138"/>
                    <a:pt x="249" y="92"/>
                    <a:pt x="224" y="77"/>
                  </a:cubicBezTo>
                  <a:cubicBezTo>
                    <a:pt x="185" y="53"/>
                    <a:pt x="172" y="128"/>
                    <a:pt x="139" y="131"/>
                  </a:cubicBezTo>
                  <a:cubicBezTo>
                    <a:pt x="132" y="131"/>
                    <a:pt x="133" y="129"/>
                    <a:pt x="135" y="123"/>
                  </a:cubicBezTo>
                  <a:cubicBezTo>
                    <a:pt x="138" y="113"/>
                    <a:pt x="144" y="103"/>
                    <a:pt x="150" y="94"/>
                  </a:cubicBezTo>
                  <a:cubicBezTo>
                    <a:pt x="164" y="76"/>
                    <a:pt x="182" y="53"/>
                    <a:pt x="178" y="29"/>
                  </a:cubicBezTo>
                  <a:cubicBezTo>
                    <a:pt x="175" y="6"/>
                    <a:pt x="148" y="0"/>
                    <a:pt x="124" y="1"/>
                  </a:cubicBezTo>
                  <a:cubicBezTo>
                    <a:pt x="101" y="0"/>
                    <a:pt x="74" y="6"/>
                    <a:pt x="71" y="29"/>
                  </a:cubicBezTo>
                  <a:cubicBezTo>
                    <a:pt x="67" y="53"/>
                    <a:pt x="85" y="76"/>
                    <a:pt x="99" y="94"/>
                  </a:cubicBezTo>
                  <a:cubicBezTo>
                    <a:pt x="105" y="103"/>
                    <a:pt x="111" y="113"/>
                    <a:pt x="114" y="123"/>
                  </a:cubicBezTo>
                  <a:cubicBezTo>
                    <a:pt x="116" y="129"/>
                    <a:pt x="117" y="131"/>
                    <a:pt x="110" y="131"/>
                  </a:cubicBezTo>
                  <a:cubicBezTo>
                    <a:pt x="77" y="128"/>
                    <a:pt x="64" y="53"/>
                    <a:pt x="25" y="77"/>
                  </a:cubicBezTo>
                  <a:cubicBezTo>
                    <a:pt x="0" y="92"/>
                    <a:pt x="0" y="138"/>
                    <a:pt x="8" y="162"/>
                  </a:cubicBezTo>
                  <a:cubicBezTo>
                    <a:pt x="13" y="175"/>
                    <a:pt x="21" y="187"/>
                    <a:pt x="35" y="189"/>
                  </a:cubicBezTo>
                  <a:close/>
                </a:path>
              </a:pathLst>
            </a:custGeom>
            <a:solidFill>
              <a:srgbClr val="F3F2E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181">
                <a:solidFill>
                  <a:schemeClr val="tx2"/>
                </a:solidFill>
              </a:endParaRPr>
            </a:p>
          </p:txBody>
        </p:sp>
        <p:sp>
          <p:nvSpPr>
            <p:cNvPr id="33" name="淘宝网chenying0907出品 111"/>
            <p:cNvSpPr>
              <a:spLocks noChangeArrowheads="1"/>
            </p:cNvSpPr>
            <p:nvPr/>
          </p:nvSpPr>
          <p:spPr bwMode="auto">
            <a:xfrm>
              <a:off x="2805254" y="1645056"/>
              <a:ext cx="505904" cy="475453"/>
            </a:xfrm>
            <a:custGeom>
              <a:avLst/>
              <a:gdLst>
                <a:gd name="T0" fmla="*/ 2147483647 w 91"/>
                <a:gd name="T1" fmla="*/ 2147483647 h 86"/>
                <a:gd name="T2" fmla="*/ 2147483647 w 91"/>
                <a:gd name="T3" fmla="*/ 2147483647 h 86"/>
                <a:gd name="T4" fmla="*/ 2147483647 w 91"/>
                <a:gd name="T5" fmla="*/ 2147483647 h 86"/>
                <a:gd name="T6" fmla="*/ 2147483647 w 91"/>
                <a:gd name="T7" fmla="*/ 2147483647 h 86"/>
                <a:gd name="T8" fmla="*/ 2147483647 w 91"/>
                <a:gd name="T9" fmla="*/ 2147483647 h 86"/>
                <a:gd name="T10" fmla="*/ 2147483647 w 91"/>
                <a:gd name="T11" fmla="*/ 2147483647 h 86"/>
                <a:gd name="T12" fmla="*/ 2147483647 w 91"/>
                <a:gd name="T13" fmla="*/ 2147483647 h 86"/>
                <a:gd name="T14" fmla="*/ 2147483647 w 91"/>
                <a:gd name="T15" fmla="*/ 2147483647 h 86"/>
                <a:gd name="T16" fmla="*/ 2147483647 w 91"/>
                <a:gd name="T17" fmla="*/ 2147483647 h 86"/>
                <a:gd name="T18" fmla="*/ 2147483647 w 91"/>
                <a:gd name="T19" fmla="*/ 2147483647 h 86"/>
                <a:gd name="T20" fmla="*/ 2147483647 w 91"/>
                <a:gd name="T21" fmla="*/ 2147483647 h 86"/>
                <a:gd name="T22" fmla="*/ 2147483647 w 91"/>
                <a:gd name="T23" fmla="*/ 2147483647 h 86"/>
                <a:gd name="T24" fmla="*/ 2147483647 w 91"/>
                <a:gd name="T25" fmla="*/ 2147483647 h 86"/>
                <a:gd name="T26" fmla="*/ 2147483647 w 91"/>
                <a:gd name="T27" fmla="*/ 0 h 86"/>
                <a:gd name="T28" fmla="*/ 2147483647 w 91"/>
                <a:gd name="T29" fmla="*/ 0 h 86"/>
                <a:gd name="T30" fmla="*/ 2147483647 w 91"/>
                <a:gd name="T31" fmla="*/ 0 h 86"/>
                <a:gd name="T32" fmla="*/ 2147483647 w 91"/>
                <a:gd name="T33" fmla="*/ 0 h 86"/>
                <a:gd name="T34" fmla="*/ 2147483647 w 91"/>
                <a:gd name="T35" fmla="*/ 2147483647 h 86"/>
                <a:gd name="T36" fmla="*/ 2147483647 w 91"/>
                <a:gd name="T37" fmla="*/ 2147483647 h 86"/>
                <a:gd name="T38" fmla="*/ 2147483647 w 91"/>
                <a:gd name="T39" fmla="*/ 2147483647 h 86"/>
                <a:gd name="T40" fmla="*/ 0 w 91"/>
                <a:gd name="T41" fmla="*/ 2147483647 h 86"/>
                <a:gd name="T42" fmla="*/ 2147483647 w 91"/>
                <a:gd name="T43" fmla="*/ 2147483647 h 8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91"/>
                <a:gd name="T67" fmla="*/ 0 h 86"/>
                <a:gd name="T68" fmla="*/ 91 w 91"/>
                <a:gd name="T69" fmla="*/ 86 h 8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91" h="86">
                  <a:moveTo>
                    <a:pt x="15" y="86"/>
                  </a:moveTo>
                  <a:cubicBezTo>
                    <a:pt x="24" y="86"/>
                    <a:pt x="31" y="79"/>
                    <a:pt x="31" y="71"/>
                  </a:cubicBezTo>
                  <a:cubicBezTo>
                    <a:pt x="31" y="71"/>
                    <a:pt x="31" y="71"/>
                    <a:pt x="31" y="71"/>
                  </a:cubicBezTo>
                  <a:cubicBezTo>
                    <a:pt x="31" y="20"/>
                    <a:pt x="31" y="20"/>
                    <a:pt x="31" y="20"/>
                  </a:cubicBezTo>
                  <a:cubicBezTo>
                    <a:pt x="81" y="20"/>
                    <a:pt x="81" y="20"/>
                    <a:pt x="81" y="20"/>
                  </a:cubicBezTo>
                  <a:cubicBezTo>
                    <a:pt x="81" y="56"/>
                    <a:pt x="81" y="56"/>
                    <a:pt x="81" y="56"/>
                  </a:cubicBezTo>
                  <a:cubicBezTo>
                    <a:pt x="80" y="55"/>
                    <a:pt x="78" y="55"/>
                    <a:pt x="76" y="55"/>
                  </a:cubicBezTo>
                  <a:cubicBezTo>
                    <a:pt x="67" y="55"/>
                    <a:pt x="60" y="62"/>
                    <a:pt x="60" y="71"/>
                  </a:cubicBezTo>
                  <a:cubicBezTo>
                    <a:pt x="60" y="79"/>
                    <a:pt x="67" y="86"/>
                    <a:pt x="76" y="86"/>
                  </a:cubicBezTo>
                  <a:cubicBezTo>
                    <a:pt x="84" y="86"/>
                    <a:pt x="91" y="79"/>
                    <a:pt x="91" y="71"/>
                  </a:cubicBezTo>
                  <a:cubicBezTo>
                    <a:pt x="91" y="71"/>
                    <a:pt x="91" y="71"/>
                    <a:pt x="91" y="71"/>
                  </a:cubicBezTo>
                  <a:cubicBezTo>
                    <a:pt x="91" y="71"/>
                    <a:pt x="91" y="71"/>
                    <a:pt x="91" y="71"/>
                  </a:cubicBezTo>
                  <a:cubicBezTo>
                    <a:pt x="91" y="20"/>
                    <a:pt x="91" y="20"/>
                    <a:pt x="91" y="20"/>
                  </a:cubicBezTo>
                  <a:cubicBezTo>
                    <a:pt x="91" y="0"/>
                    <a:pt x="91" y="0"/>
                    <a:pt x="91" y="0"/>
                  </a:cubicBezTo>
                  <a:cubicBezTo>
                    <a:pt x="81" y="0"/>
                    <a:pt x="81" y="0"/>
                    <a:pt x="81" y="0"/>
                  </a:cubicBezTo>
                  <a:cubicBezTo>
                    <a:pt x="31" y="0"/>
                    <a:pt x="31" y="0"/>
                    <a:pt x="31" y="0"/>
                  </a:cubicBezTo>
                  <a:cubicBezTo>
                    <a:pt x="21" y="0"/>
                    <a:pt x="21" y="0"/>
                    <a:pt x="21" y="0"/>
                  </a:cubicBezTo>
                  <a:cubicBezTo>
                    <a:pt x="21" y="20"/>
                    <a:pt x="21" y="20"/>
                    <a:pt x="21" y="20"/>
                  </a:cubicBezTo>
                  <a:cubicBezTo>
                    <a:pt x="21" y="56"/>
                    <a:pt x="21" y="56"/>
                    <a:pt x="21" y="56"/>
                  </a:cubicBezTo>
                  <a:cubicBezTo>
                    <a:pt x="19" y="55"/>
                    <a:pt x="17" y="55"/>
                    <a:pt x="15" y="55"/>
                  </a:cubicBezTo>
                  <a:cubicBezTo>
                    <a:pt x="7" y="55"/>
                    <a:pt x="0" y="62"/>
                    <a:pt x="0" y="71"/>
                  </a:cubicBezTo>
                  <a:cubicBezTo>
                    <a:pt x="0" y="79"/>
                    <a:pt x="7" y="86"/>
                    <a:pt x="15" y="86"/>
                  </a:cubicBezTo>
                  <a:close/>
                </a:path>
              </a:pathLst>
            </a:custGeom>
            <a:solidFill>
              <a:srgbClr val="F3F2E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181">
                <a:solidFill>
                  <a:schemeClr val="tx2"/>
                </a:solidFill>
              </a:endParaRPr>
            </a:p>
          </p:txBody>
        </p:sp>
        <p:grpSp>
          <p:nvGrpSpPr>
            <p:cNvPr id="34" name="淘宝网chenying0907出品 60"/>
            <p:cNvGrpSpPr>
              <a:grpSpLocks/>
            </p:cNvGrpSpPr>
            <p:nvPr/>
          </p:nvGrpSpPr>
          <p:grpSpPr bwMode="auto">
            <a:xfrm>
              <a:off x="1603329" y="455196"/>
              <a:ext cx="584177" cy="580670"/>
              <a:chOff x="0" y="0"/>
              <a:chExt cx="81446" cy="80957"/>
            </a:xfrm>
          </p:grpSpPr>
          <p:sp>
            <p:nvSpPr>
              <p:cNvPr id="35" name="淘宝网chenying0907出品 120"/>
              <p:cNvSpPr>
                <a:spLocks noChangeArrowheads="1"/>
              </p:cNvSpPr>
              <p:nvPr/>
            </p:nvSpPr>
            <p:spPr bwMode="auto">
              <a:xfrm>
                <a:off x="59367" y="44159"/>
                <a:ext cx="22079" cy="26494"/>
              </a:xfrm>
              <a:custGeom>
                <a:avLst/>
                <a:gdLst>
                  <a:gd name="T0" fmla="*/ 0 w 19"/>
                  <a:gd name="T1" fmla="*/ 0 h 23"/>
                  <a:gd name="T2" fmla="*/ 2147483647 w 19"/>
                  <a:gd name="T3" fmla="*/ 2147483647 h 23"/>
                  <a:gd name="T4" fmla="*/ 2147483647 w 19"/>
                  <a:gd name="T5" fmla="*/ 0 h 23"/>
                  <a:gd name="T6" fmla="*/ 0 w 19"/>
                  <a:gd name="T7" fmla="*/ 0 h 23"/>
                  <a:gd name="T8" fmla="*/ 0 60000 65536"/>
                  <a:gd name="T9" fmla="*/ 0 60000 65536"/>
                  <a:gd name="T10" fmla="*/ 0 60000 65536"/>
                  <a:gd name="T11" fmla="*/ 0 60000 65536"/>
                  <a:gd name="T12" fmla="*/ 0 w 19"/>
                  <a:gd name="T13" fmla="*/ 0 h 23"/>
                  <a:gd name="T14" fmla="*/ 19 w 19"/>
                  <a:gd name="T15" fmla="*/ 23 h 23"/>
                </a:gdLst>
                <a:ahLst/>
                <a:cxnLst>
                  <a:cxn ang="T8">
                    <a:pos x="T0" y="T1"/>
                  </a:cxn>
                  <a:cxn ang="T9">
                    <a:pos x="T2" y="T3"/>
                  </a:cxn>
                  <a:cxn ang="T10">
                    <a:pos x="T4" y="T5"/>
                  </a:cxn>
                  <a:cxn ang="T11">
                    <a:pos x="T6" y="T7"/>
                  </a:cxn>
                </a:cxnLst>
                <a:rect l="T12" t="T13" r="T14" b="T15"/>
                <a:pathLst>
                  <a:path w="19" h="23">
                    <a:moveTo>
                      <a:pt x="0" y="0"/>
                    </a:moveTo>
                    <a:cubicBezTo>
                      <a:pt x="1" y="9"/>
                      <a:pt x="4" y="17"/>
                      <a:pt x="7" y="23"/>
                    </a:cubicBezTo>
                    <a:cubicBezTo>
                      <a:pt x="14" y="17"/>
                      <a:pt x="18" y="9"/>
                      <a:pt x="19" y="0"/>
                    </a:cubicBezTo>
                    <a:lnTo>
                      <a:pt x="0"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181">
                  <a:solidFill>
                    <a:schemeClr val="tx2"/>
                  </a:solidFill>
                </a:endParaRPr>
              </a:p>
            </p:txBody>
          </p:sp>
          <p:sp>
            <p:nvSpPr>
              <p:cNvPr id="36" name="淘宝网chenying0907出品 121"/>
              <p:cNvSpPr>
                <a:spLocks noChangeArrowheads="1"/>
              </p:cNvSpPr>
              <p:nvPr/>
            </p:nvSpPr>
            <p:spPr bwMode="auto">
              <a:xfrm>
                <a:off x="59367" y="10304"/>
                <a:ext cx="22079" cy="26494"/>
              </a:xfrm>
              <a:custGeom>
                <a:avLst/>
                <a:gdLst>
                  <a:gd name="T0" fmla="*/ 2147483647 w 19"/>
                  <a:gd name="T1" fmla="*/ 0 h 23"/>
                  <a:gd name="T2" fmla="*/ 0 w 19"/>
                  <a:gd name="T3" fmla="*/ 2147483647 h 23"/>
                  <a:gd name="T4" fmla="*/ 2147483647 w 19"/>
                  <a:gd name="T5" fmla="*/ 2147483647 h 23"/>
                  <a:gd name="T6" fmla="*/ 2147483647 w 19"/>
                  <a:gd name="T7" fmla="*/ 0 h 23"/>
                  <a:gd name="T8" fmla="*/ 0 60000 65536"/>
                  <a:gd name="T9" fmla="*/ 0 60000 65536"/>
                  <a:gd name="T10" fmla="*/ 0 60000 65536"/>
                  <a:gd name="T11" fmla="*/ 0 60000 65536"/>
                  <a:gd name="T12" fmla="*/ 0 w 19"/>
                  <a:gd name="T13" fmla="*/ 0 h 23"/>
                  <a:gd name="T14" fmla="*/ 19 w 19"/>
                  <a:gd name="T15" fmla="*/ 23 h 23"/>
                </a:gdLst>
                <a:ahLst/>
                <a:cxnLst>
                  <a:cxn ang="T8">
                    <a:pos x="T0" y="T1"/>
                  </a:cxn>
                  <a:cxn ang="T9">
                    <a:pos x="T2" y="T3"/>
                  </a:cxn>
                  <a:cxn ang="T10">
                    <a:pos x="T4" y="T5"/>
                  </a:cxn>
                  <a:cxn ang="T11">
                    <a:pos x="T6" y="T7"/>
                  </a:cxn>
                </a:cxnLst>
                <a:rect l="T12" t="T13" r="T14" b="T15"/>
                <a:pathLst>
                  <a:path w="19" h="23">
                    <a:moveTo>
                      <a:pt x="7" y="0"/>
                    </a:moveTo>
                    <a:cubicBezTo>
                      <a:pt x="4" y="6"/>
                      <a:pt x="1" y="14"/>
                      <a:pt x="0" y="23"/>
                    </a:cubicBezTo>
                    <a:cubicBezTo>
                      <a:pt x="19" y="23"/>
                      <a:pt x="19" y="23"/>
                      <a:pt x="19" y="23"/>
                    </a:cubicBezTo>
                    <a:cubicBezTo>
                      <a:pt x="18" y="14"/>
                      <a:pt x="14" y="6"/>
                      <a:pt x="7" y="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181">
                  <a:solidFill>
                    <a:schemeClr val="tx2"/>
                  </a:solidFill>
                </a:endParaRPr>
              </a:p>
            </p:txBody>
          </p:sp>
          <p:sp>
            <p:nvSpPr>
              <p:cNvPr id="37" name="淘宝网chenying0907出品 122"/>
              <p:cNvSpPr>
                <a:spLocks noChangeArrowheads="1"/>
              </p:cNvSpPr>
              <p:nvPr/>
            </p:nvSpPr>
            <p:spPr bwMode="auto">
              <a:xfrm>
                <a:off x="43176" y="0"/>
                <a:ext cx="19626" cy="36798"/>
              </a:xfrm>
              <a:custGeom>
                <a:avLst/>
                <a:gdLst>
                  <a:gd name="T0" fmla="*/ 0 w 17"/>
                  <a:gd name="T1" fmla="*/ 0 h 32"/>
                  <a:gd name="T2" fmla="*/ 0 w 17"/>
                  <a:gd name="T3" fmla="*/ 2147483647 h 32"/>
                  <a:gd name="T4" fmla="*/ 2147483647 w 17"/>
                  <a:gd name="T5" fmla="*/ 2147483647 h 32"/>
                  <a:gd name="T6" fmla="*/ 2147483647 w 17"/>
                  <a:gd name="T7" fmla="*/ 2147483647 h 32"/>
                  <a:gd name="T8" fmla="*/ 0 w 17"/>
                  <a:gd name="T9" fmla="*/ 0 h 32"/>
                  <a:gd name="T10" fmla="*/ 0 60000 65536"/>
                  <a:gd name="T11" fmla="*/ 0 60000 65536"/>
                  <a:gd name="T12" fmla="*/ 0 60000 65536"/>
                  <a:gd name="T13" fmla="*/ 0 60000 65536"/>
                  <a:gd name="T14" fmla="*/ 0 60000 65536"/>
                  <a:gd name="T15" fmla="*/ 0 w 17"/>
                  <a:gd name="T16" fmla="*/ 0 h 32"/>
                  <a:gd name="T17" fmla="*/ 17 w 17"/>
                  <a:gd name="T18" fmla="*/ 32 h 32"/>
                </a:gdLst>
                <a:ahLst/>
                <a:cxnLst>
                  <a:cxn ang="T10">
                    <a:pos x="T0" y="T1"/>
                  </a:cxn>
                  <a:cxn ang="T11">
                    <a:pos x="T2" y="T3"/>
                  </a:cxn>
                  <a:cxn ang="T12">
                    <a:pos x="T4" y="T5"/>
                  </a:cxn>
                  <a:cxn ang="T13">
                    <a:pos x="T6" y="T7"/>
                  </a:cxn>
                  <a:cxn ang="T14">
                    <a:pos x="T8" y="T9"/>
                  </a:cxn>
                </a:cxnLst>
                <a:rect l="T15" t="T16" r="T17" b="T18"/>
                <a:pathLst>
                  <a:path w="17" h="32">
                    <a:moveTo>
                      <a:pt x="0" y="0"/>
                    </a:moveTo>
                    <a:cubicBezTo>
                      <a:pt x="0" y="32"/>
                      <a:pt x="0" y="32"/>
                      <a:pt x="0" y="32"/>
                    </a:cubicBezTo>
                    <a:cubicBezTo>
                      <a:pt x="8" y="32"/>
                      <a:pt x="8" y="32"/>
                      <a:pt x="8" y="32"/>
                    </a:cubicBezTo>
                    <a:cubicBezTo>
                      <a:pt x="9" y="21"/>
                      <a:pt x="12" y="12"/>
                      <a:pt x="17" y="6"/>
                    </a:cubicBezTo>
                    <a:cubicBezTo>
                      <a:pt x="12" y="2"/>
                      <a:pt x="6" y="1"/>
                      <a:pt x="0" y="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181">
                  <a:solidFill>
                    <a:schemeClr val="tx2"/>
                  </a:solidFill>
                </a:endParaRPr>
              </a:p>
            </p:txBody>
          </p:sp>
          <p:sp>
            <p:nvSpPr>
              <p:cNvPr id="38" name="淘宝网chenying0907出品 123"/>
              <p:cNvSpPr>
                <a:spLocks noChangeArrowheads="1"/>
              </p:cNvSpPr>
              <p:nvPr/>
            </p:nvSpPr>
            <p:spPr bwMode="auto">
              <a:xfrm>
                <a:off x="17663" y="44159"/>
                <a:ext cx="19626" cy="36798"/>
              </a:xfrm>
              <a:custGeom>
                <a:avLst/>
                <a:gdLst>
                  <a:gd name="T0" fmla="*/ 2147483647 w 17"/>
                  <a:gd name="T1" fmla="*/ 2147483647 h 32"/>
                  <a:gd name="T2" fmla="*/ 2147483647 w 17"/>
                  <a:gd name="T3" fmla="*/ 0 h 32"/>
                  <a:gd name="T4" fmla="*/ 2147483647 w 17"/>
                  <a:gd name="T5" fmla="*/ 0 h 32"/>
                  <a:gd name="T6" fmla="*/ 0 w 17"/>
                  <a:gd name="T7" fmla="*/ 2147483647 h 32"/>
                  <a:gd name="T8" fmla="*/ 2147483647 w 17"/>
                  <a:gd name="T9" fmla="*/ 2147483647 h 32"/>
                  <a:gd name="T10" fmla="*/ 0 60000 65536"/>
                  <a:gd name="T11" fmla="*/ 0 60000 65536"/>
                  <a:gd name="T12" fmla="*/ 0 60000 65536"/>
                  <a:gd name="T13" fmla="*/ 0 60000 65536"/>
                  <a:gd name="T14" fmla="*/ 0 60000 65536"/>
                  <a:gd name="T15" fmla="*/ 0 w 17"/>
                  <a:gd name="T16" fmla="*/ 0 h 32"/>
                  <a:gd name="T17" fmla="*/ 17 w 17"/>
                  <a:gd name="T18" fmla="*/ 32 h 32"/>
                </a:gdLst>
                <a:ahLst/>
                <a:cxnLst>
                  <a:cxn ang="T10">
                    <a:pos x="T0" y="T1"/>
                  </a:cxn>
                  <a:cxn ang="T11">
                    <a:pos x="T2" y="T3"/>
                  </a:cxn>
                  <a:cxn ang="T12">
                    <a:pos x="T4" y="T5"/>
                  </a:cxn>
                  <a:cxn ang="T13">
                    <a:pos x="T6" y="T7"/>
                  </a:cxn>
                  <a:cxn ang="T14">
                    <a:pos x="T8" y="T9"/>
                  </a:cxn>
                </a:cxnLst>
                <a:rect l="T15" t="T16" r="T17" b="T18"/>
                <a:pathLst>
                  <a:path w="17" h="32">
                    <a:moveTo>
                      <a:pt x="17" y="32"/>
                    </a:moveTo>
                    <a:cubicBezTo>
                      <a:pt x="17" y="0"/>
                      <a:pt x="17" y="0"/>
                      <a:pt x="17" y="0"/>
                    </a:cubicBezTo>
                    <a:cubicBezTo>
                      <a:pt x="8" y="0"/>
                      <a:pt x="8" y="0"/>
                      <a:pt x="8" y="0"/>
                    </a:cubicBezTo>
                    <a:cubicBezTo>
                      <a:pt x="8" y="10"/>
                      <a:pt x="5" y="20"/>
                      <a:pt x="0" y="26"/>
                    </a:cubicBezTo>
                    <a:cubicBezTo>
                      <a:pt x="5" y="29"/>
                      <a:pt x="11" y="32"/>
                      <a:pt x="17" y="32"/>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181">
                  <a:solidFill>
                    <a:schemeClr val="tx2"/>
                  </a:solidFill>
                </a:endParaRPr>
              </a:p>
            </p:txBody>
          </p:sp>
          <p:sp>
            <p:nvSpPr>
              <p:cNvPr id="39" name="淘宝网chenying0907出品 124"/>
              <p:cNvSpPr>
                <a:spLocks noChangeArrowheads="1"/>
              </p:cNvSpPr>
              <p:nvPr/>
            </p:nvSpPr>
            <p:spPr bwMode="auto">
              <a:xfrm>
                <a:off x="17663" y="0"/>
                <a:ext cx="19626" cy="36798"/>
              </a:xfrm>
              <a:custGeom>
                <a:avLst/>
                <a:gdLst>
                  <a:gd name="T0" fmla="*/ 2147483647 w 17"/>
                  <a:gd name="T1" fmla="*/ 2147483647 h 32"/>
                  <a:gd name="T2" fmla="*/ 2147483647 w 17"/>
                  <a:gd name="T3" fmla="*/ 2147483647 h 32"/>
                  <a:gd name="T4" fmla="*/ 2147483647 w 17"/>
                  <a:gd name="T5" fmla="*/ 0 h 32"/>
                  <a:gd name="T6" fmla="*/ 0 w 17"/>
                  <a:gd name="T7" fmla="*/ 2147483647 h 32"/>
                  <a:gd name="T8" fmla="*/ 2147483647 w 17"/>
                  <a:gd name="T9" fmla="*/ 2147483647 h 32"/>
                  <a:gd name="T10" fmla="*/ 0 60000 65536"/>
                  <a:gd name="T11" fmla="*/ 0 60000 65536"/>
                  <a:gd name="T12" fmla="*/ 0 60000 65536"/>
                  <a:gd name="T13" fmla="*/ 0 60000 65536"/>
                  <a:gd name="T14" fmla="*/ 0 60000 65536"/>
                  <a:gd name="T15" fmla="*/ 0 w 17"/>
                  <a:gd name="T16" fmla="*/ 0 h 32"/>
                  <a:gd name="T17" fmla="*/ 17 w 17"/>
                  <a:gd name="T18" fmla="*/ 32 h 32"/>
                </a:gdLst>
                <a:ahLst/>
                <a:cxnLst>
                  <a:cxn ang="T10">
                    <a:pos x="T0" y="T1"/>
                  </a:cxn>
                  <a:cxn ang="T11">
                    <a:pos x="T2" y="T3"/>
                  </a:cxn>
                  <a:cxn ang="T12">
                    <a:pos x="T4" y="T5"/>
                  </a:cxn>
                  <a:cxn ang="T13">
                    <a:pos x="T6" y="T7"/>
                  </a:cxn>
                  <a:cxn ang="T14">
                    <a:pos x="T8" y="T9"/>
                  </a:cxn>
                </a:cxnLst>
                <a:rect l="T15" t="T16" r="T17" b="T18"/>
                <a:pathLst>
                  <a:path w="17" h="32">
                    <a:moveTo>
                      <a:pt x="8" y="32"/>
                    </a:moveTo>
                    <a:cubicBezTo>
                      <a:pt x="17" y="32"/>
                      <a:pt x="17" y="32"/>
                      <a:pt x="17" y="32"/>
                    </a:cubicBezTo>
                    <a:cubicBezTo>
                      <a:pt x="17" y="0"/>
                      <a:pt x="17" y="0"/>
                      <a:pt x="17" y="0"/>
                    </a:cubicBezTo>
                    <a:cubicBezTo>
                      <a:pt x="11" y="1"/>
                      <a:pt x="5" y="3"/>
                      <a:pt x="0" y="6"/>
                    </a:cubicBezTo>
                    <a:cubicBezTo>
                      <a:pt x="5" y="12"/>
                      <a:pt x="8" y="22"/>
                      <a:pt x="8" y="32"/>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181">
                  <a:solidFill>
                    <a:schemeClr val="tx2"/>
                  </a:solidFill>
                </a:endParaRPr>
              </a:p>
            </p:txBody>
          </p:sp>
          <p:sp>
            <p:nvSpPr>
              <p:cNvPr id="40" name="淘宝网chenying0907出品 125"/>
              <p:cNvSpPr>
                <a:spLocks noChangeArrowheads="1"/>
              </p:cNvSpPr>
              <p:nvPr/>
            </p:nvSpPr>
            <p:spPr bwMode="auto">
              <a:xfrm>
                <a:off x="0" y="44159"/>
                <a:ext cx="21098" cy="26494"/>
              </a:xfrm>
              <a:custGeom>
                <a:avLst/>
                <a:gdLst>
                  <a:gd name="T0" fmla="*/ 2147483647 w 18"/>
                  <a:gd name="T1" fmla="*/ 2147483647 h 23"/>
                  <a:gd name="T2" fmla="*/ 2147483647 w 18"/>
                  <a:gd name="T3" fmla="*/ 0 h 23"/>
                  <a:gd name="T4" fmla="*/ 0 w 18"/>
                  <a:gd name="T5" fmla="*/ 0 h 23"/>
                  <a:gd name="T6" fmla="*/ 2147483647 w 18"/>
                  <a:gd name="T7" fmla="*/ 2147483647 h 23"/>
                  <a:gd name="T8" fmla="*/ 0 60000 65536"/>
                  <a:gd name="T9" fmla="*/ 0 60000 65536"/>
                  <a:gd name="T10" fmla="*/ 0 60000 65536"/>
                  <a:gd name="T11" fmla="*/ 0 60000 65536"/>
                  <a:gd name="T12" fmla="*/ 0 w 18"/>
                  <a:gd name="T13" fmla="*/ 0 h 23"/>
                  <a:gd name="T14" fmla="*/ 18 w 18"/>
                  <a:gd name="T15" fmla="*/ 23 h 23"/>
                </a:gdLst>
                <a:ahLst/>
                <a:cxnLst>
                  <a:cxn ang="T8">
                    <a:pos x="T0" y="T1"/>
                  </a:cxn>
                  <a:cxn ang="T9">
                    <a:pos x="T2" y="T3"/>
                  </a:cxn>
                  <a:cxn ang="T10">
                    <a:pos x="T4" y="T5"/>
                  </a:cxn>
                  <a:cxn ang="T11">
                    <a:pos x="T6" y="T7"/>
                  </a:cxn>
                </a:cxnLst>
                <a:rect l="T12" t="T13" r="T14" b="T15"/>
                <a:pathLst>
                  <a:path w="18" h="23">
                    <a:moveTo>
                      <a:pt x="11" y="23"/>
                    </a:moveTo>
                    <a:cubicBezTo>
                      <a:pt x="14" y="17"/>
                      <a:pt x="17" y="9"/>
                      <a:pt x="18" y="0"/>
                    </a:cubicBezTo>
                    <a:cubicBezTo>
                      <a:pt x="0" y="0"/>
                      <a:pt x="0" y="0"/>
                      <a:pt x="0" y="0"/>
                    </a:cubicBezTo>
                    <a:cubicBezTo>
                      <a:pt x="0" y="9"/>
                      <a:pt x="4" y="17"/>
                      <a:pt x="11" y="2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181">
                  <a:solidFill>
                    <a:schemeClr val="tx2"/>
                  </a:solidFill>
                </a:endParaRPr>
              </a:p>
            </p:txBody>
          </p:sp>
          <p:sp>
            <p:nvSpPr>
              <p:cNvPr id="41" name="淘宝网chenying0907出品 126"/>
              <p:cNvSpPr>
                <a:spLocks noChangeArrowheads="1"/>
              </p:cNvSpPr>
              <p:nvPr/>
            </p:nvSpPr>
            <p:spPr bwMode="auto">
              <a:xfrm>
                <a:off x="0" y="10304"/>
                <a:ext cx="21098" cy="26494"/>
              </a:xfrm>
              <a:custGeom>
                <a:avLst/>
                <a:gdLst>
                  <a:gd name="T0" fmla="*/ 2147483647 w 18"/>
                  <a:gd name="T1" fmla="*/ 0 h 23"/>
                  <a:gd name="T2" fmla="*/ 0 w 18"/>
                  <a:gd name="T3" fmla="*/ 2147483647 h 23"/>
                  <a:gd name="T4" fmla="*/ 2147483647 w 18"/>
                  <a:gd name="T5" fmla="*/ 2147483647 h 23"/>
                  <a:gd name="T6" fmla="*/ 2147483647 w 18"/>
                  <a:gd name="T7" fmla="*/ 0 h 23"/>
                  <a:gd name="T8" fmla="*/ 0 60000 65536"/>
                  <a:gd name="T9" fmla="*/ 0 60000 65536"/>
                  <a:gd name="T10" fmla="*/ 0 60000 65536"/>
                  <a:gd name="T11" fmla="*/ 0 60000 65536"/>
                  <a:gd name="T12" fmla="*/ 0 w 18"/>
                  <a:gd name="T13" fmla="*/ 0 h 23"/>
                  <a:gd name="T14" fmla="*/ 18 w 18"/>
                  <a:gd name="T15" fmla="*/ 23 h 23"/>
                </a:gdLst>
                <a:ahLst/>
                <a:cxnLst>
                  <a:cxn ang="T8">
                    <a:pos x="T0" y="T1"/>
                  </a:cxn>
                  <a:cxn ang="T9">
                    <a:pos x="T2" y="T3"/>
                  </a:cxn>
                  <a:cxn ang="T10">
                    <a:pos x="T4" y="T5"/>
                  </a:cxn>
                  <a:cxn ang="T11">
                    <a:pos x="T6" y="T7"/>
                  </a:cxn>
                </a:cxnLst>
                <a:rect l="T12" t="T13" r="T14" b="T15"/>
                <a:pathLst>
                  <a:path w="18" h="23">
                    <a:moveTo>
                      <a:pt x="11" y="0"/>
                    </a:moveTo>
                    <a:cubicBezTo>
                      <a:pt x="4" y="6"/>
                      <a:pt x="0" y="14"/>
                      <a:pt x="0" y="23"/>
                    </a:cubicBezTo>
                    <a:cubicBezTo>
                      <a:pt x="18" y="23"/>
                      <a:pt x="18" y="23"/>
                      <a:pt x="18" y="23"/>
                    </a:cubicBezTo>
                    <a:cubicBezTo>
                      <a:pt x="17" y="14"/>
                      <a:pt x="14" y="6"/>
                      <a:pt x="11" y="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181">
                  <a:solidFill>
                    <a:schemeClr val="tx2"/>
                  </a:solidFill>
                </a:endParaRPr>
              </a:p>
            </p:txBody>
          </p:sp>
          <p:sp>
            <p:nvSpPr>
              <p:cNvPr id="42" name="淘宝网chenying0907出品 127"/>
              <p:cNvSpPr>
                <a:spLocks noChangeArrowheads="1"/>
              </p:cNvSpPr>
              <p:nvPr/>
            </p:nvSpPr>
            <p:spPr bwMode="auto">
              <a:xfrm>
                <a:off x="43176" y="44159"/>
                <a:ext cx="19626" cy="36798"/>
              </a:xfrm>
              <a:custGeom>
                <a:avLst/>
                <a:gdLst>
                  <a:gd name="T0" fmla="*/ 0 w 17"/>
                  <a:gd name="T1" fmla="*/ 2147483647 h 32"/>
                  <a:gd name="T2" fmla="*/ 2147483647 w 17"/>
                  <a:gd name="T3" fmla="*/ 2147483647 h 32"/>
                  <a:gd name="T4" fmla="*/ 2147483647 w 17"/>
                  <a:gd name="T5" fmla="*/ 0 h 32"/>
                  <a:gd name="T6" fmla="*/ 0 w 17"/>
                  <a:gd name="T7" fmla="*/ 0 h 32"/>
                  <a:gd name="T8" fmla="*/ 0 w 17"/>
                  <a:gd name="T9" fmla="*/ 2147483647 h 32"/>
                  <a:gd name="T10" fmla="*/ 0 60000 65536"/>
                  <a:gd name="T11" fmla="*/ 0 60000 65536"/>
                  <a:gd name="T12" fmla="*/ 0 60000 65536"/>
                  <a:gd name="T13" fmla="*/ 0 60000 65536"/>
                  <a:gd name="T14" fmla="*/ 0 60000 65536"/>
                  <a:gd name="T15" fmla="*/ 0 w 17"/>
                  <a:gd name="T16" fmla="*/ 0 h 32"/>
                  <a:gd name="T17" fmla="*/ 17 w 17"/>
                  <a:gd name="T18" fmla="*/ 32 h 32"/>
                </a:gdLst>
                <a:ahLst/>
                <a:cxnLst>
                  <a:cxn ang="T10">
                    <a:pos x="T0" y="T1"/>
                  </a:cxn>
                  <a:cxn ang="T11">
                    <a:pos x="T2" y="T3"/>
                  </a:cxn>
                  <a:cxn ang="T12">
                    <a:pos x="T4" y="T5"/>
                  </a:cxn>
                  <a:cxn ang="T13">
                    <a:pos x="T6" y="T7"/>
                  </a:cxn>
                  <a:cxn ang="T14">
                    <a:pos x="T8" y="T9"/>
                  </a:cxn>
                </a:cxnLst>
                <a:rect l="T15" t="T16" r="T17" b="T18"/>
                <a:pathLst>
                  <a:path w="17" h="32">
                    <a:moveTo>
                      <a:pt x="0" y="32"/>
                    </a:moveTo>
                    <a:cubicBezTo>
                      <a:pt x="6" y="32"/>
                      <a:pt x="12" y="30"/>
                      <a:pt x="17" y="26"/>
                    </a:cubicBezTo>
                    <a:cubicBezTo>
                      <a:pt x="12" y="20"/>
                      <a:pt x="9" y="11"/>
                      <a:pt x="8" y="0"/>
                    </a:cubicBezTo>
                    <a:cubicBezTo>
                      <a:pt x="0" y="0"/>
                      <a:pt x="0" y="0"/>
                      <a:pt x="0" y="0"/>
                    </a:cubicBezTo>
                    <a:lnTo>
                      <a:pt x="0" y="32"/>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181">
                  <a:solidFill>
                    <a:schemeClr val="tx2"/>
                  </a:solidFill>
                </a:endParaRPr>
              </a:p>
            </p:txBody>
          </p:sp>
        </p:grpSp>
      </p:grpSp>
      <p:grpSp>
        <p:nvGrpSpPr>
          <p:cNvPr id="45" name="淘宝网chenying0907出品 2"/>
          <p:cNvGrpSpPr>
            <a:grpSpLocks/>
          </p:cNvGrpSpPr>
          <p:nvPr/>
        </p:nvGrpSpPr>
        <p:grpSpPr bwMode="auto">
          <a:xfrm>
            <a:off x="5632008" y="1187573"/>
            <a:ext cx="1827187" cy="920784"/>
            <a:chOff x="0" y="0"/>
            <a:chExt cx="2437765" cy="1228812"/>
          </a:xfrm>
        </p:grpSpPr>
        <p:sp>
          <p:nvSpPr>
            <p:cNvPr id="46" name="TextBox 11"/>
            <p:cNvSpPr>
              <a:spLocks noChangeArrowheads="1"/>
            </p:cNvSpPr>
            <p:nvPr/>
          </p:nvSpPr>
          <p:spPr bwMode="auto">
            <a:xfrm>
              <a:off x="0" y="0"/>
              <a:ext cx="2437765" cy="431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1500" b="1"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en-US" altLang="zh-CN" sz="1500" b="1"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 name="TextBox 12"/>
            <p:cNvSpPr>
              <a:spLocks noChangeArrowheads="1"/>
            </p:cNvSpPr>
            <p:nvPr/>
          </p:nvSpPr>
          <p:spPr bwMode="auto">
            <a:xfrm>
              <a:off x="0" y="489486"/>
              <a:ext cx="2437765" cy="739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100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在此处添加详细文本描述，建议与标题相关并符合整体语言风格</a:t>
              </a:r>
              <a:endParaRPr lang="en-US" altLang="zh-CN" sz="100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8" name="淘宝网chenying0907出品 71"/>
          <p:cNvGrpSpPr>
            <a:grpSpLocks/>
          </p:cNvGrpSpPr>
          <p:nvPr/>
        </p:nvGrpSpPr>
        <p:grpSpPr bwMode="auto">
          <a:xfrm>
            <a:off x="1684808" y="1187573"/>
            <a:ext cx="1828377" cy="920784"/>
            <a:chOff x="0" y="0"/>
            <a:chExt cx="2437765" cy="1228812"/>
          </a:xfrm>
        </p:grpSpPr>
        <p:sp>
          <p:nvSpPr>
            <p:cNvPr id="49" name="TextBox 11"/>
            <p:cNvSpPr>
              <a:spLocks noChangeArrowheads="1"/>
            </p:cNvSpPr>
            <p:nvPr/>
          </p:nvSpPr>
          <p:spPr bwMode="auto">
            <a:xfrm>
              <a:off x="0" y="0"/>
              <a:ext cx="2437765" cy="431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15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en-US" altLang="zh-CN" sz="15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0" name="TextBox 12"/>
            <p:cNvSpPr>
              <a:spLocks noChangeArrowheads="1"/>
            </p:cNvSpPr>
            <p:nvPr/>
          </p:nvSpPr>
          <p:spPr bwMode="auto">
            <a:xfrm>
              <a:off x="0" y="489486"/>
              <a:ext cx="2437765" cy="739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100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在此处添加详细文本描述，建议与标题相关并符合整体语言风格</a:t>
              </a:r>
              <a:endParaRPr lang="en-US" altLang="zh-CN" sz="100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1" name="淘宝网chenying0907出品 74"/>
          <p:cNvGrpSpPr>
            <a:grpSpLocks/>
          </p:cNvGrpSpPr>
          <p:nvPr/>
        </p:nvGrpSpPr>
        <p:grpSpPr bwMode="auto">
          <a:xfrm>
            <a:off x="5632008" y="3390909"/>
            <a:ext cx="1827187" cy="920784"/>
            <a:chOff x="0" y="0"/>
            <a:chExt cx="2437765" cy="1228812"/>
          </a:xfrm>
        </p:grpSpPr>
        <p:sp>
          <p:nvSpPr>
            <p:cNvPr id="52" name="TextBox 11"/>
            <p:cNvSpPr>
              <a:spLocks noChangeArrowheads="1"/>
            </p:cNvSpPr>
            <p:nvPr/>
          </p:nvSpPr>
          <p:spPr bwMode="auto">
            <a:xfrm>
              <a:off x="0" y="0"/>
              <a:ext cx="2437765" cy="431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1500" b="1"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en-US" altLang="zh-CN" sz="1500" b="1"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3" name="TextBox 12"/>
            <p:cNvSpPr>
              <a:spLocks noChangeArrowheads="1"/>
            </p:cNvSpPr>
            <p:nvPr/>
          </p:nvSpPr>
          <p:spPr bwMode="auto">
            <a:xfrm>
              <a:off x="0" y="489486"/>
              <a:ext cx="2437765" cy="739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100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在此处添加详细文本描述，建议与标题相关并符合整体语言风格</a:t>
              </a:r>
              <a:endParaRPr lang="en-US" altLang="zh-CN" sz="100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4" name="淘宝网chenying0907出品 77"/>
          <p:cNvGrpSpPr>
            <a:grpSpLocks/>
          </p:cNvGrpSpPr>
          <p:nvPr/>
        </p:nvGrpSpPr>
        <p:grpSpPr bwMode="auto">
          <a:xfrm>
            <a:off x="1684808" y="3390909"/>
            <a:ext cx="1828377" cy="920784"/>
            <a:chOff x="0" y="0"/>
            <a:chExt cx="2437765" cy="1228812"/>
          </a:xfrm>
        </p:grpSpPr>
        <p:sp>
          <p:nvSpPr>
            <p:cNvPr id="55" name="TextBox 11"/>
            <p:cNvSpPr>
              <a:spLocks noChangeArrowheads="1"/>
            </p:cNvSpPr>
            <p:nvPr/>
          </p:nvSpPr>
          <p:spPr bwMode="auto">
            <a:xfrm>
              <a:off x="0" y="0"/>
              <a:ext cx="2437765" cy="431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1500" b="1" dirty="0">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en-US" altLang="zh-CN" sz="1500" b="1" dirty="0">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6" name="TextBox 12"/>
            <p:cNvSpPr>
              <a:spLocks noChangeArrowheads="1"/>
            </p:cNvSpPr>
            <p:nvPr/>
          </p:nvSpPr>
          <p:spPr bwMode="auto">
            <a:xfrm>
              <a:off x="0" y="489486"/>
              <a:ext cx="2437765" cy="739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100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在此处添加详细文本描述，建议与标题相关并符合整体语言风格</a:t>
              </a:r>
              <a:endParaRPr lang="en-US" altLang="zh-CN" sz="100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Tree>
    <p:extLst>
      <p:ext uri="{BB962C8B-B14F-4D97-AF65-F5344CB8AC3E}">
        <p14:creationId xmlns:p14="http://schemas.microsoft.com/office/powerpoint/2010/main" val="4121768780"/>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Effect transition="in" filter="fade">
                                      <p:cBhvr>
                                        <p:cTn id="9" dur="500"/>
                                        <p:tgtEl>
                                          <p:spTgt spid="26"/>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nodeType="clickEffect">
                                  <p:stCondLst>
                                    <p:cond delay="0"/>
                                  </p:stCondLst>
                                  <p:childTnLst>
                                    <p:set>
                                      <p:cBhvr>
                                        <p:cTn id="13" dur="1" fill="hold">
                                          <p:stCondLst>
                                            <p:cond delay="0"/>
                                          </p:stCondLst>
                                        </p:cTn>
                                        <p:tgtEl>
                                          <p:spTgt spid="48"/>
                                        </p:tgtEl>
                                        <p:attrNameLst>
                                          <p:attrName>style.visibility</p:attrName>
                                        </p:attrNameLst>
                                      </p:cBhvr>
                                      <p:to>
                                        <p:strVal val="visible"/>
                                      </p:to>
                                    </p:set>
                                    <p:anim calcmode="lin" valueType="num">
                                      <p:cBhvr additive="base">
                                        <p:cTn id="14" dur="500" fill="hold"/>
                                        <p:tgtEl>
                                          <p:spTgt spid="48"/>
                                        </p:tgtEl>
                                        <p:attrNameLst>
                                          <p:attrName>ppt_x</p:attrName>
                                        </p:attrNameLst>
                                      </p:cBhvr>
                                      <p:tavLst>
                                        <p:tav tm="0">
                                          <p:val>
                                            <p:strVal val="0-#ppt_w/2"/>
                                          </p:val>
                                        </p:tav>
                                        <p:tav tm="100000">
                                          <p:val>
                                            <p:strVal val="#ppt_x"/>
                                          </p:val>
                                        </p:tav>
                                      </p:tavLst>
                                    </p:anim>
                                    <p:anim calcmode="lin" valueType="num">
                                      <p:cBhvr additive="base">
                                        <p:cTn id="15" dur="500" fill="hold"/>
                                        <p:tgtEl>
                                          <p:spTgt spid="48"/>
                                        </p:tgtEl>
                                        <p:attrNameLst>
                                          <p:attrName>ppt_y</p:attrName>
                                        </p:attrNameLst>
                                      </p:cBhvr>
                                      <p:tavLst>
                                        <p:tav tm="0">
                                          <p:val>
                                            <p:strVal val="#ppt_y"/>
                                          </p:val>
                                        </p:tav>
                                        <p:tav tm="100000">
                                          <p:val>
                                            <p:strVal val="#ppt_y"/>
                                          </p:val>
                                        </p:tav>
                                      </p:tavLst>
                                    </p:anim>
                                  </p:childTnLst>
                                </p:cTn>
                              </p:par>
                              <p:par>
                                <p:cTn id="16" presetID="2" presetClass="entr" presetSubtype="8" fill="hold" nodeType="withEffect">
                                  <p:stCondLst>
                                    <p:cond delay="0"/>
                                  </p:stCondLst>
                                  <p:childTnLst>
                                    <p:set>
                                      <p:cBhvr>
                                        <p:cTn id="17" dur="1" fill="hold">
                                          <p:stCondLst>
                                            <p:cond delay="0"/>
                                          </p:stCondLst>
                                        </p:cTn>
                                        <p:tgtEl>
                                          <p:spTgt spid="54"/>
                                        </p:tgtEl>
                                        <p:attrNameLst>
                                          <p:attrName>style.visibility</p:attrName>
                                        </p:attrNameLst>
                                      </p:cBhvr>
                                      <p:to>
                                        <p:strVal val="visible"/>
                                      </p:to>
                                    </p:set>
                                    <p:anim calcmode="lin" valueType="num">
                                      <p:cBhvr additive="base">
                                        <p:cTn id="18" dur="500" fill="hold"/>
                                        <p:tgtEl>
                                          <p:spTgt spid="54"/>
                                        </p:tgtEl>
                                        <p:attrNameLst>
                                          <p:attrName>ppt_x</p:attrName>
                                        </p:attrNameLst>
                                      </p:cBhvr>
                                      <p:tavLst>
                                        <p:tav tm="0">
                                          <p:val>
                                            <p:strVal val="0-#ppt_w/2"/>
                                          </p:val>
                                        </p:tav>
                                        <p:tav tm="100000">
                                          <p:val>
                                            <p:strVal val="#ppt_x"/>
                                          </p:val>
                                        </p:tav>
                                      </p:tavLst>
                                    </p:anim>
                                    <p:anim calcmode="lin" valueType="num">
                                      <p:cBhvr additive="base">
                                        <p:cTn id="19" dur="500" fill="hold"/>
                                        <p:tgtEl>
                                          <p:spTgt spid="54"/>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2" fill="hold" nodeType="clickEffect">
                                  <p:stCondLst>
                                    <p:cond delay="0"/>
                                  </p:stCondLst>
                                  <p:childTnLst>
                                    <p:set>
                                      <p:cBhvr>
                                        <p:cTn id="23" dur="1" fill="hold">
                                          <p:stCondLst>
                                            <p:cond delay="0"/>
                                          </p:stCondLst>
                                        </p:cTn>
                                        <p:tgtEl>
                                          <p:spTgt spid="45"/>
                                        </p:tgtEl>
                                        <p:attrNameLst>
                                          <p:attrName>style.visibility</p:attrName>
                                        </p:attrNameLst>
                                      </p:cBhvr>
                                      <p:to>
                                        <p:strVal val="visible"/>
                                      </p:to>
                                    </p:set>
                                    <p:anim calcmode="lin" valueType="num">
                                      <p:cBhvr additive="base">
                                        <p:cTn id="24" dur="500" fill="hold"/>
                                        <p:tgtEl>
                                          <p:spTgt spid="45"/>
                                        </p:tgtEl>
                                        <p:attrNameLst>
                                          <p:attrName>ppt_x</p:attrName>
                                        </p:attrNameLst>
                                      </p:cBhvr>
                                      <p:tavLst>
                                        <p:tav tm="0">
                                          <p:val>
                                            <p:strVal val="1+#ppt_w/2"/>
                                          </p:val>
                                        </p:tav>
                                        <p:tav tm="100000">
                                          <p:val>
                                            <p:strVal val="#ppt_x"/>
                                          </p:val>
                                        </p:tav>
                                      </p:tavLst>
                                    </p:anim>
                                    <p:anim calcmode="lin" valueType="num">
                                      <p:cBhvr additive="base">
                                        <p:cTn id="25" dur="500" fill="hold"/>
                                        <p:tgtEl>
                                          <p:spTgt spid="45"/>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0"/>
                                  </p:stCondLst>
                                  <p:childTnLst>
                                    <p:set>
                                      <p:cBhvr>
                                        <p:cTn id="27" dur="1" fill="hold">
                                          <p:stCondLst>
                                            <p:cond delay="0"/>
                                          </p:stCondLst>
                                        </p:cTn>
                                        <p:tgtEl>
                                          <p:spTgt spid="51"/>
                                        </p:tgtEl>
                                        <p:attrNameLst>
                                          <p:attrName>style.visibility</p:attrName>
                                        </p:attrNameLst>
                                      </p:cBhvr>
                                      <p:to>
                                        <p:strVal val="visible"/>
                                      </p:to>
                                    </p:set>
                                    <p:anim calcmode="lin" valueType="num">
                                      <p:cBhvr additive="base">
                                        <p:cTn id="28" dur="500" fill="hold"/>
                                        <p:tgtEl>
                                          <p:spTgt spid="51"/>
                                        </p:tgtEl>
                                        <p:attrNameLst>
                                          <p:attrName>ppt_x</p:attrName>
                                        </p:attrNameLst>
                                      </p:cBhvr>
                                      <p:tavLst>
                                        <p:tav tm="0">
                                          <p:val>
                                            <p:strVal val="1+#ppt_w/2"/>
                                          </p:val>
                                        </p:tav>
                                        <p:tav tm="100000">
                                          <p:val>
                                            <p:strVal val="#ppt_x"/>
                                          </p:val>
                                        </p:tav>
                                      </p:tavLst>
                                    </p:anim>
                                    <p:anim calcmode="lin" valueType="num">
                                      <p:cBhvr additive="base">
                                        <p:cTn id="29" dur="500" fill="hold"/>
                                        <p:tgtEl>
                                          <p:spTgt spid="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Rectangle 2"/>
          <p:cNvSpPr>
            <a:spLocks noChangeArrowheads="1"/>
          </p:cNvSpPr>
          <p:nvPr/>
        </p:nvSpPr>
        <p:spPr bwMode="auto">
          <a:xfrm flipH="1">
            <a:off x="4621414" y="1537874"/>
            <a:ext cx="3041633" cy="1342674"/>
          </a:xfrm>
          <a:prstGeom prst="snip2DiagRect">
            <a:avLst/>
          </a:prstGeom>
          <a:blipFill dpi="0" rotWithShape="1">
            <a:blip r:embed="rId3"/>
            <a:srcRect/>
            <a:stretch>
              <a:fillRect/>
            </a:stretch>
          </a:blipFill>
          <a:ln w="9525">
            <a:noFill/>
            <a:miter lim="800000"/>
            <a:headEnd/>
            <a:tailEnd/>
          </a:ln>
        </p:spPr>
        <p:txBody>
          <a:bodyPr lIns="68573" tIns="34286" rIns="68573" bIns="34286" anchor="ctr"/>
          <a:lstStyle/>
          <a:p>
            <a:endParaRPr lang="zh-CN" altLang="en-US">
              <a:solidFill>
                <a:srgbClr val="F2F2F2"/>
              </a:solidFill>
              <a:latin typeface="Calibri" pitchFamily="34" charset="0"/>
              <a:sym typeface="Calibri" pitchFamily="34" charset="0"/>
            </a:endParaRPr>
          </a:p>
        </p:txBody>
      </p:sp>
      <p:sp>
        <p:nvSpPr>
          <p:cNvPr id="84" name="Oval 4"/>
          <p:cNvSpPr>
            <a:spLocks noChangeArrowheads="1"/>
          </p:cNvSpPr>
          <p:nvPr/>
        </p:nvSpPr>
        <p:spPr bwMode="auto">
          <a:xfrm>
            <a:off x="1863128" y="3004726"/>
            <a:ext cx="524054" cy="526828"/>
          </a:xfrm>
          <a:prstGeom prst="ellipse">
            <a:avLst/>
          </a:prstGeom>
          <a:solidFill>
            <a:schemeClr val="accent1"/>
          </a:solidFill>
          <a:ln w="9525">
            <a:noFill/>
            <a:round/>
            <a:headEnd/>
            <a:tailEnd/>
          </a:ln>
        </p:spPr>
        <p:txBody>
          <a:bodyPr lIns="68573" tIns="34286" rIns="68573" bIns="34286" anchor="ctr"/>
          <a:lstStyle/>
          <a:p>
            <a:endParaRPr lang="zh-CN" altLang="en-US" sz="2400">
              <a:solidFill>
                <a:srgbClr val="F2F2F2"/>
              </a:solidFill>
              <a:sym typeface="Calibri" pitchFamily="34" charset="0"/>
            </a:endParaRPr>
          </a:p>
        </p:txBody>
      </p:sp>
      <p:sp>
        <p:nvSpPr>
          <p:cNvPr id="86" name="Oval 12"/>
          <p:cNvSpPr>
            <a:spLocks noChangeArrowheads="1"/>
          </p:cNvSpPr>
          <p:nvPr/>
        </p:nvSpPr>
        <p:spPr bwMode="auto">
          <a:xfrm>
            <a:off x="3619946" y="3004726"/>
            <a:ext cx="524924" cy="526828"/>
          </a:xfrm>
          <a:prstGeom prst="ellipse">
            <a:avLst/>
          </a:prstGeom>
          <a:solidFill>
            <a:schemeClr val="accent2"/>
          </a:solidFill>
          <a:ln w="9525">
            <a:noFill/>
            <a:round/>
            <a:headEnd/>
            <a:tailEnd/>
          </a:ln>
        </p:spPr>
        <p:txBody>
          <a:bodyPr lIns="68573" tIns="34286" rIns="68573" bIns="34286" anchor="ctr"/>
          <a:lstStyle/>
          <a:p>
            <a:endParaRPr lang="zh-CN" altLang="en-US" sz="2400">
              <a:solidFill>
                <a:srgbClr val="F2F2F2"/>
              </a:solidFill>
              <a:sym typeface="Calibri" pitchFamily="34" charset="0"/>
            </a:endParaRPr>
          </a:p>
        </p:txBody>
      </p:sp>
      <p:sp>
        <p:nvSpPr>
          <p:cNvPr id="87" name="Oval 14"/>
          <p:cNvSpPr>
            <a:spLocks noChangeArrowheads="1"/>
          </p:cNvSpPr>
          <p:nvPr/>
        </p:nvSpPr>
        <p:spPr bwMode="auto">
          <a:xfrm>
            <a:off x="5226496" y="3004726"/>
            <a:ext cx="524054" cy="526828"/>
          </a:xfrm>
          <a:prstGeom prst="ellipse">
            <a:avLst/>
          </a:prstGeom>
          <a:solidFill>
            <a:schemeClr val="accent3"/>
          </a:solidFill>
          <a:ln w="9525">
            <a:noFill/>
            <a:round/>
            <a:headEnd/>
            <a:tailEnd/>
          </a:ln>
        </p:spPr>
        <p:txBody>
          <a:bodyPr lIns="68573" tIns="34286" rIns="68573" bIns="34286" anchor="ctr"/>
          <a:lstStyle/>
          <a:p>
            <a:endParaRPr lang="zh-CN" altLang="en-US" sz="2400">
              <a:solidFill>
                <a:srgbClr val="F2F2F2"/>
              </a:solidFill>
              <a:sym typeface="Calibri" pitchFamily="34" charset="0"/>
            </a:endParaRPr>
          </a:p>
        </p:txBody>
      </p:sp>
      <p:sp>
        <p:nvSpPr>
          <p:cNvPr id="88" name="Oval 16"/>
          <p:cNvSpPr>
            <a:spLocks noChangeArrowheads="1"/>
          </p:cNvSpPr>
          <p:nvPr/>
        </p:nvSpPr>
        <p:spPr bwMode="auto">
          <a:xfrm>
            <a:off x="6725224" y="3004726"/>
            <a:ext cx="523184" cy="526828"/>
          </a:xfrm>
          <a:prstGeom prst="ellipse">
            <a:avLst/>
          </a:prstGeom>
          <a:solidFill>
            <a:schemeClr val="accent4"/>
          </a:solidFill>
          <a:ln w="9525">
            <a:noFill/>
            <a:round/>
            <a:headEnd/>
            <a:tailEnd/>
          </a:ln>
        </p:spPr>
        <p:txBody>
          <a:bodyPr lIns="68573" tIns="34286" rIns="68573" bIns="34286" anchor="ctr"/>
          <a:lstStyle/>
          <a:p>
            <a:endParaRPr lang="zh-CN" altLang="en-US" sz="2400">
              <a:solidFill>
                <a:srgbClr val="F2F2F2"/>
              </a:solidFill>
              <a:sym typeface="Calibri" pitchFamily="34" charset="0"/>
            </a:endParaRPr>
          </a:p>
        </p:txBody>
      </p:sp>
      <p:grpSp>
        <p:nvGrpSpPr>
          <p:cNvPr id="2" name="Group 20"/>
          <p:cNvGrpSpPr>
            <a:grpSpLocks/>
          </p:cNvGrpSpPr>
          <p:nvPr/>
        </p:nvGrpSpPr>
        <p:grpSpPr bwMode="auto">
          <a:xfrm>
            <a:off x="1988187" y="3118392"/>
            <a:ext cx="293364" cy="296068"/>
            <a:chOff x="0" y="0"/>
            <a:chExt cx="401822" cy="404317"/>
          </a:xfrm>
        </p:grpSpPr>
        <p:sp>
          <p:nvSpPr>
            <p:cNvPr id="90" name="Freeform 42"/>
            <p:cNvSpPr>
              <a:spLocks noEditPoints="1" noChangeArrowheads="1"/>
            </p:cNvSpPr>
            <p:nvPr/>
          </p:nvSpPr>
          <p:spPr bwMode="auto">
            <a:xfrm>
              <a:off x="0" y="0"/>
              <a:ext cx="401822" cy="404317"/>
            </a:xfrm>
            <a:custGeom>
              <a:avLst/>
              <a:gdLst>
                <a:gd name="T0" fmla="*/ 199251 w 121"/>
                <a:gd name="T1" fmla="*/ 0 h 121"/>
                <a:gd name="T2" fmla="*/ 0 w 121"/>
                <a:gd name="T3" fmla="*/ 203829 h 121"/>
                <a:gd name="T4" fmla="*/ 199251 w 121"/>
                <a:gd name="T5" fmla="*/ 404317 h 121"/>
                <a:gd name="T6" fmla="*/ 401822 w 121"/>
                <a:gd name="T7" fmla="*/ 203829 h 121"/>
                <a:gd name="T8" fmla="*/ 199251 w 121"/>
                <a:gd name="T9" fmla="*/ 0 h 121"/>
                <a:gd name="T10" fmla="*/ 199251 w 121"/>
                <a:gd name="T11" fmla="*/ 370902 h 121"/>
                <a:gd name="T12" fmla="*/ 33208 w 121"/>
                <a:gd name="T13" fmla="*/ 203829 h 121"/>
                <a:gd name="T14" fmla="*/ 199251 w 121"/>
                <a:gd name="T15" fmla="*/ 33415 h 121"/>
                <a:gd name="T16" fmla="*/ 368614 w 121"/>
                <a:gd name="T17" fmla="*/ 203829 h 121"/>
                <a:gd name="T18" fmla="*/ 199251 w 121"/>
                <a:gd name="T19" fmla="*/ 370902 h 1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1"/>
                <a:gd name="T31" fmla="*/ 0 h 121"/>
                <a:gd name="T32" fmla="*/ 121 w 121"/>
                <a:gd name="T33" fmla="*/ 121 h 12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solidFill>
              <a:schemeClr val="bg1"/>
            </a:solidFill>
            <a:ln w="9525">
              <a:noFill/>
              <a:miter lim="800000"/>
              <a:headEnd/>
              <a:tailEnd/>
            </a:ln>
          </p:spPr>
          <p:txBody>
            <a:bodyPr/>
            <a:lstStyle/>
            <a:p>
              <a:pPr algn="l"/>
              <a:endParaRPr lang="zh-CN" altLang="en-US">
                <a:solidFill>
                  <a:srgbClr val="F2F2F2"/>
                </a:solidFill>
                <a:latin typeface="Calibri" pitchFamily="34" charset="0"/>
                <a:sym typeface="Calibri" pitchFamily="34" charset="0"/>
              </a:endParaRPr>
            </a:p>
          </p:txBody>
        </p:sp>
        <p:sp>
          <p:nvSpPr>
            <p:cNvPr id="96" name="Freeform 43"/>
            <p:cNvSpPr>
              <a:spLocks noChangeArrowheads="1"/>
            </p:cNvSpPr>
            <p:nvPr/>
          </p:nvSpPr>
          <p:spPr bwMode="auto">
            <a:xfrm>
              <a:off x="107320" y="97336"/>
              <a:ext cx="139764" cy="199662"/>
            </a:xfrm>
            <a:custGeom>
              <a:avLst/>
              <a:gdLst>
                <a:gd name="T0" fmla="*/ 139764 w 42"/>
                <a:gd name="T1" fmla="*/ 199662 h 60"/>
                <a:gd name="T2" fmla="*/ 139764 w 42"/>
                <a:gd name="T3" fmla="*/ 0 h 60"/>
                <a:gd name="T4" fmla="*/ 0 w 42"/>
                <a:gd name="T5" fmla="*/ 139763 h 60"/>
                <a:gd name="T6" fmla="*/ 139764 w 42"/>
                <a:gd name="T7" fmla="*/ 199662 h 60"/>
                <a:gd name="T8" fmla="*/ 0 60000 65536"/>
                <a:gd name="T9" fmla="*/ 0 60000 65536"/>
                <a:gd name="T10" fmla="*/ 0 60000 65536"/>
                <a:gd name="T11" fmla="*/ 0 60000 65536"/>
                <a:gd name="T12" fmla="*/ 0 w 42"/>
                <a:gd name="T13" fmla="*/ 0 h 60"/>
                <a:gd name="T14" fmla="*/ 42 w 42"/>
                <a:gd name="T15" fmla="*/ 60 h 60"/>
              </a:gdLst>
              <a:ahLst/>
              <a:cxnLst>
                <a:cxn ang="T8">
                  <a:pos x="T0" y="T1"/>
                </a:cxn>
                <a:cxn ang="T9">
                  <a:pos x="T2" y="T3"/>
                </a:cxn>
                <a:cxn ang="T10">
                  <a:pos x="T4" y="T5"/>
                </a:cxn>
                <a:cxn ang="T11">
                  <a:pos x="T6" y="T7"/>
                </a:cxn>
              </a:cxnLst>
              <a:rect l="T12" t="T13" r="T14" b="T15"/>
              <a:pathLst>
                <a:path w="42" h="60">
                  <a:moveTo>
                    <a:pt x="42" y="60"/>
                  </a:moveTo>
                  <a:cubicBezTo>
                    <a:pt x="42" y="0"/>
                    <a:pt x="42" y="0"/>
                    <a:pt x="42" y="0"/>
                  </a:cubicBezTo>
                  <a:cubicBezTo>
                    <a:pt x="0" y="42"/>
                    <a:pt x="0" y="42"/>
                    <a:pt x="0" y="42"/>
                  </a:cubicBezTo>
                  <a:cubicBezTo>
                    <a:pt x="29" y="42"/>
                    <a:pt x="42" y="60"/>
                    <a:pt x="42" y="60"/>
                  </a:cubicBezTo>
                  <a:close/>
                </a:path>
              </a:pathLst>
            </a:custGeom>
            <a:solidFill>
              <a:schemeClr val="bg1"/>
            </a:solidFill>
            <a:ln w="9525">
              <a:noFill/>
              <a:miter lim="800000"/>
              <a:headEnd/>
              <a:tailEnd/>
            </a:ln>
          </p:spPr>
          <p:txBody>
            <a:bodyPr/>
            <a:lstStyle/>
            <a:p>
              <a:pPr algn="l"/>
              <a:endParaRPr lang="zh-CN" altLang="en-US">
                <a:solidFill>
                  <a:srgbClr val="F2F2F2"/>
                </a:solidFill>
                <a:latin typeface="Calibri" pitchFamily="34" charset="0"/>
                <a:sym typeface="Calibri" pitchFamily="34" charset="0"/>
              </a:endParaRPr>
            </a:p>
          </p:txBody>
        </p:sp>
      </p:grpSp>
      <p:grpSp>
        <p:nvGrpSpPr>
          <p:cNvPr id="3" name="Group 23"/>
          <p:cNvGrpSpPr>
            <a:grpSpLocks/>
          </p:cNvGrpSpPr>
          <p:nvPr/>
        </p:nvGrpSpPr>
        <p:grpSpPr bwMode="auto">
          <a:xfrm>
            <a:off x="3772078" y="3153198"/>
            <a:ext cx="284660" cy="248174"/>
            <a:chOff x="0" y="0"/>
            <a:chExt cx="389342" cy="339426"/>
          </a:xfrm>
        </p:grpSpPr>
        <p:sp>
          <p:nvSpPr>
            <p:cNvPr id="99" name="Freeform 110"/>
            <p:cNvSpPr>
              <a:spLocks noChangeArrowheads="1"/>
            </p:cNvSpPr>
            <p:nvPr/>
          </p:nvSpPr>
          <p:spPr bwMode="auto">
            <a:xfrm>
              <a:off x="259561" y="102327"/>
              <a:ext cx="102328" cy="102328"/>
            </a:xfrm>
            <a:custGeom>
              <a:avLst/>
              <a:gdLst>
                <a:gd name="T0" fmla="*/ 0 w 41"/>
                <a:gd name="T1" fmla="*/ 97336 h 41"/>
                <a:gd name="T2" fmla="*/ 7487 w 41"/>
                <a:gd name="T3" fmla="*/ 102328 h 41"/>
                <a:gd name="T4" fmla="*/ 102328 w 41"/>
                <a:gd name="T5" fmla="*/ 7487 h 41"/>
                <a:gd name="T6" fmla="*/ 97336 w 41"/>
                <a:gd name="T7" fmla="*/ 0 h 41"/>
                <a:gd name="T8" fmla="*/ 0 w 41"/>
                <a:gd name="T9" fmla="*/ 97336 h 41"/>
                <a:gd name="T10" fmla="*/ 0 60000 65536"/>
                <a:gd name="T11" fmla="*/ 0 60000 65536"/>
                <a:gd name="T12" fmla="*/ 0 60000 65536"/>
                <a:gd name="T13" fmla="*/ 0 60000 65536"/>
                <a:gd name="T14" fmla="*/ 0 60000 65536"/>
                <a:gd name="T15" fmla="*/ 0 w 41"/>
                <a:gd name="T16" fmla="*/ 0 h 41"/>
                <a:gd name="T17" fmla="*/ 41 w 41"/>
                <a:gd name="T18" fmla="*/ 41 h 41"/>
              </a:gdLst>
              <a:ahLst/>
              <a:cxnLst>
                <a:cxn ang="T10">
                  <a:pos x="T0" y="T1"/>
                </a:cxn>
                <a:cxn ang="T11">
                  <a:pos x="T2" y="T3"/>
                </a:cxn>
                <a:cxn ang="T12">
                  <a:pos x="T4" y="T5"/>
                </a:cxn>
                <a:cxn ang="T13">
                  <a:pos x="T6" y="T7"/>
                </a:cxn>
                <a:cxn ang="T14">
                  <a:pos x="T8" y="T9"/>
                </a:cxn>
              </a:cxnLst>
              <a:rect l="T15" t="T16" r="T17" b="T18"/>
              <a:pathLst>
                <a:path w="41" h="41">
                  <a:moveTo>
                    <a:pt x="0" y="39"/>
                  </a:moveTo>
                  <a:lnTo>
                    <a:pt x="3" y="41"/>
                  </a:lnTo>
                  <a:lnTo>
                    <a:pt x="41" y="3"/>
                  </a:lnTo>
                  <a:lnTo>
                    <a:pt x="39" y="0"/>
                  </a:lnTo>
                  <a:lnTo>
                    <a:pt x="0" y="39"/>
                  </a:lnTo>
                  <a:close/>
                </a:path>
              </a:pathLst>
            </a:custGeom>
            <a:solidFill>
              <a:schemeClr val="bg1"/>
            </a:solidFill>
            <a:ln w="9525">
              <a:noFill/>
              <a:miter lim="800000"/>
              <a:headEnd/>
              <a:tailEnd/>
            </a:ln>
          </p:spPr>
          <p:txBody>
            <a:bodyPr/>
            <a:lstStyle/>
            <a:p>
              <a:pPr algn="l"/>
              <a:endParaRPr lang="zh-CN" altLang="en-US">
                <a:solidFill>
                  <a:srgbClr val="F2F2F2"/>
                </a:solidFill>
                <a:latin typeface="Calibri" pitchFamily="34" charset="0"/>
                <a:sym typeface="Calibri" pitchFamily="34" charset="0"/>
              </a:endParaRPr>
            </a:p>
          </p:txBody>
        </p:sp>
        <p:sp>
          <p:nvSpPr>
            <p:cNvPr id="100" name="Freeform 111"/>
            <p:cNvSpPr>
              <a:spLocks noChangeArrowheads="1"/>
            </p:cNvSpPr>
            <p:nvPr/>
          </p:nvSpPr>
          <p:spPr bwMode="auto">
            <a:xfrm>
              <a:off x="237098" y="74873"/>
              <a:ext cx="109814" cy="114806"/>
            </a:xfrm>
            <a:custGeom>
              <a:avLst/>
              <a:gdLst>
                <a:gd name="T0" fmla="*/ 92344 w 44"/>
                <a:gd name="T1" fmla="*/ 0 h 46"/>
                <a:gd name="T2" fmla="*/ 0 w 44"/>
                <a:gd name="T3" fmla="*/ 97336 h 46"/>
                <a:gd name="T4" fmla="*/ 14975 w 44"/>
                <a:gd name="T5" fmla="*/ 114806 h 46"/>
                <a:gd name="T6" fmla="*/ 109814 w 44"/>
                <a:gd name="T7" fmla="*/ 19966 h 46"/>
                <a:gd name="T8" fmla="*/ 92344 w 44"/>
                <a:gd name="T9" fmla="*/ 0 h 46"/>
                <a:gd name="T10" fmla="*/ 0 60000 65536"/>
                <a:gd name="T11" fmla="*/ 0 60000 65536"/>
                <a:gd name="T12" fmla="*/ 0 60000 65536"/>
                <a:gd name="T13" fmla="*/ 0 60000 65536"/>
                <a:gd name="T14" fmla="*/ 0 60000 65536"/>
                <a:gd name="T15" fmla="*/ 0 w 44"/>
                <a:gd name="T16" fmla="*/ 0 h 46"/>
                <a:gd name="T17" fmla="*/ 44 w 44"/>
                <a:gd name="T18" fmla="*/ 46 h 46"/>
              </a:gdLst>
              <a:ahLst/>
              <a:cxnLst>
                <a:cxn ang="T10">
                  <a:pos x="T0" y="T1"/>
                </a:cxn>
                <a:cxn ang="T11">
                  <a:pos x="T2" y="T3"/>
                </a:cxn>
                <a:cxn ang="T12">
                  <a:pos x="T4" y="T5"/>
                </a:cxn>
                <a:cxn ang="T13">
                  <a:pos x="T6" y="T7"/>
                </a:cxn>
                <a:cxn ang="T14">
                  <a:pos x="T8" y="T9"/>
                </a:cxn>
              </a:cxnLst>
              <a:rect l="T15" t="T16" r="T17" b="T18"/>
              <a:pathLst>
                <a:path w="44" h="46">
                  <a:moveTo>
                    <a:pt x="37" y="0"/>
                  </a:moveTo>
                  <a:lnTo>
                    <a:pt x="0" y="39"/>
                  </a:lnTo>
                  <a:lnTo>
                    <a:pt x="6" y="46"/>
                  </a:lnTo>
                  <a:lnTo>
                    <a:pt x="44" y="8"/>
                  </a:lnTo>
                  <a:lnTo>
                    <a:pt x="37" y="0"/>
                  </a:lnTo>
                  <a:close/>
                </a:path>
              </a:pathLst>
            </a:custGeom>
            <a:solidFill>
              <a:schemeClr val="bg1"/>
            </a:solidFill>
            <a:ln w="9525">
              <a:noFill/>
              <a:miter lim="800000"/>
              <a:headEnd/>
              <a:tailEnd/>
            </a:ln>
          </p:spPr>
          <p:txBody>
            <a:bodyPr/>
            <a:lstStyle/>
            <a:p>
              <a:pPr algn="l"/>
              <a:endParaRPr lang="zh-CN" altLang="en-US">
                <a:solidFill>
                  <a:srgbClr val="F2F2F2"/>
                </a:solidFill>
                <a:latin typeface="Calibri" pitchFamily="34" charset="0"/>
                <a:sym typeface="Calibri" pitchFamily="34" charset="0"/>
              </a:endParaRPr>
            </a:p>
          </p:txBody>
        </p:sp>
        <p:sp>
          <p:nvSpPr>
            <p:cNvPr id="101" name="Freeform 112"/>
            <p:cNvSpPr>
              <a:spLocks noChangeArrowheads="1"/>
            </p:cNvSpPr>
            <p:nvPr/>
          </p:nvSpPr>
          <p:spPr bwMode="auto">
            <a:xfrm>
              <a:off x="217132" y="59898"/>
              <a:ext cx="104823" cy="104823"/>
            </a:xfrm>
            <a:custGeom>
              <a:avLst/>
              <a:gdLst>
                <a:gd name="T0" fmla="*/ 0 w 42"/>
                <a:gd name="T1" fmla="*/ 94840 h 42"/>
                <a:gd name="T2" fmla="*/ 9983 w 42"/>
                <a:gd name="T3" fmla="*/ 104823 h 42"/>
                <a:gd name="T4" fmla="*/ 104823 w 42"/>
                <a:gd name="T5" fmla="*/ 9983 h 42"/>
                <a:gd name="T6" fmla="*/ 94840 w 42"/>
                <a:gd name="T7" fmla="*/ 0 h 42"/>
                <a:gd name="T8" fmla="*/ 0 w 42"/>
                <a:gd name="T9" fmla="*/ 94840 h 42"/>
                <a:gd name="T10" fmla="*/ 0 60000 65536"/>
                <a:gd name="T11" fmla="*/ 0 60000 65536"/>
                <a:gd name="T12" fmla="*/ 0 60000 65536"/>
                <a:gd name="T13" fmla="*/ 0 60000 65536"/>
                <a:gd name="T14" fmla="*/ 0 60000 65536"/>
                <a:gd name="T15" fmla="*/ 0 w 42"/>
                <a:gd name="T16" fmla="*/ 0 h 42"/>
                <a:gd name="T17" fmla="*/ 42 w 42"/>
                <a:gd name="T18" fmla="*/ 42 h 42"/>
              </a:gdLst>
              <a:ahLst/>
              <a:cxnLst>
                <a:cxn ang="T10">
                  <a:pos x="T0" y="T1"/>
                </a:cxn>
                <a:cxn ang="T11">
                  <a:pos x="T2" y="T3"/>
                </a:cxn>
                <a:cxn ang="T12">
                  <a:pos x="T4" y="T5"/>
                </a:cxn>
                <a:cxn ang="T13">
                  <a:pos x="T6" y="T7"/>
                </a:cxn>
                <a:cxn ang="T14">
                  <a:pos x="T8" y="T9"/>
                </a:cxn>
              </a:cxnLst>
              <a:rect l="T15" t="T16" r="T17" b="T18"/>
              <a:pathLst>
                <a:path w="42" h="42">
                  <a:moveTo>
                    <a:pt x="0" y="38"/>
                  </a:moveTo>
                  <a:lnTo>
                    <a:pt x="4" y="42"/>
                  </a:lnTo>
                  <a:lnTo>
                    <a:pt x="42" y="4"/>
                  </a:lnTo>
                  <a:lnTo>
                    <a:pt x="38" y="0"/>
                  </a:lnTo>
                  <a:lnTo>
                    <a:pt x="0" y="38"/>
                  </a:lnTo>
                  <a:close/>
                </a:path>
              </a:pathLst>
            </a:custGeom>
            <a:solidFill>
              <a:schemeClr val="bg1"/>
            </a:solidFill>
            <a:ln w="9525">
              <a:noFill/>
              <a:miter lim="800000"/>
              <a:headEnd/>
              <a:tailEnd/>
            </a:ln>
          </p:spPr>
          <p:txBody>
            <a:bodyPr/>
            <a:lstStyle/>
            <a:p>
              <a:pPr algn="l"/>
              <a:endParaRPr lang="zh-CN" altLang="en-US">
                <a:solidFill>
                  <a:srgbClr val="F2F2F2"/>
                </a:solidFill>
                <a:latin typeface="Calibri" pitchFamily="34" charset="0"/>
                <a:sym typeface="Calibri" pitchFamily="34" charset="0"/>
              </a:endParaRPr>
            </a:p>
          </p:txBody>
        </p:sp>
        <p:sp>
          <p:nvSpPr>
            <p:cNvPr id="102" name="Freeform 113"/>
            <p:cNvSpPr>
              <a:spLocks noChangeArrowheads="1"/>
            </p:cNvSpPr>
            <p:nvPr/>
          </p:nvSpPr>
          <p:spPr bwMode="auto">
            <a:xfrm>
              <a:off x="189679" y="162226"/>
              <a:ext cx="69882" cy="69882"/>
            </a:xfrm>
            <a:custGeom>
              <a:avLst/>
              <a:gdLst>
                <a:gd name="T0" fmla="*/ 69882 w 28"/>
                <a:gd name="T1" fmla="*/ 49916 h 28"/>
                <a:gd name="T2" fmla="*/ 19966 w 28"/>
                <a:gd name="T3" fmla="*/ 0 h 28"/>
                <a:gd name="T4" fmla="*/ 0 w 28"/>
                <a:gd name="T5" fmla="*/ 49916 h 28"/>
                <a:gd name="T6" fmla="*/ 22462 w 28"/>
                <a:gd name="T7" fmla="*/ 69882 h 28"/>
                <a:gd name="T8" fmla="*/ 69882 w 28"/>
                <a:gd name="T9" fmla="*/ 49916 h 28"/>
                <a:gd name="T10" fmla="*/ 0 60000 65536"/>
                <a:gd name="T11" fmla="*/ 0 60000 65536"/>
                <a:gd name="T12" fmla="*/ 0 60000 65536"/>
                <a:gd name="T13" fmla="*/ 0 60000 65536"/>
                <a:gd name="T14" fmla="*/ 0 60000 65536"/>
                <a:gd name="T15" fmla="*/ 0 w 28"/>
                <a:gd name="T16" fmla="*/ 0 h 28"/>
                <a:gd name="T17" fmla="*/ 28 w 28"/>
                <a:gd name="T18" fmla="*/ 28 h 28"/>
              </a:gdLst>
              <a:ahLst/>
              <a:cxnLst>
                <a:cxn ang="T10">
                  <a:pos x="T0" y="T1"/>
                </a:cxn>
                <a:cxn ang="T11">
                  <a:pos x="T2" y="T3"/>
                </a:cxn>
                <a:cxn ang="T12">
                  <a:pos x="T4" y="T5"/>
                </a:cxn>
                <a:cxn ang="T13">
                  <a:pos x="T6" y="T7"/>
                </a:cxn>
                <a:cxn ang="T14">
                  <a:pos x="T8" y="T9"/>
                </a:cxn>
              </a:cxnLst>
              <a:rect l="T15" t="T16" r="T17" b="T18"/>
              <a:pathLst>
                <a:path w="28" h="28">
                  <a:moveTo>
                    <a:pt x="28" y="20"/>
                  </a:moveTo>
                  <a:lnTo>
                    <a:pt x="8" y="0"/>
                  </a:lnTo>
                  <a:lnTo>
                    <a:pt x="0" y="20"/>
                  </a:lnTo>
                  <a:lnTo>
                    <a:pt x="9" y="28"/>
                  </a:lnTo>
                  <a:lnTo>
                    <a:pt x="28" y="20"/>
                  </a:lnTo>
                  <a:close/>
                </a:path>
              </a:pathLst>
            </a:custGeom>
            <a:solidFill>
              <a:schemeClr val="bg1"/>
            </a:solidFill>
            <a:ln w="9525">
              <a:noFill/>
              <a:miter lim="800000"/>
              <a:headEnd/>
              <a:tailEnd/>
            </a:ln>
          </p:spPr>
          <p:txBody>
            <a:bodyPr/>
            <a:lstStyle/>
            <a:p>
              <a:pPr algn="l"/>
              <a:endParaRPr lang="zh-CN" altLang="en-US">
                <a:solidFill>
                  <a:srgbClr val="F2F2F2"/>
                </a:solidFill>
                <a:latin typeface="Calibri" pitchFamily="34" charset="0"/>
                <a:sym typeface="Calibri" pitchFamily="34" charset="0"/>
              </a:endParaRPr>
            </a:p>
          </p:txBody>
        </p:sp>
        <p:sp>
          <p:nvSpPr>
            <p:cNvPr id="109" name="Freeform 114"/>
            <p:cNvSpPr>
              <a:spLocks noChangeArrowheads="1"/>
            </p:cNvSpPr>
            <p:nvPr/>
          </p:nvSpPr>
          <p:spPr bwMode="auto">
            <a:xfrm>
              <a:off x="172208" y="219628"/>
              <a:ext cx="34941" cy="32446"/>
            </a:xfrm>
            <a:custGeom>
              <a:avLst/>
              <a:gdLst>
                <a:gd name="T0" fmla="*/ 0 w 14"/>
                <a:gd name="T1" fmla="*/ 32446 h 13"/>
                <a:gd name="T2" fmla="*/ 34941 w 14"/>
                <a:gd name="T3" fmla="*/ 14975 h 13"/>
                <a:gd name="T4" fmla="*/ 14975 w 14"/>
                <a:gd name="T5" fmla="*/ 0 h 13"/>
                <a:gd name="T6" fmla="*/ 0 w 14"/>
                <a:gd name="T7" fmla="*/ 32446 h 13"/>
                <a:gd name="T8" fmla="*/ 0 60000 65536"/>
                <a:gd name="T9" fmla="*/ 0 60000 65536"/>
                <a:gd name="T10" fmla="*/ 0 60000 65536"/>
                <a:gd name="T11" fmla="*/ 0 60000 65536"/>
                <a:gd name="T12" fmla="*/ 0 w 14"/>
                <a:gd name="T13" fmla="*/ 0 h 13"/>
                <a:gd name="T14" fmla="*/ 14 w 14"/>
                <a:gd name="T15" fmla="*/ 13 h 13"/>
              </a:gdLst>
              <a:ahLst/>
              <a:cxnLst>
                <a:cxn ang="T8">
                  <a:pos x="T0" y="T1"/>
                </a:cxn>
                <a:cxn ang="T9">
                  <a:pos x="T2" y="T3"/>
                </a:cxn>
                <a:cxn ang="T10">
                  <a:pos x="T4" y="T5"/>
                </a:cxn>
                <a:cxn ang="T11">
                  <a:pos x="T6" y="T7"/>
                </a:cxn>
              </a:cxnLst>
              <a:rect l="T12" t="T13" r="T14" b="T15"/>
              <a:pathLst>
                <a:path w="14" h="13">
                  <a:moveTo>
                    <a:pt x="0" y="13"/>
                  </a:moveTo>
                  <a:lnTo>
                    <a:pt x="14" y="6"/>
                  </a:lnTo>
                  <a:lnTo>
                    <a:pt x="6" y="0"/>
                  </a:lnTo>
                  <a:lnTo>
                    <a:pt x="0" y="13"/>
                  </a:lnTo>
                  <a:close/>
                </a:path>
              </a:pathLst>
            </a:custGeom>
            <a:solidFill>
              <a:schemeClr val="bg1"/>
            </a:solidFill>
            <a:ln w="9525">
              <a:noFill/>
              <a:miter lim="800000"/>
              <a:headEnd/>
              <a:tailEnd/>
            </a:ln>
          </p:spPr>
          <p:txBody>
            <a:bodyPr/>
            <a:lstStyle/>
            <a:p>
              <a:pPr algn="l"/>
              <a:endParaRPr lang="zh-CN" altLang="en-US">
                <a:solidFill>
                  <a:srgbClr val="F2F2F2"/>
                </a:solidFill>
                <a:latin typeface="Calibri" pitchFamily="34" charset="0"/>
                <a:sym typeface="Calibri" pitchFamily="34" charset="0"/>
              </a:endParaRPr>
            </a:p>
          </p:txBody>
        </p:sp>
        <p:sp>
          <p:nvSpPr>
            <p:cNvPr id="122" name="Freeform 115"/>
            <p:cNvSpPr>
              <a:spLocks noChangeArrowheads="1"/>
            </p:cNvSpPr>
            <p:nvPr/>
          </p:nvSpPr>
          <p:spPr bwMode="auto">
            <a:xfrm>
              <a:off x="319460" y="34941"/>
              <a:ext cx="69882" cy="69882"/>
            </a:xfrm>
            <a:custGeom>
              <a:avLst/>
              <a:gdLst>
                <a:gd name="T0" fmla="*/ 17471 w 28"/>
                <a:gd name="T1" fmla="*/ 0 h 28"/>
                <a:gd name="T2" fmla="*/ 0 w 28"/>
                <a:gd name="T3" fmla="*/ 19966 h 28"/>
                <a:gd name="T4" fmla="*/ 49916 w 28"/>
                <a:gd name="T5" fmla="*/ 69882 h 28"/>
                <a:gd name="T6" fmla="*/ 69882 w 28"/>
                <a:gd name="T7" fmla="*/ 49916 h 28"/>
                <a:gd name="T8" fmla="*/ 17471 w 28"/>
                <a:gd name="T9" fmla="*/ 0 h 28"/>
                <a:gd name="T10" fmla="*/ 0 60000 65536"/>
                <a:gd name="T11" fmla="*/ 0 60000 65536"/>
                <a:gd name="T12" fmla="*/ 0 60000 65536"/>
                <a:gd name="T13" fmla="*/ 0 60000 65536"/>
                <a:gd name="T14" fmla="*/ 0 60000 65536"/>
                <a:gd name="T15" fmla="*/ 0 w 28"/>
                <a:gd name="T16" fmla="*/ 0 h 28"/>
                <a:gd name="T17" fmla="*/ 28 w 28"/>
                <a:gd name="T18" fmla="*/ 28 h 28"/>
              </a:gdLst>
              <a:ahLst/>
              <a:cxnLst>
                <a:cxn ang="T10">
                  <a:pos x="T0" y="T1"/>
                </a:cxn>
                <a:cxn ang="T11">
                  <a:pos x="T2" y="T3"/>
                </a:cxn>
                <a:cxn ang="T12">
                  <a:pos x="T4" y="T5"/>
                </a:cxn>
                <a:cxn ang="T13">
                  <a:pos x="T6" y="T7"/>
                </a:cxn>
                <a:cxn ang="T14">
                  <a:pos x="T8" y="T9"/>
                </a:cxn>
              </a:cxnLst>
              <a:rect l="T15" t="T16" r="T17" b="T18"/>
              <a:pathLst>
                <a:path w="28" h="28">
                  <a:moveTo>
                    <a:pt x="7" y="0"/>
                  </a:moveTo>
                  <a:lnTo>
                    <a:pt x="0" y="8"/>
                  </a:lnTo>
                  <a:lnTo>
                    <a:pt x="20" y="28"/>
                  </a:lnTo>
                  <a:lnTo>
                    <a:pt x="28" y="20"/>
                  </a:lnTo>
                  <a:lnTo>
                    <a:pt x="7" y="0"/>
                  </a:lnTo>
                  <a:close/>
                </a:path>
              </a:pathLst>
            </a:custGeom>
            <a:solidFill>
              <a:schemeClr val="bg1"/>
            </a:solidFill>
            <a:ln w="9525">
              <a:noFill/>
              <a:miter lim="800000"/>
              <a:headEnd/>
              <a:tailEnd/>
            </a:ln>
          </p:spPr>
          <p:txBody>
            <a:bodyPr/>
            <a:lstStyle/>
            <a:p>
              <a:pPr algn="l"/>
              <a:endParaRPr lang="zh-CN" altLang="en-US">
                <a:solidFill>
                  <a:srgbClr val="F2F2F2"/>
                </a:solidFill>
                <a:latin typeface="Calibri" pitchFamily="34" charset="0"/>
                <a:sym typeface="Calibri" pitchFamily="34" charset="0"/>
              </a:endParaRPr>
            </a:p>
          </p:txBody>
        </p:sp>
        <p:sp>
          <p:nvSpPr>
            <p:cNvPr id="123" name="Freeform 116"/>
            <p:cNvSpPr>
              <a:spLocks noChangeArrowheads="1"/>
            </p:cNvSpPr>
            <p:nvPr/>
          </p:nvSpPr>
          <p:spPr bwMode="auto">
            <a:xfrm>
              <a:off x="0" y="0"/>
              <a:ext cx="279527" cy="339426"/>
            </a:xfrm>
            <a:custGeom>
              <a:avLst/>
              <a:gdLst>
                <a:gd name="T0" fmla="*/ 259561 w 112"/>
                <a:gd name="T1" fmla="*/ 252074 h 136"/>
                <a:gd name="T2" fmla="*/ 207149 w 112"/>
                <a:gd name="T3" fmla="*/ 252074 h 136"/>
                <a:gd name="T4" fmla="*/ 207149 w 112"/>
                <a:gd name="T5" fmla="*/ 321956 h 136"/>
                <a:gd name="T6" fmla="*/ 17470 w 112"/>
                <a:gd name="T7" fmla="*/ 321956 h 136"/>
                <a:gd name="T8" fmla="*/ 17470 w 112"/>
                <a:gd name="T9" fmla="*/ 79865 h 136"/>
                <a:gd name="T10" fmla="*/ 259561 w 112"/>
                <a:gd name="T11" fmla="*/ 79865 h 136"/>
                <a:gd name="T12" fmla="*/ 259561 w 112"/>
                <a:gd name="T13" fmla="*/ 99831 h 136"/>
                <a:gd name="T14" fmla="*/ 279527 w 112"/>
                <a:gd name="T15" fmla="*/ 79865 h 136"/>
                <a:gd name="T16" fmla="*/ 279527 w 112"/>
                <a:gd name="T17" fmla="*/ 14975 h 136"/>
                <a:gd name="T18" fmla="*/ 242090 w 112"/>
                <a:gd name="T19" fmla="*/ 14975 h 136"/>
                <a:gd name="T20" fmla="*/ 242090 w 112"/>
                <a:gd name="T21" fmla="*/ 49916 h 136"/>
                <a:gd name="T22" fmla="*/ 237099 w 112"/>
                <a:gd name="T23" fmla="*/ 49916 h 136"/>
                <a:gd name="T24" fmla="*/ 237099 w 112"/>
                <a:gd name="T25" fmla="*/ 0 h 136"/>
                <a:gd name="T26" fmla="*/ 222124 w 112"/>
                <a:gd name="T27" fmla="*/ 0 h 136"/>
                <a:gd name="T28" fmla="*/ 222124 w 112"/>
                <a:gd name="T29" fmla="*/ 49916 h 136"/>
                <a:gd name="T30" fmla="*/ 217133 w 112"/>
                <a:gd name="T31" fmla="*/ 49916 h 136"/>
                <a:gd name="T32" fmla="*/ 217133 w 112"/>
                <a:gd name="T33" fmla="*/ 14975 h 136"/>
                <a:gd name="T34" fmla="*/ 197166 w 112"/>
                <a:gd name="T35" fmla="*/ 14975 h 136"/>
                <a:gd name="T36" fmla="*/ 197166 w 112"/>
                <a:gd name="T37" fmla="*/ 49916 h 136"/>
                <a:gd name="T38" fmla="*/ 189679 w 112"/>
                <a:gd name="T39" fmla="*/ 49916 h 136"/>
                <a:gd name="T40" fmla="*/ 189679 w 112"/>
                <a:gd name="T41" fmla="*/ 0 h 136"/>
                <a:gd name="T42" fmla="*/ 179696 w 112"/>
                <a:gd name="T43" fmla="*/ 0 h 136"/>
                <a:gd name="T44" fmla="*/ 179696 w 112"/>
                <a:gd name="T45" fmla="*/ 49916 h 136"/>
                <a:gd name="T46" fmla="*/ 169713 w 112"/>
                <a:gd name="T47" fmla="*/ 49916 h 136"/>
                <a:gd name="T48" fmla="*/ 169713 w 112"/>
                <a:gd name="T49" fmla="*/ 14975 h 136"/>
                <a:gd name="T50" fmla="*/ 149747 w 112"/>
                <a:gd name="T51" fmla="*/ 14975 h 136"/>
                <a:gd name="T52" fmla="*/ 149747 w 112"/>
                <a:gd name="T53" fmla="*/ 49916 h 136"/>
                <a:gd name="T54" fmla="*/ 142259 w 112"/>
                <a:gd name="T55" fmla="*/ 49916 h 136"/>
                <a:gd name="T56" fmla="*/ 142259 w 112"/>
                <a:gd name="T57" fmla="*/ 0 h 136"/>
                <a:gd name="T58" fmla="*/ 132276 w 112"/>
                <a:gd name="T59" fmla="*/ 0 h 136"/>
                <a:gd name="T60" fmla="*/ 132276 w 112"/>
                <a:gd name="T61" fmla="*/ 49916 h 136"/>
                <a:gd name="T62" fmla="*/ 127285 w 112"/>
                <a:gd name="T63" fmla="*/ 49916 h 136"/>
                <a:gd name="T64" fmla="*/ 127285 w 112"/>
                <a:gd name="T65" fmla="*/ 14975 h 136"/>
                <a:gd name="T66" fmla="*/ 107318 w 112"/>
                <a:gd name="T67" fmla="*/ 14975 h 136"/>
                <a:gd name="T68" fmla="*/ 107318 w 112"/>
                <a:gd name="T69" fmla="*/ 49916 h 136"/>
                <a:gd name="T70" fmla="*/ 99831 w 112"/>
                <a:gd name="T71" fmla="*/ 49916 h 136"/>
                <a:gd name="T72" fmla="*/ 99831 w 112"/>
                <a:gd name="T73" fmla="*/ 0 h 136"/>
                <a:gd name="T74" fmla="*/ 87352 w 112"/>
                <a:gd name="T75" fmla="*/ 0 h 136"/>
                <a:gd name="T76" fmla="*/ 87352 w 112"/>
                <a:gd name="T77" fmla="*/ 49916 h 136"/>
                <a:gd name="T78" fmla="*/ 79865 w 112"/>
                <a:gd name="T79" fmla="*/ 49916 h 136"/>
                <a:gd name="T80" fmla="*/ 79865 w 112"/>
                <a:gd name="T81" fmla="*/ 14975 h 136"/>
                <a:gd name="T82" fmla="*/ 62394 w 112"/>
                <a:gd name="T83" fmla="*/ 14975 h 136"/>
                <a:gd name="T84" fmla="*/ 62394 w 112"/>
                <a:gd name="T85" fmla="*/ 49916 h 136"/>
                <a:gd name="T86" fmla="*/ 57403 w 112"/>
                <a:gd name="T87" fmla="*/ 49916 h 136"/>
                <a:gd name="T88" fmla="*/ 57403 w 112"/>
                <a:gd name="T89" fmla="*/ 0 h 136"/>
                <a:gd name="T90" fmla="*/ 42428 w 112"/>
                <a:gd name="T91" fmla="*/ 0 h 136"/>
                <a:gd name="T92" fmla="*/ 42428 w 112"/>
                <a:gd name="T93" fmla="*/ 49916 h 136"/>
                <a:gd name="T94" fmla="*/ 37437 w 112"/>
                <a:gd name="T95" fmla="*/ 49916 h 136"/>
                <a:gd name="T96" fmla="*/ 37437 w 112"/>
                <a:gd name="T97" fmla="*/ 14975 h 136"/>
                <a:gd name="T98" fmla="*/ 0 w 112"/>
                <a:gd name="T99" fmla="*/ 14975 h 136"/>
                <a:gd name="T100" fmla="*/ 0 w 112"/>
                <a:gd name="T101" fmla="*/ 59899 h 136"/>
                <a:gd name="T102" fmla="*/ 0 w 112"/>
                <a:gd name="T103" fmla="*/ 69882 h 136"/>
                <a:gd name="T104" fmla="*/ 0 w 112"/>
                <a:gd name="T105" fmla="*/ 339426 h 136"/>
                <a:gd name="T106" fmla="*/ 222124 w 112"/>
                <a:gd name="T107" fmla="*/ 339426 h 136"/>
                <a:gd name="T108" fmla="*/ 279527 w 112"/>
                <a:gd name="T109" fmla="*/ 274536 h 136"/>
                <a:gd name="T110" fmla="*/ 279527 w 112"/>
                <a:gd name="T111" fmla="*/ 209645 h 136"/>
                <a:gd name="T112" fmla="*/ 259561 w 112"/>
                <a:gd name="T113" fmla="*/ 229612 h 136"/>
                <a:gd name="T114" fmla="*/ 259561 w 112"/>
                <a:gd name="T115" fmla="*/ 252074 h 1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
                <a:gd name="T175" fmla="*/ 0 h 136"/>
                <a:gd name="T176" fmla="*/ 112 w 112"/>
                <a:gd name="T177" fmla="*/ 136 h 1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solidFill>
              <a:schemeClr val="bg1"/>
            </a:solidFill>
            <a:ln w="9525">
              <a:noFill/>
              <a:miter lim="800000"/>
              <a:headEnd/>
              <a:tailEnd/>
            </a:ln>
          </p:spPr>
          <p:txBody>
            <a:bodyPr/>
            <a:lstStyle/>
            <a:p>
              <a:pPr algn="l"/>
              <a:endParaRPr lang="zh-CN" altLang="en-US">
                <a:solidFill>
                  <a:srgbClr val="F2F2F2"/>
                </a:solidFill>
                <a:latin typeface="Calibri" pitchFamily="34" charset="0"/>
                <a:sym typeface="Calibri" pitchFamily="34" charset="0"/>
              </a:endParaRPr>
            </a:p>
          </p:txBody>
        </p:sp>
        <p:sp>
          <p:nvSpPr>
            <p:cNvPr id="124" name="Rectangle 117"/>
            <p:cNvSpPr>
              <a:spLocks noChangeArrowheads="1"/>
            </p:cNvSpPr>
            <p:nvPr/>
          </p:nvSpPr>
          <p:spPr bwMode="auto">
            <a:xfrm>
              <a:off x="49916" y="114806"/>
              <a:ext cx="109814" cy="17471"/>
            </a:xfrm>
            <a:prstGeom prst="rect">
              <a:avLst/>
            </a:prstGeom>
            <a:solidFill>
              <a:schemeClr val="bg1"/>
            </a:solidFill>
            <a:ln w="9525">
              <a:noFill/>
              <a:miter lim="800000"/>
              <a:headEnd/>
              <a:tailEnd/>
            </a:ln>
          </p:spPr>
          <p:txBody>
            <a:bodyPr/>
            <a:lstStyle/>
            <a:p>
              <a:pPr algn="l"/>
              <a:endParaRPr lang="zh-CN" altLang="en-US">
                <a:solidFill>
                  <a:srgbClr val="F2F2F2"/>
                </a:solidFill>
                <a:latin typeface="Calibri" pitchFamily="34" charset="0"/>
                <a:sym typeface="Calibri" pitchFamily="34" charset="0"/>
              </a:endParaRPr>
            </a:p>
          </p:txBody>
        </p:sp>
        <p:sp>
          <p:nvSpPr>
            <p:cNvPr id="125" name="Rectangle 118"/>
            <p:cNvSpPr>
              <a:spLocks noChangeArrowheads="1"/>
            </p:cNvSpPr>
            <p:nvPr/>
          </p:nvSpPr>
          <p:spPr bwMode="auto">
            <a:xfrm>
              <a:off x="49916" y="154738"/>
              <a:ext cx="109814" cy="17471"/>
            </a:xfrm>
            <a:prstGeom prst="rect">
              <a:avLst/>
            </a:prstGeom>
            <a:solidFill>
              <a:schemeClr val="bg1"/>
            </a:solidFill>
            <a:ln w="9525">
              <a:noFill/>
              <a:miter lim="800000"/>
              <a:headEnd/>
              <a:tailEnd/>
            </a:ln>
          </p:spPr>
          <p:txBody>
            <a:bodyPr/>
            <a:lstStyle/>
            <a:p>
              <a:pPr algn="l"/>
              <a:endParaRPr lang="zh-CN" altLang="en-US">
                <a:solidFill>
                  <a:srgbClr val="F2F2F2"/>
                </a:solidFill>
                <a:latin typeface="Calibri" pitchFamily="34" charset="0"/>
                <a:sym typeface="Calibri" pitchFamily="34" charset="0"/>
              </a:endParaRPr>
            </a:p>
          </p:txBody>
        </p:sp>
        <p:sp>
          <p:nvSpPr>
            <p:cNvPr id="126" name="Rectangle 119"/>
            <p:cNvSpPr>
              <a:spLocks noChangeArrowheads="1"/>
            </p:cNvSpPr>
            <p:nvPr/>
          </p:nvSpPr>
          <p:spPr bwMode="auto">
            <a:xfrm>
              <a:off x="49916" y="199662"/>
              <a:ext cx="109814" cy="14975"/>
            </a:xfrm>
            <a:prstGeom prst="rect">
              <a:avLst/>
            </a:prstGeom>
            <a:solidFill>
              <a:schemeClr val="bg1"/>
            </a:solidFill>
            <a:ln w="9525">
              <a:noFill/>
              <a:miter lim="800000"/>
              <a:headEnd/>
              <a:tailEnd/>
            </a:ln>
          </p:spPr>
          <p:txBody>
            <a:bodyPr/>
            <a:lstStyle/>
            <a:p>
              <a:pPr algn="l"/>
              <a:endParaRPr lang="zh-CN" altLang="en-US">
                <a:solidFill>
                  <a:srgbClr val="F2F2F2"/>
                </a:solidFill>
                <a:latin typeface="Calibri" pitchFamily="34" charset="0"/>
                <a:sym typeface="Calibri" pitchFamily="34" charset="0"/>
              </a:endParaRPr>
            </a:p>
          </p:txBody>
        </p:sp>
        <p:sp>
          <p:nvSpPr>
            <p:cNvPr id="127" name="Rectangle 120"/>
            <p:cNvSpPr>
              <a:spLocks noChangeArrowheads="1"/>
            </p:cNvSpPr>
            <p:nvPr/>
          </p:nvSpPr>
          <p:spPr bwMode="auto">
            <a:xfrm>
              <a:off x="49916" y="242091"/>
              <a:ext cx="109814" cy="17471"/>
            </a:xfrm>
            <a:prstGeom prst="rect">
              <a:avLst/>
            </a:prstGeom>
            <a:solidFill>
              <a:schemeClr val="bg1"/>
            </a:solidFill>
            <a:ln w="9525">
              <a:noFill/>
              <a:miter lim="800000"/>
              <a:headEnd/>
              <a:tailEnd/>
            </a:ln>
          </p:spPr>
          <p:txBody>
            <a:bodyPr/>
            <a:lstStyle/>
            <a:p>
              <a:pPr algn="l"/>
              <a:endParaRPr lang="zh-CN" altLang="en-US">
                <a:solidFill>
                  <a:srgbClr val="F2F2F2"/>
                </a:solidFill>
                <a:latin typeface="Calibri" pitchFamily="34" charset="0"/>
                <a:sym typeface="Calibri" pitchFamily="34" charset="0"/>
              </a:endParaRPr>
            </a:p>
          </p:txBody>
        </p:sp>
      </p:grpSp>
      <p:grpSp>
        <p:nvGrpSpPr>
          <p:cNvPr id="4" name="Group 35"/>
          <p:cNvGrpSpPr>
            <a:grpSpLocks/>
          </p:cNvGrpSpPr>
          <p:nvPr/>
        </p:nvGrpSpPr>
        <p:grpSpPr bwMode="auto">
          <a:xfrm>
            <a:off x="6847968" y="3124268"/>
            <a:ext cx="277697" cy="275170"/>
            <a:chOff x="0" y="0"/>
            <a:chExt cx="379359" cy="376864"/>
          </a:xfrm>
        </p:grpSpPr>
        <p:sp>
          <p:nvSpPr>
            <p:cNvPr id="129" name="Freeform 150"/>
            <p:cNvSpPr>
              <a:spLocks noEditPoints="1" noChangeArrowheads="1"/>
            </p:cNvSpPr>
            <p:nvPr/>
          </p:nvSpPr>
          <p:spPr bwMode="auto">
            <a:xfrm>
              <a:off x="0" y="0"/>
              <a:ext cx="379359" cy="376864"/>
            </a:xfrm>
            <a:custGeom>
              <a:avLst/>
              <a:gdLst>
                <a:gd name="T0" fmla="*/ 189680 w 114"/>
                <a:gd name="T1" fmla="*/ 0 h 114"/>
                <a:gd name="T2" fmla="*/ 0 w 114"/>
                <a:gd name="T3" fmla="*/ 188432 h 114"/>
                <a:gd name="T4" fmla="*/ 189680 w 114"/>
                <a:gd name="T5" fmla="*/ 376864 h 114"/>
                <a:gd name="T6" fmla="*/ 379359 w 114"/>
                <a:gd name="T7" fmla="*/ 188432 h 114"/>
                <a:gd name="T8" fmla="*/ 189680 w 114"/>
                <a:gd name="T9" fmla="*/ 0 h 114"/>
                <a:gd name="T10" fmla="*/ 189680 w 114"/>
                <a:gd name="T11" fmla="*/ 357029 h 114"/>
                <a:gd name="T12" fmla="*/ 19966 w 114"/>
                <a:gd name="T13" fmla="*/ 188432 h 114"/>
                <a:gd name="T14" fmla="*/ 189680 w 114"/>
                <a:gd name="T15" fmla="*/ 19835 h 114"/>
                <a:gd name="T16" fmla="*/ 359393 w 114"/>
                <a:gd name="T17" fmla="*/ 188432 h 114"/>
                <a:gd name="T18" fmla="*/ 189680 w 114"/>
                <a:gd name="T19" fmla="*/ 357029 h 1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4"/>
                <a:gd name="T31" fmla="*/ 0 h 114"/>
                <a:gd name="T32" fmla="*/ 114 w 114"/>
                <a:gd name="T33" fmla="*/ 114 h 1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solidFill>
              <a:schemeClr val="bg1"/>
            </a:solidFill>
            <a:ln w="9525">
              <a:noFill/>
              <a:miter lim="800000"/>
              <a:headEnd/>
              <a:tailEnd/>
            </a:ln>
          </p:spPr>
          <p:txBody>
            <a:bodyPr/>
            <a:lstStyle/>
            <a:p>
              <a:pPr algn="l"/>
              <a:endParaRPr lang="zh-CN" altLang="en-US">
                <a:solidFill>
                  <a:srgbClr val="F2F2F2"/>
                </a:solidFill>
                <a:latin typeface="Calibri" pitchFamily="34" charset="0"/>
                <a:sym typeface="Calibri" pitchFamily="34" charset="0"/>
              </a:endParaRPr>
            </a:p>
          </p:txBody>
        </p:sp>
        <p:sp>
          <p:nvSpPr>
            <p:cNvPr id="130" name="Rectangle 151"/>
            <p:cNvSpPr>
              <a:spLocks noChangeArrowheads="1"/>
            </p:cNvSpPr>
            <p:nvPr/>
          </p:nvSpPr>
          <p:spPr bwMode="auto">
            <a:xfrm>
              <a:off x="144756" y="272040"/>
              <a:ext cx="22463" cy="42429"/>
            </a:xfrm>
            <a:prstGeom prst="rect">
              <a:avLst/>
            </a:prstGeom>
            <a:solidFill>
              <a:schemeClr val="bg1"/>
            </a:solidFill>
            <a:ln w="9525">
              <a:noFill/>
              <a:miter lim="800000"/>
              <a:headEnd/>
              <a:tailEnd/>
            </a:ln>
          </p:spPr>
          <p:txBody>
            <a:bodyPr/>
            <a:lstStyle/>
            <a:p>
              <a:pPr algn="l"/>
              <a:endParaRPr lang="zh-CN" altLang="en-US">
                <a:solidFill>
                  <a:srgbClr val="F2F2F2"/>
                </a:solidFill>
                <a:latin typeface="Calibri" pitchFamily="34" charset="0"/>
                <a:sym typeface="Calibri" pitchFamily="34" charset="0"/>
              </a:endParaRPr>
            </a:p>
          </p:txBody>
        </p:sp>
        <p:sp>
          <p:nvSpPr>
            <p:cNvPr id="131" name="Rectangle 152"/>
            <p:cNvSpPr>
              <a:spLocks noChangeArrowheads="1"/>
            </p:cNvSpPr>
            <p:nvPr/>
          </p:nvSpPr>
          <p:spPr bwMode="auto">
            <a:xfrm>
              <a:off x="179697" y="272040"/>
              <a:ext cx="19966" cy="42429"/>
            </a:xfrm>
            <a:prstGeom prst="rect">
              <a:avLst/>
            </a:prstGeom>
            <a:solidFill>
              <a:schemeClr val="bg1"/>
            </a:solidFill>
            <a:ln w="9525">
              <a:noFill/>
              <a:miter lim="800000"/>
              <a:headEnd/>
              <a:tailEnd/>
            </a:ln>
          </p:spPr>
          <p:txBody>
            <a:bodyPr/>
            <a:lstStyle/>
            <a:p>
              <a:pPr algn="l"/>
              <a:endParaRPr lang="zh-CN" altLang="en-US">
                <a:solidFill>
                  <a:srgbClr val="F2F2F2"/>
                </a:solidFill>
                <a:latin typeface="Calibri" pitchFamily="34" charset="0"/>
                <a:sym typeface="Calibri" pitchFamily="34" charset="0"/>
              </a:endParaRPr>
            </a:p>
          </p:txBody>
        </p:sp>
        <p:sp>
          <p:nvSpPr>
            <p:cNvPr id="132" name="Rectangle 153"/>
            <p:cNvSpPr>
              <a:spLocks noChangeArrowheads="1"/>
            </p:cNvSpPr>
            <p:nvPr/>
          </p:nvSpPr>
          <p:spPr bwMode="auto">
            <a:xfrm>
              <a:off x="214638" y="272040"/>
              <a:ext cx="19966" cy="42429"/>
            </a:xfrm>
            <a:prstGeom prst="rect">
              <a:avLst/>
            </a:prstGeom>
            <a:solidFill>
              <a:schemeClr val="bg1"/>
            </a:solidFill>
            <a:ln w="9525">
              <a:noFill/>
              <a:miter lim="800000"/>
              <a:headEnd/>
              <a:tailEnd/>
            </a:ln>
          </p:spPr>
          <p:txBody>
            <a:bodyPr/>
            <a:lstStyle/>
            <a:p>
              <a:pPr algn="l"/>
              <a:endParaRPr lang="zh-CN" altLang="en-US">
                <a:solidFill>
                  <a:srgbClr val="F2F2F2"/>
                </a:solidFill>
                <a:latin typeface="Calibri" pitchFamily="34" charset="0"/>
                <a:sym typeface="Calibri" pitchFamily="34" charset="0"/>
              </a:endParaRPr>
            </a:p>
          </p:txBody>
        </p:sp>
        <p:sp>
          <p:nvSpPr>
            <p:cNvPr id="133" name="Freeform 154"/>
            <p:cNvSpPr>
              <a:spLocks noChangeArrowheads="1"/>
            </p:cNvSpPr>
            <p:nvPr/>
          </p:nvSpPr>
          <p:spPr bwMode="auto">
            <a:xfrm>
              <a:off x="117303" y="107318"/>
              <a:ext cx="82362" cy="84857"/>
            </a:xfrm>
            <a:custGeom>
              <a:avLst/>
              <a:gdLst>
                <a:gd name="T0" fmla="*/ 62595 w 25"/>
                <a:gd name="T1" fmla="*/ 74674 h 25"/>
                <a:gd name="T2" fmla="*/ 72479 w 25"/>
                <a:gd name="T3" fmla="*/ 84857 h 25"/>
                <a:gd name="T4" fmla="*/ 82362 w 25"/>
                <a:gd name="T5" fmla="*/ 74674 h 25"/>
                <a:gd name="T6" fmla="*/ 72479 w 25"/>
                <a:gd name="T7" fmla="*/ 64491 h 25"/>
                <a:gd name="T8" fmla="*/ 69184 w 25"/>
                <a:gd name="T9" fmla="*/ 64491 h 25"/>
                <a:gd name="T10" fmla="*/ 0 w 25"/>
                <a:gd name="T11" fmla="*/ 0 h 25"/>
                <a:gd name="T12" fmla="*/ 62595 w 25"/>
                <a:gd name="T13" fmla="*/ 74674 h 25"/>
                <a:gd name="T14" fmla="*/ 62595 w 25"/>
                <a:gd name="T15" fmla="*/ 74674 h 25"/>
                <a:gd name="T16" fmla="*/ 0 60000 65536"/>
                <a:gd name="T17" fmla="*/ 0 60000 65536"/>
                <a:gd name="T18" fmla="*/ 0 60000 65536"/>
                <a:gd name="T19" fmla="*/ 0 60000 65536"/>
                <a:gd name="T20" fmla="*/ 0 60000 65536"/>
                <a:gd name="T21" fmla="*/ 0 60000 65536"/>
                <a:gd name="T22" fmla="*/ 0 60000 65536"/>
                <a:gd name="T23" fmla="*/ 0 60000 65536"/>
                <a:gd name="T24" fmla="*/ 0 w 25"/>
                <a:gd name="T25" fmla="*/ 0 h 25"/>
                <a:gd name="T26" fmla="*/ 25 w 25"/>
                <a:gd name="T27" fmla="*/ 25 h 2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solidFill>
              <a:schemeClr val="bg1"/>
            </a:solidFill>
            <a:ln w="9525">
              <a:noFill/>
              <a:miter lim="800000"/>
              <a:headEnd/>
              <a:tailEnd/>
            </a:ln>
          </p:spPr>
          <p:txBody>
            <a:bodyPr/>
            <a:lstStyle/>
            <a:p>
              <a:pPr algn="l"/>
              <a:endParaRPr lang="zh-CN" altLang="en-US">
                <a:solidFill>
                  <a:srgbClr val="F2F2F2"/>
                </a:solidFill>
                <a:latin typeface="Calibri" pitchFamily="34" charset="0"/>
                <a:sym typeface="Calibri" pitchFamily="34" charset="0"/>
              </a:endParaRPr>
            </a:p>
          </p:txBody>
        </p:sp>
        <p:sp>
          <p:nvSpPr>
            <p:cNvPr id="134" name="Freeform 155"/>
            <p:cNvSpPr>
              <a:spLocks noChangeArrowheads="1"/>
            </p:cNvSpPr>
            <p:nvPr/>
          </p:nvSpPr>
          <p:spPr bwMode="auto">
            <a:xfrm>
              <a:off x="67387" y="272040"/>
              <a:ext cx="22463" cy="19966"/>
            </a:xfrm>
            <a:custGeom>
              <a:avLst/>
              <a:gdLst>
                <a:gd name="T0" fmla="*/ 0 w 9"/>
                <a:gd name="T1" fmla="*/ 14974 h 8"/>
                <a:gd name="T2" fmla="*/ 7488 w 9"/>
                <a:gd name="T3" fmla="*/ 19966 h 8"/>
                <a:gd name="T4" fmla="*/ 22463 w 9"/>
                <a:gd name="T5" fmla="*/ 2496 h 8"/>
                <a:gd name="T6" fmla="*/ 17471 w 9"/>
                <a:gd name="T7" fmla="*/ 0 h 8"/>
                <a:gd name="T8" fmla="*/ 0 w 9"/>
                <a:gd name="T9" fmla="*/ 14974 h 8"/>
                <a:gd name="T10" fmla="*/ 0 60000 65536"/>
                <a:gd name="T11" fmla="*/ 0 60000 65536"/>
                <a:gd name="T12" fmla="*/ 0 60000 65536"/>
                <a:gd name="T13" fmla="*/ 0 60000 65536"/>
                <a:gd name="T14" fmla="*/ 0 60000 65536"/>
                <a:gd name="T15" fmla="*/ 0 w 9"/>
                <a:gd name="T16" fmla="*/ 0 h 8"/>
                <a:gd name="T17" fmla="*/ 9 w 9"/>
                <a:gd name="T18" fmla="*/ 8 h 8"/>
              </a:gdLst>
              <a:ahLst/>
              <a:cxnLst>
                <a:cxn ang="T10">
                  <a:pos x="T0" y="T1"/>
                </a:cxn>
                <a:cxn ang="T11">
                  <a:pos x="T2" y="T3"/>
                </a:cxn>
                <a:cxn ang="T12">
                  <a:pos x="T4" y="T5"/>
                </a:cxn>
                <a:cxn ang="T13">
                  <a:pos x="T6" y="T7"/>
                </a:cxn>
                <a:cxn ang="T14">
                  <a:pos x="T8" y="T9"/>
                </a:cxn>
              </a:cxnLst>
              <a:rect l="T15" t="T16" r="T17" b="T18"/>
              <a:pathLst>
                <a:path w="9" h="8">
                  <a:moveTo>
                    <a:pt x="0" y="6"/>
                  </a:moveTo>
                  <a:lnTo>
                    <a:pt x="3" y="8"/>
                  </a:lnTo>
                  <a:lnTo>
                    <a:pt x="9" y="1"/>
                  </a:lnTo>
                  <a:lnTo>
                    <a:pt x="7" y="0"/>
                  </a:lnTo>
                  <a:lnTo>
                    <a:pt x="0" y="6"/>
                  </a:lnTo>
                  <a:close/>
                </a:path>
              </a:pathLst>
            </a:custGeom>
            <a:solidFill>
              <a:schemeClr val="bg1"/>
            </a:solidFill>
            <a:ln w="9525">
              <a:noFill/>
              <a:miter lim="800000"/>
              <a:headEnd/>
              <a:tailEnd/>
            </a:ln>
          </p:spPr>
          <p:txBody>
            <a:bodyPr/>
            <a:lstStyle/>
            <a:p>
              <a:pPr algn="l"/>
              <a:endParaRPr lang="zh-CN" altLang="en-US">
                <a:solidFill>
                  <a:srgbClr val="F2F2F2"/>
                </a:solidFill>
                <a:latin typeface="Calibri" pitchFamily="34" charset="0"/>
                <a:sym typeface="Calibri" pitchFamily="34" charset="0"/>
              </a:endParaRPr>
            </a:p>
          </p:txBody>
        </p:sp>
        <p:sp>
          <p:nvSpPr>
            <p:cNvPr id="135" name="Freeform 156"/>
            <p:cNvSpPr>
              <a:spLocks noChangeArrowheads="1"/>
            </p:cNvSpPr>
            <p:nvPr/>
          </p:nvSpPr>
          <p:spPr bwMode="auto">
            <a:xfrm>
              <a:off x="47421" y="227116"/>
              <a:ext cx="27454" cy="14975"/>
            </a:xfrm>
            <a:custGeom>
              <a:avLst/>
              <a:gdLst>
                <a:gd name="T0" fmla="*/ 22462 w 11"/>
                <a:gd name="T1" fmla="*/ 0 h 6"/>
                <a:gd name="T2" fmla="*/ 0 w 11"/>
                <a:gd name="T3" fmla="*/ 7488 h 6"/>
                <a:gd name="T4" fmla="*/ 2496 w 11"/>
                <a:gd name="T5" fmla="*/ 14975 h 6"/>
                <a:gd name="T6" fmla="*/ 27454 w 11"/>
                <a:gd name="T7" fmla="*/ 7488 h 6"/>
                <a:gd name="T8" fmla="*/ 22462 w 11"/>
                <a:gd name="T9" fmla="*/ 0 h 6"/>
                <a:gd name="T10" fmla="*/ 0 60000 65536"/>
                <a:gd name="T11" fmla="*/ 0 60000 65536"/>
                <a:gd name="T12" fmla="*/ 0 60000 65536"/>
                <a:gd name="T13" fmla="*/ 0 60000 65536"/>
                <a:gd name="T14" fmla="*/ 0 60000 65536"/>
                <a:gd name="T15" fmla="*/ 0 w 11"/>
                <a:gd name="T16" fmla="*/ 0 h 6"/>
                <a:gd name="T17" fmla="*/ 11 w 11"/>
                <a:gd name="T18" fmla="*/ 6 h 6"/>
              </a:gdLst>
              <a:ahLst/>
              <a:cxnLst>
                <a:cxn ang="T10">
                  <a:pos x="T0" y="T1"/>
                </a:cxn>
                <a:cxn ang="T11">
                  <a:pos x="T2" y="T3"/>
                </a:cxn>
                <a:cxn ang="T12">
                  <a:pos x="T4" y="T5"/>
                </a:cxn>
                <a:cxn ang="T13">
                  <a:pos x="T6" y="T7"/>
                </a:cxn>
                <a:cxn ang="T14">
                  <a:pos x="T8" y="T9"/>
                </a:cxn>
              </a:cxnLst>
              <a:rect l="T15" t="T16" r="T17" b="T18"/>
              <a:pathLst>
                <a:path w="11" h="6">
                  <a:moveTo>
                    <a:pt x="9" y="0"/>
                  </a:moveTo>
                  <a:lnTo>
                    <a:pt x="0" y="3"/>
                  </a:lnTo>
                  <a:lnTo>
                    <a:pt x="1" y="6"/>
                  </a:lnTo>
                  <a:lnTo>
                    <a:pt x="11" y="3"/>
                  </a:lnTo>
                  <a:lnTo>
                    <a:pt x="9" y="0"/>
                  </a:lnTo>
                  <a:close/>
                </a:path>
              </a:pathLst>
            </a:custGeom>
            <a:solidFill>
              <a:schemeClr val="bg1"/>
            </a:solidFill>
            <a:ln w="9525">
              <a:noFill/>
              <a:miter lim="800000"/>
              <a:headEnd/>
              <a:tailEnd/>
            </a:ln>
          </p:spPr>
          <p:txBody>
            <a:bodyPr/>
            <a:lstStyle/>
            <a:p>
              <a:pPr algn="l"/>
              <a:endParaRPr lang="zh-CN" altLang="en-US">
                <a:solidFill>
                  <a:srgbClr val="F2F2F2"/>
                </a:solidFill>
                <a:latin typeface="Calibri" pitchFamily="34" charset="0"/>
                <a:sym typeface="Calibri" pitchFamily="34" charset="0"/>
              </a:endParaRPr>
            </a:p>
          </p:txBody>
        </p:sp>
        <p:sp>
          <p:nvSpPr>
            <p:cNvPr id="136" name="Freeform 157"/>
            <p:cNvSpPr>
              <a:spLocks noChangeArrowheads="1"/>
            </p:cNvSpPr>
            <p:nvPr/>
          </p:nvSpPr>
          <p:spPr bwMode="auto">
            <a:xfrm>
              <a:off x="79865" y="74874"/>
              <a:ext cx="19966" cy="22463"/>
            </a:xfrm>
            <a:custGeom>
              <a:avLst/>
              <a:gdLst>
                <a:gd name="T0" fmla="*/ 0 w 8"/>
                <a:gd name="T1" fmla="*/ 7488 h 9"/>
                <a:gd name="T2" fmla="*/ 17470 w 8"/>
                <a:gd name="T3" fmla="*/ 22463 h 9"/>
                <a:gd name="T4" fmla="*/ 19966 w 8"/>
                <a:gd name="T5" fmla="*/ 17471 h 9"/>
                <a:gd name="T6" fmla="*/ 4992 w 8"/>
                <a:gd name="T7" fmla="*/ 0 h 9"/>
                <a:gd name="T8" fmla="*/ 0 w 8"/>
                <a:gd name="T9" fmla="*/ 7488 h 9"/>
                <a:gd name="T10" fmla="*/ 0 60000 65536"/>
                <a:gd name="T11" fmla="*/ 0 60000 65536"/>
                <a:gd name="T12" fmla="*/ 0 60000 65536"/>
                <a:gd name="T13" fmla="*/ 0 60000 65536"/>
                <a:gd name="T14" fmla="*/ 0 60000 65536"/>
                <a:gd name="T15" fmla="*/ 0 w 8"/>
                <a:gd name="T16" fmla="*/ 0 h 9"/>
                <a:gd name="T17" fmla="*/ 8 w 8"/>
                <a:gd name="T18" fmla="*/ 9 h 9"/>
              </a:gdLst>
              <a:ahLst/>
              <a:cxnLst>
                <a:cxn ang="T10">
                  <a:pos x="T0" y="T1"/>
                </a:cxn>
                <a:cxn ang="T11">
                  <a:pos x="T2" y="T3"/>
                </a:cxn>
                <a:cxn ang="T12">
                  <a:pos x="T4" y="T5"/>
                </a:cxn>
                <a:cxn ang="T13">
                  <a:pos x="T6" y="T7"/>
                </a:cxn>
                <a:cxn ang="T14">
                  <a:pos x="T8" y="T9"/>
                </a:cxn>
              </a:cxnLst>
              <a:rect l="T15" t="T16" r="T17" b="T18"/>
              <a:pathLst>
                <a:path w="8" h="9">
                  <a:moveTo>
                    <a:pt x="0" y="3"/>
                  </a:moveTo>
                  <a:lnTo>
                    <a:pt x="7" y="9"/>
                  </a:lnTo>
                  <a:lnTo>
                    <a:pt x="8" y="7"/>
                  </a:lnTo>
                  <a:lnTo>
                    <a:pt x="2" y="0"/>
                  </a:lnTo>
                  <a:lnTo>
                    <a:pt x="0" y="3"/>
                  </a:lnTo>
                  <a:close/>
                </a:path>
              </a:pathLst>
            </a:custGeom>
            <a:solidFill>
              <a:schemeClr val="bg1"/>
            </a:solidFill>
            <a:ln w="9525">
              <a:noFill/>
              <a:miter lim="800000"/>
              <a:headEnd/>
              <a:tailEnd/>
            </a:ln>
          </p:spPr>
          <p:txBody>
            <a:bodyPr/>
            <a:lstStyle/>
            <a:p>
              <a:pPr algn="l"/>
              <a:endParaRPr lang="zh-CN" altLang="en-US">
                <a:solidFill>
                  <a:srgbClr val="F2F2F2"/>
                </a:solidFill>
                <a:latin typeface="Calibri" pitchFamily="34" charset="0"/>
                <a:sym typeface="Calibri" pitchFamily="34" charset="0"/>
              </a:endParaRPr>
            </a:p>
          </p:txBody>
        </p:sp>
        <p:sp>
          <p:nvSpPr>
            <p:cNvPr id="137" name="Freeform 158"/>
            <p:cNvSpPr>
              <a:spLocks noChangeArrowheads="1"/>
            </p:cNvSpPr>
            <p:nvPr/>
          </p:nvSpPr>
          <p:spPr bwMode="auto">
            <a:xfrm>
              <a:off x="49916" y="124789"/>
              <a:ext cx="27454" cy="12480"/>
            </a:xfrm>
            <a:custGeom>
              <a:avLst/>
              <a:gdLst>
                <a:gd name="T0" fmla="*/ 27454 w 11"/>
                <a:gd name="T1" fmla="*/ 7488 h 5"/>
                <a:gd name="T2" fmla="*/ 4992 w 11"/>
                <a:gd name="T3" fmla="*/ 0 h 5"/>
                <a:gd name="T4" fmla="*/ 0 w 11"/>
                <a:gd name="T5" fmla="*/ 7488 h 5"/>
                <a:gd name="T6" fmla="*/ 24958 w 11"/>
                <a:gd name="T7" fmla="*/ 12480 h 5"/>
                <a:gd name="T8" fmla="*/ 27454 w 11"/>
                <a:gd name="T9" fmla="*/ 7488 h 5"/>
                <a:gd name="T10" fmla="*/ 0 60000 65536"/>
                <a:gd name="T11" fmla="*/ 0 60000 65536"/>
                <a:gd name="T12" fmla="*/ 0 60000 65536"/>
                <a:gd name="T13" fmla="*/ 0 60000 65536"/>
                <a:gd name="T14" fmla="*/ 0 60000 65536"/>
                <a:gd name="T15" fmla="*/ 0 w 11"/>
                <a:gd name="T16" fmla="*/ 0 h 5"/>
                <a:gd name="T17" fmla="*/ 11 w 11"/>
                <a:gd name="T18" fmla="*/ 5 h 5"/>
              </a:gdLst>
              <a:ahLst/>
              <a:cxnLst>
                <a:cxn ang="T10">
                  <a:pos x="T0" y="T1"/>
                </a:cxn>
                <a:cxn ang="T11">
                  <a:pos x="T2" y="T3"/>
                </a:cxn>
                <a:cxn ang="T12">
                  <a:pos x="T4" y="T5"/>
                </a:cxn>
                <a:cxn ang="T13">
                  <a:pos x="T6" y="T7"/>
                </a:cxn>
                <a:cxn ang="T14">
                  <a:pos x="T8" y="T9"/>
                </a:cxn>
              </a:cxnLst>
              <a:rect l="T15" t="T16" r="T17" b="T18"/>
              <a:pathLst>
                <a:path w="11" h="5">
                  <a:moveTo>
                    <a:pt x="11" y="3"/>
                  </a:moveTo>
                  <a:lnTo>
                    <a:pt x="2" y="0"/>
                  </a:lnTo>
                  <a:lnTo>
                    <a:pt x="0" y="3"/>
                  </a:lnTo>
                  <a:lnTo>
                    <a:pt x="10" y="5"/>
                  </a:lnTo>
                  <a:lnTo>
                    <a:pt x="11" y="3"/>
                  </a:lnTo>
                  <a:close/>
                </a:path>
              </a:pathLst>
            </a:custGeom>
            <a:solidFill>
              <a:schemeClr val="bg1"/>
            </a:solidFill>
            <a:ln w="9525">
              <a:noFill/>
              <a:miter lim="800000"/>
              <a:headEnd/>
              <a:tailEnd/>
            </a:ln>
          </p:spPr>
          <p:txBody>
            <a:bodyPr/>
            <a:lstStyle/>
            <a:p>
              <a:pPr algn="l"/>
              <a:endParaRPr lang="zh-CN" altLang="en-US">
                <a:solidFill>
                  <a:srgbClr val="F2F2F2"/>
                </a:solidFill>
                <a:latin typeface="Calibri" pitchFamily="34" charset="0"/>
                <a:sym typeface="Calibri" pitchFamily="34" charset="0"/>
              </a:endParaRPr>
            </a:p>
          </p:txBody>
        </p:sp>
        <p:sp>
          <p:nvSpPr>
            <p:cNvPr id="138" name="Rectangle 159"/>
            <p:cNvSpPr>
              <a:spLocks noChangeArrowheads="1"/>
            </p:cNvSpPr>
            <p:nvPr/>
          </p:nvSpPr>
          <p:spPr bwMode="auto">
            <a:xfrm>
              <a:off x="187185" y="34941"/>
              <a:ext cx="7488" cy="22463"/>
            </a:xfrm>
            <a:prstGeom prst="rect">
              <a:avLst/>
            </a:prstGeom>
            <a:solidFill>
              <a:schemeClr val="bg1"/>
            </a:solidFill>
            <a:ln w="9525">
              <a:noFill/>
              <a:miter lim="800000"/>
              <a:headEnd/>
              <a:tailEnd/>
            </a:ln>
          </p:spPr>
          <p:txBody>
            <a:bodyPr/>
            <a:lstStyle/>
            <a:p>
              <a:pPr algn="l"/>
              <a:endParaRPr lang="zh-CN" altLang="en-US">
                <a:solidFill>
                  <a:srgbClr val="F2F2F2"/>
                </a:solidFill>
                <a:latin typeface="Calibri" pitchFamily="34" charset="0"/>
                <a:sym typeface="Calibri" pitchFamily="34" charset="0"/>
              </a:endParaRPr>
            </a:p>
          </p:txBody>
        </p:sp>
        <p:sp>
          <p:nvSpPr>
            <p:cNvPr id="139" name="Freeform 160"/>
            <p:cNvSpPr>
              <a:spLocks noChangeArrowheads="1"/>
            </p:cNvSpPr>
            <p:nvPr/>
          </p:nvSpPr>
          <p:spPr bwMode="auto">
            <a:xfrm>
              <a:off x="119798" y="44924"/>
              <a:ext cx="17471" cy="22463"/>
            </a:xfrm>
            <a:custGeom>
              <a:avLst/>
              <a:gdLst>
                <a:gd name="T0" fmla="*/ 17471 w 7"/>
                <a:gd name="T1" fmla="*/ 19967 h 9"/>
                <a:gd name="T2" fmla="*/ 7488 w 7"/>
                <a:gd name="T3" fmla="*/ 0 h 9"/>
                <a:gd name="T4" fmla="*/ 0 w 7"/>
                <a:gd name="T5" fmla="*/ 4992 h 9"/>
                <a:gd name="T6" fmla="*/ 9983 w 7"/>
                <a:gd name="T7" fmla="*/ 22463 h 9"/>
                <a:gd name="T8" fmla="*/ 17471 w 7"/>
                <a:gd name="T9" fmla="*/ 19967 h 9"/>
                <a:gd name="T10" fmla="*/ 0 60000 65536"/>
                <a:gd name="T11" fmla="*/ 0 60000 65536"/>
                <a:gd name="T12" fmla="*/ 0 60000 65536"/>
                <a:gd name="T13" fmla="*/ 0 60000 65536"/>
                <a:gd name="T14" fmla="*/ 0 60000 65536"/>
                <a:gd name="T15" fmla="*/ 0 w 7"/>
                <a:gd name="T16" fmla="*/ 0 h 9"/>
                <a:gd name="T17" fmla="*/ 7 w 7"/>
                <a:gd name="T18" fmla="*/ 9 h 9"/>
              </a:gdLst>
              <a:ahLst/>
              <a:cxnLst>
                <a:cxn ang="T10">
                  <a:pos x="T0" y="T1"/>
                </a:cxn>
                <a:cxn ang="T11">
                  <a:pos x="T2" y="T3"/>
                </a:cxn>
                <a:cxn ang="T12">
                  <a:pos x="T4" y="T5"/>
                </a:cxn>
                <a:cxn ang="T13">
                  <a:pos x="T6" y="T7"/>
                </a:cxn>
                <a:cxn ang="T14">
                  <a:pos x="T8" y="T9"/>
                </a:cxn>
              </a:cxnLst>
              <a:rect l="T15" t="T16" r="T17" b="T18"/>
              <a:pathLst>
                <a:path w="7" h="9">
                  <a:moveTo>
                    <a:pt x="7" y="8"/>
                  </a:moveTo>
                  <a:lnTo>
                    <a:pt x="3" y="0"/>
                  </a:lnTo>
                  <a:lnTo>
                    <a:pt x="0" y="2"/>
                  </a:lnTo>
                  <a:lnTo>
                    <a:pt x="4" y="9"/>
                  </a:lnTo>
                  <a:lnTo>
                    <a:pt x="7" y="8"/>
                  </a:lnTo>
                  <a:close/>
                </a:path>
              </a:pathLst>
            </a:custGeom>
            <a:solidFill>
              <a:schemeClr val="bg1"/>
            </a:solidFill>
            <a:ln w="9525">
              <a:noFill/>
              <a:miter lim="800000"/>
              <a:headEnd/>
              <a:tailEnd/>
            </a:ln>
          </p:spPr>
          <p:txBody>
            <a:bodyPr/>
            <a:lstStyle/>
            <a:p>
              <a:pPr algn="l"/>
              <a:endParaRPr lang="zh-CN" altLang="en-US">
                <a:solidFill>
                  <a:srgbClr val="F2F2F2"/>
                </a:solidFill>
                <a:latin typeface="Calibri" pitchFamily="34" charset="0"/>
                <a:sym typeface="Calibri" pitchFamily="34" charset="0"/>
              </a:endParaRPr>
            </a:p>
          </p:txBody>
        </p:sp>
        <p:sp>
          <p:nvSpPr>
            <p:cNvPr id="140" name="Freeform 161"/>
            <p:cNvSpPr>
              <a:spLocks noChangeArrowheads="1"/>
            </p:cNvSpPr>
            <p:nvPr/>
          </p:nvSpPr>
          <p:spPr bwMode="auto">
            <a:xfrm>
              <a:off x="234604" y="44924"/>
              <a:ext cx="12480" cy="27454"/>
            </a:xfrm>
            <a:custGeom>
              <a:avLst/>
              <a:gdLst>
                <a:gd name="T0" fmla="*/ 0 w 5"/>
                <a:gd name="T1" fmla="*/ 22462 h 11"/>
                <a:gd name="T2" fmla="*/ 4992 w 5"/>
                <a:gd name="T3" fmla="*/ 27454 h 11"/>
                <a:gd name="T4" fmla="*/ 12480 w 5"/>
                <a:gd name="T5" fmla="*/ 4992 h 11"/>
                <a:gd name="T6" fmla="*/ 4992 w 5"/>
                <a:gd name="T7" fmla="*/ 0 h 11"/>
                <a:gd name="T8" fmla="*/ 0 w 5"/>
                <a:gd name="T9" fmla="*/ 22462 h 11"/>
                <a:gd name="T10" fmla="*/ 0 60000 65536"/>
                <a:gd name="T11" fmla="*/ 0 60000 65536"/>
                <a:gd name="T12" fmla="*/ 0 60000 65536"/>
                <a:gd name="T13" fmla="*/ 0 60000 65536"/>
                <a:gd name="T14" fmla="*/ 0 60000 65536"/>
                <a:gd name="T15" fmla="*/ 0 w 5"/>
                <a:gd name="T16" fmla="*/ 0 h 11"/>
                <a:gd name="T17" fmla="*/ 5 w 5"/>
                <a:gd name="T18" fmla="*/ 11 h 11"/>
              </a:gdLst>
              <a:ahLst/>
              <a:cxnLst>
                <a:cxn ang="T10">
                  <a:pos x="T0" y="T1"/>
                </a:cxn>
                <a:cxn ang="T11">
                  <a:pos x="T2" y="T3"/>
                </a:cxn>
                <a:cxn ang="T12">
                  <a:pos x="T4" y="T5"/>
                </a:cxn>
                <a:cxn ang="T13">
                  <a:pos x="T6" y="T7"/>
                </a:cxn>
                <a:cxn ang="T14">
                  <a:pos x="T8" y="T9"/>
                </a:cxn>
              </a:cxnLst>
              <a:rect l="T15" t="T16" r="T17" b="T18"/>
              <a:pathLst>
                <a:path w="5" h="11">
                  <a:moveTo>
                    <a:pt x="0" y="9"/>
                  </a:moveTo>
                  <a:lnTo>
                    <a:pt x="2" y="11"/>
                  </a:lnTo>
                  <a:lnTo>
                    <a:pt x="5" y="2"/>
                  </a:lnTo>
                  <a:lnTo>
                    <a:pt x="2" y="0"/>
                  </a:lnTo>
                  <a:lnTo>
                    <a:pt x="0" y="9"/>
                  </a:lnTo>
                  <a:close/>
                </a:path>
              </a:pathLst>
            </a:custGeom>
            <a:solidFill>
              <a:schemeClr val="bg1"/>
            </a:solidFill>
            <a:ln w="9525">
              <a:noFill/>
              <a:miter lim="800000"/>
              <a:headEnd/>
              <a:tailEnd/>
            </a:ln>
          </p:spPr>
          <p:txBody>
            <a:bodyPr/>
            <a:lstStyle/>
            <a:p>
              <a:pPr algn="l"/>
              <a:endParaRPr lang="zh-CN" altLang="en-US">
                <a:solidFill>
                  <a:srgbClr val="F2F2F2"/>
                </a:solidFill>
                <a:latin typeface="Calibri" pitchFamily="34" charset="0"/>
                <a:sym typeface="Calibri" pitchFamily="34" charset="0"/>
              </a:endParaRPr>
            </a:p>
          </p:txBody>
        </p:sp>
        <p:sp>
          <p:nvSpPr>
            <p:cNvPr id="141" name="Freeform 162"/>
            <p:cNvSpPr>
              <a:spLocks noChangeArrowheads="1"/>
            </p:cNvSpPr>
            <p:nvPr/>
          </p:nvSpPr>
          <p:spPr bwMode="auto">
            <a:xfrm>
              <a:off x="277033" y="272040"/>
              <a:ext cx="22463" cy="19966"/>
            </a:xfrm>
            <a:custGeom>
              <a:avLst/>
              <a:gdLst>
                <a:gd name="T0" fmla="*/ 0 w 9"/>
                <a:gd name="T1" fmla="*/ 2496 h 8"/>
                <a:gd name="T2" fmla="*/ 19967 w 9"/>
                <a:gd name="T3" fmla="*/ 19966 h 8"/>
                <a:gd name="T4" fmla="*/ 22463 w 9"/>
                <a:gd name="T5" fmla="*/ 14974 h 8"/>
                <a:gd name="T6" fmla="*/ 7488 w 9"/>
                <a:gd name="T7" fmla="*/ 0 h 8"/>
                <a:gd name="T8" fmla="*/ 0 w 9"/>
                <a:gd name="T9" fmla="*/ 2496 h 8"/>
                <a:gd name="T10" fmla="*/ 0 60000 65536"/>
                <a:gd name="T11" fmla="*/ 0 60000 65536"/>
                <a:gd name="T12" fmla="*/ 0 60000 65536"/>
                <a:gd name="T13" fmla="*/ 0 60000 65536"/>
                <a:gd name="T14" fmla="*/ 0 60000 65536"/>
                <a:gd name="T15" fmla="*/ 0 w 9"/>
                <a:gd name="T16" fmla="*/ 0 h 8"/>
                <a:gd name="T17" fmla="*/ 9 w 9"/>
                <a:gd name="T18" fmla="*/ 8 h 8"/>
              </a:gdLst>
              <a:ahLst/>
              <a:cxnLst>
                <a:cxn ang="T10">
                  <a:pos x="T0" y="T1"/>
                </a:cxn>
                <a:cxn ang="T11">
                  <a:pos x="T2" y="T3"/>
                </a:cxn>
                <a:cxn ang="T12">
                  <a:pos x="T4" y="T5"/>
                </a:cxn>
                <a:cxn ang="T13">
                  <a:pos x="T6" y="T7"/>
                </a:cxn>
                <a:cxn ang="T14">
                  <a:pos x="T8" y="T9"/>
                </a:cxn>
              </a:cxnLst>
              <a:rect l="T15" t="T16" r="T17" b="T18"/>
              <a:pathLst>
                <a:path w="9" h="8">
                  <a:moveTo>
                    <a:pt x="0" y="1"/>
                  </a:moveTo>
                  <a:lnTo>
                    <a:pt x="8" y="8"/>
                  </a:lnTo>
                  <a:lnTo>
                    <a:pt x="9" y="6"/>
                  </a:lnTo>
                  <a:lnTo>
                    <a:pt x="3" y="0"/>
                  </a:lnTo>
                  <a:lnTo>
                    <a:pt x="0" y="1"/>
                  </a:lnTo>
                  <a:close/>
                </a:path>
              </a:pathLst>
            </a:custGeom>
            <a:solidFill>
              <a:schemeClr val="bg1"/>
            </a:solidFill>
            <a:ln w="9525">
              <a:noFill/>
              <a:miter lim="800000"/>
              <a:headEnd/>
              <a:tailEnd/>
            </a:ln>
          </p:spPr>
          <p:txBody>
            <a:bodyPr/>
            <a:lstStyle/>
            <a:p>
              <a:pPr algn="l"/>
              <a:endParaRPr lang="zh-CN" altLang="en-US">
                <a:solidFill>
                  <a:srgbClr val="F2F2F2"/>
                </a:solidFill>
                <a:latin typeface="Calibri" pitchFamily="34" charset="0"/>
                <a:sym typeface="Calibri" pitchFamily="34" charset="0"/>
              </a:endParaRPr>
            </a:p>
          </p:txBody>
        </p:sp>
        <p:sp>
          <p:nvSpPr>
            <p:cNvPr id="142" name="Freeform 163"/>
            <p:cNvSpPr>
              <a:spLocks noChangeArrowheads="1"/>
            </p:cNvSpPr>
            <p:nvPr/>
          </p:nvSpPr>
          <p:spPr bwMode="auto">
            <a:xfrm>
              <a:off x="304486" y="227116"/>
              <a:ext cx="24958" cy="14975"/>
            </a:xfrm>
            <a:custGeom>
              <a:avLst/>
              <a:gdLst>
                <a:gd name="T0" fmla="*/ 0 w 10"/>
                <a:gd name="T1" fmla="*/ 7488 h 6"/>
                <a:gd name="T2" fmla="*/ 22462 w 10"/>
                <a:gd name="T3" fmla="*/ 14975 h 6"/>
                <a:gd name="T4" fmla="*/ 24958 w 10"/>
                <a:gd name="T5" fmla="*/ 7488 h 6"/>
                <a:gd name="T6" fmla="*/ 2496 w 10"/>
                <a:gd name="T7" fmla="*/ 0 h 6"/>
                <a:gd name="T8" fmla="*/ 0 w 10"/>
                <a:gd name="T9" fmla="*/ 7488 h 6"/>
                <a:gd name="T10" fmla="*/ 0 60000 65536"/>
                <a:gd name="T11" fmla="*/ 0 60000 65536"/>
                <a:gd name="T12" fmla="*/ 0 60000 65536"/>
                <a:gd name="T13" fmla="*/ 0 60000 65536"/>
                <a:gd name="T14" fmla="*/ 0 60000 65536"/>
                <a:gd name="T15" fmla="*/ 0 w 10"/>
                <a:gd name="T16" fmla="*/ 0 h 6"/>
                <a:gd name="T17" fmla="*/ 10 w 10"/>
                <a:gd name="T18" fmla="*/ 6 h 6"/>
              </a:gdLst>
              <a:ahLst/>
              <a:cxnLst>
                <a:cxn ang="T10">
                  <a:pos x="T0" y="T1"/>
                </a:cxn>
                <a:cxn ang="T11">
                  <a:pos x="T2" y="T3"/>
                </a:cxn>
                <a:cxn ang="T12">
                  <a:pos x="T4" y="T5"/>
                </a:cxn>
                <a:cxn ang="T13">
                  <a:pos x="T6" y="T7"/>
                </a:cxn>
                <a:cxn ang="T14">
                  <a:pos x="T8" y="T9"/>
                </a:cxn>
              </a:cxnLst>
              <a:rect l="T15" t="T16" r="T17" b="T18"/>
              <a:pathLst>
                <a:path w="10" h="6">
                  <a:moveTo>
                    <a:pt x="0" y="3"/>
                  </a:moveTo>
                  <a:lnTo>
                    <a:pt x="9" y="6"/>
                  </a:lnTo>
                  <a:lnTo>
                    <a:pt x="10" y="3"/>
                  </a:lnTo>
                  <a:lnTo>
                    <a:pt x="1" y="0"/>
                  </a:lnTo>
                  <a:lnTo>
                    <a:pt x="0" y="3"/>
                  </a:lnTo>
                  <a:close/>
                </a:path>
              </a:pathLst>
            </a:custGeom>
            <a:solidFill>
              <a:schemeClr val="bg1"/>
            </a:solidFill>
            <a:ln w="9525">
              <a:noFill/>
              <a:miter lim="800000"/>
              <a:headEnd/>
              <a:tailEnd/>
            </a:ln>
          </p:spPr>
          <p:txBody>
            <a:bodyPr/>
            <a:lstStyle/>
            <a:p>
              <a:pPr algn="l"/>
              <a:endParaRPr lang="zh-CN" altLang="en-US">
                <a:solidFill>
                  <a:srgbClr val="F2F2F2"/>
                </a:solidFill>
                <a:latin typeface="Calibri" pitchFamily="34" charset="0"/>
                <a:sym typeface="Calibri" pitchFamily="34" charset="0"/>
              </a:endParaRPr>
            </a:p>
          </p:txBody>
        </p:sp>
        <p:sp>
          <p:nvSpPr>
            <p:cNvPr id="143" name="Freeform 164"/>
            <p:cNvSpPr>
              <a:spLocks noChangeArrowheads="1"/>
            </p:cNvSpPr>
            <p:nvPr/>
          </p:nvSpPr>
          <p:spPr bwMode="auto">
            <a:xfrm>
              <a:off x="274536" y="74874"/>
              <a:ext cx="22463" cy="22463"/>
            </a:xfrm>
            <a:custGeom>
              <a:avLst/>
              <a:gdLst>
                <a:gd name="T0" fmla="*/ 22463 w 9"/>
                <a:gd name="T1" fmla="*/ 7488 h 9"/>
                <a:gd name="T2" fmla="*/ 19967 w 9"/>
                <a:gd name="T3" fmla="*/ 0 h 9"/>
                <a:gd name="T4" fmla="*/ 0 w 9"/>
                <a:gd name="T5" fmla="*/ 17471 h 9"/>
                <a:gd name="T6" fmla="*/ 4992 w 9"/>
                <a:gd name="T7" fmla="*/ 22463 h 9"/>
                <a:gd name="T8" fmla="*/ 22463 w 9"/>
                <a:gd name="T9" fmla="*/ 7488 h 9"/>
                <a:gd name="T10" fmla="*/ 0 60000 65536"/>
                <a:gd name="T11" fmla="*/ 0 60000 65536"/>
                <a:gd name="T12" fmla="*/ 0 60000 65536"/>
                <a:gd name="T13" fmla="*/ 0 60000 65536"/>
                <a:gd name="T14" fmla="*/ 0 60000 65536"/>
                <a:gd name="T15" fmla="*/ 0 w 9"/>
                <a:gd name="T16" fmla="*/ 0 h 9"/>
                <a:gd name="T17" fmla="*/ 9 w 9"/>
                <a:gd name="T18" fmla="*/ 9 h 9"/>
              </a:gdLst>
              <a:ahLst/>
              <a:cxnLst>
                <a:cxn ang="T10">
                  <a:pos x="T0" y="T1"/>
                </a:cxn>
                <a:cxn ang="T11">
                  <a:pos x="T2" y="T3"/>
                </a:cxn>
                <a:cxn ang="T12">
                  <a:pos x="T4" y="T5"/>
                </a:cxn>
                <a:cxn ang="T13">
                  <a:pos x="T6" y="T7"/>
                </a:cxn>
                <a:cxn ang="T14">
                  <a:pos x="T8" y="T9"/>
                </a:cxn>
              </a:cxnLst>
              <a:rect l="T15" t="T16" r="T17" b="T18"/>
              <a:pathLst>
                <a:path w="9" h="9">
                  <a:moveTo>
                    <a:pt x="9" y="3"/>
                  </a:moveTo>
                  <a:lnTo>
                    <a:pt x="8" y="0"/>
                  </a:lnTo>
                  <a:lnTo>
                    <a:pt x="0" y="7"/>
                  </a:lnTo>
                  <a:lnTo>
                    <a:pt x="2" y="9"/>
                  </a:lnTo>
                  <a:lnTo>
                    <a:pt x="9" y="3"/>
                  </a:lnTo>
                  <a:close/>
                </a:path>
              </a:pathLst>
            </a:custGeom>
            <a:solidFill>
              <a:schemeClr val="bg1"/>
            </a:solidFill>
            <a:ln w="9525">
              <a:noFill/>
              <a:miter lim="800000"/>
              <a:headEnd/>
              <a:tailEnd/>
            </a:ln>
          </p:spPr>
          <p:txBody>
            <a:bodyPr/>
            <a:lstStyle/>
            <a:p>
              <a:pPr algn="l"/>
              <a:endParaRPr lang="zh-CN" altLang="en-US">
                <a:solidFill>
                  <a:srgbClr val="F2F2F2"/>
                </a:solidFill>
                <a:latin typeface="Calibri" pitchFamily="34" charset="0"/>
                <a:sym typeface="Calibri" pitchFamily="34" charset="0"/>
              </a:endParaRPr>
            </a:p>
          </p:txBody>
        </p:sp>
        <p:sp>
          <p:nvSpPr>
            <p:cNvPr id="144" name="Freeform 165"/>
            <p:cNvSpPr>
              <a:spLocks noChangeArrowheads="1"/>
            </p:cNvSpPr>
            <p:nvPr/>
          </p:nvSpPr>
          <p:spPr bwMode="auto">
            <a:xfrm>
              <a:off x="299494" y="124789"/>
              <a:ext cx="27454" cy="12480"/>
            </a:xfrm>
            <a:custGeom>
              <a:avLst/>
              <a:gdLst>
                <a:gd name="T0" fmla="*/ 24958 w 11"/>
                <a:gd name="T1" fmla="*/ 0 h 5"/>
                <a:gd name="T2" fmla="*/ 0 w 11"/>
                <a:gd name="T3" fmla="*/ 7488 h 5"/>
                <a:gd name="T4" fmla="*/ 4992 w 11"/>
                <a:gd name="T5" fmla="*/ 12480 h 5"/>
                <a:gd name="T6" fmla="*/ 27454 w 11"/>
                <a:gd name="T7" fmla="*/ 7488 h 5"/>
                <a:gd name="T8" fmla="*/ 24958 w 11"/>
                <a:gd name="T9" fmla="*/ 0 h 5"/>
                <a:gd name="T10" fmla="*/ 0 60000 65536"/>
                <a:gd name="T11" fmla="*/ 0 60000 65536"/>
                <a:gd name="T12" fmla="*/ 0 60000 65536"/>
                <a:gd name="T13" fmla="*/ 0 60000 65536"/>
                <a:gd name="T14" fmla="*/ 0 60000 65536"/>
                <a:gd name="T15" fmla="*/ 0 w 11"/>
                <a:gd name="T16" fmla="*/ 0 h 5"/>
                <a:gd name="T17" fmla="*/ 11 w 11"/>
                <a:gd name="T18" fmla="*/ 5 h 5"/>
              </a:gdLst>
              <a:ahLst/>
              <a:cxnLst>
                <a:cxn ang="T10">
                  <a:pos x="T0" y="T1"/>
                </a:cxn>
                <a:cxn ang="T11">
                  <a:pos x="T2" y="T3"/>
                </a:cxn>
                <a:cxn ang="T12">
                  <a:pos x="T4" y="T5"/>
                </a:cxn>
                <a:cxn ang="T13">
                  <a:pos x="T6" y="T7"/>
                </a:cxn>
                <a:cxn ang="T14">
                  <a:pos x="T8" y="T9"/>
                </a:cxn>
              </a:cxnLst>
              <a:rect l="T15" t="T16" r="T17" b="T18"/>
              <a:pathLst>
                <a:path w="11" h="5">
                  <a:moveTo>
                    <a:pt x="10" y="0"/>
                  </a:moveTo>
                  <a:lnTo>
                    <a:pt x="0" y="3"/>
                  </a:lnTo>
                  <a:lnTo>
                    <a:pt x="2" y="5"/>
                  </a:lnTo>
                  <a:lnTo>
                    <a:pt x="11" y="3"/>
                  </a:lnTo>
                  <a:lnTo>
                    <a:pt x="10" y="0"/>
                  </a:lnTo>
                  <a:close/>
                </a:path>
              </a:pathLst>
            </a:custGeom>
            <a:solidFill>
              <a:schemeClr val="bg1"/>
            </a:solidFill>
            <a:ln w="9525">
              <a:noFill/>
              <a:miter lim="800000"/>
              <a:headEnd/>
              <a:tailEnd/>
            </a:ln>
          </p:spPr>
          <p:txBody>
            <a:bodyPr/>
            <a:lstStyle/>
            <a:p>
              <a:pPr algn="l"/>
              <a:endParaRPr lang="zh-CN" altLang="en-US">
                <a:solidFill>
                  <a:srgbClr val="F2F2F2"/>
                </a:solidFill>
                <a:latin typeface="Calibri" pitchFamily="34" charset="0"/>
                <a:sym typeface="Calibri" pitchFamily="34" charset="0"/>
              </a:endParaRPr>
            </a:p>
          </p:txBody>
        </p:sp>
        <p:sp>
          <p:nvSpPr>
            <p:cNvPr id="145" name="Rectangle 166"/>
            <p:cNvSpPr>
              <a:spLocks noChangeArrowheads="1"/>
            </p:cNvSpPr>
            <p:nvPr/>
          </p:nvSpPr>
          <p:spPr bwMode="auto">
            <a:xfrm>
              <a:off x="39933" y="174705"/>
              <a:ext cx="24958" cy="7488"/>
            </a:xfrm>
            <a:prstGeom prst="rect">
              <a:avLst/>
            </a:prstGeom>
            <a:solidFill>
              <a:schemeClr val="bg1"/>
            </a:solidFill>
            <a:ln w="9525">
              <a:noFill/>
              <a:miter lim="800000"/>
              <a:headEnd/>
              <a:tailEnd/>
            </a:ln>
          </p:spPr>
          <p:txBody>
            <a:bodyPr/>
            <a:lstStyle/>
            <a:p>
              <a:pPr algn="l"/>
              <a:endParaRPr lang="zh-CN" altLang="en-US">
                <a:solidFill>
                  <a:srgbClr val="F2F2F2"/>
                </a:solidFill>
                <a:latin typeface="Calibri" pitchFamily="34" charset="0"/>
                <a:sym typeface="Calibri" pitchFamily="34" charset="0"/>
              </a:endParaRPr>
            </a:p>
          </p:txBody>
        </p:sp>
        <p:sp>
          <p:nvSpPr>
            <p:cNvPr id="146" name="Rectangle 167"/>
            <p:cNvSpPr>
              <a:spLocks noChangeArrowheads="1"/>
            </p:cNvSpPr>
            <p:nvPr/>
          </p:nvSpPr>
          <p:spPr bwMode="auto">
            <a:xfrm>
              <a:off x="316965" y="177200"/>
              <a:ext cx="27454" cy="7488"/>
            </a:xfrm>
            <a:prstGeom prst="rect">
              <a:avLst/>
            </a:prstGeom>
            <a:solidFill>
              <a:schemeClr val="bg1"/>
            </a:solidFill>
            <a:ln w="9525">
              <a:noFill/>
              <a:miter lim="800000"/>
              <a:headEnd/>
              <a:tailEnd/>
            </a:ln>
          </p:spPr>
          <p:txBody>
            <a:bodyPr/>
            <a:lstStyle/>
            <a:p>
              <a:pPr algn="l"/>
              <a:endParaRPr lang="zh-CN" altLang="en-US">
                <a:solidFill>
                  <a:srgbClr val="F2F2F2"/>
                </a:solidFill>
                <a:latin typeface="Calibri" pitchFamily="34" charset="0"/>
                <a:sym typeface="Calibri" pitchFamily="34" charset="0"/>
              </a:endParaRPr>
            </a:p>
          </p:txBody>
        </p:sp>
      </p:grpSp>
      <p:grpSp>
        <p:nvGrpSpPr>
          <p:cNvPr id="5" name="Group 54"/>
          <p:cNvGrpSpPr>
            <a:grpSpLocks/>
          </p:cNvGrpSpPr>
          <p:nvPr/>
        </p:nvGrpSpPr>
        <p:grpSpPr bwMode="auto">
          <a:xfrm>
            <a:off x="5382269" y="3160060"/>
            <a:ext cx="219373" cy="284748"/>
            <a:chOff x="0" y="0"/>
            <a:chExt cx="299494" cy="389342"/>
          </a:xfrm>
        </p:grpSpPr>
        <p:sp>
          <p:nvSpPr>
            <p:cNvPr id="148" name="Freeform 170"/>
            <p:cNvSpPr>
              <a:spLocks noChangeArrowheads="1"/>
            </p:cNvSpPr>
            <p:nvPr/>
          </p:nvSpPr>
          <p:spPr bwMode="auto">
            <a:xfrm>
              <a:off x="0" y="112310"/>
              <a:ext cx="299494" cy="277032"/>
            </a:xfrm>
            <a:custGeom>
              <a:avLst/>
              <a:gdLst>
                <a:gd name="T0" fmla="*/ 149747 w 90"/>
                <a:gd name="T1" fmla="*/ 277032 h 83"/>
                <a:gd name="T2" fmla="*/ 299494 w 90"/>
                <a:gd name="T3" fmla="*/ 0 h 83"/>
                <a:gd name="T4" fmla="*/ 0 w 90"/>
                <a:gd name="T5" fmla="*/ 0 h 83"/>
                <a:gd name="T6" fmla="*/ 149747 w 90"/>
                <a:gd name="T7" fmla="*/ 277032 h 83"/>
                <a:gd name="T8" fmla="*/ 0 60000 65536"/>
                <a:gd name="T9" fmla="*/ 0 60000 65536"/>
                <a:gd name="T10" fmla="*/ 0 60000 65536"/>
                <a:gd name="T11" fmla="*/ 0 60000 65536"/>
                <a:gd name="T12" fmla="*/ 0 w 90"/>
                <a:gd name="T13" fmla="*/ 0 h 83"/>
                <a:gd name="T14" fmla="*/ 90 w 90"/>
                <a:gd name="T15" fmla="*/ 83 h 83"/>
              </a:gdLst>
              <a:ahLst/>
              <a:cxnLst>
                <a:cxn ang="T8">
                  <a:pos x="T0" y="T1"/>
                </a:cxn>
                <a:cxn ang="T9">
                  <a:pos x="T2" y="T3"/>
                </a:cxn>
                <a:cxn ang="T10">
                  <a:pos x="T4" y="T5"/>
                </a:cxn>
                <a:cxn ang="T11">
                  <a:pos x="T6" y="T7"/>
                </a:cxn>
              </a:cxnLst>
              <a:rect l="T12" t="T13" r="T14" b="T15"/>
              <a:pathLst>
                <a:path w="90" h="83">
                  <a:moveTo>
                    <a:pt x="45" y="83"/>
                  </a:moveTo>
                  <a:cubicBezTo>
                    <a:pt x="90" y="59"/>
                    <a:pt x="90" y="0"/>
                    <a:pt x="90" y="0"/>
                  </a:cubicBezTo>
                  <a:cubicBezTo>
                    <a:pt x="0" y="0"/>
                    <a:pt x="0" y="0"/>
                    <a:pt x="0" y="0"/>
                  </a:cubicBezTo>
                  <a:cubicBezTo>
                    <a:pt x="0" y="0"/>
                    <a:pt x="0" y="59"/>
                    <a:pt x="45" y="83"/>
                  </a:cubicBezTo>
                  <a:close/>
                </a:path>
              </a:pathLst>
            </a:custGeom>
            <a:solidFill>
              <a:schemeClr val="bg1"/>
            </a:solidFill>
            <a:ln w="9525">
              <a:noFill/>
              <a:miter lim="800000"/>
              <a:headEnd/>
              <a:tailEnd/>
            </a:ln>
          </p:spPr>
          <p:txBody>
            <a:bodyPr/>
            <a:lstStyle/>
            <a:p>
              <a:pPr algn="l"/>
              <a:endParaRPr lang="zh-CN" altLang="en-US">
                <a:solidFill>
                  <a:srgbClr val="F2F2F2"/>
                </a:solidFill>
                <a:latin typeface="Calibri" pitchFamily="34" charset="0"/>
                <a:sym typeface="Calibri" pitchFamily="34" charset="0"/>
              </a:endParaRPr>
            </a:p>
          </p:txBody>
        </p:sp>
        <p:sp>
          <p:nvSpPr>
            <p:cNvPr id="149" name="Freeform 171"/>
            <p:cNvSpPr>
              <a:spLocks noChangeArrowheads="1"/>
            </p:cNvSpPr>
            <p:nvPr/>
          </p:nvSpPr>
          <p:spPr bwMode="auto">
            <a:xfrm>
              <a:off x="0" y="0"/>
              <a:ext cx="299494" cy="94840"/>
            </a:xfrm>
            <a:custGeom>
              <a:avLst/>
              <a:gdLst>
                <a:gd name="T0" fmla="*/ 279528 w 90"/>
                <a:gd name="T1" fmla="*/ 0 h 29"/>
                <a:gd name="T2" fmla="*/ 226284 w 90"/>
                <a:gd name="T3" fmla="*/ 52326 h 29"/>
                <a:gd name="T4" fmla="*/ 173041 w 90"/>
                <a:gd name="T5" fmla="*/ 0 h 29"/>
                <a:gd name="T6" fmla="*/ 129781 w 90"/>
                <a:gd name="T7" fmla="*/ 0 h 29"/>
                <a:gd name="T8" fmla="*/ 76537 w 90"/>
                <a:gd name="T9" fmla="*/ 52326 h 29"/>
                <a:gd name="T10" fmla="*/ 23294 w 90"/>
                <a:gd name="T11" fmla="*/ 0 h 29"/>
                <a:gd name="T12" fmla="*/ 0 w 90"/>
                <a:gd name="T13" fmla="*/ 0 h 29"/>
                <a:gd name="T14" fmla="*/ 0 w 90"/>
                <a:gd name="T15" fmla="*/ 94840 h 29"/>
                <a:gd name="T16" fmla="*/ 299494 w 90"/>
                <a:gd name="T17" fmla="*/ 94840 h 29"/>
                <a:gd name="T18" fmla="*/ 299494 w 90"/>
                <a:gd name="T19" fmla="*/ 0 h 29"/>
                <a:gd name="T20" fmla="*/ 279528 w 90"/>
                <a:gd name="T21" fmla="*/ 0 h 2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0"/>
                <a:gd name="T34" fmla="*/ 0 h 29"/>
                <a:gd name="T35" fmla="*/ 90 w 90"/>
                <a:gd name="T36" fmla="*/ 29 h 2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solidFill>
              <a:schemeClr val="bg1"/>
            </a:solidFill>
            <a:ln w="9525">
              <a:noFill/>
              <a:miter lim="800000"/>
              <a:headEnd/>
              <a:tailEnd/>
            </a:ln>
          </p:spPr>
          <p:txBody>
            <a:bodyPr/>
            <a:lstStyle/>
            <a:p>
              <a:pPr algn="l"/>
              <a:endParaRPr lang="zh-CN" altLang="en-US">
                <a:solidFill>
                  <a:srgbClr val="F2F2F2"/>
                </a:solidFill>
                <a:latin typeface="Calibri" pitchFamily="34" charset="0"/>
                <a:sym typeface="Calibri" pitchFamily="34" charset="0"/>
              </a:endParaRPr>
            </a:p>
          </p:txBody>
        </p:sp>
      </p:grpSp>
      <p:sp>
        <p:nvSpPr>
          <p:cNvPr id="150" name="剪去对角的矩形 149"/>
          <p:cNvSpPr/>
          <p:nvPr/>
        </p:nvSpPr>
        <p:spPr>
          <a:xfrm>
            <a:off x="1327044" y="1593993"/>
            <a:ext cx="3224402" cy="1301510"/>
          </a:xfrm>
          <a:prstGeom prst="snip2Diag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6" rIns="68573" bIns="34286" rtlCol="0" anchor="ctr"/>
          <a:lstStyle/>
          <a:p>
            <a:pPr algn="ctr"/>
            <a:endParaRPr lang="zh-CN" altLang="en-US">
              <a:solidFill>
                <a:srgbClr val="007FDE"/>
              </a:solidFill>
            </a:endParaRPr>
          </a:p>
        </p:txBody>
      </p:sp>
      <p:sp>
        <p:nvSpPr>
          <p:cNvPr id="151" name="矩形 104"/>
          <p:cNvSpPr>
            <a:spLocks noChangeArrowheads="1"/>
          </p:cNvSpPr>
          <p:nvPr/>
        </p:nvSpPr>
        <p:spPr bwMode="auto">
          <a:xfrm>
            <a:off x="3189200" y="1768974"/>
            <a:ext cx="856619" cy="284679"/>
          </a:xfrm>
          <a:prstGeom prst="rect">
            <a:avLst/>
          </a:prstGeom>
          <a:noFill/>
          <a:ln w="9525">
            <a:noFill/>
            <a:miter lim="800000"/>
            <a:headEnd/>
            <a:tailEnd/>
          </a:ln>
        </p:spPr>
        <p:txBody>
          <a:bodyPr wrap="none" lIns="68567" tIns="34283" rIns="68567" bIns="34283">
            <a:spAutoFit/>
          </a:bodyPr>
          <a:lstStyle/>
          <a:p>
            <a:pPr algn="r"/>
            <a:r>
              <a:rPr lang="zh-CN" altLang="en-US" sz="1400" dirty="0">
                <a:solidFill>
                  <a:schemeClr val="bg1"/>
                </a:solidFill>
                <a:latin typeface="微软雅黑" pitchFamily="34" charset="-122"/>
                <a:ea typeface="微软雅黑" pitchFamily="34" charset="-122"/>
                <a:sym typeface="微软雅黑" pitchFamily="34" charset="-122"/>
              </a:rPr>
              <a:t>添加标题</a:t>
            </a:r>
            <a:endParaRPr lang="en-US" sz="1400" dirty="0">
              <a:solidFill>
                <a:schemeClr val="bg1"/>
              </a:solidFill>
              <a:latin typeface="微软雅黑" pitchFamily="34" charset="-122"/>
              <a:ea typeface="微软雅黑" pitchFamily="34" charset="-122"/>
              <a:sym typeface="微软雅黑" pitchFamily="34" charset="-122"/>
            </a:endParaRPr>
          </a:p>
        </p:txBody>
      </p:sp>
      <p:sp>
        <p:nvSpPr>
          <p:cNvPr id="152" name="矩形 47"/>
          <p:cNvSpPr>
            <a:spLocks noChangeArrowheads="1"/>
          </p:cNvSpPr>
          <p:nvPr/>
        </p:nvSpPr>
        <p:spPr bwMode="auto">
          <a:xfrm>
            <a:off x="1714531" y="2092921"/>
            <a:ext cx="2603870" cy="422922"/>
          </a:xfrm>
          <a:prstGeom prst="rect">
            <a:avLst/>
          </a:prstGeom>
          <a:noFill/>
          <a:ln w="9525">
            <a:noFill/>
            <a:miter lim="800000"/>
            <a:headEnd/>
            <a:tailEnd/>
          </a:ln>
        </p:spPr>
        <p:txBody>
          <a:bodyPr wrap="square" lIns="68567" tIns="34283" rIns="68567" bIns="34283">
            <a:spAutoFit/>
          </a:bodyPr>
          <a:lstStyle/>
          <a:p>
            <a:pPr algn="r">
              <a:lnSpc>
                <a:spcPct val="120000"/>
              </a:lnSpc>
            </a:pPr>
            <a:r>
              <a:rPr lang="zh-CN" altLang="en-US" sz="1000" dirty="0">
                <a:solidFill>
                  <a:schemeClr val="bg1"/>
                </a:solidFill>
                <a:latin typeface="微软雅黑" pitchFamily="34" charset="-122"/>
                <a:ea typeface="微软雅黑" pitchFamily="34" charset="-122"/>
                <a:sym typeface="微软雅黑" pitchFamily="34" charset="-122"/>
              </a:rPr>
              <a:t>在此录入上述图表的综合描述说明，在此录入上述图表的综合描述说明，</a:t>
            </a:r>
          </a:p>
        </p:txBody>
      </p:sp>
      <p:sp>
        <p:nvSpPr>
          <p:cNvPr id="153" name="TextBox 152"/>
          <p:cNvSpPr txBox="1"/>
          <p:nvPr/>
        </p:nvSpPr>
        <p:spPr>
          <a:xfrm>
            <a:off x="1441195" y="3918663"/>
            <a:ext cx="1330707" cy="411771"/>
          </a:xfrm>
          <a:prstGeom prst="rect">
            <a:avLst/>
          </a:prstGeom>
          <a:noFill/>
        </p:spPr>
        <p:txBody>
          <a:bodyPr wrap="square" lIns="68573" tIns="34286" rIns="68573" bIns="34286" rtlCol="0">
            <a:spAutoFit/>
          </a:bodyPr>
          <a:lstStyle/>
          <a:p>
            <a:pPr algn="ctr">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a:t>
            </a:r>
          </a:p>
        </p:txBody>
      </p:sp>
      <p:sp>
        <p:nvSpPr>
          <p:cNvPr id="174" name="TextBox 173"/>
          <p:cNvSpPr txBox="1"/>
          <p:nvPr/>
        </p:nvSpPr>
        <p:spPr>
          <a:xfrm>
            <a:off x="1441195" y="3572310"/>
            <a:ext cx="1330707" cy="244362"/>
          </a:xfrm>
          <a:prstGeom prst="rect">
            <a:avLst/>
          </a:prstGeom>
          <a:noFill/>
        </p:spPr>
        <p:txBody>
          <a:bodyPr wrap="square" lIns="68573" tIns="0" rIns="68573" bIns="0" rtlCol="0" anchor="t">
            <a:spAutoFit/>
          </a:bodyPr>
          <a:lstStyle/>
          <a:p>
            <a:pPr algn="ctr">
              <a:lnSpc>
                <a:spcPct val="150000"/>
              </a:lnSpc>
            </a:pPr>
            <a:r>
              <a:rPr lang="zh-CN" altLang="en-US" sz="1200" dirty="0">
                <a:solidFill>
                  <a:schemeClr val="tx1">
                    <a:lumMod val="75000"/>
                    <a:lumOff val="25000"/>
                  </a:schemeClr>
                </a:solidFill>
                <a:latin typeface="微软雅黑" pitchFamily="34" charset="-122"/>
                <a:ea typeface="微软雅黑" pitchFamily="34" charset="-122"/>
                <a:cs typeface="华文黑体" pitchFamily="2" charset="-122"/>
              </a:rPr>
              <a:t>添加标题</a:t>
            </a:r>
          </a:p>
        </p:txBody>
      </p:sp>
      <p:sp>
        <p:nvSpPr>
          <p:cNvPr id="175" name="TextBox 174"/>
          <p:cNvSpPr txBox="1"/>
          <p:nvPr/>
        </p:nvSpPr>
        <p:spPr>
          <a:xfrm>
            <a:off x="3223508" y="3936618"/>
            <a:ext cx="1330707" cy="411771"/>
          </a:xfrm>
          <a:prstGeom prst="rect">
            <a:avLst/>
          </a:prstGeom>
          <a:noFill/>
        </p:spPr>
        <p:txBody>
          <a:bodyPr wrap="square" lIns="68573" tIns="34286" rIns="68573" bIns="34286" rtlCol="0">
            <a:spAutoFit/>
          </a:bodyPr>
          <a:lstStyle/>
          <a:p>
            <a:pPr algn="ctr">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a:t>
            </a:r>
          </a:p>
        </p:txBody>
      </p:sp>
      <p:sp>
        <p:nvSpPr>
          <p:cNvPr id="176" name="TextBox 175"/>
          <p:cNvSpPr txBox="1"/>
          <p:nvPr/>
        </p:nvSpPr>
        <p:spPr>
          <a:xfrm>
            <a:off x="3223508" y="3590267"/>
            <a:ext cx="1330707" cy="244362"/>
          </a:xfrm>
          <a:prstGeom prst="rect">
            <a:avLst/>
          </a:prstGeom>
          <a:noFill/>
        </p:spPr>
        <p:txBody>
          <a:bodyPr wrap="square" lIns="68573" tIns="0" rIns="68573" bIns="0" rtlCol="0" anchor="t">
            <a:spAutoFit/>
          </a:bodyPr>
          <a:lstStyle/>
          <a:p>
            <a:pPr algn="ctr">
              <a:lnSpc>
                <a:spcPct val="150000"/>
              </a:lnSpc>
            </a:pPr>
            <a:r>
              <a:rPr lang="zh-CN" altLang="en-US" sz="1200" dirty="0">
                <a:solidFill>
                  <a:schemeClr val="tx1">
                    <a:lumMod val="75000"/>
                    <a:lumOff val="25000"/>
                  </a:schemeClr>
                </a:solidFill>
                <a:latin typeface="微软雅黑" pitchFamily="34" charset="-122"/>
                <a:ea typeface="微软雅黑" pitchFamily="34" charset="-122"/>
                <a:cs typeface="华文黑体" pitchFamily="2" charset="-122"/>
              </a:rPr>
              <a:t>添加标题</a:t>
            </a:r>
          </a:p>
        </p:txBody>
      </p:sp>
      <p:sp>
        <p:nvSpPr>
          <p:cNvPr id="177" name="TextBox 176"/>
          <p:cNvSpPr txBox="1"/>
          <p:nvPr/>
        </p:nvSpPr>
        <p:spPr>
          <a:xfrm>
            <a:off x="4826600" y="3926238"/>
            <a:ext cx="1330707" cy="411771"/>
          </a:xfrm>
          <a:prstGeom prst="rect">
            <a:avLst/>
          </a:prstGeom>
          <a:noFill/>
        </p:spPr>
        <p:txBody>
          <a:bodyPr wrap="square" lIns="68573" tIns="34286" rIns="68573" bIns="34286" rtlCol="0">
            <a:spAutoFit/>
          </a:bodyPr>
          <a:lstStyle/>
          <a:p>
            <a:pPr algn="ctr">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a:t>
            </a:r>
          </a:p>
        </p:txBody>
      </p:sp>
      <p:sp>
        <p:nvSpPr>
          <p:cNvPr id="178" name="TextBox 177"/>
          <p:cNvSpPr txBox="1"/>
          <p:nvPr/>
        </p:nvSpPr>
        <p:spPr>
          <a:xfrm>
            <a:off x="4826600" y="3579887"/>
            <a:ext cx="1330707" cy="244362"/>
          </a:xfrm>
          <a:prstGeom prst="rect">
            <a:avLst/>
          </a:prstGeom>
          <a:noFill/>
        </p:spPr>
        <p:txBody>
          <a:bodyPr wrap="square" lIns="68573" tIns="0" rIns="68573" bIns="0" rtlCol="0" anchor="t">
            <a:spAutoFit/>
          </a:bodyPr>
          <a:lstStyle/>
          <a:p>
            <a:pPr algn="ctr">
              <a:lnSpc>
                <a:spcPct val="150000"/>
              </a:lnSpc>
            </a:pPr>
            <a:r>
              <a:rPr lang="zh-CN" altLang="en-US" sz="1200" dirty="0">
                <a:solidFill>
                  <a:schemeClr val="tx1">
                    <a:lumMod val="75000"/>
                    <a:lumOff val="25000"/>
                  </a:schemeClr>
                </a:solidFill>
                <a:latin typeface="微软雅黑" pitchFamily="34" charset="-122"/>
                <a:ea typeface="微软雅黑" pitchFamily="34" charset="-122"/>
                <a:cs typeface="华文黑体" pitchFamily="2" charset="-122"/>
              </a:rPr>
              <a:t>添加标题</a:t>
            </a:r>
          </a:p>
        </p:txBody>
      </p:sp>
      <p:sp>
        <p:nvSpPr>
          <p:cNvPr id="179" name="TextBox 178"/>
          <p:cNvSpPr txBox="1"/>
          <p:nvPr/>
        </p:nvSpPr>
        <p:spPr>
          <a:xfrm>
            <a:off x="6319637" y="3918075"/>
            <a:ext cx="1330707" cy="411771"/>
          </a:xfrm>
          <a:prstGeom prst="rect">
            <a:avLst/>
          </a:prstGeom>
          <a:noFill/>
        </p:spPr>
        <p:txBody>
          <a:bodyPr wrap="square" lIns="68573" tIns="34286" rIns="68573" bIns="34286" rtlCol="0">
            <a:spAutoFit/>
          </a:bodyPr>
          <a:lstStyle/>
          <a:p>
            <a:pPr algn="ctr">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a:t>
            </a:r>
          </a:p>
        </p:txBody>
      </p:sp>
      <p:sp>
        <p:nvSpPr>
          <p:cNvPr id="180" name="TextBox 179"/>
          <p:cNvSpPr txBox="1"/>
          <p:nvPr/>
        </p:nvSpPr>
        <p:spPr>
          <a:xfrm>
            <a:off x="6319637" y="3571721"/>
            <a:ext cx="1330707" cy="244362"/>
          </a:xfrm>
          <a:prstGeom prst="rect">
            <a:avLst/>
          </a:prstGeom>
          <a:noFill/>
        </p:spPr>
        <p:txBody>
          <a:bodyPr wrap="square" lIns="68573" tIns="0" rIns="68573" bIns="0" rtlCol="0" anchor="t">
            <a:spAutoFit/>
          </a:bodyPr>
          <a:lstStyle/>
          <a:p>
            <a:pPr algn="ctr">
              <a:lnSpc>
                <a:spcPct val="150000"/>
              </a:lnSpc>
            </a:pPr>
            <a:r>
              <a:rPr lang="zh-CN" altLang="en-US" sz="1200" dirty="0">
                <a:solidFill>
                  <a:schemeClr val="tx1">
                    <a:lumMod val="75000"/>
                    <a:lumOff val="25000"/>
                  </a:schemeClr>
                </a:solidFill>
                <a:latin typeface="微软雅黑" pitchFamily="34" charset="-122"/>
                <a:ea typeface="微软雅黑" pitchFamily="34" charset="-122"/>
                <a:cs typeface="华文黑体" pitchFamily="2" charset="-122"/>
              </a:rPr>
              <a:t>添加标题</a:t>
            </a:r>
          </a:p>
        </p:txBody>
      </p:sp>
    </p:spTree>
    <p:extLst>
      <p:ext uri="{BB962C8B-B14F-4D97-AF65-F5344CB8AC3E}">
        <p14:creationId xmlns:p14="http://schemas.microsoft.com/office/powerpoint/2010/main" val="296311709"/>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83"/>
                                        </p:tgtEl>
                                        <p:attrNameLst>
                                          <p:attrName>style.visibility</p:attrName>
                                        </p:attrNameLst>
                                      </p:cBhvr>
                                      <p:to>
                                        <p:strVal val="visible"/>
                                      </p:to>
                                    </p:set>
                                    <p:anim calcmode="lin" valueType="num">
                                      <p:cBhvr additive="base">
                                        <p:cTn id="7" dur="500" fill="hold"/>
                                        <p:tgtEl>
                                          <p:spTgt spid="83"/>
                                        </p:tgtEl>
                                        <p:attrNameLst>
                                          <p:attrName>ppt_x</p:attrName>
                                        </p:attrNameLst>
                                      </p:cBhvr>
                                      <p:tavLst>
                                        <p:tav tm="0">
                                          <p:val>
                                            <p:strVal val="0-#ppt_w/2"/>
                                          </p:val>
                                        </p:tav>
                                        <p:tav tm="100000">
                                          <p:val>
                                            <p:strVal val="#ppt_x"/>
                                          </p:val>
                                        </p:tav>
                                      </p:tavLst>
                                    </p:anim>
                                    <p:anim calcmode="lin" valueType="num">
                                      <p:cBhvr additive="base">
                                        <p:cTn id="8" dur="500" fill="hold"/>
                                        <p:tgtEl>
                                          <p:spTgt spid="8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150"/>
                                        </p:tgtEl>
                                        <p:attrNameLst>
                                          <p:attrName>style.visibility</p:attrName>
                                        </p:attrNameLst>
                                      </p:cBhvr>
                                      <p:to>
                                        <p:strVal val="visible"/>
                                      </p:to>
                                    </p:set>
                                    <p:anim calcmode="lin" valueType="num">
                                      <p:cBhvr additive="base">
                                        <p:cTn id="12" dur="500" fill="hold"/>
                                        <p:tgtEl>
                                          <p:spTgt spid="150"/>
                                        </p:tgtEl>
                                        <p:attrNameLst>
                                          <p:attrName>ppt_x</p:attrName>
                                        </p:attrNameLst>
                                      </p:cBhvr>
                                      <p:tavLst>
                                        <p:tav tm="0">
                                          <p:val>
                                            <p:strVal val="1+#ppt_w/2"/>
                                          </p:val>
                                        </p:tav>
                                        <p:tav tm="100000">
                                          <p:val>
                                            <p:strVal val="#ppt_x"/>
                                          </p:val>
                                        </p:tav>
                                      </p:tavLst>
                                    </p:anim>
                                    <p:anim calcmode="lin" valueType="num">
                                      <p:cBhvr additive="base">
                                        <p:cTn id="13" dur="500" fill="hold"/>
                                        <p:tgtEl>
                                          <p:spTgt spid="150"/>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4" presetClass="entr" presetSubtype="10" fill="hold" grpId="0" nodeType="afterEffect">
                                  <p:stCondLst>
                                    <p:cond delay="0"/>
                                  </p:stCondLst>
                                  <p:childTnLst>
                                    <p:set>
                                      <p:cBhvr>
                                        <p:cTn id="16" dur="1" fill="hold">
                                          <p:stCondLst>
                                            <p:cond delay="0"/>
                                          </p:stCondLst>
                                        </p:cTn>
                                        <p:tgtEl>
                                          <p:spTgt spid="152"/>
                                        </p:tgtEl>
                                        <p:attrNameLst>
                                          <p:attrName>style.visibility</p:attrName>
                                        </p:attrNameLst>
                                      </p:cBhvr>
                                      <p:to>
                                        <p:strVal val="visible"/>
                                      </p:to>
                                    </p:set>
                                    <p:animEffect transition="in" filter="randombar(horizontal)">
                                      <p:cBhvr>
                                        <p:cTn id="17" dur="300"/>
                                        <p:tgtEl>
                                          <p:spTgt spid="152"/>
                                        </p:tgtEl>
                                      </p:cBhvr>
                                    </p:animEffect>
                                  </p:childTnLst>
                                </p:cTn>
                              </p:par>
                            </p:childTnLst>
                          </p:cTn>
                        </p:par>
                        <p:par>
                          <p:cTn id="18" fill="hold">
                            <p:stCondLst>
                              <p:cond delay="1300"/>
                            </p:stCondLst>
                            <p:childTnLst>
                              <p:par>
                                <p:cTn id="19" presetID="22" presetClass="entr" presetSubtype="2" fill="hold" grpId="0" nodeType="afterEffect">
                                  <p:stCondLst>
                                    <p:cond delay="0"/>
                                  </p:stCondLst>
                                  <p:childTnLst>
                                    <p:set>
                                      <p:cBhvr>
                                        <p:cTn id="20" dur="1" fill="hold">
                                          <p:stCondLst>
                                            <p:cond delay="0"/>
                                          </p:stCondLst>
                                        </p:cTn>
                                        <p:tgtEl>
                                          <p:spTgt spid="151"/>
                                        </p:tgtEl>
                                        <p:attrNameLst>
                                          <p:attrName>style.visibility</p:attrName>
                                        </p:attrNameLst>
                                      </p:cBhvr>
                                      <p:to>
                                        <p:strVal val="visible"/>
                                      </p:to>
                                    </p:set>
                                    <p:animEffect transition="in" filter="wipe(right)">
                                      <p:cBhvr>
                                        <p:cTn id="21" dur="300"/>
                                        <p:tgtEl>
                                          <p:spTgt spid="151"/>
                                        </p:tgtEl>
                                      </p:cBhvr>
                                    </p:animEffect>
                                  </p:childTnLst>
                                </p:cTn>
                              </p:par>
                            </p:childTnLst>
                          </p:cTn>
                        </p:par>
                        <p:par>
                          <p:cTn id="22" fill="hold">
                            <p:stCondLst>
                              <p:cond delay="1600"/>
                            </p:stCondLst>
                            <p:childTnLst>
                              <p:par>
                                <p:cTn id="23" presetID="21" presetClass="entr" presetSubtype="1" fill="hold" grpId="0" nodeType="afterEffect">
                                  <p:stCondLst>
                                    <p:cond delay="0"/>
                                  </p:stCondLst>
                                  <p:childTnLst>
                                    <p:set>
                                      <p:cBhvr>
                                        <p:cTn id="24" dur="1" fill="hold">
                                          <p:stCondLst>
                                            <p:cond delay="0"/>
                                          </p:stCondLst>
                                        </p:cTn>
                                        <p:tgtEl>
                                          <p:spTgt spid="84"/>
                                        </p:tgtEl>
                                        <p:attrNameLst>
                                          <p:attrName>style.visibility</p:attrName>
                                        </p:attrNameLst>
                                      </p:cBhvr>
                                      <p:to>
                                        <p:strVal val="visible"/>
                                      </p:to>
                                    </p:set>
                                    <p:animEffect transition="in" filter="wheel(1)">
                                      <p:cBhvr>
                                        <p:cTn id="25" dur="500"/>
                                        <p:tgtEl>
                                          <p:spTgt spid="84"/>
                                        </p:tgtEl>
                                      </p:cBhvr>
                                    </p:animEffect>
                                  </p:childTnLst>
                                </p:cTn>
                              </p:par>
                              <p:par>
                                <p:cTn id="26" presetID="21" presetClass="entr" presetSubtype="1" fill="hold" grpId="0" nodeType="withEffect">
                                  <p:stCondLst>
                                    <p:cond delay="0"/>
                                  </p:stCondLst>
                                  <p:childTnLst>
                                    <p:set>
                                      <p:cBhvr>
                                        <p:cTn id="27" dur="1" fill="hold">
                                          <p:stCondLst>
                                            <p:cond delay="0"/>
                                          </p:stCondLst>
                                        </p:cTn>
                                        <p:tgtEl>
                                          <p:spTgt spid="86"/>
                                        </p:tgtEl>
                                        <p:attrNameLst>
                                          <p:attrName>style.visibility</p:attrName>
                                        </p:attrNameLst>
                                      </p:cBhvr>
                                      <p:to>
                                        <p:strVal val="visible"/>
                                      </p:to>
                                    </p:set>
                                    <p:animEffect transition="in" filter="wheel(1)">
                                      <p:cBhvr>
                                        <p:cTn id="28" dur="500"/>
                                        <p:tgtEl>
                                          <p:spTgt spid="86"/>
                                        </p:tgtEl>
                                      </p:cBhvr>
                                    </p:animEffect>
                                  </p:childTnLst>
                                </p:cTn>
                              </p:par>
                              <p:par>
                                <p:cTn id="29" presetID="21" presetClass="entr" presetSubtype="1" fill="hold" grpId="0" nodeType="withEffect">
                                  <p:stCondLst>
                                    <p:cond delay="0"/>
                                  </p:stCondLst>
                                  <p:childTnLst>
                                    <p:set>
                                      <p:cBhvr>
                                        <p:cTn id="30" dur="1" fill="hold">
                                          <p:stCondLst>
                                            <p:cond delay="0"/>
                                          </p:stCondLst>
                                        </p:cTn>
                                        <p:tgtEl>
                                          <p:spTgt spid="87"/>
                                        </p:tgtEl>
                                        <p:attrNameLst>
                                          <p:attrName>style.visibility</p:attrName>
                                        </p:attrNameLst>
                                      </p:cBhvr>
                                      <p:to>
                                        <p:strVal val="visible"/>
                                      </p:to>
                                    </p:set>
                                    <p:animEffect transition="in" filter="wheel(1)">
                                      <p:cBhvr>
                                        <p:cTn id="31" dur="500"/>
                                        <p:tgtEl>
                                          <p:spTgt spid="87"/>
                                        </p:tgtEl>
                                      </p:cBhvr>
                                    </p:animEffect>
                                  </p:childTnLst>
                                </p:cTn>
                              </p:par>
                              <p:par>
                                <p:cTn id="32" presetID="21" presetClass="entr" presetSubtype="1" fill="hold" grpId="0" nodeType="withEffect">
                                  <p:stCondLst>
                                    <p:cond delay="0"/>
                                  </p:stCondLst>
                                  <p:childTnLst>
                                    <p:set>
                                      <p:cBhvr>
                                        <p:cTn id="33" dur="1" fill="hold">
                                          <p:stCondLst>
                                            <p:cond delay="0"/>
                                          </p:stCondLst>
                                        </p:cTn>
                                        <p:tgtEl>
                                          <p:spTgt spid="88"/>
                                        </p:tgtEl>
                                        <p:attrNameLst>
                                          <p:attrName>style.visibility</p:attrName>
                                        </p:attrNameLst>
                                      </p:cBhvr>
                                      <p:to>
                                        <p:strVal val="visible"/>
                                      </p:to>
                                    </p:set>
                                    <p:animEffect transition="in" filter="wheel(1)">
                                      <p:cBhvr>
                                        <p:cTn id="34" dur="500"/>
                                        <p:tgtEl>
                                          <p:spTgt spid="88"/>
                                        </p:tgtEl>
                                      </p:cBhvr>
                                    </p:animEffect>
                                  </p:childTnLst>
                                </p:cTn>
                              </p:par>
                              <p:par>
                                <p:cTn id="35" presetID="21" presetClass="entr" presetSubtype="1" fill="hold" nodeType="with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wheel(1)">
                                      <p:cBhvr>
                                        <p:cTn id="37" dur="500"/>
                                        <p:tgtEl>
                                          <p:spTgt spid="2"/>
                                        </p:tgtEl>
                                      </p:cBhvr>
                                    </p:animEffect>
                                  </p:childTnLst>
                                </p:cTn>
                              </p:par>
                              <p:par>
                                <p:cTn id="38" presetID="21" presetClass="entr" presetSubtype="1" fill="hold" nodeType="withEffect">
                                  <p:stCondLst>
                                    <p:cond delay="0"/>
                                  </p:stCondLst>
                                  <p:childTnLst>
                                    <p:set>
                                      <p:cBhvr>
                                        <p:cTn id="39" dur="1" fill="hold">
                                          <p:stCondLst>
                                            <p:cond delay="0"/>
                                          </p:stCondLst>
                                        </p:cTn>
                                        <p:tgtEl>
                                          <p:spTgt spid="3"/>
                                        </p:tgtEl>
                                        <p:attrNameLst>
                                          <p:attrName>style.visibility</p:attrName>
                                        </p:attrNameLst>
                                      </p:cBhvr>
                                      <p:to>
                                        <p:strVal val="visible"/>
                                      </p:to>
                                    </p:set>
                                    <p:animEffect transition="in" filter="wheel(1)">
                                      <p:cBhvr>
                                        <p:cTn id="40" dur="500"/>
                                        <p:tgtEl>
                                          <p:spTgt spid="3"/>
                                        </p:tgtEl>
                                      </p:cBhvr>
                                    </p:animEffect>
                                  </p:childTnLst>
                                </p:cTn>
                              </p:par>
                              <p:par>
                                <p:cTn id="41" presetID="21" presetClass="entr" presetSubtype="1" fill="hold" nodeType="withEffect">
                                  <p:stCondLst>
                                    <p:cond delay="0"/>
                                  </p:stCondLst>
                                  <p:childTnLst>
                                    <p:set>
                                      <p:cBhvr>
                                        <p:cTn id="42" dur="1" fill="hold">
                                          <p:stCondLst>
                                            <p:cond delay="0"/>
                                          </p:stCondLst>
                                        </p:cTn>
                                        <p:tgtEl>
                                          <p:spTgt spid="4"/>
                                        </p:tgtEl>
                                        <p:attrNameLst>
                                          <p:attrName>style.visibility</p:attrName>
                                        </p:attrNameLst>
                                      </p:cBhvr>
                                      <p:to>
                                        <p:strVal val="visible"/>
                                      </p:to>
                                    </p:set>
                                    <p:animEffect transition="in" filter="wheel(1)">
                                      <p:cBhvr>
                                        <p:cTn id="43" dur="500"/>
                                        <p:tgtEl>
                                          <p:spTgt spid="4"/>
                                        </p:tgtEl>
                                      </p:cBhvr>
                                    </p:animEffect>
                                  </p:childTnLst>
                                </p:cTn>
                              </p:par>
                              <p:par>
                                <p:cTn id="44" presetID="21" presetClass="entr" presetSubtype="1" fill="hold" nodeType="with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wheel(1)">
                                      <p:cBhvr>
                                        <p:cTn id="46" dur="500"/>
                                        <p:tgtEl>
                                          <p:spTgt spid="5"/>
                                        </p:tgtEl>
                                      </p:cBhvr>
                                    </p:animEffect>
                                  </p:childTnLst>
                                </p:cTn>
                              </p:par>
                            </p:childTnLst>
                          </p:cTn>
                        </p:par>
                        <p:par>
                          <p:cTn id="47" fill="hold">
                            <p:stCondLst>
                              <p:cond delay="2100"/>
                            </p:stCondLst>
                            <p:childTnLst>
                              <p:par>
                                <p:cTn id="48" presetID="42" presetClass="entr" presetSubtype="0" fill="hold" grpId="0" nodeType="afterEffect">
                                  <p:stCondLst>
                                    <p:cond delay="0"/>
                                  </p:stCondLst>
                                  <p:childTnLst>
                                    <p:set>
                                      <p:cBhvr>
                                        <p:cTn id="49" dur="1" fill="hold">
                                          <p:stCondLst>
                                            <p:cond delay="0"/>
                                          </p:stCondLst>
                                        </p:cTn>
                                        <p:tgtEl>
                                          <p:spTgt spid="174"/>
                                        </p:tgtEl>
                                        <p:attrNameLst>
                                          <p:attrName>style.visibility</p:attrName>
                                        </p:attrNameLst>
                                      </p:cBhvr>
                                      <p:to>
                                        <p:strVal val="visible"/>
                                      </p:to>
                                    </p:set>
                                    <p:animEffect transition="in" filter="fade">
                                      <p:cBhvr>
                                        <p:cTn id="50" dur="500"/>
                                        <p:tgtEl>
                                          <p:spTgt spid="174"/>
                                        </p:tgtEl>
                                      </p:cBhvr>
                                    </p:animEffect>
                                    <p:anim calcmode="lin" valueType="num">
                                      <p:cBhvr>
                                        <p:cTn id="51" dur="500" fill="hold"/>
                                        <p:tgtEl>
                                          <p:spTgt spid="174"/>
                                        </p:tgtEl>
                                        <p:attrNameLst>
                                          <p:attrName>ppt_x</p:attrName>
                                        </p:attrNameLst>
                                      </p:cBhvr>
                                      <p:tavLst>
                                        <p:tav tm="0">
                                          <p:val>
                                            <p:strVal val="#ppt_x"/>
                                          </p:val>
                                        </p:tav>
                                        <p:tav tm="100000">
                                          <p:val>
                                            <p:strVal val="#ppt_x"/>
                                          </p:val>
                                        </p:tav>
                                      </p:tavLst>
                                    </p:anim>
                                    <p:anim calcmode="lin" valueType="num">
                                      <p:cBhvr>
                                        <p:cTn id="52" dur="500" fill="hold"/>
                                        <p:tgtEl>
                                          <p:spTgt spid="174"/>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176"/>
                                        </p:tgtEl>
                                        <p:attrNameLst>
                                          <p:attrName>style.visibility</p:attrName>
                                        </p:attrNameLst>
                                      </p:cBhvr>
                                      <p:to>
                                        <p:strVal val="visible"/>
                                      </p:to>
                                    </p:set>
                                    <p:animEffect transition="in" filter="fade">
                                      <p:cBhvr>
                                        <p:cTn id="55" dur="500"/>
                                        <p:tgtEl>
                                          <p:spTgt spid="176"/>
                                        </p:tgtEl>
                                      </p:cBhvr>
                                    </p:animEffect>
                                    <p:anim calcmode="lin" valueType="num">
                                      <p:cBhvr>
                                        <p:cTn id="56" dur="500" fill="hold"/>
                                        <p:tgtEl>
                                          <p:spTgt spid="176"/>
                                        </p:tgtEl>
                                        <p:attrNameLst>
                                          <p:attrName>ppt_x</p:attrName>
                                        </p:attrNameLst>
                                      </p:cBhvr>
                                      <p:tavLst>
                                        <p:tav tm="0">
                                          <p:val>
                                            <p:strVal val="#ppt_x"/>
                                          </p:val>
                                        </p:tav>
                                        <p:tav tm="100000">
                                          <p:val>
                                            <p:strVal val="#ppt_x"/>
                                          </p:val>
                                        </p:tav>
                                      </p:tavLst>
                                    </p:anim>
                                    <p:anim calcmode="lin" valueType="num">
                                      <p:cBhvr>
                                        <p:cTn id="57" dur="500" fill="hold"/>
                                        <p:tgtEl>
                                          <p:spTgt spid="176"/>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178"/>
                                        </p:tgtEl>
                                        <p:attrNameLst>
                                          <p:attrName>style.visibility</p:attrName>
                                        </p:attrNameLst>
                                      </p:cBhvr>
                                      <p:to>
                                        <p:strVal val="visible"/>
                                      </p:to>
                                    </p:set>
                                    <p:animEffect transition="in" filter="fade">
                                      <p:cBhvr>
                                        <p:cTn id="60" dur="500"/>
                                        <p:tgtEl>
                                          <p:spTgt spid="178"/>
                                        </p:tgtEl>
                                      </p:cBhvr>
                                    </p:animEffect>
                                    <p:anim calcmode="lin" valueType="num">
                                      <p:cBhvr>
                                        <p:cTn id="61" dur="500" fill="hold"/>
                                        <p:tgtEl>
                                          <p:spTgt spid="178"/>
                                        </p:tgtEl>
                                        <p:attrNameLst>
                                          <p:attrName>ppt_x</p:attrName>
                                        </p:attrNameLst>
                                      </p:cBhvr>
                                      <p:tavLst>
                                        <p:tav tm="0">
                                          <p:val>
                                            <p:strVal val="#ppt_x"/>
                                          </p:val>
                                        </p:tav>
                                        <p:tav tm="100000">
                                          <p:val>
                                            <p:strVal val="#ppt_x"/>
                                          </p:val>
                                        </p:tav>
                                      </p:tavLst>
                                    </p:anim>
                                    <p:anim calcmode="lin" valueType="num">
                                      <p:cBhvr>
                                        <p:cTn id="62" dur="500" fill="hold"/>
                                        <p:tgtEl>
                                          <p:spTgt spid="178"/>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180"/>
                                        </p:tgtEl>
                                        <p:attrNameLst>
                                          <p:attrName>style.visibility</p:attrName>
                                        </p:attrNameLst>
                                      </p:cBhvr>
                                      <p:to>
                                        <p:strVal val="visible"/>
                                      </p:to>
                                    </p:set>
                                    <p:animEffect transition="in" filter="fade">
                                      <p:cBhvr>
                                        <p:cTn id="65" dur="500"/>
                                        <p:tgtEl>
                                          <p:spTgt spid="180"/>
                                        </p:tgtEl>
                                      </p:cBhvr>
                                    </p:animEffect>
                                    <p:anim calcmode="lin" valueType="num">
                                      <p:cBhvr>
                                        <p:cTn id="66" dur="500" fill="hold"/>
                                        <p:tgtEl>
                                          <p:spTgt spid="180"/>
                                        </p:tgtEl>
                                        <p:attrNameLst>
                                          <p:attrName>ppt_x</p:attrName>
                                        </p:attrNameLst>
                                      </p:cBhvr>
                                      <p:tavLst>
                                        <p:tav tm="0">
                                          <p:val>
                                            <p:strVal val="#ppt_x"/>
                                          </p:val>
                                        </p:tav>
                                        <p:tav tm="100000">
                                          <p:val>
                                            <p:strVal val="#ppt_x"/>
                                          </p:val>
                                        </p:tav>
                                      </p:tavLst>
                                    </p:anim>
                                    <p:anim calcmode="lin" valueType="num">
                                      <p:cBhvr>
                                        <p:cTn id="67" dur="500" fill="hold"/>
                                        <p:tgtEl>
                                          <p:spTgt spid="180"/>
                                        </p:tgtEl>
                                        <p:attrNameLst>
                                          <p:attrName>ppt_y</p:attrName>
                                        </p:attrNameLst>
                                      </p:cBhvr>
                                      <p:tavLst>
                                        <p:tav tm="0">
                                          <p:val>
                                            <p:strVal val="#ppt_y+.1"/>
                                          </p:val>
                                        </p:tav>
                                        <p:tav tm="100000">
                                          <p:val>
                                            <p:strVal val="#ppt_y"/>
                                          </p:val>
                                        </p:tav>
                                      </p:tavLst>
                                    </p:anim>
                                  </p:childTnLst>
                                </p:cTn>
                              </p:par>
                            </p:childTnLst>
                          </p:cTn>
                        </p:par>
                        <p:par>
                          <p:cTn id="68" fill="hold">
                            <p:stCondLst>
                              <p:cond delay="2600"/>
                            </p:stCondLst>
                            <p:childTnLst>
                              <p:par>
                                <p:cTn id="69" presetID="14" presetClass="entr" presetSubtype="10" fill="hold" grpId="0" nodeType="afterEffect">
                                  <p:stCondLst>
                                    <p:cond delay="0"/>
                                  </p:stCondLst>
                                  <p:childTnLst>
                                    <p:set>
                                      <p:cBhvr>
                                        <p:cTn id="70" dur="1" fill="hold">
                                          <p:stCondLst>
                                            <p:cond delay="0"/>
                                          </p:stCondLst>
                                        </p:cTn>
                                        <p:tgtEl>
                                          <p:spTgt spid="153"/>
                                        </p:tgtEl>
                                        <p:attrNameLst>
                                          <p:attrName>style.visibility</p:attrName>
                                        </p:attrNameLst>
                                      </p:cBhvr>
                                      <p:to>
                                        <p:strVal val="visible"/>
                                      </p:to>
                                    </p:set>
                                    <p:animEffect transition="in" filter="randombar(horizontal)">
                                      <p:cBhvr>
                                        <p:cTn id="71" dur="500"/>
                                        <p:tgtEl>
                                          <p:spTgt spid="153"/>
                                        </p:tgtEl>
                                      </p:cBhvr>
                                    </p:animEffect>
                                  </p:childTnLst>
                                </p:cTn>
                              </p:par>
                              <p:par>
                                <p:cTn id="72" presetID="14" presetClass="entr" presetSubtype="10" fill="hold" grpId="0" nodeType="withEffect">
                                  <p:stCondLst>
                                    <p:cond delay="0"/>
                                  </p:stCondLst>
                                  <p:childTnLst>
                                    <p:set>
                                      <p:cBhvr>
                                        <p:cTn id="73" dur="1" fill="hold">
                                          <p:stCondLst>
                                            <p:cond delay="0"/>
                                          </p:stCondLst>
                                        </p:cTn>
                                        <p:tgtEl>
                                          <p:spTgt spid="175"/>
                                        </p:tgtEl>
                                        <p:attrNameLst>
                                          <p:attrName>style.visibility</p:attrName>
                                        </p:attrNameLst>
                                      </p:cBhvr>
                                      <p:to>
                                        <p:strVal val="visible"/>
                                      </p:to>
                                    </p:set>
                                    <p:animEffect transition="in" filter="randombar(horizontal)">
                                      <p:cBhvr>
                                        <p:cTn id="74" dur="500"/>
                                        <p:tgtEl>
                                          <p:spTgt spid="175"/>
                                        </p:tgtEl>
                                      </p:cBhvr>
                                    </p:animEffect>
                                  </p:childTnLst>
                                </p:cTn>
                              </p:par>
                              <p:par>
                                <p:cTn id="75" presetID="14" presetClass="entr" presetSubtype="10" fill="hold" grpId="0" nodeType="withEffect">
                                  <p:stCondLst>
                                    <p:cond delay="0"/>
                                  </p:stCondLst>
                                  <p:childTnLst>
                                    <p:set>
                                      <p:cBhvr>
                                        <p:cTn id="76" dur="1" fill="hold">
                                          <p:stCondLst>
                                            <p:cond delay="0"/>
                                          </p:stCondLst>
                                        </p:cTn>
                                        <p:tgtEl>
                                          <p:spTgt spid="177"/>
                                        </p:tgtEl>
                                        <p:attrNameLst>
                                          <p:attrName>style.visibility</p:attrName>
                                        </p:attrNameLst>
                                      </p:cBhvr>
                                      <p:to>
                                        <p:strVal val="visible"/>
                                      </p:to>
                                    </p:set>
                                    <p:animEffect transition="in" filter="randombar(horizontal)">
                                      <p:cBhvr>
                                        <p:cTn id="77" dur="500"/>
                                        <p:tgtEl>
                                          <p:spTgt spid="177"/>
                                        </p:tgtEl>
                                      </p:cBhvr>
                                    </p:animEffect>
                                  </p:childTnLst>
                                </p:cTn>
                              </p:par>
                              <p:par>
                                <p:cTn id="78" presetID="14" presetClass="entr" presetSubtype="10" fill="hold" grpId="0" nodeType="withEffect">
                                  <p:stCondLst>
                                    <p:cond delay="0"/>
                                  </p:stCondLst>
                                  <p:childTnLst>
                                    <p:set>
                                      <p:cBhvr>
                                        <p:cTn id="79" dur="1" fill="hold">
                                          <p:stCondLst>
                                            <p:cond delay="0"/>
                                          </p:stCondLst>
                                        </p:cTn>
                                        <p:tgtEl>
                                          <p:spTgt spid="179"/>
                                        </p:tgtEl>
                                        <p:attrNameLst>
                                          <p:attrName>style.visibility</p:attrName>
                                        </p:attrNameLst>
                                      </p:cBhvr>
                                      <p:to>
                                        <p:strVal val="visible"/>
                                      </p:to>
                                    </p:set>
                                    <p:animEffect transition="in" filter="randombar(horizontal)">
                                      <p:cBhvr>
                                        <p:cTn id="80" dur="500"/>
                                        <p:tgtEl>
                                          <p:spTgt spid="1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84" grpId="0" animBg="1"/>
      <p:bldP spid="86" grpId="0" animBg="1"/>
      <p:bldP spid="87" grpId="0" animBg="1"/>
      <p:bldP spid="88" grpId="0" animBg="1"/>
      <p:bldP spid="150" grpId="0" animBg="1"/>
      <p:bldP spid="151" grpId="0"/>
      <p:bldP spid="152" grpId="0"/>
      <p:bldP spid="153" grpId="0"/>
      <p:bldP spid="174" grpId="0"/>
      <p:bldP spid="175" grpId="0"/>
      <p:bldP spid="176" grpId="0"/>
      <p:bldP spid="177" grpId="0"/>
      <p:bldP spid="178" grpId="0"/>
      <p:bldP spid="179" grpId="0"/>
      <p:bldP spid="18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a4fa1b00-65d9-4d10-b72d-71a11f00dc42"/>
          <p:cNvGrpSpPr>
            <a:grpSpLocks noChangeAspect="1"/>
          </p:cNvGrpSpPr>
          <p:nvPr/>
        </p:nvGrpSpPr>
        <p:grpSpPr>
          <a:xfrm>
            <a:off x="602479" y="848845"/>
            <a:ext cx="8002170" cy="3606369"/>
            <a:chOff x="803305" y="1130730"/>
            <a:chExt cx="10669560" cy="4808492"/>
          </a:xfrm>
        </p:grpSpPr>
        <p:grpSp>
          <p:nvGrpSpPr>
            <p:cNvPr id="4" name="Group 2"/>
            <p:cNvGrpSpPr/>
            <p:nvPr/>
          </p:nvGrpSpPr>
          <p:grpSpPr>
            <a:xfrm>
              <a:off x="2073939" y="1130730"/>
              <a:ext cx="8046653" cy="3606716"/>
              <a:chOff x="2070684" y="1271048"/>
              <a:chExt cx="8046653" cy="3606716"/>
            </a:xfrm>
          </p:grpSpPr>
          <p:sp>
            <p:nvSpPr>
              <p:cNvPr id="20" name="Rectangle 164"/>
              <p:cNvSpPr/>
              <p:nvPr/>
            </p:nvSpPr>
            <p:spPr bwMode="auto">
              <a:xfrm>
                <a:off x="6045992" y="2396681"/>
                <a:ext cx="86670" cy="460501"/>
              </a:xfrm>
              <a:prstGeom prst="rect">
                <a:avLst/>
              </a:prstGeom>
              <a:solidFill>
                <a:schemeClr val="bg1">
                  <a:lumMod val="65000"/>
                </a:schemeClr>
              </a:solidFill>
              <a:ln w="19050">
                <a:noFill/>
                <a:round/>
                <a:headEnd/>
                <a:tailEnd/>
              </a:ln>
            </p:spPr>
            <p:txBody>
              <a:bodyPr anchor="ctr"/>
              <a:lstStyle/>
              <a:p>
                <a:pPr algn="ctr"/>
                <a:endParaRPr>
                  <a:cs typeface="+mn-ea"/>
                  <a:sym typeface="+mn-lt"/>
                </a:endParaRPr>
              </a:p>
            </p:txBody>
          </p:sp>
          <p:grpSp>
            <p:nvGrpSpPr>
              <p:cNvPr id="21" name="Group 165"/>
              <p:cNvGrpSpPr/>
              <p:nvPr/>
            </p:nvGrpSpPr>
            <p:grpSpPr>
              <a:xfrm>
                <a:off x="5723764" y="1271048"/>
                <a:ext cx="731125" cy="1154041"/>
                <a:chOff x="4311133" y="1180321"/>
                <a:chExt cx="521734" cy="823529"/>
              </a:xfrm>
            </p:grpSpPr>
            <p:grpSp>
              <p:nvGrpSpPr>
                <p:cNvPr id="77" name="Group 166"/>
                <p:cNvGrpSpPr/>
                <p:nvPr/>
              </p:nvGrpSpPr>
              <p:grpSpPr>
                <a:xfrm rot="16200000">
                  <a:off x="4243940" y="1247514"/>
                  <a:ext cx="656120" cy="521734"/>
                  <a:chOff x="3496126" y="1826578"/>
                  <a:chExt cx="799361" cy="635636"/>
                </a:xfrm>
              </p:grpSpPr>
              <p:sp>
                <p:nvSpPr>
                  <p:cNvPr id="79" name="Freeform: Shape 168"/>
                  <p:cNvSpPr>
                    <a:spLocks/>
                  </p:cNvSpPr>
                  <p:nvPr/>
                </p:nvSpPr>
                <p:spPr bwMode="auto">
                  <a:xfrm>
                    <a:off x="3496126" y="1826578"/>
                    <a:ext cx="799361" cy="635636"/>
                  </a:xfrm>
                  <a:custGeom>
                    <a:avLst/>
                    <a:gdLst/>
                    <a:ahLst/>
                    <a:cxnLst>
                      <a:cxn ang="0">
                        <a:pos x="180" y="64"/>
                      </a:cxn>
                      <a:cxn ang="0">
                        <a:pos x="180" y="64"/>
                      </a:cxn>
                      <a:cxn ang="0">
                        <a:pos x="178" y="66"/>
                      </a:cxn>
                      <a:cxn ang="0">
                        <a:pos x="0" y="222"/>
                      </a:cxn>
                      <a:cxn ang="0">
                        <a:pos x="178" y="378"/>
                      </a:cxn>
                      <a:cxn ang="0">
                        <a:pos x="180" y="381"/>
                      </a:cxn>
                      <a:cxn ang="0">
                        <a:pos x="180" y="381"/>
                      </a:cxn>
                      <a:cxn ang="0">
                        <a:pos x="336" y="444"/>
                      </a:cxn>
                      <a:cxn ang="0">
                        <a:pos x="558" y="222"/>
                      </a:cxn>
                      <a:cxn ang="0">
                        <a:pos x="336" y="0"/>
                      </a:cxn>
                      <a:cxn ang="0">
                        <a:pos x="180" y="64"/>
                      </a:cxn>
                    </a:cxnLst>
                    <a:rect l="0" t="0" r="r" b="b"/>
                    <a:pathLst>
                      <a:path w="558" h="444">
                        <a:moveTo>
                          <a:pt x="180" y="64"/>
                        </a:moveTo>
                        <a:cubicBezTo>
                          <a:pt x="180" y="64"/>
                          <a:pt x="180" y="64"/>
                          <a:pt x="180" y="64"/>
                        </a:cubicBezTo>
                        <a:cubicBezTo>
                          <a:pt x="180" y="64"/>
                          <a:pt x="179" y="65"/>
                          <a:pt x="178" y="66"/>
                        </a:cubicBezTo>
                        <a:cubicBezTo>
                          <a:pt x="77" y="163"/>
                          <a:pt x="0" y="222"/>
                          <a:pt x="0" y="222"/>
                        </a:cubicBezTo>
                        <a:cubicBezTo>
                          <a:pt x="0" y="222"/>
                          <a:pt x="73" y="273"/>
                          <a:pt x="178" y="378"/>
                        </a:cubicBezTo>
                        <a:cubicBezTo>
                          <a:pt x="179" y="379"/>
                          <a:pt x="180" y="381"/>
                          <a:pt x="180" y="381"/>
                        </a:cubicBezTo>
                        <a:cubicBezTo>
                          <a:pt x="180" y="381"/>
                          <a:pt x="180" y="381"/>
                          <a:pt x="180" y="381"/>
                        </a:cubicBezTo>
                        <a:cubicBezTo>
                          <a:pt x="220" y="420"/>
                          <a:pt x="275" y="444"/>
                          <a:pt x="336" y="444"/>
                        </a:cubicBezTo>
                        <a:cubicBezTo>
                          <a:pt x="458" y="444"/>
                          <a:pt x="558" y="345"/>
                          <a:pt x="558" y="222"/>
                        </a:cubicBezTo>
                        <a:cubicBezTo>
                          <a:pt x="558" y="99"/>
                          <a:pt x="458" y="0"/>
                          <a:pt x="336" y="0"/>
                        </a:cubicBezTo>
                        <a:cubicBezTo>
                          <a:pt x="275" y="0"/>
                          <a:pt x="220" y="24"/>
                          <a:pt x="180" y="64"/>
                        </a:cubicBezTo>
                        <a:close/>
                      </a:path>
                    </a:pathLst>
                  </a:custGeom>
                  <a:solidFill>
                    <a:schemeClr val="accent1"/>
                  </a:solidFill>
                  <a:ln w="9525">
                    <a:noFill/>
                    <a:round/>
                    <a:headEnd/>
                    <a:tailEnd/>
                  </a:ln>
                </p:spPr>
                <p:txBody>
                  <a:bodyPr anchor="ctr"/>
                  <a:lstStyle/>
                  <a:p>
                    <a:pPr algn="ctr"/>
                    <a:endParaRPr>
                      <a:cs typeface="+mn-ea"/>
                      <a:sym typeface="+mn-lt"/>
                    </a:endParaRPr>
                  </a:p>
                </p:txBody>
              </p:sp>
              <p:sp>
                <p:nvSpPr>
                  <p:cNvPr id="80" name="Oval 169"/>
                  <p:cNvSpPr>
                    <a:spLocks/>
                  </p:cNvSpPr>
                  <p:nvPr/>
                </p:nvSpPr>
                <p:spPr bwMode="auto">
                  <a:xfrm>
                    <a:off x="3703964" y="1872618"/>
                    <a:ext cx="543558" cy="543558"/>
                  </a:xfrm>
                  <a:prstGeom prst="ellipse">
                    <a:avLst/>
                  </a:prstGeom>
                  <a:solidFill>
                    <a:schemeClr val="accent1">
                      <a:lumMod val="75000"/>
                    </a:schemeClr>
                  </a:solidFill>
                  <a:ln w="9525">
                    <a:noFill/>
                    <a:round/>
                    <a:headEnd/>
                    <a:tailEnd/>
                  </a:ln>
                </p:spPr>
                <p:txBody>
                  <a:bodyPr anchor="ctr"/>
                  <a:lstStyle/>
                  <a:p>
                    <a:pPr algn="ctr"/>
                    <a:endParaRPr>
                      <a:cs typeface="+mn-ea"/>
                      <a:sym typeface="+mn-lt"/>
                    </a:endParaRPr>
                  </a:p>
                </p:txBody>
              </p:sp>
              <p:sp>
                <p:nvSpPr>
                  <p:cNvPr id="81" name="Oval 170"/>
                  <p:cNvSpPr>
                    <a:spLocks/>
                  </p:cNvSpPr>
                  <p:nvPr/>
                </p:nvSpPr>
                <p:spPr bwMode="auto">
                  <a:xfrm>
                    <a:off x="3751418" y="1920072"/>
                    <a:ext cx="448650" cy="448650"/>
                  </a:xfrm>
                  <a:prstGeom prst="ellipse">
                    <a:avLst/>
                  </a:prstGeom>
                  <a:solidFill>
                    <a:srgbClr val="FFFFFF"/>
                  </a:solidFill>
                  <a:ln w="9525">
                    <a:noFill/>
                    <a:round/>
                    <a:headEnd/>
                    <a:tailEnd/>
                  </a:ln>
                </p:spPr>
                <p:txBody>
                  <a:bodyPr anchor="ctr"/>
                  <a:lstStyle/>
                  <a:p>
                    <a:pPr algn="ctr"/>
                    <a:endParaRPr>
                      <a:cs typeface="+mn-ea"/>
                      <a:sym typeface="+mn-lt"/>
                    </a:endParaRPr>
                  </a:p>
                </p:txBody>
              </p:sp>
            </p:grpSp>
            <p:sp>
              <p:nvSpPr>
                <p:cNvPr id="78" name="Oval 167"/>
                <p:cNvSpPr/>
                <p:nvPr/>
              </p:nvSpPr>
              <p:spPr bwMode="auto">
                <a:xfrm>
                  <a:off x="4495800" y="1851450"/>
                  <a:ext cx="152400" cy="152400"/>
                </a:xfrm>
                <a:prstGeom prst="ellipse">
                  <a:avLst/>
                </a:prstGeom>
                <a:solidFill>
                  <a:schemeClr val="accent1"/>
                </a:solidFill>
                <a:ln w="19050">
                  <a:noFill/>
                  <a:round/>
                  <a:headEnd/>
                  <a:tailEnd/>
                </a:ln>
              </p:spPr>
              <p:txBody>
                <a:bodyPr anchor="ctr"/>
                <a:lstStyle/>
                <a:p>
                  <a:pPr algn="ctr"/>
                  <a:endParaRPr>
                    <a:cs typeface="+mn-ea"/>
                    <a:sym typeface="+mn-lt"/>
                  </a:endParaRPr>
                </a:p>
              </p:txBody>
            </p:sp>
          </p:grpSp>
          <p:sp>
            <p:nvSpPr>
              <p:cNvPr id="22" name="Arrow: Bent 171"/>
              <p:cNvSpPr/>
              <p:nvPr/>
            </p:nvSpPr>
            <p:spPr bwMode="auto">
              <a:xfrm rot="5400000">
                <a:off x="7569511" y="1322759"/>
                <a:ext cx="933368" cy="3882976"/>
              </a:xfrm>
              <a:prstGeom prst="bentArrow">
                <a:avLst>
                  <a:gd name="adj1" fmla="val 6416"/>
                  <a:gd name="adj2" fmla="val 25000"/>
                  <a:gd name="adj3" fmla="val 0"/>
                  <a:gd name="adj4" fmla="val 43750"/>
                </a:avLst>
              </a:prstGeom>
              <a:solidFill>
                <a:schemeClr val="bg1">
                  <a:lumMod val="65000"/>
                </a:schemeClr>
              </a:solidFill>
              <a:ln w="19050">
                <a:noFill/>
                <a:round/>
                <a:headEnd/>
                <a:tailEnd/>
              </a:ln>
            </p:spPr>
            <p:txBody>
              <a:bodyPr anchor="ctr"/>
              <a:lstStyle/>
              <a:p>
                <a:pPr algn="ctr"/>
                <a:endParaRPr>
                  <a:cs typeface="+mn-ea"/>
                  <a:sym typeface="+mn-lt"/>
                </a:endParaRPr>
              </a:p>
            </p:txBody>
          </p:sp>
          <p:sp>
            <p:nvSpPr>
              <p:cNvPr id="23" name="Arrow: Bent 172"/>
              <p:cNvSpPr/>
              <p:nvPr/>
            </p:nvSpPr>
            <p:spPr bwMode="auto">
              <a:xfrm rot="5400000">
                <a:off x="6616829" y="2300970"/>
                <a:ext cx="933368" cy="1926552"/>
              </a:xfrm>
              <a:prstGeom prst="bentArrow">
                <a:avLst>
                  <a:gd name="adj1" fmla="val 6416"/>
                  <a:gd name="adj2" fmla="val 25000"/>
                  <a:gd name="adj3" fmla="val 0"/>
                  <a:gd name="adj4" fmla="val 43750"/>
                </a:avLst>
              </a:prstGeom>
              <a:solidFill>
                <a:schemeClr val="bg1">
                  <a:lumMod val="65000"/>
                </a:schemeClr>
              </a:solidFill>
              <a:ln w="19050">
                <a:noFill/>
                <a:round/>
                <a:headEnd/>
                <a:tailEnd/>
              </a:ln>
            </p:spPr>
            <p:txBody>
              <a:bodyPr anchor="ctr"/>
              <a:lstStyle/>
              <a:p>
                <a:pPr algn="ctr"/>
                <a:endParaRPr>
                  <a:cs typeface="+mn-ea"/>
                  <a:sym typeface="+mn-lt"/>
                </a:endParaRPr>
              </a:p>
            </p:txBody>
          </p:sp>
          <p:sp>
            <p:nvSpPr>
              <p:cNvPr id="24" name="Arrow: Bent 173"/>
              <p:cNvSpPr/>
              <p:nvPr/>
            </p:nvSpPr>
            <p:spPr bwMode="auto">
              <a:xfrm rot="16200000" flipH="1">
                <a:off x="3675772" y="1322759"/>
                <a:ext cx="933368" cy="3882976"/>
              </a:xfrm>
              <a:prstGeom prst="bentArrow">
                <a:avLst>
                  <a:gd name="adj1" fmla="val 6416"/>
                  <a:gd name="adj2" fmla="val 25000"/>
                  <a:gd name="adj3" fmla="val 0"/>
                  <a:gd name="adj4" fmla="val 43750"/>
                </a:avLst>
              </a:prstGeom>
              <a:solidFill>
                <a:schemeClr val="bg1">
                  <a:lumMod val="65000"/>
                </a:schemeClr>
              </a:solidFill>
              <a:ln w="19050">
                <a:noFill/>
                <a:round/>
                <a:headEnd/>
                <a:tailEnd/>
              </a:ln>
            </p:spPr>
            <p:txBody>
              <a:bodyPr anchor="ctr"/>
              <a:lstStyle/>
              <a:p>
                <a:pPr algn="ctr"/>
                <a:endParaRPr>
                  <a:cs typeface="+mn-ea"/>
                  <a:sym typeface="+mn-lt"/>
                </a:endParaRPr>
              </a:p>
            </p:txBody>
          </p:sp>
          <p:sp>
            <p:nvSpPr>
              <p:cNvPr id="25" name="Arrow: Bent 174"/>
              <p:cNvSpPr/>
              <p:nvPr/>
            </p:nvSpPr>
            <p:spPr bwMode="auto">
              <a:xfrm rot="16200000" flipH="1">
                <a:off x="4668919" y="2300970"/>
                <a:ext cx="933368" cy="1926552"/>
              </a:xfrm>
              <a:prstGeom prst="bentArrow">
                <a:avLst>
                  <a:gd name="adj1" fmla="val 6416"/>
                  <a:gd name="adj2" fmla="val 25000"/>
                  <a:gd name="adj3" fmla="val 0"/>
                  <a:gd name="adj4" fmla="val 43750"/>
                </a:avLst>
              </a:prstGeom>
              <a:solidFill>
                <a:schemeClr val="bg1">
                  <a:lumMod val="65000"/>
                </a:schemeClr>
              </a:solidFill>
              <a:ln w="19050">
                <a:noFill/>
                <a:round/>
                <a:headEnd/>
                <a:tailEnd/>
              </a:ln>
            </p:spPr>
            <p:txBody>
              <a:bodyPr anchor="ctr"/>
              <a:lstStyle/>
              <a:p>
                <a:pPr algn="ctr"/>
                <a:endParaRPr>
                  <a:cs typeface="+mn-ea"/>
                  <a:sym typeface="+mn-lt"/>
                </a:endParaRPr>
              </a:p>
            </p:txBody>
          </p:sp>
          <p:sp>
            <p:nvSpPr>
              <p:cNvPr id="26" name="Rectangle 175"/>
              <p:cNvSpPr/>
              <p:nvPr/>
            </p:nvSpPr>
            <p:spPr bwMode="auto">
              <a:xfrm>
                <a:off x="6045992" y="2800455"/>
                <a:ext cx="86670" cy="947688"/>
              </a:xfrm>
              <a:prstGeom prst="rect">
                <a:avLst/>
              </a:prstGeom>
              <a:solidFill>
                <a:schemeClr val="bg1">
                  <a:lumMod val="65000"/>
                </a:schemeClr>
              </a:solidFill>
              <a:ln w="19050">
                <a:noFill/>
                <a:round/>
                <a:headEnd/>
                <a:tailEnd/>
              </a:ln>
            </p:spPr>
            <p:txBody>
              <a:bodyPr anchor="ctr"/>
              <a:lstStyle/>
              <a:p>
                <a:pPr algn="ctr"/>
                <a:endParaRPr>
                  <a:cs typeface="+mn-ea"/>
                  <a:sym typeface="+mn-lt"/>
                </a:endParaRPr>
              </a:p>
            </p:txBody>
          </p:sp>
          <p:sp>
            <p:nvSpPr>
              <p:cNvPr id="27" name="Freeform: Shape 176"/>
              <p:cNvSpPr>
                <a:spLocks/>
              </p:cNvSpPr>
              <p:nvPr/>
            </p:nvSpPr>
            <p:spPr bwMode="auto">
              <a:xfrm>
                <a:off x="5912638" y="1476288"/>
                <a:ext cx="353375" cy="284977"/>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accent1"/>
              </a:solidFill>
              <a:ln w="9525">
                <a:noFill/>
                <a:round/>
                <a:headEnd/>
                <a:tailEnd/>
              </a:ln>
            </p:spPr>
            <p:txBody>
              <a:bodyPr anchor="ctr"/>
              <a:lstStyle/>
              <a:p>
                <a:pPr algn="ctr"/>
                <a:endParaRPr>
                  <a:cs typeface="+mn-ea"/>
                  <a:sym typeface="+mn-lt"/>
                </a:endParaRPr>
              </a:p>
            </p:txBody>
          </p:sp>
          <p:sp>
            <p:nvSpPr>
              <p:cNvPr id="28" name="Oval 177"/>
              <p:cNvSpPr/>
              <p:nvPr/>
            </p:nvSpPr>
            <p:spPr bwMode="auto">
              <a:xfrm>
                <a:off x="2325268" y="3716455"/>
                <a:ext cx="213564" cy="213564"/>
              </a:xfrm>
              <a:prstGeom prst="ellipse">
                <a:avLst/>
              </a:prstGeom>
              <a:solidFill>
                <a:schemeClr val="accent2"/>
              </a:solidFill>
              <a:ln w="19050">
                <a:noFill/>
                <a:round/>
                <a:headEnd/>
                <a:tailEnd/>
              </a:ln>
            </p:spPr>
            <p:txBody>
              <a:bodyPr anchor="ctr"/>
              <a:lstStyle/>
              <a:p>
                <a:pPr algn="ctr"/>
                <a:endParaRPr>
                  <a:cs typeface="+mn-ea"/>
                  <a:sym typeface="+mn-lt"/>
                </a:endParaRPr>
              </a:p>
            </p:txBody>
          </p:sp>
          <p:sp>
            <p:nvSpPr>
              <p:cNvPr id="29" name="Oval 178"/>
              <p:cNvSpPr/>
              <p:nvPr/>
            </p:nvSpPr>
            <p:spPr bwMode="auto">
              <a:xfrm>
                <a:off x="4290053" y="3716455"/>
                <a:ext cx="213564" cy="213564"/>
              </a:xfrm>
              <a:prstGeom prst="ellipse">
                <a:avLst/>
              </a:prstGeom>
              <a:solidFill>
                <a:schemeClr val="accent3"/>
              </a:solidFill>
              <a:ln w="19050">
                <a:noFill/>
                <a:round/>
                <a:headEnd/>
                <a:tailEnd/>
              </a:ln>
            </p:spPr>
            <p:txBody>
              <a:bodyPr anchor="ctr"/>
              <a:lstStyle/>
              <a:p>
                <a:pPr algn="ctr"/>
                <a:endParaRPr>
                  <a:cs typeface="+mn-ea"/>
                  <a:sym typeface="+mn-lt"/>
                </a:endParaRPr>
              </a:p>
            </p:txBody>
          </p:sp>
          <p:sp>
            <p:nvSpPr>
              <p:cNvPr id="30" name="Oval 179"/>
              <p:cNvSpPr/>
              <p:nvPr/>
            </p:nvSpPr>
            <p:spPr bwMode="auto">
              <a:xfrm>
                <a:off x="5982545" y="3716455"/>
                <a:ext cx="213564" cy="213564"/>
              </a:xfrm>
              <a:prstGeom prst="ellipse">
                <a:avLst/>
              </a:prstGeom>
              <a:solidFill>
                <a:schemeClr val="accent4"/>
              </a:solidFill>
              <a:ln w="19050">
                <a:noFill/>
                <a:round/>
                <a:headEnd/>
                <a:tailEnd/>
              </a:ln>
            </p:spPr>
            <p:txBody>
              <a:bodyPr anchor="ctr"/>
              <a:lstStyle/>
              <a:p>
                <a:pPr algn="ctr"/>
                <a:endParaRPr>
                  <a:cs typeface="+mn-ea"/>
                  <a:sym typeface="+mn-lt"/>
                </a:endParaRPr>
              </a:p>
            </p:txBody>
          </p:sp>
          <p:sp>
            <p:nvSpPr>
              <p:cNvPr id="31" name="Oval 180"/>
              <p:cNvSpPr/>
              <p:nvPr/>
            </p:nvSpPr>
            <p:spPr bwMode="auto">
              <a:xfrm>
                <a:off x="7709740" y="3716455"/>
                <a:ext cx="213564" cy="213564"/>
              </a:xfrm>
              <a:prstGeom prst="ellipse">
                <a:avLst/>
              </a:prstGeom>
              <a:solidFill>
                <a:schemeClr val="accent5"/>
              </a:solidFill>
              <a:ln w="19050">
                <a:noFill/>
                <a:round/>
                <a:headEnd/>
                <a:tailEnd/>
              </a:ln>
            </p:spPr>
            <p:txBody>
              <a:bodyPr anchor="ctr"/>
              <a:lstStyle/>
              <a:p>
                <a:pPr algn="ctr"/>
                <a:endParaRPr>
                  <a:cs typeface="+mn-ea"/>
                  <a:sym typeface="+mn-lt"/>
                </a:endParaRPr>
              </a:p>
            </p:txBody>
          </p:sp>
          <p:sp>
            <p:nvSpPr>
              <p:cNvPr id="32" name="Oval 181"/>
              <p:cNvSpPr/>
              <p:nvPr/>
            </p:nvSpPr>
            <p:spPr bwMode="auto">
              <a:xfrm>
                <a:off x="9642491" y="3716455"/>
                <a:ext cx="213564" cy="213564"/>
              </a:xfrm>
              <a:prstGeom prst="ellipse">
                <a:avLst/>
              </a:prstGeom>
              <a:solidFill>
                <a:schemeClr val="accent6"/>
              </a:solidFill>
              <a:ln w="19050">
                <a:noFill/>
                <a:round/>
                <a:headEnd/>
                <a:tailEnd/>
              </a:ln>
            </p:spPr>
            <p:txBody>
              <a:bodyPr anchor="ctr"/>
              <a:lstStyle/>
              <a:p>
                <a:pPr algn="ctr"/>
                <a:endParaRPr>
                  <a:cs typeface="+mn-ea"/>
                  <a:sym typeface="+mn-lt"/>
                </a:endParaRPr>
              </a:p>
            </p:txBody>
          </p:sp>
          <p:grpSp>
            <p:nvGrpSpPr>
              <p:cNvPr id="33" name="Group 182"/>
              <p:cNvGrpSpPr/>
              <p:nvPr/>
            </p:nvGrpSpPr>
            <p:grpSpPr>
              <a:xfrm rot="5400000" flipV="1">
                <a:off x="1976524" y="4052482"/>
                <a:ext cx="919442" cy="731122"/>
                <a:chOff x="3496126" y="1826578"/>
                <a:chExt cx="799361" cy="635636"/>
              </a:xfrm>
            </p:grpSpPr>
            <p:sp>
              <p:nvSpPr>
                <p:cNvPr id="74" name="Freeform: Shape 183"/>
                <p:cNvSpPr>
                  <a:spLocks/>
                </p:cNvSpPr>
                <p:nvPr/>
              </p:nvSpPr>
              <p:spPr bwMode="auto">
                <a:xfrm>
                  <a:off x="3496126" y="1826578"/>
                  <a:ext cx="799361" cy="635636"/>
                </a:xfrm>
                <a:custGeom>
                  <a:avLst/>
                  <a:gdLst/>
                  <a:ahLst/>
                  <a:cxnLst>
                    <a:cxn ang="0">
                      <a:pos x="180" y="64"/>
                    </a:cxn>
                    <a:cxn ang="0">
                      <a:pos x="180" y="64"/>
                    </a:cxn>
                    <a:cxn ang="0">
                      <a:pos x="178" y="66"/>
                    </a:cxn>
                    <a:cxn ang="0">
                      <a:pos x="0" y="222"/>
                    </a:cxn>
                    <a:cxn ang="0">
                      <a:pos x="178" y="378"/>
                    </a:cxn>
                    <a:cxn ang="0">
                      <a:pos x="180" y="381"/>
                    </a:cxn>
                    <a:cxn ang="0">
                      <a:pos x="180" y="381"/>
                    </a:cxn>
                    <a:cxn ang="0">
                      <a:pos x="336" y="444"/>
                    </a:cxn>
                    <a:cxn ang="0">
                      <a:pos x="558" y="222"/>
                    </a:cxn>
                    <a:cxn ang="0">
                      <a:pos x="336" y="0"/>
                    </a:cxn>
                    <a:cxn ang="0">
                      <a:pos x="180" y="64"/>
                    </a:cxn>
                  </a:cxnLst>
                  <a:rect l="0" t="0" r="r" b="b"/>
                  <a:pathLst>
                    <a:path w="558" h="444">
                      <a:moveTo>
                        <a:pt x="180" y="64"/>
                      </a:moveTo>
                      <a:cubicBezTo>
                        <a:pt x="180" y="64"/>
                        <a:pt x="180" y="64"/>
                        <a:pt x="180" y="64"/>
                      </a:cubicBezTo>
                      <a:cubicBezTo>
                        <a:pt x="180" y="64"/>
                        <a:pt x="179" y="65"/>
                        <a:pt x="178" y="66"/>
                      </a:cubicBezTo>
                      <a:cubicBezTo>
                        <a:pt x="77" y="163"/>
                        <a:pt x="0" y="222"/>
                        <a:pt x="0" y="222"/>
                      </a:cubicBezTo>
                      <a:cubicBezTo>
                        <a:pt x="0" y="222"/>
                        <a:pt x="73" y="273"/>
                        <a:pt x="178" y="378"/>
                      </a:cubicBezTo>
                      <a:cubicBezTo>
                        <a:pt x="179" y="379"/>
                        <a:pt x="180" y="381"/>
                        <a:pt x="180" y="381"/>
                      </a:cubicBezTo>
                      <a:cubicBezTo>
                        <a:pt x="180" y="381"/>
                        <a:pt x="180" y="381"/>
                        <a:pt x="180" y="381"/>
                      </a:cubicBezTo>
                      <a:cubicBezTo>
                        <a:pt x="220" y="420"/>
                        <a:pt x="275" y="444"/>
                        <a:pt x="336" y="444"/>
                      </a:cubicBezTo>
                      <a:cubicBezTo>
                        <a:pt x="458" y="444"/>
                        <a:pt x="558" y="345"/>
                        <a:pt x="558" y="222"/>
                      </a:cubicBezTo>
                      <a:cubicBezTo>
                        <a:pt x="558" y="99"/>
                        <a:pt x="458" y="0"/>
                        <a:pt x="336" y="0"/>
                      </a:cubicBezTo>
                      <a:cubicBezTo>
                        <a:pt x="275" y="0"/>
                        <a:pt x="220" y="24"/>
                        <a:pt x="180" y="64"/>
                      </a:cubicBezTo>
                      <a:close/>
                    </a:path>
                  </a:pathLst>
                </a:custGeom>
                <a:solidFill>
                  <a:schemeClr val="accent2"/>
                </a:solidFill>
                <a:ln w="9525">
                  <a:noFill/>
                  <a:round/>
                  <a:headEnd/>
                  <a:tailEnd/>
                </a:ln>
              </p:spPr>
              <p:txBody>
                <a:bodyPr anchor="ctr"/>
                <a:lstStyle/>
                <a:p>
                  <a:pPr algn="ctr"/>
                  <a:endParaRPr>
                    <a:cs typeface="+mn-ea"/>
                    <a:sym typeface="+mn-lt"/>
                  </a:endParaRPr>
                </a:p>
              </p:txBody>
            </p:sp>
            <p:sp>
              <p:nvSpPr>
                <p:cNvPr id="75" name="Oval 184"/>
                <p:cNvSpPr>
                  <a:spLocks/>
                </p:cNvSpPr>
                <p:nvPr/>
              </p:nvSpPr>
              <p:spPr bwMode="auto">
                <a:xfrm>
                  <a:off x="3703964" y="1872618"/>
                  <a:ext cx="543558" cy="543558"/>
                </a:xfrm>
                <a:prstGeom prst="ellipse">
                  <a:avLst/>
                </a:prstGeom>
                <a:solidFill>
                  <a:schemeClr val="accent2">
                    <a:lumMod val="75000"/>
                  </a:schemeClr>
                </a:solidFill>
                <a:ln w="9525">
                  <a:noFill/>
                  <a:round/>
                  <a:headEnd/>
                  <a:tailEnd/>
                </a:ln>
              </p:spPr>
              <p:txBody>
                <a:bodyPr anchor="ctr"/>
                <a:lstStyle/>
                <a:p>
                  <a:pPr algn="ctr"/>
                  <a:endParaRPr>
                    <a:cs typeface="+mn-ea"/>
                    <a:sym typeface="+mn-lt"/>
                  </a:endParaRPr>
                </a:p>
              </p:txBody>
            </p:sp>
            <p:sp>
              <p:nvSpPr>
                <p:cNvPr id="76" name="Oval 185"/>
                <p:cNvSpPr>
                  <a:spLocks/>
                </p:cNvSpPr>
                <p:nvPr/>
              </p:nvSpPr>
              <p:spPr bwMode="auto">
                <a:xfrm>
                  <a:off x="3751418" y="1920072"/>
                  <a:ext cx="448650" cy="448650"/>
                </a:xfrm>
                <a:prstGeom prst="ellipse">
                  <a:avLst/>
                </a:prstGeom>
                <a:solidFill>
                  <a:srgbClr val="FFFFFF"/>
                </a:solidFill>
                <a:ln w="9525">
                  <a:noFill/>
                  <a:round/>
                  <a:headEnd/>
                  <a:tailEnd/>
                </a:ln>
              </p:spPr>
              <p:txBody>
                <a:bodyPr anchor="ctr"/>
                <a:lstStyle/>
                <a:p>
                  <a:pPr algn="ctr"/>
                  <a:endParaRPr>
                    <a:cs typeface="+mn-ea"/>
                    <a:sym typeface="+mn-lt"/>
                  </a:endParaRPr>
                </a:p>
              </p:txBody>
            </p:sp>
          </p:grpSp>
          <p:grpSp>
            <p:nvGrpSpPr>
              <p:cNvPr id="34" name="Group 186"/>
              <p:cNvGrpSpPr/>
              <p:nvPr/>
            </p:nvGrpSpPr>
            <p:grpSpPr>
              <a:xfrm rot="5400000" flipV="1">
                <a:off x="3929500" y="4052482"/>
                <a:ext cx="919442" cy="731122"/>
                <a:chOff x="3496126" y="1826578"/>
                <a:chExt cx="799361" cy="635636"/>
              </a:xfrm>
            </p:grpSpPr>
            <p:sp>
              <p:nvSpPr>
                <p:cNvPr id="71" name="Freeform: Shape 187"/>
                <p:cNvSpPr>
                  <a:spLocks/>
                </p:cNvSpPr>
                <p:nvPr/>
              </p:nvSpPr>
              <p:spPr bwMode="auto">
                <a:xfrm>
                  <a:off x="3496126" y="1826578"/>
                  <a:ext cx="799361" cy="635636"/>
                </a:xfrm>
                <a:custGeom>
                  <a:avLst/>
                  <a:gdLst/>
                  <a:ahLst/>
                  <a:cxnLst>
                    <a:cxn ang="0">
                      <a:pos x="180" y="64"/>
                    </a:cxn>
                    <a:cxn ang="0">
                      <a:pos x="180" y="64"/>
                    </a:cxn>
                    <a:cxn ang="0">
                      <a:pos x="178" y="66"/>
                    </a:cxn>
                    <a:cxn ang="0">
                      <a:pos x="0" y="222"/>
                    </a:cxn>
                    <a:cxn ang="0">
                      <a:pos x="178" y="378"/>
                    </a:cxn>
                    <a:cxn ang="0">
                      <a:pos x="180" y="381"/>
                    </a:cxn>
                    <a:cxn ang="0">
                      <a:pos x="180" y="381"/>
                    </a:cxn>
                    <a:cxn ang="0">
                      <a:pos x="336" y="444"/>
                    </a:cxn>
                    <a:cxn ang="0">
                      <a:pos x="558" y="222"/>
                    </a:cxn>
                    <a:cxn ang="0">
                      <a:pos x="336" y="0"/>
                    </a:cxn>
                    <a:cxn ang="0">
                      <a:pos x="180" y="64"/>
                    </a:cxn>
                  </a:cxnLst>
                  <a:rect l="0" t="0" r="r" b="b"/>
                  <a:pathLst>
                    <a:path w="558" h="444">
                      <a:moveTo>
                        <a:pt x="180" y="64"/>
                      </a:moveTo>
                      <a:cubicBezTo>
                        <a:pt x="180" y="64"/>
                        <a:pt x="180" y="64"/>
                        <a:pt x="180" y="64"/>
                      </a:cubicBezTo>
                      <a:cubicBezTo>
                        <a:pt x="180" y="64"/>
                        <a:pt x="179" y="65"/>
                        <a:pt x="178" y="66"/>
                      </a:cubicBezTo>
                      <a:cubicBezTo>
                        <a:pt x="77" y="163"/>
                        <a:pt x="0" y="222"/>
                        <a:pt x="0" y="222"/>
                      </a:cubicBezTo>
                      <a:cubicBezTo>
                        <a:pt x="0" y="222"/>
                        <a:pt x="73" y="273"/>
                        <a:pt x="178" y="378"/>
                      </a:cubicBezTo>
                      <a:cubicBezTo>
                        <a:pt x="179" y="379"/>
                        <a:pt x="180" y="381"/>
                        <a:pt x="180" y="381"/>
                      </a:cubicBezTo>
                      <a:cubicBezTo>
                        <a:pt x="180" y="381"/>
                        <a:pt x="180" y="381"/>
                        <a:pt x="180" y="381"/>
                      </a:cubicBezTo>
                      <a:cubicBezTo>
                        <a:pt x="220" y="420"/>
                        <a:pt x="275" y="444"/>
                        <a:pt x="336" y="444"/>
                      </a:cubicBezTo>
                      <a:cubicBezTo>
                        <a:pt x="458" y="444"/>
                        <a:pt x="558" y="345"/>
                        <a:pt x="558" y="222"/>
                      </a:cubicBezTo>
                      <a:cubicBezTo>
                        <a:pt x="558" y="99"/>
                        <a:pt x="458" y="0"/>
                        <a:pt x="336" y="0"/>
                      </a:cubicBezTo>
                      <a:cubicBezTo>
                        <a:pt x="275" y="0"/>
                        <a:pt x="220" y="24"/>
                        <a:pt x="180" y="64"/>
                      </a:cubicBezTo>
                      <a:close/>
                    </a:path>
                  </a:pathLst>
                </a:custGeom>
                <a:solidFill>
                  <a:schemeClr val="accent3"/>
                </a:solidFill>
                <a:ln w="9525">
                  <a:noFill/>
                  <a:round/>
                  <a:headEnd/>
                  <a:tailEnd/>
                </a:ln>
              </p:spPr>
              <p:txBody>
                <a:bodyPr anchor="ctr"/>
                <a:lstStyle/>
                <a:p>
                  <a:pPr algn="ctr"/>
                  <a:endParaRPr>
                    <a:cs typeface="+mn-ea"/>
                    <a:sym typeface="+mn-lt"/>
                  </a:endParaRPr>
                </a:p>
              </p:txBody>
            </p:sp>
            <p:sp>
              <p:nvSpPr>
                <p:cNvPr id="72" name="Oval 188"/>
                <p:cNvSpPr>
                  <a:spLocks/>
                </p:cNvSpPr>
                <p:nvPr/>
              </p:nvSpPr>
              <p:spPr bwMode="auto">
                <a:xfrm>
                  <a:off x="3703964" y="1872618"/>
                  <a:ext cx="543558" cy="543558"/>
                </a:xfrm>
                <a:prstGeom prst="ellipse">
                  <a:avLst/>
                </a:prstGeom>
                <a:solidFill>
                  <a:schemeClr val="accent3">
                    <a:lumMod val="75000"/>
                  </a:schemeClr>
                </a:solidFill>
                <a:ln w="9525">
                  <a:noFill/>
                  <a:round/>
                  <a:headEnd/>
                  <a:tailEnd/>
                </a:ln>
              </p:spPr>
              <p:txBody>
                <a:bodyPr anchor="ctr"/>
                <a:lstStyle/>
                <a:p>
                  <a:pPr algn="ctr"/>
                  <a:endParaRPr>
                    <a:cs typeface="+mn-ea"/>
                    <a:sym typeface="+mn-lt"/>
                  </a:endParaRPr>
                </a:p>
              </p:txBody>
            </p:sp>
            <p:sp>
              <p:nvSpPr>
                <p:cNvPr id="73" name="Oval 189"/>
                <p:cNvSpPr>
                  <a:spLocks/>
                </p:cNvSpPr>
                <p:nvPr/>
              </p:nvSpPr>
              <p:spPr bwMode="auto">
                <a:xfrm>
                  <a:off x="3751418" y="1920072"/>
                  <a:ext cx="448650" cy="448650"/>
                </a:xfrm>
                <a:prstGeom prst="ellipse">
                  <a:avLst/>
                </a:prstGeom>
                <a:solidFill>
                  <a:srgbClr val="FFFFFF"/>
                </a:solidFill>
                <a:ln w="9525">
                  <a:noFill/>
                  <a:round/>
                  <a:headEnd/>
                  <a:tailEnd/>
                </a:ln>
              </p:spPr>
              <p:txBody>
                <a:bodyPr anchor="ctr"/>
                <a:lstStyle/>
                <a:p>
                  <a:pPr algn="ctr"/>
                  <a:endParaRPr>
                    <a:cs typeface="+mn-ea"/>
                    <a:sym typeface="+mn-lt"/>
                  </a:endParaRPr>
                </a:p>
              </p:txBody>
            </p:sp>
          </p:grpSp>
          <p:grpSp>
            <p:nvGrpSpPr>
              <p:cNvPr id="35" name="Group 190"/>
              <p:cNvGrpSpPr/>
              <p:nvPr/>
            </p:nvGrpSpPr>
            <p:grpSpPr>
              <a:xfrm rot="5400000" flipV="1">
                <a:off x="5629606" y="4052482"/>
                <a:ext cx="919442" cy="731122"/>
                <a:chOff x="3496126" y="1826578"/>
                <a:chExt cx="799361" cy="635636"/>
              </a:xfrm>
            </p:grpSpPr>
            <p:sp>
              <p:nvSpPr>
                <p:cNvPr id="68" name="Freeform: Shape 191"/>
                <p:cNvSpPr>
                  <a:spLocks/>
                </p:cNvSpPr>
                <p:nvPr/>
              </p:nvSpPr>
              <p:spPr bwMode="auto">
                <a:xfrm>
                  <a:off x="3496126" y="1826578"/>
                  <a:ext cx="799361" cy="635636"/>
                </a:xfrm>
                <a:custGeom>
                  <a:avLst/>
                  <a:gdLst/>
                  <a:ahLst/>
                  <a:cxnLst>
                    <a:cxn ang="0">
                      <a:pos x="180" y="64"/>
                    </a:cxn>
                    <a:cxn ang="0">
                      <a:pos x="180" y="64"/>
                    </a:cxn>
                    <a:cxn ang="0">
                      <a:pos x="178" y="66"/>
                    </a:cxn>
                    <a:cxn ang="0">
                      <a:pos x="0" y="222"/>
                    </a:cxn>
                    <a:cxn ang="0">
                      <a:pos x="178" y="378"/>
                    </a:cxn>
                    <a:cxn ang="0">
                      <a:pos x="180" y="381"/>
                    </a:cxn>
                    <a:cxn ang="0">
                      <a:pos x="180" y="381"/>
                    </a:cxn>
                    <a:cxn ang="0">
                      <a:pos x="336" y="444"/>
                    </a:cxn>
                    <a:cxn ang="0">
                      <a:pos x="558" y="222"/>
                    </a:cxn>
                    <a:cxn ang="0">
                      <a:pos x="336" y="0"/>
                    </a:cxn>
                    <a:cxn ang="0">
                      <a:pos x="180" y="64"/>
                    </a:cxn>
                  </a:cxnLst>
                  <a:rect l="0" t="0" r="r" b="b"/>
                  <a:pathLst>
                    <a:path w="558" h="444">
                      <a:moveTo>
                        <a:pt x="180" y="64"/>
                      </a:moveTo>
                      <a:cubicBezTo>
                        <a:pt x="180" y="64"/>
                        <a:pt x="180" y="64"/>
                        <a:pt x="180" y="64"/>
                      </a:cubicBezTo>
                      <a:cubicBezTo>
                        <a:pt x="180" y="64"/>
                        <a:pt x="179" y="65"/>
                        <a:pt x="178" y="66"/>
                      </a:cubicBezTo>
                      <a:cubicBezTo>
                        <a:pt x="77" y="163"/>
                        <a:pt x="0" y="222"/>
                        <a:pt x="0" y="222"/>
                      </a:cubicBezTo>
                      <a:cubicBezTo>
                        <a:pt x="0" y="222"/>
                        <a:pt x="73" y="273"/>
                        <a:pt x="178" y="378"/>
                      </a:cubicBezTo>
                      <a:cubicBezTo>
                        <a:pt x="179" y="379"/>
                        <a:pt x="180" y="381"/>
                        <a:pt x="180" y="381"/>
                      </a:cubicBezTo>
                      <a:cubicBezTo>
                        <a:pt x="180" y="381"/>
                        <a:pt x="180" y="381"/>
                        <a:pt x="180" y="381"/>
                      </a:cubicBezTo>
                      <a:cubicBezTo>
                        <a:pt x="220" y="420"/>
                        <a:pt x="275" y="444"/>
                        <a:pt x="336" y="444"/>
                      </a:cubicBezTo>
                      <a:cubicBezTo>
                        <a:pt x="458" y="444"/>
                        <a:pt x="558" y="345"/>
                        <a:pt x="558" y="222"/>
                      </a:cubicBezTo>
                      <a:cubicBezTo>
                        <a:pt x="558" y="99"/>
                        <a:pt x="458" y="0"/>
                        <a:pt x="336" y="0"/>
                      </a:cubicBezTo>
                      <a:cubicBezTo>
                        <a:pt x="275" y="0"/>
                        <a:pt x="220" y="24"/>
                        <a:pt x="180" y="64"/>
                      </a:cubicBezTo>
                      <a:close/>
                    </a:path>
                  </a:pathLst>
                </a:custGeom>
                <a:solidFill>
                  <a:schemeClr val="accent4"/>
                </a:solidFill>
                <a:ln w="9525">
                  <a:noFill/>
                  <a:round/>
                  <a:headEnd/>
                  <a:tailEnd/>
                </a:ln>
              </p:spPr>
              <p:txBody>
                <a:bodyPr anchor="ctr"/>
                <a:lstStyle/>
                <a:p>
                  <a:pPr algn="ctr"/>
                  <a:endParaRPr>
                    <a:cs typeface="+mn-ea"/>
                    <a:sym typeface="+mn-lt"/>
                  </a:endParaRPr>
                </a:p>
              </p:txBody>
            </p:sp>
            <p:sp>
              <p:nvSpPr>
                <p:cNvPr id="69" name="Oval 192"/>
                <p:cNvSpPr>
                  <a:spLocks/>
                </p:cNvSpPr>
                <p:nvPr/>
              </p:nvSpPr>
              <p:spPr bwMode="auto">
                <a:xfrm>
                  <a:off x="3703964" y="1872618"/>
                  <a:ext cx="543558" cy="543558"/>
                </a:xfrm>
                <a:prstGeom prst="ellipse">
                  <a:avLst/>
                </a:prstGeom>
                <a:solidFill>
                  <a:schemeClr val="accent4">
                    <a:lumMod val="75000"/>
                  </a:schemeClr>
                </a:solidFill>
                <a:ln w="9525">
                  <a:noFill/>
                  <a:round/>
                  <a:headEnd/>
                  <a:tailEnd/>
                </a:ln>
              </p:spPr>
              <p:txBody>
                <a:bodyPr anchor="ctr"/>
                <a:lstStyle/>
                <a:p>
                  <a:pPr algn="ctr"/>
                  <a:endParaRPr>
                    <a:cs typeface="+mn-ea"/>
                    <a:sym typeface="+mn-lt"/>
                  </a:endParaRPr>
                </a:p>
              </p:txBody>
            </p:sp>
            <p:sp>
              <p:nvSpPr>
                <p:cNvPr id="70" name="Oval 193"/>
                <p:cNvSpPr>
                  <a:spLocks/>
                </p:cNvSpPr>
                <p:nvPr/>
              </p:nvSpPr>
              <p:spPr bwMode="auto">
                <a:xfrm>
                  <a:off x="3751418" y="1920072"/>
                  <a:ext cx="448650" cy="448650"/>
                </a:xfrm>
                <a:prstGeom prst="ellipse">
                  <a:avLst/>
                </a:prstGeom>
                <a:solidFill>
                  <a:srgbClr val="FFFFFF"/>
                </a:solidFill>
                <a:ln w="9525">
                  <a:noFill/>
                  <a:round/>
                  <a:headEnd/>
                  <a:tailEnd/>
                </a:ln>
              </p:spPr>
              <p:txBody>
                <a:bodyPr anchor="ctr"/>
                <a:lstStyle/>
                <a:p>
                  <a:pPr algn="ctr"/>
                  <a:endParaRPr>
                    <a:cs typeface="+mn-ea"/>
                    <a:sym typeface="+mn-lt"/>
                  </a:endParaRPr>
                </a:p>
              </p:txBody>
            </p:sp>
          </p:grpSp>
          <p:grpSp>
            <p:nvGrpSpPr>
              <p:cNvPr id="36" name="Group 194"/>
              <p:cNvGrpSpPr/>
              <p:nvPr/>
            </p:nvGrpSpPr>
            <p:grpSpPr>
              <a:xfrm rot="5400000" flipV="1">
                <a:off x="7359304" y="4052482"/>
                <a:ext cx="919442" cy="731122"/>
                <a:chOff x="3496126" y="1826578"/>
                <a:chExt cx="799361" cy="635636"/>
              </a:xfrm>
            </p:grpSpPr>
            <p:sp>
              <p:nvSpPr>
                <p:cNvPr id="65" name="Freeform: Shape 195"/>
                <p:cNvSpPr>
                  <a:spLocks/>
                </p:cNvSpPr>
                <p:nvPr/>
              </p:nvSpPr>
              <p:spPr bwMode="auto">
                <a:xfrm>
                  <a:off x="3496126" y="1826578"/>
                  <a:ext cx="799361" cy="635636"/>
                </a:xfrm>
                <a:custGeom>
                  <a:avLst/>
                  <a:gdLst/>
                  <a:ahLst/>
                  <a:cxnLst>
                    <a:cxn ang="0">
                      <a:pos x="180" y="64"/>
                    </a:cxn>
                    <a:cxn ang="0">
                      <a:pos x="180" y="64"/>
                    </a:cxn>
                    <a:cxn ang="0">
                      <a:pos x="178" y="66"/>
                    </a:cxn>
                    <a:cxn ang="0">
                      <a:pos x="0" y="222"/>
                    </a:cxn>
                    <a:cxn ang="0">
                      <a:pos x="178" y="378"/>
                    </a:cxn>
                    <a:cxn ang="0">
                      <a:pos x="180" y="381"/>
                    </a:cxn>
                    <a:cxn ang="0">
                      <a:pos x="180" y="381"/>
                    </a:cxn>
                    <a:cxn ang="0">
                      <a:pos x="336" y="444"/>
                    </a:cxn>
                    <a:cxn ang="0">
                      <a:pos x="558" y="222"/>
                    </a:cxn>
                    <a:cxn ang="0">
                      <a:pos x="336" y="0"/>
                    </a:cxn>
                    <a:cxn ang="0">
                      <a:pos x="180" y="64"/>
                    </a:cxn>
                  </a:cxnLst>
                  <a:rect l="0" t="0" r="r" b="b"/>
                  <a:pathLst>
                    <a:path w="558" h="444">
                      <a:moveTo>
                        <a:pt x="180" y="64"/>
                      </a:moveTo>
                      <a:cubicBezTo>
                        <a:pt x="180" y="64"/>
                        <a:pt x="180" y="64"/>
                        <a:pt x="180" y="64"/>
                      </a:cubicBezTo>
                      <a:cubicBezTo>
                        <a:pt x="180" y="64"/>
                        <a:pt x="179" y="65"/>
                        <a:pt x="178" y="66"/>
                      </a:cubicBezTo>
                      <a:cubicBezTo>
                        <a:pt x="77" y="163"/>
                        <a:pt x="0" y="222"/>
                        <a:pt x="0" y="222"/>
                      </a:cubicBezTo>
                      <a:cubicBezTo>
                        <a:pt x="0" y="222"/>
                        <a:pt x="73" y="273"/>
                        <a:pt x="178" y="378"/>
                      </a:cubicBezTo>
                      <a:cubicBezTo>
                        <a:pt x="179" y="379"/>
                        <a:pt x="180" y="381"/>
                        <a:pt x="180" y="381"/>
                      </a:cubicBezTo>
                      <a:cubicBezTo>
                        <a:pt x="180" y="381"/>
                        <a:pt x="180" y="381"/>
                        <a:pt x="180" y="381"/>
                      </a:cubicBezTo>
                      <a:cubicBezTo>
                        <a:pt x="220" y="420"/>
                        <a:pt x="275" y="444"/>
                        <a:pt x="336" y="444"/>
                      </a:cubicBezTo>
                      <a:cubicBezTo>
                        <a:pt x="458" y="444"/>
                        <a:pt x="558" y="345"/>
                        <a:pt x="558" y="222"/>
                      </a:cubicBezTo>
                      <a:cubicBezTo>
                        <a:pt x="558" y="99"/>
                        <a:pt x="458" y="0"/>
                        <a:pt x="336" y="0"/>
                      </a:cubicBezTo>
                      <a:cubicBezTo>
                        <a:pt x="275" y="0"/>
                        <a:pt x="220" y="24"/>
                        <a:pt x="180" y="64"/>
                      </a:cubicBezTo>
                      <a:close/>
                    </a:path>
                  </a:pathLst>
                </a:custGeom>
                <a:solidFill>
                  <a:schemeClr val="accent5"/>
                </a:solidFill>
                <a:ln w="9525">
                  <a:noFill/>
                  <a:round/>
                  <a:headEnd/>
                  <a:tailEnd/>
                </a:ln>
              </p:spPr>
              <p:txBody>
                <a:bodyPr anchor="ctr"/>
                <a:lstStyle/>
                <a:p>
                  <a:pPr algn="ctr"/>
                  <a:endParaRPr>
                    <a:cs typeface="+mn-ea"/>
                    <a:sym typeface="+mn-lt"/>
                  </a:endParaRPr>
                </a:p>
              </p:txBody>
            </p:sp>
            <p:sp>
              <p:nvSpPr>
                <p:cNvPr id="66" name="Oval 196"/>
                <p:cNvSpPr>
                  <a:spLocks/>
                </p:cNvSpPr>
                <p:nvPr/>
              </p:nvSpPr>
              <p:spPr bwMode="auto">
                <a:xfrm>
                  <a:off x="3703964" y="1872618"/>
                  <a:ext cx="543558" cy="543558"/>
                </a:xfrm>
                <a:prstGeom prst="ellipse">
                  <a:avLst/>
                </a:prstGeom>
                <a:solidFill>
                  <a:schemeClr val="accent5">
                    <a:lumMod val="75000"/>
                  </a:schemeClr>
                </a:solidFill>
                <a:ln w="9525">
                  <a:noFill/>
                  <a:round/>
                  <a:headEnd/>
                  <a:tailEnd/>
                </a:ln>
              </p:spPr>
              <p:txBody>
                <a:bodyPr anchor="ctr"/>
                <a:lstStyle/>
                <a:p>
                  <a:pPr algn="ctr"/>
                  <a:endParaRPr>
                    <a:cs typeface="+mn-ea"/>
                    <a:sym typeface="+mn-lt"/>
                  </a:endParaRPr>
                </a:p>
              </p:txBody>
            </p:sp>
            <p:sp>
              <p:nvSpPr>
                <p:cNvPr id="67" name="Oval 197"/>
                <p:cNvSpPr>
                  <a:spLocks/>
                </p:cNvSpPr>
                <p:nvPr/>
              </p:nvSpPr>
              <p:spPr bwMode="auto">
                <a:xfrm>
                  <a:off x="3751418" y="1920072"/>
                  <a:ext cx="448650" cy="448650"/>
                </a:xfrm>
                <a:prstGeom prst="ellipse">
                  <a:avLst/>
                </a:prstGeom>
                <a:solidFill>
                  <a:srgbClr val="FFFFFF"/>
                </a:solidFill>
                <a:ln w="9525">
                  <a:noFill/>
                  <a:round/>
                  <a:headEnd/>
                  <a:tailEnd/>
                </a:ln>
              </p:spPr>
              <p:txBody>
                <a:bodyPr anchor="ctr"/>
                <a:lstStyle/>
                <a:p>
                  <a:pPr algn="ctr"/>
                  <a:endParaRPr>
                    <a:cs typeface="+mn-ea"/>
                    <a:sym typeface="+mn-lt"/>
                  </a:endParaRPr>
                </a:p>
              </p:txBody>
            </p:sp>
          </p:grpSp>
          <p:grpSp>
            <p:nvGrpSpPr>
              <p:cNvPr id="37" name="Group 198"/>
              <p:cNvGrpSpPr/>
              <p:nvPr/>
            </p:nvGrpSpPr>
            <p:grpSpPr>
              <a:xfrm rot="5400000" flipV="1">
                <a:off x="9292055" y="4052482"/>
                <a:ext cx="919442" cy="731122"/>
                <a:chOff x="3496126" y="1826578"/>
                <a:chExt cx="799361" cy="635636"/>
              </a:xfrm>
            </p:grpSpPr>
            <p:sp>
              <p:nvSpPr>
                <p:cNvPr id="62" name="Freeform: Shape 199"/>
                <p:cNvSpPr>
                  <a:spLocks/>
                </p:cNvSpPr>
                <p:nvPr/>
              </p:nvSpPr>
              <p:spPr bwMode="auto">
                <a:xfrm>
                  <a:off x="3496126" y="1826578"/>
                  <a:ext cx="799361" cy="635636"/>
                </a:xfrm>
                <a:custGeom>
                  <a:avLst/>
                  <a:gdLst/>
                  <a:ahLst/>
                  <a:cxnLst>
                    <a:cxn ang="0">
                      <a:pos x="180" y="64"/>
                    </a:cxn>
                    <a:cxn ang="0">
                      <a:pos x="180" y="64"/>
                    </a:cxn>
                    <a:cxn ang="0">
                      <a:pos x="178" y="66"/>
                    </a:cxn>
                    <a:cxn ang="0">
                      <a:pos x="0" y="222"/>
                    </a:cxn>
                    <a:cxn ang="0">
                      <a:pos x="178" y="378"/>
                    </a:cxn>
                    <a:cxn ang="0">
                      <a:pos x="180" y="381"/>
                    </a:cxn>
                    <a:cxn ang="0">
                      <a:pos x="180" y="381"/>
                    </a:cxn>
                    <a:cxn ang="0">
                      <a:pos x="336" y="444"/>
                    </a:cxn>
                    <a:cxn ang="0">
                      <a:pos x="558" y="222"/>
                    </a:cxn>
                    <a:cxn ang="0">
                      <a:pos x="336" y="0"/>
                    </a:cxn>
                    <a:cxn ang="0">
                      <a:pos x="180" y="64"/>
                    </a:cxn>
                  </a:cxnLst>
                  <a:rect l="0" t="0" r="r" b="b"/>
                  <a:pathLst>
                    <a:path w="558" h="444">
                      <a:moveTo>
                        <a:pt x="180" y="64"/>
                      </a:moveTo>
                      <a:cubicBezTo>
                        <a:pt x="180" y="64"/>
                        <a:pt x="180" y="64"/>
                        <a:pt x="180" y="64"/>
                      </a:cubicBezTo>
                      <a:cubicBezTo>
                        <a:pt x="180" y="64"/>
                        <a:pt x="179" y="65"/>
                        <a:pt x="178" y="66"/>
                      </a:cubicBezTo>
                      <a:cubicBezTo>
                        <a:pt x="77" y="163"/>
                        <a:pt x="0" y="222"/>
                        <a:pt x="0" y="222"/>
                      </a:cubicBezTo>
                      <a:cubicBezTo>
                        <a:pt x="0" y="222"/>
                        <a:pt x="73" y="273"/>
                        <a:pt x="178" y="378"/>
                      </a:cubicBezTo>
                      <a:cubicBezTo>
                        <a:pt x="179" y="379"/>
                        <a:pt x="180" y="381"/>
                        <a:pt x="180" y="381"/>
                      </a:cubicBezTo>
                      <a:cubicBezTo>
                        <a:pt x="180" y="381"/>
                        <a:pt x="180" y="381"/>
                        <a:pt x="180" y="381"/>
                      </a:cubicBezTo>
                      <a:cubicBezTo>
                        <a:pt x="220" y="420"/>
                        <a:pt x="275" y="444"/>
                        <a:pt x="336" y="444"/>
                      </a:cubicBezTo>
                      <a:cubicBezTo>
                        <a:pt x="458" y="444"/>
                        <a:pt x="558" y="345"/>
                        <a:pt x="558" y="222"/>
                      </a:cubicBezTo>
                      <a:cubicBezTo>
                        <a:pt x="558" y="99"/>
                        <a:pt x="458" y="0"/>
                        <a:pt x="336" y="0"/>
                      </a:cubicBezTo>
                      <a:cubicBezTo>
                        <a:pt x="275" y="0"/>
                        <a:pt x="220" y="24"/>
                        <a:pt x="180" y="64"/>
                      </a:cubicBezTo>
                      <a:close/>
                    </a:path>
                  </a:pathLst>
                </a:custGeom>
                <a:solidFill>
                  <a:schemeClr val="accent6"/>
                </a:solidFill>
                <a:ln w="9525">
                  <a:noFill/>
                  <a:round/>
                  <a:headEnd/>
                  <a:tailEnd/>
                </a:ln>
              </p:spPr>
              <p:txBody>
                <a:bodyPr anchor="ctr"/>
                <a:lstStyle/>
                <a:p>
                  <a:pPr algn="ctr"/>
                  <a:endParaRPr>
                    <a:cs typeface="+mn-ea"/>
                    <a:sym typeface="+mn-lt"/>
                  </a:endParaRPr>
                </a:p>
              </p:txBody>
            </p:sp>
            <p:sp>
              <p:nvSpPr>
                <p:cNvPr id="63" name="Oval 200"/>
                <p:cNvSpPr>
                  <a:spLocks/>
                </p:cNvSpPr>
                <p:nvPr/>
              </p:nvSpPr>
              <p:spPr bwMode="auto">
                <a:xfrm>
                  <a:off x="3703964" y="1872618"/>
                  <a:ext cx="543558" cy="543558"/>
                </a:xfrm>
                <a:prstGeom prst="ellipse">
                  <a:avLst/>
                </a:prstGeom>
                <a:solidFill>
                  <a:schemeClr val="accent6">
                    <a:lumMod val="75000"/>
                  </a:schemeClr>
                </a:solidFill>
                <a:ln w="9525">
                  <a:noFill/>
                  <a:round/>
                  <a:headEnd/>
                  <a:tailEnd/>
                </a:ln>
              </p:spPr>
              <p:txBody>
                <a:bodyPr anchor="ctr"/>
                <a:lstStyle/>
                <a:p>
                  <a:pPr algn="ctr"/>
                  <a:endParaRPr>
                    <a:cs typeface="+mn-ea"/>
                    <a:sym typeface="+mn-lt"/>
                  </a:endParaRPr>
                </a:p>
              </p:txBody>
            </p:sp>
            <p:sp>
              <p:nvSpPr>
                <p:cNvPr id="64" name="Oval 201"/>
                <p:cNvSpPr>
                  <a:spLocks/>
                </p:cNvSpPr>
                <p:nvPr/>
              </p:nvSpPr>
              <p:spPr bwMode="auto">
                <a:xfrm>
                  <a:off x="3751418" y="1920072"/>
                  <a:ext cx="448650" cy="448650"/>
                </a:xfrm>
                <a:prstGeom prst="ellipse">
                  <a:avLst/>
                </a:prstGeom>
                <a:solidFill>
                  <a:srgbClr val="FFFFFF"/>
                </a:solidFill>
                <a:ln w="9525">
                  <a:noFill/>
                  <a:round/>
                  <a:headEnd/>
                  <a:tailEnd/>
                </a:ln>
              </p:spPr>
              <p:txBody>
                <a:bodyPr anchor="ctr"/>
                <a:lstStyle/>
                <a:p>
                  <a:pPr algn="ctr"/>
                  <a:endParaRPr>
                    <a:cs typeface="+mn-ea"/>
                    <a:sym typeface="+mn-lt"/>
                  </a:endParaRPr>
                </a:p>
              </p:txBody>
            </p:sp>
          </p:grpSp>
          <p:grpSp>
            <p:nvGrpSpPr>
              <p:cNvPr id="38" name="Group 202"/>
              <p:cNvGrpSpPr/>
              <p:nvPr/>
            </p:nvGrpSpPr>
            <p:grpSpPr>
              <a:xfrm>
                <a:off x="4209967" y="4320768"/>
                <a:ext cx="367817" cy="370501"/>
                <a:chOff x="1905000" y="3457575"/>
                <a:chExt cx="217488" cy="219075"/>
              </a:xfrm>
              <a:solidFill>
                <a:schemeClr val="accent3"/>
              </a:solidFill>
            </p:grpSpPr>
            <p:sp>
              <p:nvSpPr>
                <p:cNvPr id="57" name="Freeform: Shape 203"/>
                <p:cNvSpPr>
                  <a:spLocks/>
                </p:cNvSpPr>
                <p:nvPr/>
              </p:nvSpPr>
              <p:spPr bwMode="auto">
                <a:xfrm>
                  <a:off x="1905000" y="3457575"/>
                  <a:ext cx="217488" cy="219075"/>
                </a:xfrm>
                <a:custGeom>
                  <a:avLst/>
                  <a:gdLst/>
                  <a:ahLst/>
                  <a:cxnLst>
                    <a:cxn ang="0">
                      <a:pos x="76" y="9"/>
                    </a:cxn>
                    <a:cxn ang="0">
                      <a:pos x="53" y="0"/>
                    </a:cxn>
                    <a:cxn ang="0">
                      <a:pos x="30" y="9"/>
                    </a:cxn>
                    <a:cxn ang="0">
                      <a:pos x="21" y="32"/>
                    </a:cxn>
                    <a:cxn ang="0">
                      <a:pos x="25" y="48"/>
                    </a:cxn>
                    <a:cxn ang="0">
                      <a:pos x="1" y="73"/>
                    </a:cxn>
                    <a:cxn ang="0">
                      <a:pos x="0" y="75"/>
                    </a:cxn>
                    <a:cxn ang="0">
                      <a:pos x="1" y="77"/>
                    </a:cxn>
                    <a:cxn ang="0">
                      <a:pos x="8" y="85"/>
                    </a:cxn>
                    <a:cxn ang="0">
                      <a:pos x="10" y="85"/>
                    </a:cxn>
                    <a:cxn ang="0">
                      <a:pos x="12" y="85"/>
                    </a:cxn>
                    <a:cxn ang="0">
                      <a:pos x="37" y="60"/>
                    </a:cxn>
                    <a:cxn ang="0">
                      <a:pos x="53" y="64"/>
                    </a:cxn>
                    <a:cxn ang="0">
                      <a:pos x="76" y="55"/>
                    </a:cxn>
                    <a:cxn ang="0">
                      <a:pos x="85" y="32"/>
                    </a:cxn>
                    <a:cxn ang="0">
                      <a:pos x="76" y="9"/>
                    </a:cxn>
                    <a:cxn ang="0">
                      <a:pos x="10" y="79"/>
                    </a:cxn>
                    <a:cxn ang="0">
                      <a:pos x="6" y="75"/>
                    </a:cxn>
                    <a:cxn ang="0">
                      <a:pos x="28" y="53"/>
                    </a:cxn>
                    <a:cxn ang="0">
                      <a:pos x="30" y="55"/>
                    </a:cxn>
                    <a:cxn ang="0">
                      <a:pos x="32" y="57"/>
                    </a:cxn>
                    <a:cxn ang="0">
                      <a:pos x="10" y="79"/>
                    </a:cxn>
                    <a:cxn ang="0">
                      <a:pos x="72" y="51"/>
                    </a:cxn>
                    <a:cxn ang="0">
                      <a:pos x="53" y="59"/>
                    </a:cxn>
                    <a:cxn ang="0">
                      <a:pos x="34" y="51"/>
                    </a:cxn>
                    <a:cxn ang="0">
                      <a:pos x="26" y="32"/>
                    </a:cxn>
                    <a:cxn ang="0">
                      <a:pos x="34" y="13"/>
                    </a:cxn>
                    <a:cxn ang="0">
                      <a:pos x="53" y="5"/>
                    </a:cxn>
                    <a:cxn ang="0">
                      <a:pos x="72" y="13"/>
                    </a:cxn>
                    <a:cxn ang="0">
                      <a:pos x="80" y="32"/>
                    </a:cxn>
                    <a:cxn ang="0">
                      <a:pos x="72" y="51"/>
                    </a:cxn>
                  </a:cxnLst>
                  <a:rect l="0" t="0" r="r" b="b"/>
                  <a:pathLst>
                    <a:path w="85" h="85">
                      <a:moveTo>
                        <a:pt x="76" y="9"/>
                      </a:moveTo>
                      <a:cubicBezTo>
                        <a:pt x="70" y="3"/>
                        <a:pt x="62" y="0"/>
                        <a:pt x="53" y="0"/>
                      </a:cubicBezTo>
                      <a:cubicBezTo>
                        <a:pt x="44" y="0"/>
                        <a:pt x="36" y="3"/>
                        <a:pt x="30" y="9"/>
                      </a:cubicBezTo>
                      <a:cubicBezTo>
                        <a:pt x="24" y="15"/>
                        <a:pt x="21" y="23"/>
                        <a:pt x="21" y="32"/>
                      </a:cubicBezTo>
                      <a:cubicBezTo>
                        <a:pt x="21" y="38"/>
                        <a:pt x="22" y="43"/>
                        <a:pt x="25" y="48"/>
                      </a:cubicBezTo>
                      <a:cubicBezTo>
                        <a:pt x="1" y="73"/>
                        <a:pt x="1" y="73"/>
                        <a:pt x="1" y="73"/>
                      </a:cubicBezTo>
                      <a:cubicBezTo>
                        <a:pt x="0" y="74"/>
                        <a:pt x="0" y="74"/>
                        <a:pt x="0" y="75"/>
                      </a:cubicBezTo>
                      <a:cubicBezTo>
                        <a:pt x="0" y="76"/>
                        <a:pt x="0" y="76"/>
                        <a:pt x="1" y="77"/>
                      </a:cubicBezTo>
                      <a:cubicBezTo>
                        <a:pt x="8" y="85"/>
                        <a:pt x="8" y="85"/>
                        <a:pt x="8" y="85"/>
                      </a:cubicBezTo>
                      <a:cubicBezTo>
                        <a:pt x="9" y="85"/>
                        <a:pt x="9" y="85"/>
                        <a:pt x="10" y="85"/>
                      </a:cubicBezTo>
                      <a:cubicBezTo>
                        <a:pt x="11" y="85"/>
                        <a:pt x="12" y="85"/>
                        <a:pt x="12" y="85"/>
                      </a:cubicBezTo>
                      <a:cubicBezTo>
                        <a:pt x="37" y="60"/>
                        <a:pt x="37" y="60"/>
                        <a:pt x="37" y="60"/>
                      </a:cubicBezTo>
                      <a:cubicBezTo>
                        <a:pt x="42" y="63"/>
                        <a:pt x="47" y="64"/>
                        <a:pt x="53" y="64"/>
                      </a:cubicBezTo>
                      <a:cubicBezTo>
                        <a:pt x="62" y="64"/>
                        <a:pt x="70" y="61"/>
                        <a:pt x="76" y="55"/>
                      </a:cubicBezTo>
                      <a:cubicBezTo>
                        <a:pt x="82" y="49"/>
                        <a:pt x="85" y="41"/>
                        <a:pt x="85" y="32"/>
                      </a:cubicBezTo>
                      <a:cubicBezTo>
                        <a:pt x="85" y="23"/>
                        <a:pt x="82" y="15"/>
                        <a:pt x="76" y="9"/>
                      </a:cubicBezTo>
                      <a:close/>
                      <a:moveTo>
                        <a:pt x="10" y="79"/>
                      </a:moveTo>
                      <a:cubicBezTo>
                        <a:pt x="6" y="75"/>
                        <a:pt x="6" y="75"/>
                        <a:pt x="6" y="75"/>
                      </a:cubicBezTo>
                      <a:cubicBezTo>
                        <a:pt x="28" y="53"/>
                        <a:pt x="28" y="53"/>
                        <a:pt x="28" y="53"/>
                      </a:cubicBezTo>
                      <a:cubicBezTo>
                        <a:pt x="29" y="53"/>
                        <a:pt x="30" y="54"/>
                        <a:pt x="30" y="55"/>
                      </a:cubicBezTo>
                      <a:cubicBezTo>
                        <a:pt x="31" y="56"/>
                        <a:pt x="32" y="56"/>
                        <a:pt x="32" y="57"/>
                      </a:cubicBezTo>
                      <a:lnTo>
                        <a:pt x="10" y="79"/>
                      </a:lnTo>
                      <a:close/>
                      <a:moveTo>
                        <a:pt x="72" y="51"/>
                      </a:moveTo>
                      <a:cubicBezTo>
                        <a:pt x="67" y="56"/>
                        <a:pt x="60" y="59"/>
                        <a:pt x="53" y="59"/>
                      </a:cubicBezTo>
                      <a:cubicBezTo>
                        <a:pt x="46" y="59"/>
                        <a:pt x="39" y="56"/>
                        <a:pt x="34" y="51"/>
                      </a:cubicBezTo>
                      <a:cubicBezTo>
                        <a:pt x="29" y="46"/>
                        <a:pt x="26" y="39"/>
                        <a:pt x="26" y="32"/>
                      </a:cubicBezTo>
                      <a:cubicBezTo>
                        <a:pt x="26" y="25"/>
                        <a:pt x="29" y="18"/>
                        <a:pt x="34" y="13"/>
                      </a:cubicBezTo>
                      <a:cubicBezTo>
                        <a:pt x="39" y="8"/>
                        <a:pt x="46" y="5"/>
                        <a:pt x="53" y="5"/>
                      </a:cubicBezTo>
                      <a:cubicBezTo>
                        <a:pt x="60" y="5"/>
                        <a:pt x="67" y="8"/>
                        <a:pt x="72" y="13"/>
                      </a:cubicBezTo>
                      <a:cubicBezTo>
                        <a:pt x="77" y="18"/>
                        <a:pt x="80" y="25"/>
                        <a:pt x="80" y="32"/>
                      </a:cubicBezTo>
                      <a:cubicBezTo>
                        <a:pt x="80" y="39"/>
                        <a:pt x="77" y="46"/>
                        <a:pt x="72" y="51"/>
                      </a:cubicBezTo>
                      <a:close/>
                    </a:path>
                  </a:pathLst>
                </a:custGeom>
                <a:grpFill/>
                <a:ln w="9525">
                  <a:noFill/>
                  <a:round/>
                  <a:headEnd/>
                  <a:tailEnd/>
                </a:ln>
              </p:spPr>
              <p:txBody>
                <a:bodyPr anchor="ctr"/>
                <a:lstStyle/>
                <a:p>
                  <a:pPr algn="ctr"/>
                  <a:endParaRPr>
                    <a:cs typeface="+mn-ea"/>
                    <a:sym typeface="+mn-lt"/>
                  </a:endParaRPr>
                </a:p>
              </p:txBody>
            </p:sp>
            <p:sp>
              <p:nvSpPr>
                <p:cNvPr id="58" name="Freeform: Shape 204"/>
                <p:cNvSpPr>
                  <a:spLocks/>
                </p:cNvSpPr>
                <p:nvPr/>
              </p:nvSpPr>
              <p:spPr bwMode="auto">
                <a:xfrm>
                  <a:off x="1992313" y="3548063"/>
                  <a:ext cx="107950" cy="50800"/>
                </a:xfrm>
                <a:custGeom>
                  <a:avLst/>
                  <a:gdLst/>
                  <a:ahLst/>
                  <a:cxnLst>
                    <a:cxn ang="0">
                      <a:pos x="40" y="0"/>
                    </a:cxn>
                    <a:cxn ang="0">
                      <a:pos x="38" y="2"/>
                    </a:cxn>
                    <a:cxn ang="0">
                      <a:pos x="33" y="11"/>
                    </a:cxn>
                    <a:cxn ang="0">
                      <a:pos x="19" y="17"/>
                    </a:cxn>
                    <a:cxn ang="0">
                      <a:pos x="5" y="11"/>
                    </a:cxn>
                    <a:cxn ang="0">
                      <a:pos x="3" y="9"/>
                    </a:cxn>
                    <a:cxn ang="0">
                      <a:pos x="1" y="8"/>
                    </a:cxn>
                    <a:cxn ang="0">
                      <a:pos x="1" y="11"/>
                    </a:cxn>
                    <a:cxn ang="0">
                      <a:pos x="3" y="13"/>
                    </a:cxn>
                    <a:cxn ang="0">
                      <a:pos x="19" y="20"/>
                    </a:cxn>
                    <a:cxn ang="0">
                      <a:pos x="35" y="13"/>
                    </a:cxn>
                    <a:cxn ang="0">
                      <a:pos x="42" y="2"/>
                    </a:cxn>
                    <a:cxn ang="0">
                      <a:pos x="40" y="0"/>
                    </a:cxn>
                  </a:cxnLst>
                  <a:rect l="0" t="0" r="r" b="b"/>
                  <a:pathLst>
                    <a:path w="42" h="20">
                      <a:moveTo>
                        <a:pt x="40" y="0"/>
                      </a:moveTo>
                      <a:cubicBezTo>
                        <a:pt x="39" y="0"/>
                        <a:pt x="38" y="1"/>
                        <a:pt x="38" y="2"/>
                      </a:cubicBezTo>
                      <a:cubicBezTo>
                        <a:pt x="37" y="5"/>
                        <a:pt x="35" y="8"/>
                        <a:pt x="33" y="11"/>
                      </a:cubicBezTo>
                      <a:cubicBezTo>
                        <a:pt x="29" y="15"/>
                        <a:pt x="24" y="17"/>
                        <a:pt x="19" y="17"/>
                      </a:cubicBezTo>
                      <a:cubicBezTo>
                        <a:pt x="14" y="17"/>
                        <a:pt x="9" y="15"/>
                        <a:pt x="5" y="11"/>
                      </a:cubicBezTo>
                      <a:cubicBezTo>
                        <a:pt x="5" y="10"/>
                        <a:pt x="4" y="9"/>
                        <a:pt x="3" y="9"/>
                      </a:cubicBezTo>
                      <a:cubicBezTo>
                        <a:pt x="3" y="8"/>
                        <a:pt x="2" y="8"/>
                        <a:pt x="1" y="8"/>
                      </a:cubicBezTo>
                      <a:cubicBezTo>
                        <a:pt x="0" y="9"/>
                        <a:pt x="0" y="10"/>
                        <a:pt x="1" y="11"/>
                      </a:cubicBezTo>
                      <a:cubicBezTo>
                        <a:pt x="1" y="12"/>
                        <a:pt x="2" y="13"/>
                        <a:pt x="3" y="13"/>
                      </a:cubicBezTo>
                      <a:cubicBezTo>
                        <a:pt x="7" y="18"/>
                        <a:pt x="13" y="20"/>
                        <a:pt x="19" y="20"/>
                      </a:cubicBezTo>
                      <a:cubicBezTo>
                        <a:pt x="25" y="20"/>
                        <a:pt x="31" y="18"/>
                        <a:pt x="35" y="13"/>
                      </a:cubicBezTo>
                      <a:cubicBezTo>
                        <a:pt x="38" y="10"/>
                        <a:pt x="41" y="7"/>
                        <a:pt x="42" y="2"/>
                      </a:cubicBezTo>
                      <a:cubicBezTo>
                        <a:pt x="42" y="1"/>
                        <a:pt x="41" y="0"/>
                        <a:pt x="40" y="0"/>
                      </a:cubicBezTo>
                      <a:close/>
                    </a:path>
                  </a:pathLst>
                </a:custGeom>
                <a:grpFill/>
                <a:ln w="9525">
                  <a:noFill/>
                  <a:round/>
                  <a:headEnd/>
                  <a:tailEnd/>
                </a:ln>
              </p:spPr>
              <p:txBody>
                <a:bodyPr anchor="ctr"/>
                <a:lstStyle/>
                <a:p>
                  <a:pPr algn="ctr"/>
                  <a:endParaRPr>
                    <a:cs typeface="+mn-ea"/>
                    <a:sym typeface="+mn-lt"/>
                  </a:endParaRPr>
                </a:p>
              </p:txBody>
            </p:sp>
            <p:sp>
              <p:nvSpPr>
                <p:cNvPr id="59" name="Freeform: Shape 205"/>
                <p:cNvSpPr>
                  <a:spLocks/>
                </p:cNvSpPr>
                <p:nvPr/>
              </p:nvSpPr>
              <p:spPr bwMode="auto">
                <a:xfrm>
                  <a:off x="1976438" y="3481388"/>
                  <a:ext cx="123825" cy="79375"/>
                </a:xfrm>
                <a:custGeom>
                  <a:avLst/>
                  <a:gdLst/>
                  <a:ahLst/>
                  <a:cxnLst>
                    <a:cxn ang="0">
                      <a:pos x="6" y="29"/>
                    </a:cxn>
                    <a:cxn ang="0">
                      <a:pos x="11" y="9"/>
                    </a:cxn>
                    <a:cxn ang="0">
                      <a:pos x="25" y="3"/>
                    </a:cxn>
                    <a:cxn ang="0">
                      <a:pos x="39" y="9"/>
                    </a:cxn>
                    <a:cxn ang="0">
                      <a:pos x="44" y="18"/>
                    </a:cxn>
                    <a:cxn ang="0">
                      <a:pos x="46" y="19"/>
                    </a:cxn>
                    <a:cxn ang="0">
                      <a:pos x="47" y="17"/>
                    </a:cxn>
                    <a:cxn ang="0">
                      <a:pos x="41" y="7"/>
                    </a:cxn>
                    <a:cxn ang="0">
                      <a:pos x="25" y="0"/>
                    </a:cxn>
                    <a:cxn ang="0">
                      <a:pos x="9" y="7"/>
                    </a:cxn>
                    <a:cxn ang="0">
                      <a:pos x="3" y="30"/>
                    </a:cxn>
                    <a:cxn ang="0">
                      <a:pos x="5" y="31"/>
                    </a:cxn>
                    <a:cxn ang="0">
                      <a:pos x="5" y="31"/>
                    </a:cxn>
                    <a:cxn ang="0">
                      <a:pos x="6" y="29"/>
                    </a:cxn>
                  </a:cxnLst>
                  <a:rect l="0" t="0" r="r" b="b"/>
                  <a:pathLst>
                    <a:path w="48" h="31">
                      <a:moveTo>
                        <a:pt x="6" y="29"/>
                      </a:moveTo>
                      <a:cubicBezTo>
                        <a:pt x="4" y="22"/>
                        <a:pt x="6" y="14"/>
                        <a:pt x="11" y="9"/>
                      </a:cubicBezTo>
                      <a:cubicBezTo>
                        <a:pt x="15" y="6"/>
                        <a:pt x="20" y="3"/>
                        <a:pt x="25" y="3"/>
                      </a:cubicBezTo>
                      <a:cubicBezTo>
                        <a:pt x="30" y="3"/>
                        <a:pt x="35" y="6"/>
                        <a:pt x="39" y="9"/>
                      </a:cubicBezTo>
                      <a:cubicBezTo>
                        <a:pt x="41" y="12"/>
                        <a:pt x="43" y="15"/>
                        <a:pt x="44" y="18"/>
                      </a:cubicBezTo>
                      <a:cubicBezTo>
                        <a:pt x="44" y="19"/>
                        <a:pt x="45" y="20"/>
                        <a:pt x="46" y="19"/>
                      </a:cubicBezTo>
                      <a:cubicBezTo>
                        <a:pt x="47" y="19"/>
                        <a:pt x="48" y="18"/>
                        <a:pt x="47" y="17"/>
                      </a:cubicBezTo>
                      <a:cubicBezTo>
                        <a:pt x="46" y="13"/>
                        <a:pt x="44" y="10"/>
                        <a:pt x="41" y="7"/>
                      </a:cubicBezTo>
                      <a:cubicBezTo>
                        <a:pt x="37" y="2"/>
                        <a:pt x="31" y="0"/>
                        <a:pt x="25" y="0"/>
                      </a:cubicBezTo>
                      <a:cubicBezTo>
                        <a:pt x="19" y="0"/>
                        <a:pt x="13" y="2"/>
                        <a:pt x="9" y="7"/>
                      </a:cubicBezTo>
                      <a:cubicBezTo>
                        <a:pt x="3" y="13"/>
                        <a:pt x="0" y="22"/>
                        <a:pt x="3" y="30"/>
                      </a:cubicBezTo>
                      <a:cubicBezTo>
                        <a:pt x="3" y="31"/>
                        <a:pt x="4" y="31"/>
                        <a:pt x="5" y="31"/>
                      </a:cubicBezTo>
                      <a:cubicBezTo>
                        <a:pt x="5" y="31"/>
                        <a:pt x="5" y="31"/>
                        <a:pt x="5" y="31"/>
                      </a:cubicBezTo>
                      <a:cubicBezTo>
                        <a:pt x="6" y="31"/>
                        <a:pt x="7" y="30"/>
                        <a:pt x="6" y="29"/>
                      </a:cubicBezTo>
                      <a:close/>
                    </a:path>
                  </a:pathLst>
                </a:custGeom>
                <a:grpFill/>
                <a:ln w="9525">
                  <a:noFill/>
                  <a:round/>
                  <a:headEnd/>
                  <a:tailEnd/>
                </a:ln>
              </p:spPr>
              <p:txBody>
                <a:bodyPr anchor="ctr"/>
                <a:lstStyle/>
                <a:p>
                  <a:pPr algn="ctr"/>
                  <a:endParaRPr>
                    <a:cs typeface="+mn-ea"/>
                    <a:sym typeface="+mn-lt"/>
                  </a:endParaRPr>
                </a:p>
              </p:txBody>
            </p:sp>
            <p:sp>
              <p:nvSpPr>
                <p:cNvPr id="60" name="Freeform: Shape 206"/>
                <p:cNvSpPr>
                  <a:spLocks/>
                </p:cNvSpPr>
                <p:nvPr/>
              </p:nvSpPr>
              <p:spPr bwMode="auto">
                <a:xfrm>
                  <a:off x="2043113" y="3498850"/>
                  <a:ext cx="28575" cy="20638"/>
                </a:xfrm>
                <a:custGeom>
                  <a:avLst/>
                  <a:gdLst/>
                  <a:ahLst/>
                  <a:cxnLst>
                    <a:cxn ang="0">
                      <a:pos x="3" y="1"/>
                    </a:cxn>
                    <a:cxn ang="0">
                      <a:pos x="0" y="2"/>
                    </a:cxn>
                    <a:cxn ang="0">
                      <a:pos x="2" y="4"/>
                    </a:cxn>
                    <a:cxn ang="0">
                      <a:pos x="8" y="7"/>
                    </a:cxn>
                    <a:cxn ang="0">
                      <a:pos x="9" y="8"/>
                    </a:cxn>
                    <a:cxn ang="0">
                      <a:pos x="10" y="7"/>
                    </a:cxn>
                    <a:cxn ang="0">
                      <a:pos x="10" y="5"/>
                    </a:cxn>
                    <a:cxn ang="0">
                      <a:pos x="3" y="1"/>
                    </a:cxn>
                  </a:cxnLst>
                  <a:rect l="0" t="0" r="r" b="b"/>
                  <a:pathLst>
                    <a:path w="11" h="8">
                      <a:moveTo>
                        <a:pt x="3" y="1"/>
                      </a:moveTo>
                      <a:cubicBezTo>
                        <a:pt x="2" y="0"/>
                        <a:pt x="1" y="1"/>
                        <a:pt x="0" y="2"/>
                      </a:cubicBezTo>
                      <a:cubicBezTo>
                        <a:pt x="0" y="3"/>
                        <a:pt x="1" y="4"/>
                        <a:pt x="2" y="4"/>
                      </a:cubicBezTo>
                      <a:cubicBezTo>
                        <a:pt x="4" y="5"/>
                        <a:pt x="6" y="6"/>
                        <a:pt x="8" y="7"/>
                      </a:cubicBezTo>
                      <a:cubicBezTo>
                        <a:pt x="8" y="8"/>
                        <a:pt x="8" y="8"/>
                        <a:pt x="9" y="8"/>
                      </a:cubicBezTo>
                      <a:cubicBezTo>
                        <a:pt x="9" y="8"/>
                        <a:pt x="10" y="8"/>
                        <a:pt x="10" y="7"/>
                      </a:cubicBezTo>
                      <a:cubicBezTo>
                        <a:pt x="11" y="7"/>
                        <a:pt x="11" y="6"/>
                        <a:pt x="10" y="5"/>
                      </a:cubicBezTo>
                      <a:cubicBezTo>
                        <a:pt x="8" y="3"/>
                        <a:pt x="5" y="1"/>
                        <a:pt x="3" y="1"/>
                      </a:cubicBezTo>
                      <a:close/>
                    </a:path>
                  </a:pathLst>
                </a:custGeom>
                <a:grpFill/>
                <a:ln w="9525">
                  <a:noFill/>
                  <a:round/>
                  <a:headEnd/>
                  <a:tailEnd/>
                </a:ln>
              </p:spPr>
              <p:txBody>
                <a:bodyPr anchor="ctr"/>
                <a:lstStyle/>
                <a:p>
                  <a:pPr algn="ctr"/>
                  <a:endParaRPr>
                    <a:cs typeface="+mn-ea"/>
                    <a:sym typeface="+mn-lt"/>
                  </a:endParaRPr>
                </a:p>
              </p:txBody>
            </p:sp>
            <p:sp>
              <p:nvSpPr>
                <p:cNvPr id="61" name="Freeform: Shape 207"/>
                <p:cNvSpPr>
                  <a:spLocks/>
                </p:cNvSpPr>
                <p:nvPr/>
              </p:nvSpPr>
              <p:spPr bwMode="auto">
                <a:xfrm>
                  <a:off x="2070100" y="3522663"/>
                  <a:ext cx="12700" cy="17463"/>
                </a:xfrm>
                <a:custGeom>
                  <a:avLst/>
                  <a:gdLst/>
                  <a:ahLst/>
                  <a:cxnLst>
                    <a:cxn ang="0">
                      <a:pos x="1" y="6"/>
                    </a:cxn>
                    <a:cxn ang="0">
                      <a:pos x="3" y="7"/>
                    </a:cxn>
                    <a:cxn ang="0">
                      <a:pos x="3" y="7"/>
                    </a:cxn>
                    <a:cxn ang="0">
                      <a:pos x="5" y="5"/>
                    </a:cxn>
                    <a:cxn ang="0">
                      <a:pos x="4" y="2"/>
                    </a:cxn>
                    <a:cxn ang="0">
                      <a:pos x="2" y="1"/>
                    </a:cxn>
                    <a:cxn ang="0">
                      <a:pos x="1" y="3"/>
                    </a:cxn>
                    <a:cxn ang="0">
                      <a:pos x="1" y="6"/>
                    </a:cxn>
                  </a:cxnLst>
                  <a:rect l="0" t="0" r="r" b="b"/>
                  <a:pathLst>
                    <a:path w="5" h="7">
                      <a:moveTo>
                        <a:pt x="1" y="6"/>
                      </a:moveTo>
                      <a:cubicBezTo>
                        <a:pt x="1" y="7"/>
                        <a:pt x="2" y="7"/>
                        <a:pt x="3" y="7"/>
                      </a:cubicBezTo>
                      <a:cubicBezTo>
                        <a:pt x="3" y="7"/>
                        <a:pt x="3" y="7"/>
                        <a:pt x="3" y="7"/>
                      </a:cubicBezTo>
                      <a:cubicBezTo>
                        <a:pt x="4" y="7"/>
                        <a:pt x="5" y="6"/>
                        <a:pt x="5" y="5"/>
                      </a:cubicBezTo>
                      <a:cubicBezTo>
                        <a:pt x="5" y="4"/>
                        <a:pt x="4" y="3"/>
                        <a:pt x="4" y="2"/>
                      </a:cubicBezTo>
                      <a:cubicBezTo>
                        <a:pt x="4" y="1"/>
                        <a:pt x="3" y="0"/>
                        <a:pt x="2" y="1"/>
                      </a:cubicBezTo>
                      <a:cubicBezTo>
                        <a:pt x="1" y="1"/>
                        <a:pt x="0" y="2"/>
                        <a:pt x="1" y="3"/>
                      </a:cubicBezTo>
                      <a:cubicBezTo>
                        <a:pt x="1" y="4"/>
                        <a:pt x="1" y="5"/>
                        <a:pt x="1" y="6"/>
                      </a:cubicBezTo>
                      <a:close/>
                    </a:path>
                  </a:pathLst>
                </a:custGeom>
                <a:grpFill/>
                <a:ln w="9525">
                  <a:noFill/>
                  <a:round/>
                  <a:headEnd/>
                  <a:tailEnd/>
                </a:ln>
              </p:spPr>
              <p:txBody>
                <a:bodyPr anchor="ctr"/>
                <a:lstStyle/>
                <a:p>
                  <a:pPr algn="ctr"/>
                  <a:endParaRPr>
                    <a:cs typeface="+mn-ea"/>
                    <a:sym typeface="+mn-lt"/>
                  </a:endParaRPr>
                </a:p>
              </p:txBody>
            </p:sp>
          </p:grpSp>
          <p:grpSp>
            <p:nvGrpSpPr>
              <p:cNvPr id="39" name="Group 208"/>
              <p:cNvGrpSpPr/>
              <p:nvPr/>
            </p:nvGrpSpPr>
            <p:grpSpPr>
              <a:xfrm>
                <a:off x="2271878" y="4302089"/>
                <a:ext cx="310352" cy="407892"/>
                <a:chOff x="2513013" y="3457575"/>
                <a:chExt cx="166688" cy="219075"/>
              </a:xfrm>
              <a:solidFill>
                <a:schemeClr val="accent2"/>
              </a:solidFill>
            </p:grpSpPr>
            <p:sp>
              <p:nvSpPr>
                <p:cNvPr id="55" name="Freeform: Shape 209"/>
                <p:cNvSpPr>
                  <a:spLocks/>
                </p:cNvSpPr>
                <p:nvPr/>
              </p:nvSpPr>
              <p:spPr bwMode="auto">
                <a:xfrm>
                  <a:off x="2544763" y="3482975"/>
                  <a:ext cx="80963" cy="73025"/>
                </a:xfrm>
                <a:custGeom>
                  <a:avLst/>
                  <a:gdLst/>
                  <a:ahLst/>
                  <a:cxnLst>
                    <a:cxn ang="0">
                      <a:pos x="3" y="28"/>
                    </a:cxn>
                    <a:cxn ang="0">
                      <a:pos x="4" y="26"/>
                    </a:cxn>
                    <a:cxn ang="0">
                      <a:pos x="4" y="19"/>
                    </a:cxn>
                    <a:cxn ang="0">
                      <a:pos x="23" y="5"/>
                    </a:cxn>
                    <a:cxn ang="0">
                      <a:pos x="29" y="8"/>
                    </a:cxn>
                    <a:cxn ang="0">
                      <a:pos x="31" y="7"/>
                    </a:cxn>
                    <a:cxn ang="0">
                      <a:pos x="31" y="5"/>
                    </a:cxn>
                    <a:cxn ang="0">
                      <a:pos x="24" y="2"/>
                    </a:cxn>
                    <a:cxn ang="0">
                      <a:pos x="0" y="19"/>
                    </a:cxn>
                    <a:cxn ang="0">
                      <a:pos x="1" y="26"/>
                    </a:cxn>
                    <a:cxn ang="0">
                      <a:pos x="2" y="28"/>
                    </a:cxn>
                    <a:cxn ang="0">
                      <a:pos x="3" y="28"/>
                    </a:cxn>
                  </a:cxnLst>
                  <a:rect l="0" t="0" r="r" b="b"/>
                  <a:pathLst>
                    <a:path w="32" h="28">
                      <a:moveTo>
                        <a:pt x="3" y="28"/>
                      </a:moveTo>
                      <a:cubicBezTo>
                        <a:pt x="4" y="27"/>
                        <a:pt x="4" y="26"/>
                        <a:pt x="4" y="26"/>
                      </a:cubicBezTo>
                      <a:cubicBezTo>
                        <a:pt x="4" y="23"/>
                        <a:pt x="4" y="21"/>
                        <a:pt x="4" y="19"/>
                      </a:cubicBezTo>
                      <a:cubicBezTo>
                        <a:pt x="5" y="10"/>
                        <a:pt x="14" y="4"/>
                        <a:pt x="23" y="5"/>
                      </a:cubicBezTo>
                      <a:cubicBezTo>
                        <a:pt x="25" y="6"/>
                        <a:pt x="27" y="7"/>
                        <a:pt x="29" y="8"/>
                      </a:cubicBezTo>
                      <a:cubicBezTo>
                        <a:pt x="30" y="8"/>
                        <a:pt x="31" y="8"/>
                        <a:pt x="31" y="7"/>
                      </a:cubicBezTo>
                      <a:cubicBezTo>
                        <a:pt x="32" y="6"/>
                        <a:pt x="32" y="5"/>
                        <a:pt x="31" y="5"/>
                      </a:cubicBezTo>
                      <a:cubicBezTo>
                        <a:pt x="29" y="3"/>
                        <a:pt x="26" y="2"/>
                        <a:pt x="24" y="2"/>
                      </a:cubicBezTo>
                      <a:cubicBezTo>
                        <a:pt x="13" y="0"/>
                        <a:pt x="2" y="8"/>
                        <a:pt x="0" y="19"/>
                      </a:cubicBezTo>
                      <a:cubicBezTo>
                        <a:pt x="0" y="21"/>
                        <a:pt x="0" y="24"/>
                        <a:pt x="1" y="26"/>
                      </a:cubicBezTo>
                      <a:cubicBezTo>
                        <a:pt x="1" y="27"/>
                        <a:pt x="2" y="28"/>
                        <a:pt x="2" y="28"/>
                      </a:cubicBezTo>
                      <a:cubicBezTo>
                        <a:pt x="3" y="28"/>
                        <a:pt x="3" y="28"/>
                        <a:pt x="3" y="28"/>
                      </a:cubicBezTo>
                      <a:close/>
                    </a:path>
                  </a:pathLst>
                </a:custGeom>
                <a:grpFill/>
                <a:ln w="9525">
                  <a:noFill/>
                  <a:round/>
                  <a:headEnd/>
                  <a:tailEnd/>
                </a:ln>
              </p:spPr>
              <p:txBody>
                <a:bodyPr anchor="ctr"/>
                <a:lstStyle/>
                <a:p>
                  <a:pPr algn="ctr"/>
                  <a:endParaRPr>
                    <a:cs typeface="+mn-ea"/>
                    <a:sym typeface="+mn-lt"/>
                  </a:endParaRPr>
                </a:p>
              </p:txBody>
            </p:sp>
            <p:sp>
              <p:nvSpPr>
                <p:cNvPr id="56" name="Freeform: Shape 210"/>
                <p:cNvSpPr>
                  <a:spLocks/>
                </p:cNvSpPr>
                <p:nvPr/>
              </p:nvSpPr>
              <p:spPr bwMode="auto">
                <a:xfrm>
                  <a:off x="2513013" y="3457575"/>
                  <a:ext cx="166688" cy="219075"/>
                </a:xfrm>
                <a:custGeom>
                  <a:avLst/>
                  <a:gdLst/>
                  <a:ahLst/>
                  <a:cxnLst>
                    <a:cxn ang="0">
                      <a:pos x="62" y="45"/>
                    </a:cxn>
                    <a:cxn ang="0">
                      <a:pos x="32" y="0"/>
                    </a:cxn>
                    <a:cxn ang="0">
                      <a:pos x="13" y="58"/>
                    </a:cxn>
                    <a:cxn ang="0">
                      <a:pos x="15" y="62"/>
                    </a:cxn>
                    <a:cxn ang="0">
                      <a:pos x="38" y="85"/>
                    </a:cxn>
                    <a:cxn ang="0">
                      <a:pos x="42" y="85"/>
                    </a:cxn>
                    <a:cxn ang="0">
                      <a:pos x="46" y="85"/>
                    </a:cxn>
                    <a:cxn ang="0">
                      <a:pos x="48" y="85"/>
                    </a:cxn>
                    <a:cxn ang="0">
                      <a:pos x="64" y="70"/>
                    </a:cxn>
                    <a:cxn ang="0">
                      <a:pos x="65" y="57"/>
                    </a:cxn>
                    <a:cxn ang="0">
                      <a:pos x="6" y="32"/>
                    </a:cxn>
                    <a:cxn ang="0">
                      <a:pos x="59" y="32"/>
                    </a:cxn>
                    <a:cxn ang="0">
                      <a:pos x="56" y="42"/>
                    </a:cxn>
                    <a:cxn ang="0">
                      <a:pos x="51" y="41"/>
                    </a:cxn>
                    <a:cxn ang="0">
                      <a:pos x="52" y="35"/>
                    </a:cxn>
                    <a:cxn ang="0">
                      <a:pos x="48" y="21"/>
                    </a:cxn>
                    <a:cxn ang="0">
                      <a:pos x="49" y="34"/>
                    </a:cxn>
                    <a:cxn ang="0">
                      <a:pos x="46" y="41"/>
                    </a:cxn>
                    <a:cxn ang="0">
                      <a:pos x="41" y="38"/>
                    </a:cxn>
                    <a:cxn ang="0">
                      <a:pos x="41" y="32"/>
                    </a:cxn>
                    <a:cxn ang="0">
                      <a:pos x="32" y="24"/>
                    </a:cxn>
                    <a:cxn ang="0">
                      <a:pos x="24" y="33"/>
                    </a:cxn>
                    <a:cxn ang="0">
                      <a:pos x="20" y="43"/>
                    </a:cxn>
                    <a:cxn ang="0">
                      <a:pos x="17" y="45"/>
                    </a:cxn>
                    <a:cxn ang="0">
                      <a:pos x="15" y="52"/>
                    </a:cxn>
                    <a:cxn ang="0">
                      <a:pos x="6" y="32"/>
                    </a:cxn>
                    <a:cxn ang="0">
                      <a:pos x="59" y="69"/>
                    </a:cxn>
                    <a:cxn ang="0">
                      <a:pos x="46" y="80"/>
                    </a:cxn>
                    <a:cxn ang="0">
                      <a:pos x="39" y="80"/>
                    </a:cxn>
                    <a:cxn ang="0">
                      <a:pos x="19" y="59"/>
                    </a:cxn>
                    <a:cxn ang="0">
                      <a:pos x="21" y="53"/>
                    </a:cxn>
                    <a:cxn ang="0">
                      <a:pos x="25" y="54"/>
                    </a:cxn>
                    <a:cxn ang="0">
                      <a:pos x="29" y="60"/>
                    </a:cxn>
                    <a:cxn ang="0">
                      <a:pos x="29" y="59"/>
                    </a:cxn>
                    <a:cxn ang="0">
                      <a:pos x="30" y="32"/>
                    </a:cxn>
                    <a:cxn ang="0">
                      <a:pos x="33" y="29"/>
                    </a:cxn>
                    <a:cxn ang="0">
                      <a:pos x="35" y="50"/>
                    </a:cxn>
                    <a:cxn ang="0">
                      <a:pos x="36" y="51"/>
                    </a:cxn>
                    <a:cxn ang="0">
                      <a:pos x="37" y="51"/>
                    </a:cxn>
                    <a:cxn ang="0">
                      <a:pos x="37" y="48"/>
                    </a:cxn>
                    <a:cxn ang="0">
                      <a:pos x="37" y="47"/>
                    </a:cxn>
                    <a:cxn ang="0">
                      <a:pos x="40" y="44"/>
                    </a:cxn>
                    <a:cxn ang="0">
                      <a:pos x="41" y="44"/>
                    </a:cxn>
                    <a:cxn ang="0">
                      <a:pos x="43" y="49"/>
                    </a:cxn>
                    <a:cxn ang="0">
                      <a:pos x="43" y="50"/>
                    </a:cxn>
                    <a:cxn ang="0">
                      <a:pos x="44" y="51"/>
                    </a:cxn>
                    <a:cxn ang="0">
                      <a:pos x="45" y="50"/>
                    </a:cxn>
                    <a:cxn ang="0">
                      <a:pos x="45" y="50"/>
                    </a:cxn>
                    <a:cxn ang="0">
                      <a:pos x="46" y="47"/>
                    </a:cxn>
                    <a:cxn ang="0">
                      <a:pos x="49" y="46"/>
                    </a:cxn>
                    <a:cxn ang="0">
                      <a:pos x="51" y="51"/>
                    </a:cxn>
                    <a:cxn ang="0">
                      <a:pos x="51" y="52"/>
                    </a:cxn>
                    <a:cxn ang="0">
                      <a:pos x="52" y="53"/>
                    </a:cxn>
                    <a:cxn ang="0">
                      <a:pos x="53" y="53"/>
                    </a:cxn>
                    <a:cxn ang="0">
                      <a:pos x="53" y="51"/>
                    </a:cxn>
                    <a:cxn ang="0">
                      <a:pos x="53" y="51"/>
                    </a:cxn>
                    <a:cxn ang="0">
                      <a:pos x="56" y="48"/>
                    </a:cxn>
                    <a:cxn ang="0">
                      <a:pos x="59" y="51"/>
                    </a:cxn>
                  </a:cxnLst>
                  <a:rect l="0" t="0" r="r" b="b"/>
                  <a:pathLst>
                    <a:path w="65" h="85">
                      <a:moveTo>
                        <a:pt x="65" y="51"/>
                      </a:moveTo>
                      <a:cubicBezTo>
                        <a:pt x="65" y="48"/>
                        <a:pt x="64" y="46"/>
                        <a:pt x="62" y="45"/>
                      </a:cubicBezTo>
                      <a:cubicBezTo>
                        <a:pt x="64" y="41"/>
                        <a:pt x="65" y="36"/>
                        <a:pt x="65" y="32"/>
                      </a:cubicBezTo>
                      <a:cubicBezTo>
                        <a:pt x="65" y="14"/>
                        <a:pt x="50" y="0"/>
                        <a:pt x="32" y="0"/>
                      </a:cubicBezTo>
                      <a:cubicBezTo>
                        <a:pt x="15" y="0"/>
                        <a:pt x="0" y="14"/>
                        <a:pt x="0" y="32"/>
                      </a:cubicBezTo>
                      <a:cubicBezTo>
                        <a:pt x="0" y="43"/>
                        <a:pt x="5" y="52"/>
                        <a:pt x="13" y="58"/>
                      </a:cubicBezTo>
                      <a:cubicBezTo>
                        <a:pt x="13" y="58"/>
                        <a:pt x="14" y="58"/>
                        <a:pt x="14" y="59"/>
                      </a:cubicBezTo>
                      <a:cubicBezTo>
                        <a:pt x="14" y="60"/>
                        <a:pt x="14" y="61"/>
                        <a:pt x="15" y="62"/>
                      </a:cubicBezTo>
                      <a:cubicBezTo>
                        <a:pt x="18" y="66"/>
                        <a:pt x="21" y="71"/>
                        <a:pt x="24" y="76"/>
                      </a:cubicBezTo>
                      <a:cubicBezTo>
                        <a:pt x="28" y="81"/>
                        <a:pt x="32" y="84"/>
                        <a:pt x="38" y="85"/>
                      </a:cubicBezTo>
                      <a:cubicBezTo>
                        <a:pt x="39" y="85"/>
                        <a:pt x="40" y="85"/>
                        <a:pt x="41" y="85"/>
                      </a:cubicBezTo>
                      <a:cubicBezTo>
                        <a:pt x="41" y="85"/>
                        <a:pt x="41" y="85"/>
                        <a:pt x="42" y="85"/>
                      </a:cubicBezTo>
                      <a:cubicBezTo>
                        <a:pt x="42" y="85"/>
                        <a:pt x="42" y="85"/>
                        <a:pt x="42" y="85"/>
                      </a:cubicBezTo>
                      <a:cubicBezTo>
                        <a:pt x="46" y="85"/>
                        <a:pt x="46" y="85"/>
                        <a:pt x="46" y="85"/>
                      </a:cubicBezTo>
                      <a:cubicBezTo>
                        <a:pt x="46" y="85"/>
                        <a:pt x="47" y="85"/>
                        <a:pt x="47" y="85"/>
                      </a:cubicBezTo>
                      <a:cubicBezTo>
                        <a:pt x="47" y="85"/>
                        <a:pt x="47" y="85"/>
                        <a:pt x="48" y="85"/>
                      </a:cubicBezTo>
                      <a:cubicBezTo>
                        <a:pt x="48" y="85"/>
                        <a:pt x="49" y="85"/>
                        <a:pt x="49" y="85"/>
                      </a:cubicBezTo>
                      <a:cubicBezTo>
                        <a:pt x="57" y="84"/>
                        <a:pt x="63" y="78"/>
                        <a:pt x="64" y="70"/>
                      </a:cubicBezTo>
                      <a:cubicBezTo>
                        <a:pt x="64" y="69"/>
                        <a:pt x="65" y="67"/>
                        <a:pt x="65" y="66"/>
                      </a:cubicBezTo>
                      <a:cubicBezTo>
                        <a:pt x="65" y="60"/>
                        <a:pt x="65" y="59"/>
                        <a:pt x="65" y="57"/>
                      </a:cubicBezTo>
                      <a:cubicBezTo>
                        <a:pt x="65" y="56"/>
                        <a:pt x="65" y="54"/>
                        <a:pt x="65" y="51"/>
                      </a:cubicBezTo>
                      <a:close/>
                      <a:moveTo>
                        <a:pt x="6" y="32"/>
                      </a:moveTo>
                      <a:cubicBezTo>
                        <a:pt x="6" y="17"/>
                        <a:pt x="18" y="5"/>
                        <a:pt x="32" y="5"/>
                      </a:cubicBezTo>
                      <a:cubicBezTo>
                        <a:pt x="47" y="5"/>
                        <a:pt x="59" y="17"/>
                        <a:pt x="59" y="32"/>
                      </a:cubicBezTo>
                      <a:cubicBezTo>
                        <a:pt x="59" y="36"/>
                        <a:pt x="58" y="39"/>
                        <a:pt x="57" y="42"/>
                      </a:cubicBezTo>
                      <a:cubicBezTo>
                        <a:pt x="57" y="42"/>
                        <a:pt x="57" y="42"/>
                        <a:pt x="56" y="42"/>
                      </a:cubicBezTo>
                      <a:cubicBezTo>
                        <a:pt x="56" y="42"/>
                        <a:pt x="55" y="43"/>
                        <a:pt x="54" y="43"/>
                      </a:cubicBezTo>
                      <a:cubicBezTo>
                        <a:pt x="53" y="42"/>
                        <a:pt x="52" y="41"/>
                        <a:pt x="51" y="41"/>
                      </a:cubicBezTo>
                      <a:cubicBezTo>
                        <a:pt x="51" y="41"/>
                        <a:pt x="51" y="41"/>
                        <a:pt x="51" y="41"/>
                      </a:cubicBezTo>
                      <a:cubicBezTo>
                        <a:pt x="51" y="39"/>
                        <a:pt x="52" y="37"/>
                        <a:pt x="52" y="35"/>
                      </a:cubicBezTo>
                      <a:cubicBezTo>
                        <a:pt x="53" y="31"/>
                        <a:pt x="52" y="26"/>
                        <a:pt x="50" y="22"/>
                      </a:cubicBezTo>
                      <a:cubicBezTo>
                        <a:pt x="50" y="21"/>
                        <a:pt x="49" y="21"/>
                        <a:pt x="48" y="21"/>
                      </a:cubicBezTo>
                      <a:cubicBezTo>
                        <a:pt x="47" y="22"/>
                        <a:pt x="46" y="23"/>
                        <a:pt x="47" y="24"/>
                      </a:cubicBezTo>
                      <a:cubicBezTo>
                        <a:pt x="49" y="27"/>
                        <a:pt x="49" y="31"/>
                        <a:pt x="49" y="34"/>
                      </a:cubicBezTo>
                      <a:cubicBezTo>
                        <a:pt x="48" y="37"/>
                        <a:pt x="48" y="39"/>
                        <a:pt x="46" y="41"/>
                      </a:cubicBezTo>
                      <a:cubicBezTo>
                        <a:pt x="46" y="41"/>
                        <a:pt x="46" y="41"/>
                        <a:pt x="46" y="41"/>
                      </a:cubicBezTo>
                      <a:cubicBezTo>
                        <a:pt x="45" y="40"/>
                        <a:pt x="45" y="40"/>
                        <a:pt x="44" y="39"/>
                      </a:cubicBezTo>
                      <a:cubicBezTo>
                        <a:pt x="43" y="39"/>
                        <a:pt x="42" y="38"/>
                        <a:pt x="41" y="38"/>
                      </a:cubicBezTo>
                      <a:cubicBezTo>
                        <a:pt x="41" y="38"/>
                        <a:pt x="41" y="38"/>
                        <a:pt x="41" y="38"/>
                      </a:cubicBezTo>
                      <a:cubicBezTo>
                        <a:pt x="41" y="36"/>
                        <a:pt x="41" y="34"/>
                        <a:pt x="41" y="32"/>
                      </a:cubicBezTo>
                      <a:cubicBezTo>
                        <a:pt x="41" y="28"/>
                        <a:pt x="38" y="25"/>
                        <a:pt x="34" y="24"/>
                      </a:cubicBezTo>
                      <a:cubicBezTo>
                        <a:pt x="33" y="24"/>
                        <a:pt x="33" y="24"/>
                        <a:pt x="32" y="24"/>
                      </a:cubicBezTo>
                      <a:cubicBezTo>
                        <a:pt x="28" y="24"/>
                        <a:pt x="25" y="27"/>
                        <a:pt x="24" y="31"/>
                      </a:cubicBezTo>
                      <a:cubicBezTo>
                        <a:pt x="24" y="32"/>
                        <a:pt x="24" y="32"/>
                        <a:pt x="24" y="33"/>
                      </a:cubicBezTo>
                      <a:cubicBezTo>
                        <a:pt x="24" y="46"/>
                        <a:pt x="24" y="46"/>
                        <a:pt x="24" y="46"/>
                      </a:cubicBezTo>
                      <a:cubicBezTo>
                        <a:pt x="22" y="45"/>
                        <a:pt x="21" y="44"/>
                        <a:pt x="20" y="43"/>
                      </a:cubicBezTo>
                      <a:cubicBezTo>
                        <a:pt x="19" y="42"/>
                        <a:pt x="18" y="42"/>
                        <a:pt x="17" y="42"/>
                      </a:cubicBezTo>
                      <a:cubicBezTo>
                        <a:pt x="16" y="43"/>
                        <a:pt x="16" y="44"/>
                        <a:pt x="17" y="45"/>
                      </a:cubicBezTo>
                      <a:cubicBezTo>
                        <a:pt x="18" y="46"/>
                        <a:pt x="19" y="47"/>
                        <a:pt x="20" y="48"/>
                      </a:cubicBezTo>
                      <a:cubicBezTo>
                        <a:pt x="18" y="48"/>
                        <a:pt x="16" y="50"/>
                        <a:pt x="15" y="52"/>
                      </a:cubicBezTo>
                      <a:cubicBezTo>
                        <a:pt x="15" y="52"/>
                        <a:pt x="15" y="52"/>
                        <a:pt x="14" y="52"/>
                      </a:cubicBezTo>
                      <a:cubicBezTo>
                        <a:pt x="9" y="47"/>
                        <a:pt x="6" y="40"/>
                        <a:pt x="6" y="32"/>
                      </a:cubicBezTo>
                      <a:close/>
                      <a:moveTo>
                        <a:pt x="59" y="66"/>
                      </a:moveTo>
                      <a:cubicBezTo>
                        <a:pt x="59" y="67"/>
                        <a:pt x="59" y="68"/>
                        <a:pt x="59" y="69"/>
                      </a:cubicBezTo>
                      <a:cubicBezTo>
                        <a:pt x="58" y="75"/>
                        <a:pt x="54" y="79"/>
                        <a:pt x="49" y="80"/>
                      </a:cubicBezTo>
                      <a:cubicBezTo>
                        <a:pt x="48" y="80"/>
                        <a:pt x="47" y="80"/>
                        <a:pt x="46" y="80"/>
                      </a:cubicBezTo>
                      <a:cubicBezTo>
                        <a:pt x="45" y="80"/>
                        <a:pt x="44" y="80"/>
                        <a:pt x="42" y="80"/>
                      </a:cubicBezTo>
                      <a:cubicBezTo>
                        <a:pt x="41" y="80"/>
                        <a:pt x="40" y="80"/>
                        <a:pt x="39" y="80"/>
                      </a:cubicBezTo>
                      <a:cubicBezTo>
                        <a:pt x="35" y="79"/>
                        <a:pt x="31" y="77"/>
                        <a:pt x="29" y="73"/>
                      </a:cubicBezTo>
                      <a:cubicBezTo>
                        <a:pt x="26" y="68"/>
                        <a:pt x="22" y="63"/>
                        <a:pt x="19" y="59"/>
                      </a:cubicBezTo>
                      <a:cubicBezTo>
                        <a:pt x="19" y="58"/>
                        <a:pt x="19" y="58"/>
                        <a:pt x="19" y="57"/>
                      </a:cubicBezTo>
                      <a:cubicBezTo>
                        <a:pt x="18" y="55"/>
                        <a:pt x="19" y="53"/>
                        <a:pt x="21" y="53"/>
                      </a:cubicBezTo>
                      <a:cubicBezTo>
                        <a:pt x="22" y="53"/>
                        <a:pt x="22" y="53"/>
                        <a:pt x="22" y="53"/>
                      </a:cubicBezTo>
                      <a:cubicBezTo>
                        <a:pt x="23" y="53"/>
                        <a:pt x="24" y="53"/>
                        <a:pt x="25" y="54"/>
                      </a:cubicBezTo>
                      <a:cubicBezTo>
                        <a:pt x="26" y="56"/>
                        <a:pt x="28" y="58"/>
                        <a:pt x="29" y="59"/>
                      </a:cubicBezTo>
                      <a:cubicBezTo>
                        <a:pt x="29" y="60"/>
                        <a:pt x="29" y="60"/>
                        <a:pt x="29" y="60"/>
                      </a:cubicBezTo>
                      <a:cubicBezTo>
                        <a:pt x="29" y="60"/>
                        <a:pt x="29" y="60"/>
                        <a:pt x="29" y="60"/>
                      </a:cubicBezTo>
                      <a:cubicBezTo>
                        <a:pt x="29" y="60"/>
                        <a:pt x="29" y="60"/>
                        <a:pt x="29" y="59"/>
                      </a:cubicBezTo>
                      <a:cubicBezTo>
                        <a:pt x="29" y="52"/>
                        <a:pt x="29" y="40"/>
                        <a:pt x="29" y="33"/>
                      </a:cubicBezTo>
                      <a:cubicBezTo>
                        <a:pt x="29" y="32"/>
                        <a:pt x="29" y="32"/>
                        <a:pt x="30" y="32"/>
                      </a:cubicBezTo>
                      <a:cubicBezTo>
                        <a:pt x="30" y="30"/>
                        <a:pt x="31" y="29"/>
                        <a:pt x="32" y="29"/>
                      </a:cubicBezTo>
                      <a:cubicBezTo>
                        <a:pt x="33" y="29"/>
                        <a:pt x="33" y="29"/>
                        <a:pt x="33" y="29"/>
                      </a:cubicBezTo>
                      <a:cubicBezTo>
                        <a:pt x="34" y="29"/>
                        <a:pt x="35" y="31"/>
                        <a:pt x="35" y="32"/>
                      </a:cubicBezTo>
                      <a:cubicBezTo>
                        <a:pt x="35" y="37"/>
                        <a:pt x="35" y="45"/>
                        <a:pt x="35" y="50"/>
                      </a:cubicBezTo>
                      <a:cubicBezTo>
                        <a:pt x="35" y="50"/>
                        <a:pt x="35" y="50"/>
                        <a:pt x="36" y="51"/>
                      </a:cubicBezTo>
                      <a:cubicBezTo>
                        <a:pt x="36" y="51"/>
                        <a:pt x="36" y="51"/>
                        <a:pt x="36" y="51"/>
                      </a:cubicBezTo>
                      <a:cubicBezTo>
                        <a:pt x="36" y="51"/>
                        <a:pt x="36" y="51"/>
                        <a:pt x="36" y="51"/>
                      </a:cubicBezTo>
                      <a:cubicBezTo>
                        <a:pt x="37" y="51"/>
                        <a:pt x="37" y="51"/>
                        <a:pt x="37" y="51"/>
                      </a:cubicBezTo>
                      <a:cubicBezTo>
                        <a:pt x="37" y="50"/>
                        <a:pt x="37" y="50"/>
                        <a:pt x="37" y="50"/>
                      </a:cubicBezTo>
                      <a:cubicBezTo>
                        <a:pt x="37" y="48"/>
                        <a:pt x="37" y="48"/>
                        <a:pt x="37" y="48"/>
                      </a:cubicBezTo>
                      <a:cubicBezTo>
                        <a:pt x="37" y="49"/>
                        <a:pt x="37" y="49"/>
                        <a:pt x="37" y="49"/>
                      </a:cubicBezTo>
                      <a:cubicBezTo>
                        <a:pt x="37" y="49"/>
                        <a:pt x="37" y="49"/>
                        <a:pt x="37" y="47"/>
                      </a:cubicBezTo>
                      <a:cubicBezTo>
                        <a:pt x="37" y="46"/>
                        <a:pt x="38" y="45"/>
                        <a:pt x="39" y="44"/>
                      </a:cubicBezTo>
                      <a:cubicBezTo>
                        <a:pt x="39" y="44"/>
                        <a:pt x="39" y="44"/>
                        <a:pt x="40" y="44"/>
                      </a:cubicBezTo>
                      <a:cubicBezTo>
                        <a:pt x="40" y="44"/>
                        <a:pt x="41" y="44"/>
                        <a:pt x="41" y="44"/>
                      </a:cubicBezTo>
                      <a:cubicBezTo>
                        <a:pt x="41" y="44"/>
                        <a:pt x="41" y="44"/>
                        <a:pt x="41" y="44"/>
                      </a:cubicBezTo>
                      <a:cubicBezTo>
                        <a:pt x="43" y="44"/>
                        <a:pt x="43" y="46"/>
                        <a:pt x="43" y="47"/>
                      </a:cubicBezTo>
                      <a:cubicBezTo>
                        <a:pt x="43" y="49"/>
                        <a:pt x="43" y="49"/>
                        <a:pt x="43" y="49"/>
                      </a:cubicBezTo>
                      <a:cubicBezTo>
                        <a:pt x="43" y="48"/>
                        <a:pt x="43" y="48"/>
                        <a:pt x="43" y="48"/>
                      </a:cubicBezTo>
                      <a:cubicBezTo>
                        <a:pt x="43" y="48"/>
                        <a:pt x="43" y="48"/>
                        <a:pt x="43" y="50"/>
                      </a:cubicBezTo>
                      <a:cubicBezTo>
                        <a:pt x="43" y="50"/>
                        <a:pt x="43" y="50"/>
                        <a:pt x="43" y="50"/>
                      </a:cubicBezTo>
                      <a:cubicBezTo>
                        <a:pt x="43" y="51"/>
                        <a:pt x="44" y="51"/>
                        <a:pt x="44" y="51"/>
                      </a:cubicBezTo>
                      <a:cubicBezTo>
                        <a:pt x="44" y="51"/>
                        <a:pt x="44" y="51"/>
                        <a:pt x="44" y="51"/>
                      </a:cubicBezTo>
                      <a:cubicBezTo>
                        <a:pt x="45" y="51"/>
                        <a:pt x="45" y="51"/>
                        <a:pt x="45" y="50"/>
                      </a:cubicBezTo>
                      <a:cubicBezTo>
                        <a:pt x="45" y="50"/>
                        <a:pt x="45" y="50"/>
                        <a:pt x="45" y="50"/>
                      </a:cubicBezTo>
                      <a:cubicBezTo>
                        <a:pt x="45" y="50"/>
                        <a:pt x="45" y="50"/>
                        <a:pt x="45" y="50"/>
                      </a:cubicBezTo>
                      <a:cubicBezTo>
                        <a:pt x="45" y="50"/>
                        <a:pt x="45" y="49"/>
                        <a:pt x="45" y="49"/>
                      </a:cubicBezTo>
                      <a:cubicBezTo>
                        <a:pt x="45" y="48"/>
                        <a:pt x="46" y="48"/>
                        <a:pt x="46" y="47"/>
                      </a:cubicBezTo>
                      <a:cubicBezTo>
                        <a:pt x="47" y="46"/>
                        <a:pt x="47" y="46"/>
                        <a:pt x="48" y="46"/>
                      </a:cubicBezTo>
                      <a:cubicBezTo>
                        <a:pt x="49" y="46"/>
                        <a:pt x="49" y="46"/>
                        <a:pt x="49" y="46"/>
                      </a:cubicBezTo>
                      <a:cubicBezTo>
                        <a:pt x="51" y="46"/>
                        <a:pt x="51" y="48"/>
                        <a:pt x="51" y="49"/>
                      </a:cubicBezTo>
                      <a:cubicBezTo>
                        <a:pt x="51" y="51"/>
                        <a:pt x="51" y="51"/>
                        <a:pt x="51" y="51"/>
                      </a:cubicBezTo>
                      <a:cubicBezTo>
                        <a:pt x="51" y="50"/>
                        <a:pt x="51" y="50"/>
                        <a:pt x="51" y="50"/>
                      </a:cubicBezTo>
                      <a:cubicBezTo>
                        <a:pt x="51" y="50"/>
                        <a:pt x="51" y="50"/>
                        <a:pt x="51" y="52"/>
                      </a:cubicBezTo>
                      <a:cubicBezTo>
                        <a:pt x="51" y="52"/>
                        <a:pt x="51" y="52"/>
                        <a:pt x="51" y="52"/>
                      </a:cubicBezTo>
                      <a:cubicBezTo>
                        <a:pt x="51" y="53"/>
                        <a:pt x="52" y="53"/>
                        <a:pt x="52" y="53"/>
                      </a:cubicBezTo>
                      <a:cubicBezTo>
                        <a:pt x="52" y="53"/>
                        <a:pt x="52" y="53"/>
                        <a:pt x="52" y="53"/>
                      </a:cubicBezTo>
                      <a:cubicBezTo>
                        <a:pt x="53" y="53"/>
                        <a:pt x="53" y="53"/>
                        <a:pt x="53" y="53"/>
                      </a:cubicBezTo>
                      <a:cubicBezTo>
                        <a:pt x="53" y="52"/>
                        <a:pt x="53" y="52"/>
                        <a:pt x="53" y="52"/>
                      </a:cubicBezTo>
                      <a:cubicBezTo>
                        <a:pt x="53" y="52"/>
                        <a:pt x="53" y="51"/>
                        <a:pt x="53" y="51"/>
                      </a:cubicBezTo>
                      <a:cubicBezTo>
                        <a:pt x="53" y="52"/>
                        <a:pt x="53" y="52"/>
                        <a:pt x="53" y="52"/>
                      </a:cubicBezTo>
                      <a:cubicBezTo>
                        <a:pt x="53" y="52"/>
                        <a:pt x="53" y="52"/>
                        <a:pt x="53" y="51"/>
                      </a:cubicBezTo>
                      <a:cubicBezTo>
                        <a:pt x="53" y="51"/>
                        <a:pt x="53" y="50"/>
                        <a:pt x="54" y="49"/>
                      </a:cubicBezTo>
                      <a:cubicBezTo>
                        <a:pt x="54" y="48"/>
                        <a:pt x="55" y="48"/>
                        <a:pt x="56" y="48"/>
                      </a:cubicBezTo>
                      <a:cubicBezTo>
                        <a:pt x="57" y="48"/>
                        <a:pt x="57" y="48"/>
                        <a:pt x="57" y="48"/>
                      </a:cubicBezTo>
                      <a:cubicBezTo>
                        <a:pt x="58" y="48"/>
                        <a:pt x="59" y="49"/>
                        <a:pt x="59" y="51"/>
                      </a:cubicBezTo>
                      <a:cubicBezTo>
                        <a:pt x="59" y="60"/>
                        <a:pt x="59" y="57"/>
                        <a:pt x="59" y="66"/>
                      </a:cubicBezTo>
                      <a:close/>
                    </a:path>
                  </a:pathLst>
                </a:custGeom>
                <a:grpFill/>
                <a:ln w="9525">
                  <a:noFill/>
                  <a:round/>
                  <a:headEnd/>
                  <a:tailEnd/>
                </a:ln>
              </p:spPr>
              <p:txBody>
                <a:bodyPr anchor="ctr"/>
                <a:lstStyle/>
                <a:p>
                  <a:pPr algn="ctr"/>
                  <a:endParaRPr>
                    <a:cs typeface="+mn-ea"/>
                    <a:sym typeface="+mn-lt"/>
                  </a:endParaRPr>
                </a:p>
              </p:txBody>
            </p:sp>
          </p:grpSp>
          <p:grpSp>
            <p:nvGrpSpPr>
              <p:cNvPr id="40" name="Group 211"/>
              <p:cNvGrpSpPr/>
              <p:nvPr/>
            </p:nvGrpSpPr>
            <p:grpSpPr>
              <a:xfrm>
                <a:off x="7626984" y="4311346"/>
                <a:ext cx="397975" cy="389324"/>
                <a:chOff x="6516688" y="1757363"/>
                <a:chExt cx="219075" cy="214313"/>
              </a:xfrm>
              <a:solidFill>
                <a:schemeClr val="accent5"/>
              </a:solidFill>
            </p:grpSpPr>
            <p:sp>
              <p:nvSpPr>
                <p:cNvPr id="51" name="Freeform: Shape 212"/>
                <p:cNvSpPr>
                  <a:spLocks/>
                </p:cNvSpPr>
                <p:nvPr/>
              </p:nvSpPr>
              <p:spPr bwMode="auto">
                <a:xfrm>
                  <a:off x="6583363" y="1822450"/>
                  <a:ext cx="87313" cy="87313"/>
                </a:xfrm>
                <a:custGeom>
                  <a:avLst/>
                  <a:gdLst/>
                  <a:ahLst/>
                  <a:cxnLst>
                    <a:cxn ang="0">
                      <a:pos x="0" y="17"/>
                    </a:cxn>
                    <a:cxn ang="0">
                      <a:pos x="17" y="34"/>
                    </a:cxn>
                    <a:cxn ang="0">
                      <a:pos x="34" y="17"/>
                    </a:cxn>
                    <a:cxn ang="0">
                      <a:pos x="17" y="0"/>
                    </a:cxn>
                    <a:cxn ang="0">
                      <a:pos x="0" y="17"/>
                    </a:cxn>
                    <a:cxn ang="0">
                      <a:pos x="29" y="17"/>
                    </a:cxn>
                    <a:cxn ang="0">
                      <a:pos x="17" y="29"/>
                    </a:cxn>
                    <a:cxn ang="0">
                      <a:pos x="5" y="17"/>
                    </a:cxn>
                    <a:cxn ang="0">
                      <a:pos x="17" y="6"/>
                    </a:cxn>
                    <a:cxn ang="0">
                      <a:pos x="29" y="17"/>
                    </a:cxn>
                  </a:cxnLst>
                  <a:rect l="0" t="0" r="r" b="b"/>
                  <a:pathLst>
                    <a:path w="34" h="34">
                      <a:moveTo>
                        <a:pt x="0" y="17"/>
                      </a:moveTo>
                      <a:cubicBezTo>
                        <a:pt x="0" y="27"/>
                        <a:pt x="7" y="34"/>
                        <a:pt x="17" y="34"/>
                      </a:cubicBezTo>
                      <a:cubicBezTo>
                        <a:pt x="26" y="34"/>
                        <a:pt x="34" y="27"/>
                        <a:pt x="34" y="17"/>
                      </a:cubicBezTo>
                      <a:cubicBezTo>
                        <a:pt x="34" y="8"/>
                        <a:pt x="26" y="0"/>
                        <a:pt x="17" y="0"/>
                      </a:cubicBezTo>
                      <a:cubicBezTo>
                        <a:pt x="7" y="0"/>
                        <a:pt x="0" y="8"/>
                        <a:pt x="0" y="17"/>
                      </a:cubicBezTo>
                      <a:close/>
                      <a:moveTo>
                        <a:pt x="29" y="17"/>
                      </a:moveTo>
                      <a:cubicBezTo>
                        <a:pt x="29" y="24"/>
                        <a:pt x="23" y="29"/>
                        <a:pt x="17" y="29"/>
                      </a:cubicBezTo>
                      <a:cubicBezTo>
                        <a:pt x="10" y="29"/>
                        <a:pt x="5" y="24"/>
                        <a:pt x="5" y="17"/>
                      </a:cubicBezTo>
                      <a:cubicBezTo>
                        <a:pt x="5" y="11"/>
                        <a:pt x="10" y="6"/>
                        <a:pt x="17" y="6"/>
                      </a:cubicBezTo>
                      <a:cubicBezTo>
                        <a:pt x="23" y="6"/>
                        <a:pt x="29" y="11"/>
                        <a:pt x="29" y="17"/>
                      </a:cubicBezTo>
                      <a:close/>
                    </a:path>
                  </a:pathLst>
                </a:custGeom>
                <a:grpFill/>
                <a:ln w="9525">
                  <a:noFill/>
                  <a:round/>
                  <a:headEnd/>
                  <a:tailEnd/>
                </a:ln>
              </p:spPr>
              <p:txBody>
                <a:bodyPr anchor="ctr"/>
                <a:lstStyle/>
                <a:p>
                  <a:pPr algn="ctr"/>
                  <a:endParaRPr>
                    <a:cs typeface="+mn-ea"/>
                    <a:sym typeface="+mn-lt"/>
                  </a:endParaRPr>
                </a:p>
              </p:txBody>
            </p:sp>
            <p:sp>
              <p:nvSpPr>
                <p:cNvPr id="52" name="Freeform: Shape 213"/>
                <p:cNvSpPr>
                  <a:spLocks/>
                </p:cNvSpPr>
                <p:nvPr/>
              </p:nvSpPr>
              <p:spPr bwMode="auto">
                <a:xfrm>
                  <a:off x="6516688" y="1757363"/>
                  <a:ext cx="219075" cy="214313"/>
                </a:xfrm>
                <a:custGeom>
                  <a:avLst/>
                  <a:gdLst/>
                  <a:ahLst/>
                  <a:cxnLst>
                    <a:cxn ang="0">
                      <a:pos x="77" y="39"/>
                    </a:cxn>
                    <a:cxn ang="0">
                      <a:pos x="79" y="27"/>
                    </a:cxn>
                    <a:cxn ang="0">
                      <a:pos x="73" y="12"/>
                    </a:cxn>
                    <a:cxn ang="0">
                      <a:pos x="67" y="11"/>
                    </a:cxn>
                    <a:cxn ang="0">
                      <a:pos x="54" y="10"/>
                    </a:cxn>
                    <a:cxn ang="0">
                      <a:pos x="48" y="0"/>
                    </a:cxn>
                    <a:cxn ang="0">
                      <a:pos x="38" y="0"/>
                    </a:cxn>
                    <a:cxn ang="0">
                      <a:pos x="32" y="10"/>
                    </a:cxn>
                    <a:cxn ang="0">
                      <a:pos x="18" y="11"/>
                    </a:cxn>
                    <a:cxn ang="0">
                      <a:pos x="12" y="12"/>
                    </a:cxn>
                    <a:cxn ang="0">
                      <a:pos x="6" y="27"/>
                    </a:cxn>
                    <a:cxn ang="0">
                      <a:pos x="8" y="39"/>
                    </a:cxn>
                    <a:cxn ang="0">
                      <a:pos x="0" y="47"/>
                    </a:cxn>
                    <a:cxn ang="0">
                      <a:pos x="8" y="61"/>
                    </a:cxn>
                    <a:cxn ang="0">
                      <a:pos x="19" y="67"/>
                    </a:cxn>
                    <a:cxn ang="0">
                      <a:pos x="20" y="78"/>
                    </a:cxn>
                    <a:cxn ang="0">
                      <a:pos x="31" y="83"/>
                    </a:cxn>
                    <a:cxn ang="0">
                      <a:pos x="39" y="77"/>
                    </a:cxn>
                    <a:cxn ang="0">
                      <a:pos x="46" y="77"/>
                    </a:cxn>
                    <a:cxn ang="0">
                      <a:pos x="54" y="83"/>
                    </a:cxn>
                    <a:cxn ang="0">
                      <a:pos x="66" y="78"/>
                    </a:cxn>
                    <a:cxn ang="0">
                      <a:pos x="67" y="67"/>
                    </a:cxn>
                    <a:cxn ang="0">
                      <a:pos x="78" y="61"/>
                    </a:cxn>
                    <a:cxn ang="0">
                      <a:pos x="85" y="47"/>
                    </a:cxn>
                    <a:cxn ang="0">
                      <a:pos x="61" y="20"/>
                    </a:cxn>
                    <a:cxn ang="0">
                      <a:pos x="75" y="23"/>
                    </a:cxn>
                    <a:cxn ang="0">
                      <a:pos x="71" y="26"/>
                    </a:cxn>
                    <a:cxn ang="0">
                      <a:pos x="68" y="27"/>
                    </a:cxn>
                    <a:cxn ang="0">
                      <a:pos x="46" y="71"/>
                    </a:cxn>
                    <a:cxn ang="0">
                      <a:pos x="14" y="46"/>
                    </a:cxn>
                    <a:cxn ang="0">
                      <a:pos x="25" y="19"/>
                    </a:cxn>
                    <a:cxn ang="0">
                      <a:pos x="26" y="19"/>
                    </a:cxn>
                    <a:cxn ang="0">
                      <a:pos x="36" y="14"/>
                    </a:cxn>
                    <a:cxn ang="0">
                      <a:pos x="49" y="14"/>
                    </a:cxn>
                    <a:cxn ang="0">
                      <a:pos x="61" y="20"/>
                    </a:cxn>
                    <a:cxn ang="0">
                      <a:pos x="43" y="5"/>
                    </a:cxn>
                    <a:cxn ang="0">
                      <a:pos x="48" y="10"/>
                    </a:cxn>
                    <a:cxn ang="0">
                      <a:pos x="37" y="10"/>
                    </a:cxn>
                    <a:cxn ang="0">
                      <a:pos x="16" y="16"/>
                    </a:cxn>
                    <a:cxn ang="0">
                      <a:pos x="17" y="22"/>
                    </a:cxn>
                    <a:cxn ang="0">
                      <a:pos x="11" y="23"/>
                    </a:cxn>
                    <a:cxn ang="0">
                      <a:pos x="6" y="47"/>
                    </a:cxn>
                    <a:cxn ang="0">
                      <a:pos x="11" y="46"/>
                    </a:cxn>
                    <a:cxn ang="0">
                      <a:pos x="8" y="56"/>
                    </a:cxn>
                    <a:cxn ang="0">
                      <a:pos x="23" y="74"/>
                    </a:cxn>
                    <a:cxn ang="0">
                      <a:pos x="35" y="74"/>
                    </a:cxn>
                    <a:cxn ang="0">
                      <a:pos x="23" y="74"/>
                    </a:cxn>
                    <a:cxn ang="0">
                      <a:pos x="51" y="74"/>
                    </a:cxn>
                    <a:cxn ang="0">
                      <a:pos x="63" y="74"/>
                    </a:cxn>
                    <a:cxn ang="0">
                      <a:pos x="78" y="56"/>
                    </a:cxn>
                    <a:cxn ang="0">
                      <a:pos x="75" y="44"/>
                    </a:cxn>
                    <a:cxn ang="0">
                      <a:pos x="78" y="56"/>
                    </a:cxn>
                  </a:cxnLst>
                  <a:rect l="0" t="0" r="r" b="b"/>
                  <a:pathLst>
                    <a:path w="85" h="83">
                      <a:moveTo>
                        <a:pt x="82" y="42"/>
                      </a:moveTo>
                      <a:cubicBezTo>
                        <a:pt x="77" y="39"/>
                        <a:pt x="77" y="39"/>
                        <a:pt x="77" y="39"/>
                      </a:cubicBezTo>
                      <a:cubicBezTo>
                        <a:pt x="77" y="37"/>
                        <a:pt x="76" y="34"/>
                        <a:pt x="75" y="31"/>
                      </a:cubicBezTo>
                      <a:cubicBezTo>
                        <a:pt x="79" y="27"/>
                        <a:pt x="79" y="27"/>
                        <a:pt x="79" y="27"/>
                      </a:cubicBezTo>
                      <a:cubicBezTo>
                        <a:pt x="81" y="25"/>
                        <a:pt x="81" y="23"/>
                        <a:pt x="80" y="21"/>
                      </a:cubicBezTo>
                      <a:cubicBezTo>
                        <a:pt x="78" y="18"/>
                        <a:pt x="76" y="15"/>
                        <a:pt x="73" y="12"/>
                      </a:cubicBezTo>
                      <a:cubicBezTo>
                        <a:pt x="72" y="11"/>
                        <a:pt x="71" y="11"/>
                        <a:pt x="70" y="11"/>
                      </a:cubicBezTo>
                      <a:cubicBezTo>
                        <a:pt x="69" y="11"/>
                        <a:pt x="68" y="11"/>
                        <a:pt x="67" y="11"/>
                      </a:cubicBezTo>
                      <a:cubicBezTo>
                        <a:pt x="62" y="14"/>
                        <a:pt x="62" y="14"/>
                        <a:pt x="62" y="14"/>
                      </a:cubicBezTo>
                      <a:cubicBezTo>
                        <a:pt x="59" y="12"/>
                        <a:pt x="57" y="11"/>
                        <a:pt x="54" y="10"/>
                      </a:cubicBezTo>
                      <a:cubicBezTo>
                        <a:pt x="52" y="4"/>
                        <a:pt x="52" y="4"/>
                        <a:pt x="52" y="4"/>
                      </a:cubicBezTo>
                      <a:cubicBezTo>
                        <a:pt x="52" y="2"/>
                        <a:pt x="50" y="0"/>
                        <a:pt x="48" y="0"/>
                      </a:cubicBezTo>
                      <a:cubicBezTo>
                        <a:pt x="46" y="0"/>
                        <a:pt x="44" y="0"/>
                        <a:pt x="43" y="0"/>
                      </a:cubicBezTo>
                      <a:cubicBezTo>
                        <a:pt x="41" y="0"/>
                        <a:pt x="40" y="0"/>
                        <a:pt x="38" y="0"/>
                      </a:cubicBezTo>
                      <a:cubicBezTo>
                        <a:pt x="36" y="0"/>
                        <a:pt x="34" y="2"/>
                        <a:pt x="33" y="4"/>
                      </a:cubicBezTo>
                      <a:cubicBezTo>
                        <a:pt x="32" y="10"/>
                        <a:pt x="32" y="10"/>
                        <a:pt x="32" y="10"/>
                      </a:cubicBezTo>
                      <a:cubicBezTo>
                        <a:pt x="29" y="11"/>
                        <a:pt x="26" y="12"/>
                        <a:pt x="24" y="14"/>
                      </a:cubicBezTo>
                      <a:cubicBezTo>
                        <a:pt x="18" y="11"/>
                        <a:pt x="18" y="11"/>
                        <a:pt x="18" y="11"/>
                      </a:cubicBezTo>
                      <a:cubicBezTo>
                        <a:pt x="18" y="11"/>
                        <a:pt x="17" y="11"/>
                        <a:pt x="16" y="11"/>
                      </a:cubicBezTo>
                      <a:cubicBezTo>
                        <a:pt x="15" y="11"/>
                        <a:pt x="13" y="11"/>
                        <a:pt x="12" y="12"/>
                      </a:cubicBezTo>
                      <a:cubicBezTo>
                        <a:pt x="10" y="15"/>
                        <a:pt x="8" y="18"/>
                        <a:pt x="6" y="21"/>
                      </a:cubicBezTo>
                      <a:cubicBezTo>
                        <a:pt x="5" y="23"/>
                        <a:pt x="5" y="25"/>
                        <a:pt x="6" y="27"/>
                      </a:cubicBezTo>
                      <a:cubicBezTo>
                        <a:pt x="10" y="31"/>
                        <a:pt x="10" y="31"/>
                        <a:pt x="10" y="31"/>
                      </a:cubicBezTo>
                      <a:cubicBezTo>
                        <a:pt x="9" y="34"/>
                        <a:pt x="9" y="37"/>
                        <a:pt x="8" y="39"/>
                      </a:cubicBezTo>
                      <a:cubicBezTo>
                        <a:pt x="3" y="42"/>
                        <a:pt x="3" y="42"/>
                        <a:pt x="3" y="42"/>
                      </a:cubicBezTo>
                      <a:cubicBezTo>
                        <a:pt x="1" y="43"/>
                        <a:pt x="0" y="45"/>
                        <a:pt x="0" y="47"/>
                      </a:cubicBezTo>
                      <a:cubicBezTo>
                        <a:pt x="1" y="51"/>
                        <a:pt x="2" y="54"/>
                        <a:pt x="3" y="58"/>
                      </a:cubicBezTo>
                      <a:cubicBezTo>
                        <a:pt x="4" y="60"/>
                        <a:pt x="6" y="61"/>
                        <a:pt x="8" y="61"/>
                      </a:cubicBezTo>
                      <a:cubicBezTo>
                        <a:pt x="14" y="61"/>
                        <a:pt x="14" y="61"/>
                        <a:pt x="14" y="61"/>
                      </a:cubicBezTo>
                      <a:cubicBezTo>
                        <a:pt x="15" y="63"/>
                        <a:pt x="17" y="65"/>
                        <a:pt x="19" y="67"/>
                      </a:cubicBezTo>
                      <a:cubicBezTo>
                        <a:pt x="17" y="73"/>
                        <a:pt x="17" y="73"/>
                        <a:pt x="17" y="73"/>
                      </a:cubicBezTo>
                      <a:cubicBezTo>
                        <a:pt x="17" y="75"/>
                        <a:pt x="18" y="77"/>
                        <a:pt x="20" y="78"/>
                      </a:cubicBezTo>
                      <a:cubicBezTo>
                        <a:pt x="23" y="80"/>
                        <a:pt x="26" y="82"/>
                        <a:pt x="30" y="83"/>
                      </a:cubicBezTo>
                      <a:cubicBezTo>
                        <a:pt x="30" y="83"/>
                        <a:pt x="31" y="83"/>
                        <a:pt x="31" y="83"/>
                      </a:cubicBezTo>
                      <a:cubicBezTo>
                        <a:pt x="33" y="83"/>
                        <a:pt x="34" y="82"/>
                        <a:pt x="35" y="81"/>
                      </a:cubicBezTo>
                      <a:cubicBezTo>
                        <a:pt x="39" y="77"/>
                        <a:pt x="39" y="77"/>
                        <a:pt x="39" y="77"/>
                      </a:cubicBezTo>
                      <a:cubicBezTo>
                        <a:pt x="41" y="77"/>
                        <a:pt x="42" y="77"/>
                        <a:pt x="43" y="77"/>
                      </a:cubicBezTo>
                      <a:cubicBezTo>
                        <a:pt x="44" y="77"/>
                        <a:pt x="45" y="77"/>
                        <a:pt x="46" y="77"/>
                      </a:cubicBezTo>
                      <a:cubicBezTo>
                        <a:pt x="50" y="81"/>
                        <a:pt x="50" y="81"/>
                        <a:pt x="50" y="81"/>
                      </a:cubicBezTo>
                      <a:cubicBezTo>
                        <a:pt x="51" y="82"/>
                        <a:pt x="53" y="83"/>
                        <a:pt x="54" y="83"/>
                      </a:cubicBezTo>
                      <a:cubicBezTo>
                        <a:pt x="55" y="83"/>
                        <a:pt x="55" y="83"/>
                        <a:pt x="56" y="83"/>
                      </a:cubicBezTo>
                      <a:cubicBezTo>
                        <a:pt x="59" y="82"/>
                        <a:pt x="63" y="80"/>
                        <a:pt x="66" y="78"/>
                      </a:cubicBezTo>
                      <a:cubicBezTo>
                        <a:pt x="68" y="77"/>
                        <a:pt x="69" y="75"/>
                        <a:pt x="68" y="73"/>
                      </a:cubicBezTo>
                      <a:cubicBezTo>
                        <a:pt x="67" y="67"/>
                        <a:pt x="67" y="67"/>
                        <a:pt x="67" y="67"/>
                      </a:cubicBezTo>
                      <a:cubicBezTo>
                        <a:pt x="69" y="65"/>
                        <a:pt x="70" y="63"/>
                        <a:pt x="72" y="61"/>
                      </a:cubicBezTo>
                      <a:cubicBezTo>
                        <a:pt x="78" y="61"/>
                        <a:pt x="78" y="61"/>
                        <a:pt x="78" y="61"/>
                      </a:cubicBezTo>
                      <a:cubicBezTo>
                        <a:pt x="80" y="61"/>
                        <a:pt x="82" y="60"/>
                        <a:pt x="83" y="58"/>
                      </a:cubicBezTo>
                      <a:cubicBezTo>
                        <a:pt x="84" y="54"/>
                        <a:pt x="85" y="51"/>
                        <a:pt x="85" y="47"/>
                      </a:cubicBezTo>
                      <a:cubicBezTo>
                        <a:pt x="85" y="45"/>
                        <a:pt x="84" y="43"/>
                        <a:pt x="82" y="42"/>
                      </a:cubicBezTo>
                      <a:close/>
                      <a:moveTo>
                        <a:pt x="61" y="20"/>
                      </a:moveTo>
                      <a:cubicBezTo>
                        <a:pt x="70" y="16"/>
                        <a:pt x="70" y="16"/>
                        <a:pt x="70" y="16"/>
                      </a:cubicBezTo>
                      <a:cubicBezTo>
                        <a:pt x="72" y="18"/>
                        <a:pt x="73" y="21"/>
                        <a:pt x="75" y="23"/>
                      </a:cubicBezTo>
                      <a:cubicBezTo>
                        <a:pt x="72" y="28"/>
                        <a:pt x="72" y="28"/>
                        <a:pt x="72" y="28"/>
                      </a:cubicBezTo>
                      <a:cubicBezTo>
                        <a:pt x="71" y="27"/>
                        <a:pt x="71" y="26"/>
                        <a:pt x="71" y="26"/>
                      </a:cubicBezTo>
                      <a:cubicBezTo>
                        <a:pt x="70" y="25"/>
                        <a:pt x="69" y="24"/>
                        <a:pt x="68" y="25"/>
                      </a:cubicBezTo>
                      <a:cubicBezTo>
                        <a:pt x="67" y="25"/>
                        <a:pt x="67" y="27"/>
                        <a:pt x="68" y="27"/>
                      </a:cubicBezTo>
                      <a:cubicBezTo>
                        <a:pt x="70" y="31"/>
                        <a:pt x="71" y="35"/>
                        <a:pt x="72" y="39"/>
                      </a:cubicBezTo>
                      <a:cubicBezTo>
                        <a:pt x="73" y="55"/>
                        <a:pt x="62" y="69"/>
                        <a:pt x="46" y="71"/>
                      </a:cubicBezTo>
                      <a:cubicBezTo>
                        <a:pt x="38" y="72"/>
                        <a:pt x="31" y="70"/>
                        <a:pt x="25" y="65"/>
                      </a:cubicBezTo>
                      <a:cubicBezTo>
                        <a:pt x="19" y="60"/>
                        <a:pt x="15" y="53"/>
                        <a:pt x="14" y="46"/>
                      </a:cubicBezTo>
                      <a:cubicBezTo>
                        <a:pt x="13" y="38"/>
                        <a:pt x="15" y="30"/>
                        <a:pt x="20" y="24"/>
                      </a:cubicBezTo>
                      <a:cubicBezTo>
                        <a:pt x="22" y="22"/>
                        <a:pt x="23" y="21"/>
                        <a:pt x="25" y="19"/>
                      </a:cubicBezTo>
                      <a:cubicBezTo>
                        <a:pt x="25" y="19"/>
                        <a:pt x="25" y="19"/>
                        <a:pt x="25" y="19"/>
                      </a:cubicBezTo>
                      <a:cubicBezTo>
                        <a:pt x="26" y="19"/>
                        <a:pt x="26" y="19"/>
                        <a:pt x="26" y="19"/>
                      </a:cubicBezTo>
                      <a:cubicBezTo>
                        <a:pt x="29" y="17"/>
                        <a:pt x="32" y="15"/>
                        <a:pt x="36" y="14"/>
                      </a:cubicBezTo>
                      <a:cubicBezTo>
                        <a:pt x="36" y="14"/>
                        <a:pt x="36" y="14"/>
                        <a:pt x="36" y="14"/>
                      </a:cubicBezTo>
                      <a:cubicBezTo>
                        <a:pt x="37" y="14"/>
                        <a:pt x="38" y="14"/>
                        <a:pt x="40" y="14"/>
                      </a:cubicBezTo>
                      <a:cubicBezTo>
                        <a:pt x="43" y="13"/>
                        <a:pt x="46" y="13"/>
                        <a:pt x="49" y="14"/>
                      </a:cubicBezTo>
                      <a:cubicBezTo>
                        <a:pt x="49" y="14"/>
                        <a:pt x="49" y="14"/>
                        <a:pt x="49" y="14"/>
                      </a:cubicBezTo>
                      <a:cubicBezTo>
                        <a:pt x="54" y="15"/>
                        <a:pt x="58" y="17"/>
                        <a:pt x="61" y="20"/>
                      </a:cubicBezTo>
                      <a:close/>
                      <a:moveTo>
                        <a:pt x="38" y="5"/>
                      </a:moveTo>
                      <a:cubicBezTo>
                        <a:pt x="40" y="5"/>
                        <a:pt x="41" y="5"/>
                        <a:pt x="43" y="5"/>
                      </a:cubicBezTo>
                      <a:cubicBezTo>
                        <a:pt x="44" y="5"/>
                        <a:pt x="46" y="5"/>
                        <a:pt x="47" y="5"/>
                      </a:cubicBezTo>
                      <a:cubicBezTo>
                        <a:pt x="48" y="10"/>
                        <a:pt x="48" y="10"/>
                        <a:pt x="48" y="10"/>
                      </a:cubicBezTo>
                      <a:cubicBezTo>
                        <a:pt x="45" y="10"/>
                        <a:pt x="42" y="10"/>
                        <a:pt x="39" y="10"/>
                      </a:cubicBezTo>
                      <a:cubicBezTo>
                        <a:pt x="39" y="10"/>
                        <a:pt x="38" y="10"/>
                        <a:pt x="37" y="10"/>
                      </a:cubicBezTo>
                      <a:lnTo>
                        <a:pt x="38" y="5"/>
                      </a:lnTo>
                      <a:close/>
                      <a:moveTo>
                        <a:pt x="16" y="16"/>
                      </a:moveTo>
                      <a:cubicBezTo>
                        <a:pt x="21" y="18"/>
                        <a:pt x="21" y="18"/>
                        <a:pt x="21" y="18"/>
                      </a:cubicBezTo>
                      <a:cubicBezTo>
                        <a:pt x="20" y="19"/>
                        <a:pt x="18" y="21"/>
                        <a:pt x="17" y="22"/>
                      </a:cubicBezTo>
                      <a:cubicBezTo>
                        <a:pt x="16" y="24"/>
                        <a:pt x="15" y="26"/>
                        <a:pt x="14" y="28"/>
                      </a:cubicBezTo>
                      <a:cubicBezTo>
                        <a:pt x="11" y="23"/>
                        <a:pt x="11" y="23"/>
                        <a:pt x="11" y="23"/>
                      </a:cubicBezTo>
                      <a:cubicBezTo>
                        <a:pt x="12" y="21"/>
                        <a:pt x="14" y="18"/>
                        <a:pt x="16" y="16"/>
                      </a:cubicBezTo>
                      <a:close/>
                      <a:moveTo>
                        <a:pt x="6" y="47"/>
                      </a:moveTo>
                      <a:cubicBezTo>
                        <a:pt x="10" y="44"/>
                        <a:pt x="10" y="44"/>
                        <a:pt x="10" y="44"/>
                      </a:cubicBezTo>
                      <a:cubicBezTo>
                        <a:pt x="10" y="45"/>
                        <a:pt x="11" y="45"/>
                        <a:pt x="11" y="46"/>
                      </a:cubicBezTo>
                      <a:cubicBezTo>
                        <a:pt x="11" y="49"/>
                        <a:pt x="12" y="53"/>
                        <a:pt x="13" y="56"/>
                      </a:cubicBezTo>
                      <a:cubicBezTo>
                        <a:pt x="8" y="56"/>
                        <a:pt x="8" y="56"/>
                        <a:pt x="8" y="56"/>
                      </a:cubicBezTo>
                      <a:cubicBezTo>
                        <a:pt x="7" y="53"/>
                        <a:pt x="6" y="50"/>
                        <a:pt x="6" y="47"/>
                      </a:cubicBezTo>
                      <a:close/>
                      <a:moveTo>
                        <a:pt x="23" y="74"/>
                      </a:moveTo>
                      <a:cubicBezTo>
                        <a:pt x="24" y="69"/>
                        <a:pt x="24" y="69"/>
                        <a:pt x="24" y="69"/>
                      </a:cubicBezTo>
                      <a:cubicBezTo>
                        <a:pt x="27" y="71"/>
                        <a:pt x="31" y="73"/>
                        <a:pt x="35" y="74"/>
                      </a:cubicBezTo>
                      <a:cubicBezTo>
                        <a:pt x="31" y="78"/>
                        <a:pt x="31" y="78"/>
                        <a:pt x="31" y="78"/>
                      </a:cubicBezTo>
                      <a:cubicBezTo>
                        <a:pt x="28" y="77"/>
                        <a:pt x="25" y="75"/>
                        <a:pt x="23" y="74"/>
                      </a:cubicBezTo>
                      <a:close/>
                      <a:moveTo>
                        <a:pt x="54" y="78"/>
                      </a:moveTo>
                      <a:cubicBezTo>
                        <a:pt x="51" y="74"/>
                        <a:pt x="51" y="74"/>
                        <a:pt x="51" y="74"/>
                      </a:cubicBezTo>
                      <a:cubicBezTo>
                        <a:pt x="55" y="73"/>
                        <a:pt x="59" y="71"/>
                        <a:pt x="62" y="69"/>
                      </a:cubicBezTo>
                      <a:cubicBezTo>
                        <a:pt x="63" y="74"/>
                        <a:pt x="63" y="74"/>
                        <a:pt x="63" y="74"/>
                      </a:cubicBezTo>
                      <a:cubicBezTo>
                        <a:pt x="60" y="75"/>
                        <a:pt x="57" y="77"/>
                        <a:pt x="54" y="78"/>
                      </a:cubicBezTo>
                      <a:close/>
                      <a:moveTo>
                        <a:pt x="78" y="56"/>
                      </a:moveTo>
                      <a:cubicBezTo>
                        <a:pt x="72" y="56"/>
                        <a:pt x="72" y="56"/>
                        <a:pt x="72" y="56"/>
                      </a:cubicBezTo>
                      <a:cubicBezTo>
                        <a:pt x="74" y="52"/>
                        <a:pt x="75" y="48"/>
                        <a:pt x="75" y="44"/>
                      </a:cubicBezTo>
                      <a:cubicBezTo>
                        <a:pt x="80" y="47"/>
                        <a:pt x="80" y="47"/>
                        <a:pt x="80" y="47"/>
                      </a:cubicBezTo>
                      <a:cubicBezTo>
                        <a:pt x="80" y="50"/>
                        <a:pt x="79" y="53"/>
                        <a:pt x="78" y="56"/>
                      </a:cubicBezTo>
                      <a:close/>
                    </a:path>
                  </a:pathLst>
                </a:custGeom>
                <a:grpFill/>
                <a:ln w="9525">
                  <a:noFill/>
                  <a:round/>
                  <a:headEnd/>
                  <a:tailEnd/>
                </a:ln>
              </p:spPr>
              <p:txBody>
                <a:bodyPr anchor="ctr"/>
                <a:lstStyle/>
                <a:p>
                  <a:pPr algn="ctr"/>
                  <a:endParaRPr>
                    <a:cs typeface="+mn-ea"/>
                    <a:sym typeface="+mn-lt"/>
                  </a:endParaRPr>
                </a:p>
              </p:txBody>
            </p:sp>
            <p:sp>
              <p:nvSpPr>
                <p:cNvPr id="53" name="Freeform: Shape 214"/>
                <p:cNvSpPr>
                  <a:spLocks/>
                </p:cNvSpPr>
                <p:nvPr/>
              </p:nvSpPr>
              <p:spPr bwMode="auto">
                <a:xfrm>
                  <a:off x="6562725" y="1804988"/>
                  <a:ext cx="87313" cy="101600"/>
                </a:xfrm>
                <a:custGeom>
                  <a:avLst/>
                  <a:gdLst/>
                  <a:ahLst/>
                  <a:cxnLst>
                    <a:cxn ang="0">
                      <a:pos x="0" y="24"/>
                    </a:cxn>
                    <a:cxn ang="0">
                      <a:pos x="5" y="40"/>
                    </a:cxn>
                    <a:cxn ang="0">
                      <a:pos x="7" y="40"/>
                    </a:cxn>
                    <a:cxn ang="0">
                      <a:pos x="8" y="40"/>
                    </a:cxn>
                    <a:cxn ang="0">
                      <a:pos x="8" y="37"/>
                    </a:cxn>
                    <a:cxn ang="0">
                      <a:pos x="4" y="24"/>
                    </a:cxn>
                    <a:cxn ang="0">
                      <a:pos x="25" y="3"/>
                    </a:cxn>
                    <a:cxn ang="0">
                      <a:pos x="31" y="4"/>
                    </a:cxn>
                    <a:cxn ang="0">
                      <a:pos x="34" y="3"/>
                    </a:cxn>
                    <a:cxn ang="0">
                      <a:pos x="33" y="1"/>
                    </a:cxn>
                    <a:cxn ang="0">
                      <a:pos x="25" y="0"/>
                    </a:cxn>
                    <a:cxn ang="0">
                      <a:pos x="0" y="24"/>
                    </a:cxn>
                  </a:cxnLst>
                  <a:rect l="0" t="0" r="r" b="b"/>
                  <a:pathLst>
                    <a:path w="34" h="40">
                      <a:moveTo>
                        <a:pt x="0" y="24"/>
                      </a:moveTo>
                      <a:cubicBezTo>
                        <a:pt x="0" y="30"/>
                        <a:pt x="2" y="35"/>
                        <a:pt x="5" y="40"/>
                      </a:cubicBezTo>
                      <a:cubicBezTo>
                        <a:pt x="6" y="40"/>
                        <a:pt x="6" y="40"/>
                        <a:pt x="7" y="40"/>
                      </a:cubicBezTo>
                      <a:cubicBezTo>
                        <a:pt x="7" y="40"/>
                        <a:pt x="8" y="40"/>
                        <a:pt x="8" y="40"/>
                      </a:cubicBezTo>
                      <a:cubicBezTo>
                        <a:pt x="9" y="39"/>
                        <a:pt x="9" y="38"/>
                        <a:pt x="8" y="37"/>
                      </a:cubicBezTo>
                      <a:cubicBezTo>
                        <a:pt x="5" y="34"/>
                        <a:pt x="4" y="29"/>
                        <a:pt x="4" y="24"/>
                      </a:cubicBezTo>
                      <a:cubicBezTo>
                        <a:pt x="4" y="13"/>
                        <a:pt x="13" y="3"/>
                        <a:pt x="25" y="3"/>
                      </a:cubicBezTo>
                      <a:cubicBezTo>
                        <a:pt x="27" y="3"/>
                        <a:pt x="29" y="3"/>
                        <a:pt x="31" y="4"/>
                      </a:cubicBezTo>
                      <a:cubicBezTo>
                        <a:pt x="32" y="4"/>
                        <a:pt x="33" y="4"/>
                        <a:pt x="34" y="3"/>
                      </a:cubicBezTo>
                      <a:cubicBezTo>
                        <a:pt x="34" y="2"/>
                        <a:pt x="33" y="1"/>
                        <a:pt x="33" y="1"/>
                      </a:cubicBezTo>
                      <a:cubicBezTo>
                        <a:pt x="30" y="0"/>
                        <a:pt x="27" y="0"/>
                        <a:pt x="25" y="0"/>
                      </a:cubicBezTo>
                      <a:cubicBezTo>
                        <a:pt x="11" y="0"/>
                        <a:pt x="0" y="11"/>
                        <a:pt x="0" y="24"/>
                      </a:cubicBezTo>
                      <a:close/>
                    </a:path>
                  </a:pathLst>
                </a:custGeom>
                <a:grpFill/>
                <a:ln w="9525">
                  <a:noFill/>
                  <a:round/>
                  <a:headEnd/>
                  <a:tailEnd/>
                </a:ln>
              </p:spPr>
              <p:txBody>
                <a:bodyPr anchor="ctr"/>
                <a:lstStyle/>
                <a:p>
                  <a:pPr algn="ctr"/>
                  <a:endParaRPr>
                    <a:cs typeface="+mn-ea"/>
                    <a:sym typeface="+mn-lt"/>
                  </a:endParaRPr>
                </a:p>
              </p:txBody>
            </p:sp>
            <p:sp>
              <p:nvSpPr>
                <p:cNvPr id="54" name="Freeform: Shape 215"/>
                <p:cNvSpPr>
                  <a:spLocks/>
                </p:cNvSpPr>
                <p:nvPr/>
              </p:nvSpPr>
              <p:spPr bwMode="auto">
                <a:xfrm>
                  <a:off x="6594475" y="1822450"/>
                  <a:ext cx="96838" cy="107950"/>
                </a:xfrm>
                <a:custGeom>
                  <a:avLst/>
                  <a:gdLst/>
                  <a:ahLst/>
                  <a:cxnLst>
                    <a:cxn ang="0">
                      <a:pos x="34" y="17"/>
                    </a:cxn>
                    <a:cxn ang="0">
                      <a:pos x="13" y="38"/>
                    </a:cxn>
                    <a:cxn ang="0">
                      <a:pos x="3" y="36"/>
                    </a:cxn>
                    <a:cxn ang="0">
                      <a:pos x="1" y="37"/>
                    </a:cxn>
                    <a:cxn ang="0">
                      <a:pos x="2" y="39"/>
                    </a:cxn>
                    <a:cxn ang="0">
                      <a:pos x="13" y="42"/>
                    </a:cxn>
                    <a:cxn ang="0">
                      <a:pos x="38" y="17"/>
                    </a:cxn>
                    <a:cxn ang="0">
                      <a:pos x="31" y="1"/>
                    </a:cxn>
                    <a:cxn ang="0">
                      <a:pos x="29" y="1"/>
                    </a:cxn>
                    <a:cxn ang="0">
                      <a:pos x="29" y="3"/>
                    </a:cxn>
                    <a:cxn ang="0">
                      <a:pos x="34" y="17"/>
                    </a:cxn>
                  </a:cxnLst>
                  <a:rect l="0" t="0" r="r" b="b"/>
                  <a:pathLst>
                    <a:path w="38" h="42">
                      <a:moveTo>
                        <a:pt x="34" y="17"/>
                      </a:moveTo>
                      <a:cubicBezTo>
                        <a:pt x="34" y="29"/>
                        <a:pt x="25" y="38"/>
                        <a:pt x="13" y="38"/>
                      </a:cubicBezTo>
                      <a:cubicBezTo>
                        <a:pt x="9" y="38"/>
                        <a:pt x="6" y="38"/>
                        <a:pt x="3" y="36"/>
                      </a:cubicBezTo>
                      <a:cubicBezTo>
                        <a:pt x="2" y="36"/>
                        <a:pt x="1" y="36"/>
                        <a:pt x="1" y="37"/>
                      </a:cubicBezTo>
                      <a:cubicBezTo>
                        <a:pt x="0" y="38"/>
                        <a:pt x="1" y="39"/>
                        <a:pt x="2" y="39"/>
                      </a:cubicBezTo>
                      <a:cubicBezTo>
                        <a:pt x="5" y="41"/>
                        <a:pt x="9" y="42"/>
                        <a:pt x="13" y="42"/>
                      </a:cubicBezTo>
                      <a:cubicBezTo>
                        <a:pt x="26" y="42"/>
                        <a:pt x="38" y="31"/>
                        <a:pt x="38" y="17"/>
                      </a:cubicBezTo>
                      <a:cubicBezTo>
                        <a:pt x="38" y="11"/>
                        <a:pt x="35" y="5"/>
                        <a:pt x="31" y="1"/>
                      </a:cubicBezTo>
                      <a:cubicBezTo>
                        <a:pt x="31" y="0"/>
                        <a:pt x="30" y="0"/>
                        <a:pt x="29" y="1"/>
                      </a:cubicBezTo>
                      <a:cubicBezTo>
                        <a:pt x="28" y="1"/>
                        <a:pt x="28" y="3"/>
                        <a:pt x="29" y="3"/>
                      </a:cubicBezTo>
                      <a:cubicBezTo>
                        <a:pt x="32" y="7"/>
                        <a:pt x="34" y="12"/>
                        <a:pt x="34" y="17"/>
                      </a:cubicBezTo>
                      <a:close/>
                    </a:path>
                  </a:pathLst>
                </a:custGeom>
                <a:grpFill/>
                <a:ln w="9525">
                  <a:noFill/>
                  <a:round/>
                  <a:headEnd/>
                  <a:tailEnd/>
                </a:ln>
              </p:spPr>
              <p:txBody>
                <a:bodyPr anchor="ctr"/>
                <a:lstStyle/>
                <a:p>
                  <a:pPr algn="ctr"/>
                  <a:endParaRPr>
                    <a:cs typeface="+mn-ea"/>
                    <a:sym typeface="+mn-lt"/>
                  </a:endParaRPr>
                </a:p>
              </p:txBody>
            </p:sp>
          </p:grpSp>
          <p:grpSp>
            <p:nvGrpSpPr>
              <p:cNvPr id="41" name="Group 216"/>
              <p:cNvGrpSpPr/>
              <p:nvPr/>
            </p:nvGrpSpPr>
            <p:grpSpPr>
              <a:xfrm>
                <a:off x="5915806" y="4329347"/>
                <a:ext cx="333233" cy="353341"/>
                <a:chOff x="2498725" y="4422775"/>
                <a:chExt cx="184151" cy="195263"/>
              </a:xfrm>
              <a:solidFill>
                <a:schemeClr val="accent4"/>
              </a:solidFill>
            </p:grpSpPr>
            <p:sp>
              <p:nvSpPr>
                <p:cNvPr id="47" name="Freeform: Shape 217"/>
                <p:cNvSpPr>
                  <a:spLocks/>
                </p:cNvSpPr>
                <p:nvPr/>
              </p:nvSpPr>
              <p:spPr bwMode="auto">
                <a:xfrm>
                  <a:off x="2528888" y="4422775"/>
                  <a:ext cx="123825" cy="74613"/>
                </a:xfrm>
                <a:custGeom>
                  <a:avLst/>
                  <a:gdLst/>
                  <a:ahLst/>
                  <a:cxnLst>
                    <a:cxn ang="0">
                      <a:pos x="2" y="29"/>
                    </a:cxn>
                    <a:cxn ang="0">
                      <a:pos x="5" y="26"/>
                    </a:cxn>
                    <a:cxn ang="0">
                      <a:pos x="5" y="24"/>
                    </a:cxn>
                    <a:cxn ang="0">
                      <a:pos x="24" y="21"/>
                    </a:cxn>
                    <a:cxn ang="0">
                      <a:pos x="43" y="24"/>
                    </a:cxn>
                    <a:cxn ang="0">
                      <a:pos x="43" y="26"/>
                    </a:cxn>
                    <a:cxn ang="0">
                      <a:pos x="46" y="29"/>
                    </a:cxn>
                    <a:cxn ang="0">
                      <a:pos x="48" y="26"/>
                    </a:cxn>
                    <a:cxn ang="0">
                      <a:pos x="48" y="24"/>
                    </a:cxn>
                    <a:cxn ang="0">
                      <a:pos x="26" y="16"/>
                    </a:cxn>
                    <a:cxn ang="0">
                      <a:pos x="26" y="14"/>
                    </a:cxn>
                    <a:cxn ang="0">
                      <a:pos x="31" y="7"/>
                    </a:cxn>
                    <a:cxn ang="0">
                      <a:pos x="24" y="0"/>
                    </a:cxn>
                    <a:cxn ang="0">
                      <a:pos x="17" y="7"/>
                    </a:cxn>
                    <a:cxn ang="0">
                      <a:pos x="21" y="14"/>
                    </a:cxn>
                    <a:cxn ang="0">
                      <a:pos x="21" y="16"/>
                    </a:cxn>
                    <a:cxn ang="0">
                      <a:pos x="0" y="24"/>
                    </a:cxn>
                    <a:cxn ang="0">
                      <a:pos x="0" y="26"/>
                    </a:cxn>
                    <a:cxn ang="0">
                      <a:pos x="2" y="29"/>
                    </a:cxn>
                    <a:cxn ang="0">
                      <a:pos x="24" y="5"/>
                    </a:cxn>
                    <a:cxn ang="0">
                      <a:pos x="26" y="7"/>
                    </a:cxn>
                    <a:cxn ang="0">
                      <a:pos x="24" y="9"/>
                    </a:cxn>
                    <a:cxn ang="0">
                      <a:pos x="22" y="7"/>
                    </a:cxn>
                    <a:cxn ang="0">
                      <a:pos x="24" y="5"/>
                    </a:cxn>
                  </a:cxnLst>
                  <a:rect l="0" t="0" r="r" b="b"/>
                  <a:pathLst>
                    <a:path w="48" h="29">
                      <a:moveTo>
                        <a:pt x="2" y="29"/>
                      </a:moveTo>
                      <a:cubicBezTo>
                        <a:pt x="3" y="29"/>
                        <a:pt x="5" y="28"/>
                        <a:pt x="5" y="26"/>
                      </a:cubicBezTo>
                      <a:cubicBezTo>
                        <a:pt x="5" y="24"/>
                        <a:pt x="5" y="24"/>
                        <a:pt x="5" y="24"/>
                      </a:cubicBezTo>
                      <a:cubicBezTo>
                        <a:pt x="5" y="23"/>
                        <a:pt x="12" y="21"/>
                        <a:pt x="24" y="21"/>
                      </a:cubicBezTo>
                      <a:cubicBezTo>
                        <a:pt x="36" y="21"/>
                        <a:pt x="43" y="23"/>
                        <a:pt x="43" y="24"/>
                      </a:cubicBezTo>
                      <a:cubicBezTo>
                        <a:pt x="43" y="26"/>
                        <a:pt x="43" y="26"/>
                        <a:pt x="43" y="26"/>
                      </a:cubicBezTo>
                      <a:cubicBezTo>
                        <a:pt x="43" y="28"/>
                        <a:pt x="44" y="29"/>
                        <a:pt x="46" y="29"/>
                      </a:cubicBezTo>
                      <a:cubicBezTo>
                        <a:pt x="47" y="29"/>
                        <a:pt x="48" y="28"/>
                        <a:pt x="48" y="26"/>
                      </a:cubicBezTo>
                      <a:cubicBezTo>
                        <a:pt x="48" y="24"/>
                        <a:pt x="48" y="24"/>
                        <a:pt x="48" y="24"/>
                      </a:cubicBezTo>
                      <a:cubicBezTo>
                        <a:pt x="48" y="18"/>
                        <a:pt x="35" y="16"/>
                        <a:pt x="26" y="16"/>
                      </a:cubicBezTo>
                      <a:cubicBezTo>
                        <a:pt x="26" y="14"/>
                        <a:pt x="26" y="14"/>
                        <a:pt x="26" y="14"/>
                      </a:cubicBezTo>
                      <a:cubicBezTo>
                        <a:pt x="29" y="13"/>
                        <a:pt x="31" y="10"/>
                        <a:pt x="31" y="7"/>
                      </a:cubicBezTo>
                      <a:cubicBezTo>
                        <a:pt x="31" y="3"/>
                        <a:pt x="28" y="0"/>
                        <a:pt x="24" y="0"/>
                      </a:cubicBezTo>
                      <a:cubicBezTo>
                        <a:pt x="20" y="0"/>
                        <a:pt x="17" y="3"/>
                        <a:pt x="17" y="7"/>
                      </a:cubicBezTo>
                      <a:cubicBezTo>
                        <a:pt x="17" y="10"/>
                        <a:pt x="19" y="13"/>
                        <a:pt x="21" y="14"/>
                      </a:cubicBezTo>
                      <a:cubicBezTo>
                        <a:pt x="21" y="16"/>
                        <a:pt x="21" y="16"/>
                        <a:pt x="21" y="16"/>
                      </a:cubicBezTo>
                      <a:cubicBezTo>
                        <a:pt x="12" y="16"/>
                        <a:pt x="0" y="18"/>
                        <a:pt x="0" y="24"/>
                      </a:cubicBezTo>
                      <a:cubicBezTo>
                        <a:pt x="0" y="26"/>
                        <a:pt x="0" y="26"/>
                        <a:pt x="0" y="26"/>
                      </a:cubicBezTo>
                      <a:cubicBezTo>
                        <a:pt x="0" y="28"/>
                        <a:pt x="1" y="29"/>
                        <a:pt x="2" y="29"/>
                      </a:cubicBezTo>
                      <a:close/>
                      <a:moveTo>
                        <a:pt x="24" y="5"/>
                      </a:moveTo>
                      <a:cubicBezTo>
                        <a:pt x="25" y="5"/>
                        <a:pt x="26" y="6"/>
                        <a:pt x="26" y="7"/>
                      </a:cubicBezTo>
                      <a:cubicBezTo>
                        <a:pt x="26" y="8"/>
                        <a:pt x="25" y="9"/>
                        <a:pt x="24" y="9"/>
                      </a:cubicBezTo>
                      <a:cubicBezTo>
                        <a:pt x="23" y="9"/>
                        <a:pt x="22" y="8"/>
                        <a:pt x="22" y="7"/>
                      </a:cubicBezTo>
                      <a:cubicBezTo>
                        <a:pt x="22" y="6"/>
                        <a:pt x="23" y="5"/>
                        <a:pt x="24" y="5"/>
                      </a:cubicBezTo>
                      <a:close/>
                    </a:path>
                  </a:pathLst>
                </a:custGeom>
                <a:grpFill/>
                <a:ln w="9525">
                  <a:noFill/>
                  <a:round/>
                  <a:headEnd/>
                  <a:tailEnd/>
                </a:ln>
              </p:spPr>
              <p:txBody>
                <a:bodyPr anchor="ctr"/>
                <a:lstStyle/>
                <a:p>
                  <a:pPr algn="ctr"/>
                  <a:endParaRPr>
                    <a:cs typeface="+mn-ea"/>
                    <a:sym typeface="+mn-lt"/>
                  </a:endParaRPr>
                </a:p>
              </p:txBody>
            </p:sp>
            <p:sp>
              <p:nvSpPr>
                <p:cNvPr id="48" name="Freeform: Shape 218"/>
                <p:cNvSpPr>
                  <a:spLocks/>
                </p:cNvSpPr>
                <p:nvPr/>
              </p:nvSpPr>
              <p:spPr bwMode="auto">
                <a:xfrm>
                  <a:off x="2498725" y="4500563"/>
                  <a:ext cx="71438" cy="76200"/>
                </a:xfrm>
                <a:custGeom>
                  <a:avLst/>
                  <a:gdLst/>
                  <a:ahLst/>
                  <a:cxnLst>
                    <a:cxn ang="0">
                      <a:pos x="25" y="23"/>
                    </a:cxn>
                    <a:cxn ang="0">
                      <a:pos x="28" y="18"/>
                    </a:cxn>
                    <a:cxn ang="0">
                      <a:pos x="28" y="13"/>
                    </a:cxn>
                    <a:cxn ang="0">
                      <a:pos x="24" y="8"/>
                    </a:cxn>
                    <a:cxn ang="0">
                      <a:pos x="24" y="8"/>
                    </a:cxn>
                    <a:cxn ang="0">
                      <a:pos x="15" y="1"/>
                    </a:cxn>
                    <a:cxn ang="0">
                      <a:pos x="15" y="1"/>
                    </a:cxn>
                    <a:cxn ang="0">
                      <a:pos x="15" y="1"/>
                    </a:cxn>
                    <a:cxn ang="0">
                      <a:pos x="15" y="1"/>
                    </a:cxn>
                    <a:cxn ang="0">
                      <a:pos x="15" y="1"/>
                    </a:cxn>
                    <a:cxn ang="0">
                      <a:pos x="15" y="1"/>
                    </a:cxn>
                    <a:cxn ang="0">
                      <a:pos x="14" y="0"/>
                    </a:cxn>
                    <a:cxn ang="0">
                      <a:pos x="14" y="0"/>
                    </a:cxn>
                    <a:cxn ang="0">
                      <a:pos x="14" y="0"/>
                    </a:cxn>
                    <a:cxn ang="0">
                      <a:pos x="14" y="0"/>
                    </a:cxn>
                    <a:cxn ang="0">
                      <a:pos x="14" y="0"/>
                    </a:cxn>
                    <a:cxn ang="0">
                      <a:pos x="14" y="1"/>
                    </a:cxn>
                    <a:cxn ang="0">
                      <a:pos x="14" y="1"/>
                    </a:cxn>
                    <a:cxn ang="0">
                      <a:pos x="13" y="1"/>
                    </a:cxn>
                    <a:cxn ang="0">
                      <a:pos x="13" y="1"/>
                    </a:cxn>
                    <a:cxn ang="0">
                      <a:pos x="13" y="1"/>
                    </a:cxn>
                    <a:cxn ang="0">
                      <a:pos x="13" y="1"/>
                    </a:cxn>
                    <a:cxn ang="0">
                      <a:pos x="5" y="8"/>
                    </a:cxn>
                    <a:cxn ang="0">
                      <a:pos x="5" y="8"/>
                    </a:cxn>
                    <a:cxn ang="0">
                      <a:pos x="0" y="13"/>
                    </a:cxn>
                    <a:cxn ang="0">
                      <a:pos x="0" y="18"/>
                    </a:cxn>
                    <a:cxn ang="0">
                      <a:pos x="3" y="23"/>
                    </a:cxn>
                    <a:cxn ang="0">
                      <a:pos x="14" y="30"/>
                    </a:cxn>
                    <a:cxn ang="0">
                      <a:pos x="25" y="23"/>
                    </a:cxn>
                    <a:cxn ang="0">
                      <a:pos x="14" y="4"/>
                    </a:cxn>
                    <a:cxn ang="0">
                      <a:pos x="19" y="8"/>
                    </a:cxn>
                    <a:cxn ang="0">
                      <a:pos x="10" y="8"/>
                    </a:cxn>
                    <a:cxn ang="0">
                      <a:pos x="14" y="4"/>
                    </a:cxn>
                    <a:cxn ang="0">
                      <a:pos x="14" y="25"/>
                    </a:cxn>
                    <a:cxn ang="0">
                      <a:pos x="8" y="21"/>
                    </a:cxn>
                    <a:cxn ang="0">
                      <a:pos x="14" y="21"/>
                    </a:cxn>
                    <a:cxn ang="0">
                      <a:pos x="16" y="20"/>
                    </a:cxn>
                    <a:cxn ang="0">
                      <a:pos x="14" y="18"/>
                    </a:cxn>
                    <a:cxn ang="0">
                      <a:pos x="5" y="18"/>
                    </a:cxn>
                    <a:cxn ang="0">
                      <a:pos x="5" y="18"/>
                    </a:cxn>
                    <a:cxn ang="0">
                      <a:pos x="5" y="13"/>
                    </a:cxn>
                    <a:cxn ang="0">
                      <a:pos x="24" y="13"/>
                    </a:cxn>
                    <a:cxn ang="0">
                      <a:pos x="24" y="18"/>
                    </a:cxn>
                    <a:cxn ang="0">
                      <a:pos x="23" y="18"/>
                    </a:cxn>
                    <a:cxn ang="0">
                      <a:pos x="20" y="18"/>
                    </a:cxn>
                    <a:cxn ang="0">
                      <a:pos x="18" y="20"/>
                    </a:cxn>
                    <a:cxn ang="0">
                      <a:pos x="20" y="21"/>
                    </a:cxn>
                    <a:cxn ang="0">
                      <a:pos x="21" y="21"/>
                    </a:cxn>
                    <a:cxn ang="0">
                      <a:pos x="14" y="25"/>
                    </a:cxn>
                  </a:cxnLst>
                  <a:rect l="0" t="0" r="r" b="b"/>
                  <a:pathLst>
                    <a:path w="28" h="30">
                      <a:moveTo>
                        <a:pt x="25" y="23"/>
                      </a:moveTo>
                      <a:cubicBezTo>
                        <a:pt x="27" y="22"/>
                        <a:pt x="28" y="20"/>
                        <a:pt x="28" y="18"/>
                      </a:cubicBezTo>
                      <a:cubicBezTo>
                        <a:pt x="28" y="13"/>
                        <a:pt x="28" y="13"/>
                        <a:pt x="28" y="13"/>
                      </a:cubicBezTo>
                      <a:cubicBezTo>
                        <a:pt x="28" y="11"/>
                        <a:pt x="26" y="8"/>
                        <a:pt x="24" y="8"/>
                      </a:cubicBezTo>
                      <a:cubicBezTo>
                        <a:pt x="24" y="8"/>
                        <a:pt x="24" y="8"/>
                        <a:pt x="24" y="8"/>
                      </a:cubicBezTo>
                      <a:cubicBezTo>
                        <a:pt x="15" y="1"/>
                        <a:pt x="15" y="1"/>
                        <a:pt x="15" y="1"/>
                      </a:cubicBezTo>
                      <a:cubicBezTo>
                        <a:pt x="15" y="1"/>
                        <a:pt x="15" y="1"/>
                        <a:pt x="15" y="1"/>
                      </a:cubicBezTo>
                      <a:cubicBezTo>
                        <a:pt x="15" y="1"/>
                        <a:pt x="15" y="1"/>
                        <a:pt x="15" y="1"/>
                      </a:cubicBezTo>
                      <a:cubicBezTo>
                        <a:pt x="15" y="1"/>
                        <a:pt x="15" y="1"/>
                        <a:pt x="15" y="1"/>
                      </a:cubicBezTo>
                      <a:cubicBezTo>
                        <a:pt x="15" y="1"/>
                        <a:pt x="15" y="1"/>
                        <a:pt x="15" y="1"/>
                      </a:cubicBezTo>
                      <a:cubicBezTo>
                        <a:pt x="15" y="1"/>
                        <a:pt x="15" y="1"/>
                        <a:pt x="15" y="1"/>
                      </a:cubicBezTo>
                      <a:cubicBezTo>
                        <a:pt x="15" y="0"/>
                        <a:pt x="15" y="0"/>
                        <a:pt x="14" y="0"/>
                      </a:cubicBezTo>
                      <a:cubicBezTo>
                        <a:pt x="14" y="0"/>
                        <a:pt x="14" y="0"/>
                        <a:pt x="14" y="0"/>
                      </a:cubicBezTo>
                      <a:cubicBezTo>
                        <a:pt x="14" y="0"/>
                        <a:pt x="14" y="0"/>
                        <a:pt x="14" y="0"/>
                      </a:cubicBezTo>
                      <a:cubicBezTo>
                        <a:pt x="14" y="0"/>
                        <a:pt x="14" y="0"/>
                        <a:pt x="14" y="0"/>
                      </a:cubicBezTo>
                      <a:cubicBezTo>
                        <a:pt x="14" y="0"/>
                        <a:pt x="14" y="0"/>
                        <a:pt x="14" y="0"/>
                      </a:cubicBezTo>
                      <a:cubicBezTo>
                        <a:pt x="14" y="0"/>
                        <a:pt x="14" y="0"/>
                        <a:pt x="14" y="1"/>
                      </a:cubicBezTo>
                      <a:cubicBezTo>
                        <a:pt x="14" y="1"/>
                        <a:pt x="14" y="1"/>
                        <a:pt x="14" y="1"/>
                      </a:cubicBezTo>
                      <a:cubicBezTo>
                        <a:pt x="14" y="1"/>
                        <a:pt x="13" y="1"/>
                        <a:pt x="13" y="1"/>
                      </a:cubicBezTo>
                      <a:cubicBezTo>
                        <a:pt x="13" y="1"/>
                        <a:pt x="13" y="1"/>
                        <a:pt x="13" y="1"/>
                      </a:cubicBezTo>
                      <a:cubicBezTo>
                        <a:pt x="13" y="1"/>
                        <a:pt x="13" y="1"/>
                        <a:pt x="13" y="1"/>
                      </a:cubicBezTo>
                      <a:cubicBezTo>
                        <a:pt x="13" y="1"/>
                        <a:pt x="13" y="1"/>
                        <a:pt x="13" y="1"/>
                      </a:cubicBezTo>
                      <a:cubicBezTo>
                        <a:pt x="5" y="8"/>
                        <a:pt x="5" y="8"/>
                        <a:pt x="5" y="8"/>
                      </a:cubicBezTo>
                      <a:cubicBezTo>
                        <a:pt x="5" y="8"/>
                        <a:pt x="5" y="8"/>
                        <a:pt x="5" y="8"/>
                      </a:cubicBezTo>
                      <a:cubicBezTo>
                        <a:pt x="2" y="8"/>
                        <a:pt x="0" y="11"/>
                        <a:pt x="0" y="13"/>
                      </a:cubicBezTo>
                      <a:cubicBezTo>
                        <a:pt x="0" y="18"/>
                        <a:pt x="0" y="18"/>
                        <a:pt x="0" y="18"/>
                      </a:cubicBezTo>
                      <a:cubicBezTo>
                        <a:pt x="0" y="20"/>
                        <a:pt x="1" y="22"/>
                        <a:pt x="3" y="23"/>
                      </a:cubicBezTo>
                      <a:cubicBezTo>
                        <a:pt x="5" y="27"/>
                        <a:pt x="9" y="30"/>
                        <a:pt x="14" y="30"/>
                      </a:cubicBezTo>
                      <a:cubicBezTo>
                        <a:pt x="19" y="30"/>
                        <a:pt x="23" y="27"/>
                        <a:pt x="25" y="23"/>
                      </a:cubicBezTo>
                      <a:close/>
                      <a:moveTo>
                        <a:pt x="14" y="4"/>
                      </a:moveTo>
                      <a:cubicBezTo>
                        <a:pt x="19" y="8"/>
                        <a:pt x="19" y="8"/>
                        <a:pt x="19" y="8"/>
                      </a:cubicBezTo>
                      <a:cubicBezTo>
                        <a:pt x="10" y="8"/>
                        <a:pt x="10" y="8"/>
                        <a:pt x="10" y="8"/>
                      </a:cubicBezTo>
                      <a:lnTo>
                        <a:pt x="14" y="4"/>
                      </a:lnTo>
                      <a:close/>
                      <a:moveTo>
                        <a:pt x="14" y="25"/>
                      </a:moveTo>
                      <a:cubicBezTo>
                        <a:pt x="11" y="25"/>
                        <a:pt x="9" y="24"/>
                        <a:pt x="8" y="21"/>
                      </a:cubicBezTo>
                      <a:cubicBezTo>
                        <a:pt x="14" y="21"/>
                        <a:pt x="14" y="21"/>
                        <a:pt x="14" y="21"/>
                      </a:cubicBezTo>
                      <a:cubicBezTo>
                        <a:pt x="15" y="21"/>
                        <a:pt x="16" y="20"/>
                        <a:pt x="16" y="20"/>
                      </a:cubicBezTo>
                      <a:cubicBezTo>
                        <a:pt x="16" y="19"/>
                        <a:pt x="15" y="18"/>
                        <a:pt x="14" y="18"/>
                      </a:cubicBezTo>
                      <a:cubicBezTo>
                        <a:pt x="5" y="18"/>
                        <a:pt x="5" y="18"/>
                        <a:pt x="5" y="18"/>
                      </a:cubicBezTo>
                      <a:cubicBezTo>
                        <a:pt x="5" y="18"/>
                        <a:pt x="5" y="18"/>
                        <a:pt x="5" y="18"/>
                      </a:cubicBezTo>
                      <a:cubicBezTo>
                        <a:pt x="5" y="13"/>
                        <a:pt x="5" y="13"/>
                        <a:pt x="5" y="13"/>
                      </a:cubicBezTo>
                      <a:cubicBezTo>
                        <a:pt x="24" y="13"/>
                        <a:pt x="24" y="13"/>
                        <a:pt x="24" y="13"/>
                      </a:cubicBezTo>
                      <a:cubicBezTo>
                        <a:pt x="24" y="18"/>
                        <a:pt x="24" y="18"/>
                        <a:pt x="24" y="18"/>
                      </a:cubicBezTo>
                      <a:cubicBezTo>
                        <a:pt x="24" y="18"/>
                        <a:pt x="24" y="18"/>
                        <a:pt x="23" y="18"/>
                      </a:cubicBezTo>
                      <a:cubicBezTo>
                        <a:pt x="20" y="18"/>
                        <a:pt x="20" y="18"/>
                        <a:pt x="20" y="18"/>
                      </a:cubicBezTo>
                      <a:cubicBezTo>
                        <a:pt x="19" y="18"/>
                        <a:pt x="18" y="19"/>
                        <a:pt x="18" y="20"/>
                      </a:cubicBezTo>
                      <a:cubicBezTo>
                        <a:pt x="18" y="20"/>
                        <a:pt x="19" y="21"/>
                        <a:pt x="20" y="21"/>
                      </a:cubicBezTo>
                      <a:cubicBezTo>
                        <a:pt x="21" y="21"/>
                        <a:pt x="21" y="21"/>
                        <a:pt x="21" y="21"/>
                      </a:cubicBezTo>
                      <a:cubicBezTo>
                        <a:pt x="20" y="24"/>
                        <a:pt x="17" y="25"/>
                        <a:pt x="14" y="25"/>
                      </a:cubicBezTo>
                      <a:close/>
                    </a:path>
                  </a:pathLst>
                </a:custGeom>
                <a:grpFill/>
                <a:ln w="9525">
                  <a:noFill/>
                  <a:round/>
                  <a:headEnd/>
                  <a:tailEnd/>
                </a:ln>
              </p:spPr>
              <p:txBody>
                <a:bodyPr anchor="ctr"/>
                <a:lstStyle/>
                <a:p>
                  <a:pPr algn="ctr"/>
                  <a:endParaRPr>
                    <a:cs typeface="+mn-ea"/>
                    <a:sym typeface="+mn-lt"/>
                  </a:endParaRPr>
                </a:p>
              </p:txBody>
            </p:sp>
            <p:sp>
              <p:nvSpPr>
                <p:cNvPr id="49" name="Freeform: Shape 219"/>
                <p:cNvSpPr>
                  <a:spLocks/>
                </p:cNvSpPr>
                <p:nvPr/>
              </p:nvSpPr>
              <p:spPr bwMode="auto">
                <a:xfrm>
                  <a:off x="2608263" y="4500563"/>
                  <a:ext cx="74613" cy="76200"/>
                </a:xfrm>
                <a:custGeom>
                  <a:avLst/>
                  <a:gdLst/>
                  <a:ahLst/>
                  <a:cxnLst>
                    <a:cxn ang="0">
                      <a:pos x="24" y="8"/>
                    </a:cxn>
                    <a:cxn ang="0">
                      <a:pos x="16" y="1"/>
                    </a:cxn>
                    <a:cxn ang="0">
                      <a:pos x="16" y="1"/>
                    </a:cxn>
                    <a:cxn ang="0">
                      <a:pos x="16" y="1"/>
                    </a:cxn>
                    <a:cxn ang="0">
                      <a:pos x="16" y="1"/>
                    </a:cxn>
                    <a:cxn ang="0">
                      <a:pos x="15" y="1"/>
                    </a:cxn>
                    <a:cxn ang="0">
                      <a:pos x="15" y="1"/>
                    </a:cxn>
                    <a:cxn ang="0">
                      <a:pos x="15" y="0"/>
                    </a:cxn>
                    <a:cxn ang="0">
                      <a:pos x="15" y="0"/>
                    </a:cxn>
                    <a:cxn ang="0">
                      <a:pos x="15" y="0"/>
                    </a:cxn>
                    <a:cxn ang="0">
                      <a:pos x="15" y="0"/>
                    </a:cxn>
                    <a:cxn ang="0">
                      <a:pos x="14" y="0"/>
                    </a:cxn>
                    <a:cxn ang="0">
                      <a:pos x="14" y="1"/>
                    </a:cxn>
                    <a:cxn ang="0">
                      <a:pos x="14" y="1"/>
                    </a:cxn>
                    <a:cxn ang="0">
                      <a:pos x="14" y="1"/>
                    </a:cxn>
                    <a:cxn ang="0">
                      <a:pos x="14" y="1"/>
                    </a:cxn>
                    <a:cxn ang="0">
                      <a:pos x="14" y="1"/>
                    </a:cxn>
                    <a:cxn ang="0">
                      <a:pos x="14" y="1"/>
                    </a:cxn>
                    <a:cxn ang="0">
                      <a:pos x="5" y="8"/>
                    </a:cxn>
                    <a:cxn ang="0">
                      <a:pos x="5" y="8"/>
                    </a:cxn>
                    <a:cxn ang="0">
                      <a:pos x="0" y="13"/>
                    </a:cxn>
                    <a:cxn ang="0">
                      <a:pos x="0" y="18"/>
                    </a:cxn>
                    <a:cxn ang="0">
                      <a:pos x="4" y="23"/>
                    </a:cxn>
                    <a:cxn ang="0">
                      <a:pos x="15" y="30"/>
                    </a:cxn>
                    <a:cxn ang="0">
                      <a:pos x="26" y="23"/>
                    </a:cxn>
                    <a:cxn ang="0">
                      <a:pos x="29" y="18"/>
                    </a:cxn>
                    <a:cxn ang="0">
                      <a:pos x="29" y="13"/>
                    </a:cxn>
                    <a:cxn ang="0">
                      <a:pos x="24" y="8"/>
                    </a:cxn>
                    <a:cxn ang="0">
                      <a:pos x="15" y="4"/>
                    </a:cxn>
                    <a:cxn ang="0">
                      <a:pos x="19" y="8"/>
                    </a:cxn>
                    <a:cxn ang="0">
                      <a:pos x="10" y="8"/>
                    </a:cxn>
                    <a:cxn ang="0">
                      <a:pos x="15" y="4"/>
                    </a:cxn>
                    <a:cxn ang="0">
                      <a:pos x="15" y="25"/>
                    </a:cxn>
                    <a:cxn ang="0">
                      <a:pos x="8" y="21"/>
                    </a:cxn>
                    <a:cxn ang="0">
                      <a:pos x="15" y="21"/>
                    </a:cxn>
                    <a:cxn ang="0">
                      <a:pos x="16" y="20"/>
                    </a:cxn>
                    <a:cxn ang="0">
                      <a:pos x="15" y="18"/>
                    </a:cxn>
                    <a:cxn ang="0">
                      <a:pos x="5" y="18"/>
                    </a:cxn>
                    <a:cxn ang="0">
                      <a:pos x="5" y="18"/>
                    </a:cxn>
                    <a:cxn ang="0">
                      <a:pos x="5" y="13"/>
                    </a:cxn>
                    <a:cxn ang="0">
                      <a:pos x="24" y="13"/>
                    </a:cxn>
                    <a:cxn ang="0">
                      <a:pos x="24" y="18"/>
                    </a:cxn>
                    <a:cxn ang="0">
                      <a:pos x="24" y="18"/>
                    </a:cxn>
                    <a:cxn ang="0">
                      <a:pos x="20" y="18"/>
                    </a:cxn>
                    <a:cxn ang="0">
                      <a:pos x="19" y="20"/>
                    </a:cxn>
                    <a:cxn ang="0">
                      <a:pos x="20" y="21"/>
                    </a:cxn>
                    <a:cxn ang="0">
                      <a:pos x="21" y="21"/>
                    </a:cxn>
                    <a:cxn ang="0">
                      <a:pos x="15" y="25"/>
                    </a:cxn>
                  </a:cxnLst>
                  <a:rect l="0" t="0" r="r" b="b"/>
                  <a:pathLst>
                    <a:path w="29" h="30">
                      <a:moveTo>
                        <a:pt x="24" y="8"/>
                      </a:moveTo>
                      <a:cubicBezTo>
                        <a:pt x="16" y="1"/>
                        <a:pt x="16" y="1"/>
                        <a:pt x="16" y="1"/>
                      </a:cubicBezTo>
                      <a:cubicBezTo>
                        <a:pt x="16" y="1"/>
                        <a:pt x="16" y="1"/>
                        <a:pt x="16" y="1"/>
                      </a:cubicBezTo>
                      <a:cubicBezTo>
                        <a:pt x="16" y="1"/>
                        <a:pt x="16" y="1"/>
                        <a:pt x="16" y="1"/>
                      </a:cubicBezTo>
                      <a:cubicBezTo>
                        <a:pt x="16" y="1"/>
                        <a:pt x="16" y="1"/>
                        <a:pt x="16" y="1"/>
                      </a:cubicBezTo>
                      <a:cubicBezTo>
                        <a:pt x="15" y="1"/>
                        <a:pt x="15" y="1"/>
                        <a:pt x="15" y="1"/>
                      </a:cubicBezTo>
                      <a:cubicBezTo>
                        <a:pt x="15" y="1"/>
                        <a:pt x="15" y="1"/>
                        <a:pt x="15" y="1"/>
                      </a:cubicBezTo>
                      <a:cubicBezTo>
                        <a:pt x="15" y="0"/>
                        <a:pt x="15" y="0"/>
                        <a:pt x="15" y="0"/>
                      </a:cubicBezTo>
                      <a:cubicBezTo>
                        <a:pt x="15" y="0"/>
                        <a:pt x="15" y="0"/>
                        <a:pt x="15" y="0"/>
                      </a:cubicBezTo>
                      <a:cubicBezTo>
                        <a:pt x="15" y="0"/>
                        <a:pt x="15" y="0"/>
                        <a:pt x="15" y="0"/>
                      </a:cubicBezTo>
                      <a:cubicBezTo>
                        <a:pt x="15" y="0"/>
                        <a:pt x="15" y="0"/>
                        <a:pt x="15" y="0"/>
                      </a:cubicBezTo>
                      <a:cubicBezTo>
                        <a:pt x="15" y="0"/>
                        <a:pt x="15" y="0"/>
                        <a:pt x="14" y="0"/>
                      </a:cubicBezTo>
                      <a:cubicBezTo>
                        <a:pt x="14" y="0"/>
                        <a:pt x="14" y="0"/>
                        <a:pt x="14" y="1"/>
                      </a:cubicBezTo>
                      <a:cubicBezTo>
                        <a:pt x="14" y="1"/>
                        <a:pt x="14" y="1"/>
                        <a:pt x="14" y="1"/>
                      </a:cubicBezTo>
                      <a:cubicBezTo>
                        <a:pt x="14" y="1"/>
                        <a:pt x="14" y="1"/>
                        <a:pt x="14" y="1"/>
                      </a:cubicBezTo>
                      <a:cubicBezTo>
                        <a:pt x="14" y="1"/>
                        <a:pt x="14" y="1"/>
                        <a:pt x="14" y="1"/>
                      </a:cubicBezTo>
                      <a:cubicBezTo>
                        <a:pt x="14" y="1"/>
                        <a:pt x="14" y="1"/>
                        <a:pt x="14" y="1"/>
                      </a:cubicBezTo>
                      <a:cubicBezTo>
                        <a:pt x="14" y="1"/>
                        <a:pt x="14" y="1"/>
                        <a:pt x="14" y="1"/>
                      </a:cubicBezTo>
                      <a:cubicBezTo>
                        <a:pt x="5" y="8"/>
                        <a:pt x="5" y="8"/>
                        <a:pt x="5" y="8"/>
                      </a:cubicBezTo>
                      <a:cubicBezTo>
                        <a:pt x="5" y="8"/>
                        <a:pt x="5" y="8"/>
                        <a:pt x="5" y="8"/>
                      </a:cubicBezTo>
                      <a:cubicBezTo>
                        <a:pt x="2" y="8"/>
                        <a:pt x="0" y="11"/>
                        <a:pt x="0" y="13"/>
                      </a:cubicBezTo>
                      <a:cubicBezTo>
                        <a:pt x="0" y="18"/>
                        <a:pt x="0" y="18"/>
                        <a:pt x="0" y="18"/>
                      </a:cubicBezTo>
                      <a:cubicBezTo>
                        <a:pt x="0" y="20"/>
                        <a:pt x="2" y="22"/>
                        <a:pt x="4" y="23"/>
                      </a:cubicBezTo>
                      <a:cubicBezTo>
                        <a:pt x="5" y="27"/>
                        <a:pt x="10" y="30"/>
                        <a:pt x="15" y="30"/>
                      </a:cubicBezTo>
                      <a:cubicBezTo>
                        <a:pt x="20" y="30"/>
                        <a:pt x="24" y="27"/>
                        <a:pt x="26" y="23"/>
                      </a:cubicBezTo>
                      <a:cubicBezTo>
                        <a:pt x="27" y="22"/>
                        <a:pt x="29" y="20"/>
                        <a:pt x="29" y="18"/>
                      </a:cubicBezTo>
                      <a:cubicBezTo>
                        <a:pt x="29" y="13"/>
                        <a:pt x="29" y="13"/>
                        <a:pt x="29" y="13"/>
                      </a:cubicBezTo>
                      <a:cubicBezTo>
                        <a:pt x="29" y="11"/>
                        <a:pt x="27" y="8"/>
                        <a:pt x="24" y="8"/>
                      </a:cubicBezTo>
                      <a:close/>
                      <a:moveTo>
                        <a:pt x="15" y="4"/>
                      </a:moveTo>
                      <a:cubicBezTo>
                        <a:pt x="19" y="8"/>
                        <a:pt x="19" y="8"/>
                        <a:pt x="19" y="8"/>
                      </a:cubicBezTo>
                      <a:cubicBezTo>
                        <a:pt x="10" y="8"/>
                        <a:pt x="10" y="8"/>
                        <a:pt x="10" y="8"/>
                      </a:cubicBezTo>
                      <a:lnTo>
                        <a:pt x="15" y="4"/>
                      </a:lnTo>
                      <a:close/>
                      <a:moveTo>
                        <a:pt x="15" y="25"/>
                      </a:moveTo>
                      <a:cubicBezTo>
                        <a:pt x="12" y="25"/>
                        <a:pt x="9" y="24"/>
                        <a:pt x="8" y="21"/>
                      </a:cubicBezTo>
                      <a:cubicBezTo>
                        <a:pt x="15" y="21"/>
                        <a:pt x="15" y="21"/>
                        <a:pt x="15" y="21"/>
                      </a:cubicBezTo>
                      <a:cubicBezTo>
                        <a:pt x="16" y="21"/>
                        <a:pt x="16" y="20"/>
                        <a:pt x="16" y="20"/>
                      </a:cubicBezTo>
                      <a:cubicBezTo>
                        <a:pt x="16" y="19"/>
                        <a:pt x="16" y="18"/>
                        <a:pt x="15" y="18"/>
                      </a:cubicBezTo>
                      <a:cubicBezTo>
                        <a:pt x="5" y="18"/>
                        <a:pt x="5" y="18"/>
                        <a:pt x="5" y="18"/>
                      </a:cubicBezTo>
                      <a:cubicBezTo>
                        <a:pt x="5" y="18"/>
                        <a:pt x="5" y="18"/>
                        <a:pt x="5" y="18"/>
                      </a:cubicBezTo>
                      <a:cubicBezTo>
                        <a:pt x="5" y="13"/>
                        <a:pt x="5" y="13"/>
                        <a:pt x="5" y="13"/>
                      </a:cubicBezTo>
                      <a:cubicBezTo>
                        <a:pt x="24" y="13"/>
                        <a:pt x="24" y="13"/>
                        <a:pt x="24" y="13"/>
                      </a:cubicBezTo>
                      <a:cubicBezTo>
                        <a:pt x="24" y="18"/>
                        <a:pt x="24" y="18"/>
                        <a:pt x="24" y="18"/>
                      </a:cubicBezTo>
                      <a:cubicBezTo>
                        <a:pt x="24" y="18"/>
                        <a:pt x="24" y="18"/>
                        <a:pt x="24" y="18"/>
                      </a:cubicBezTo>
                      <a:cubicBezTo>
                        <a:pt x="20" y="18"/>
                        <a:pt x="20" y="18"/>
                        <a:pt x="20" y="18"/>
                      </a:cubicBezTo>
                      <a:cubicBezTo>
                        <a:pt x="19" y="18"/>
                        <a:pt x="19" y="19"/>
                        <a:pt x="19" y="20"/>
                      </a:cubicBezTo>
                      <a:cubicBezTo>
                        <a:pt x="19" y="20"/>
                        <a:pt x="19" y="21"/>
                        <a:pt x="20" y="21"/>
                      </a:cubicBezTo>
                      <a:cubicBezTo>
                        <a:pt x="21" y="21"/>
                        <a:pt x="21" y="21"/>
                        <a:pt x="21" y="21"/>
                      </a:cubicBezTo>
                      <a:cubicBezTo>
                        <a:pt x="20" y="24"/>
                        <a:pt x="17" y="25"/>
                        <a:pt x="15" y="25"/>
                      </a:cubicBezTo>
                      <a:close/>
                    </a:path>
                  </a:pathLst>
                </a:custGeom>
                <a:grpFill/>
                <a:ln w="9525">
                  <a:noFill/>
                  <a:round/>
                  <a:headEnd/>
                  <a:tailEnd/>
                </a:ln>
              </p:spPr>
              <p:txBody>
                <a:bodyPr anchor="ctr"/>
                <a:lstStyle/>
                <a:p>
                  <a:pPr algn="ctr"/>
                  <a:endParaRPr>
                    <a:cs typeface="+mn-ea"/>
                    <a:sym typeface="+mn-lt"/>
                  </a:endParaRPr>
                </a:p>
              </p:txBody>
            </p:sp>
            <p:sp>
              <p:nvSpPr>
                <p:cNvPr id="50" name="Freeform: Shape 220"/>
                <p:cNvSpPr>
                  <a:spLocks/>
                </p:cNvSpPr>
                <p:nvPr/>
              </p:nvSpPr>
              <p:spPr bwMode="auto">
                <a:xfrm>
                  <a:off x="2554288" y="4483100"/>
                  <a:ext cx="71438" cy="134938"/>
                </a:xfrm>
                <a:custGeom>
                  <a:avLst/>
                  <a:gdLst/>
                  <a:ahLst/>
                  <a:cxnLst>
                    <a:cxn ang="0">
                      <a:pos x="23" y="40"/>
                    </a:cxn>
                    <a:cxn ang="0">
                      <a:pos x="16" y="40"/>
                    </a:cxn>
                    <a:cxn ang="0">
                      <a:pos x="16" y="2"/>
                    </a:cxn>
                    <a:cxn ang="0">
                      <a:pos x="14" y="0"/>
                    </a:cxn>
                    <a:cxn ang="0">
                      <a:pos x="11" y="2"/>
                    </a:cxn>
                    <a:cxn ang="0">
                      <a:pos x="11" y="40"/>
                    </a:cxn>
                    <a:cxn ang="0">
                      <a:pos x="5" y="40"/>
                    </a:cxn>
                    <a:cxn ang="0">
                      <a:pos x="0" y="45"/>
                    </a:cxn>
                    <a:cxn ang="0">
                      <a:pos x="0" y="48"/>
                    </a:cxn>
                    <a:cxn ang="0">
                      <a:pos x="5" y="53"/>
                    </a:cxn>
                    <a:cxn ang="0">
                      <a:pos x="23" y="53"/>
                    </a:cxn>
                    <a:cxn ang="0">
                      <a:pos x="28" y="48"/>
                    </a:cxn>
                    <a:cxn ang="0">
                      <a:pos x="28" y="45"/>
                    </a:cxn>
                    <a:cxn ang="0">
                      <a:pos x="23" y="40"/>
                    </a:cxn>
                    <a:cxn ang="0">
                      <a:pos x="23" y="48"/>
                    </a:cxn>
                    <a:cxn ang="0">
                      <a:pos x="5" y="48"/>
                    </a:cxn>
                    <a:cxn ang="0">
                      <a:pos x="5" y="45"/>
                    </a:cxn>
                    <a:cxn ang="0">
                      <a:pos x="23" y="45"/>
                    </a:cxn>
                    <a:cxn ang="0">
                      <a:pos x="23" y="48"/>
                    </a:cxn>
                  </a:cxnLst>
                  <a:rect l="0" t="0" r="r" b="b"/>
                  <a:pathLst>
                    <a:path w="28" h="53">
                      <a:moveTo>
                        <a:pt x="23" y="40"/>
                      </a:moveTo>
                      <a:cubicBezTo>
                        <a:pt x="16" y="40"/>
                        <a:pt x="16" y="40"/>
                        <a:pt x="16" y="40"/>
                      </a:cubicBezTo>
                      <a:cubicBezTo>
                        <a:pt x="16" y="2"/>
                        <a:pt x="16" y="2"/>
                        <a:pt x="16" y="2"/>
                      </a:cubicBezTo>
                      <a:cubicBezTo>
                        <a:pt x="16" y="1"/>
                        <a:pt x="15" y="0"/>
                        <a:pt x="14" y="0"/>
                      </a:cubicBezTo>
                      <a:cubicBezTo>
                        <a:pt x="13" y="0"/>
                        <a:pt x="11" y="1"/>
                        <a:pt x="11" y="2"/>
                      </a:cubicBezTo>
                      <a:cubicBezTo>
                        <a:pt x="11" y="40"/>
                        <a:pt x="11" y="40"/>
                        <a:pt x="11" y="40"/>
                      </a:cubicBezTo>
                      <a:cubicBezTo>
                        <a:pt x="5" y="40"/>
                        <a:pt x="5" y="40"/>
                        <a:pt x="5" y="40"/>
                      </a:cubicBezTo>
                      <a:cubicBezTo>
                        <a:pt x="2" y="40"/>
                        <a:pt x="0" y="42"/>
                        <a:pt x="0" y="45"/>
                      </a:cubicBezTo>
                      <a:cubicBezTo>
                        <a:pt x="0" y="48"/>
                        <a:pt x="0" y="48"/>
                        <a:pt x="0" y="48"/>
                      </a:cubicBezTo>
                      <a:cubicBezTo>
                        <a:pt x="0" y="51"/>
                        <a:pt x="2" y="53"/>
                        <a:pt x="5" y="53"/>
                      </a:cubicBezTo>
                      <a:cubicBezTo>
                        <a:pt x="23" y="53"/>
                        <a:pt x="23" y="53"/>
                        <a:pt x="23" y="53"/>
                      </a:cubicBezTo>
                      <a:cubicBezTo>
                        <a:pt x="26" y="53"/>
                        <a:pt x="28" y="51"/>
                        <a:pt x="28" y="48"/>
                      </a:cubicBezTo>
                      <a:cubicBezTo>
                        <a:pt x="28" y="45"/>
                        <a:pt x="28" y="45"/>
                        <a:pt x="28" y="45"/>
                      </a:cubicBezTo>
                      <a:cubicBezTo>
                        <a:pt x="28" y="42"/>
                        <a:pt x="26" y="40"/>
                        <a:pt x="23" y="40"/>
                      </a:cubicBezTo>
                      <a:close/>
                      <a:moveTo>
                        <a:pt x="23" y="48"/>
                      </a:moveTo>
                      <a:cubicBezTo>
                        <a:pt x="5" y="48"/>
                        <a:pt x="5" y="48"/>
                        <a:pt x="5" y="48"/>
                      </a:cubicBezTo>
                      <a:cubicBezTo>
                        <a:pt x="5" y="45"/>
                        <a:pt x="5" y="45"/>
                        <a:pt x="5" y="45"/>
                      </a:cubicBezTo>
                      <a:cubicBezTo>
                        <a:pt x="23" y="45"/>
                        <a:pt x="23" y="45"/>
                        <a:pt x="23" y="45"/>
                      </a:cubicBezTo>
                      <a:lnTo>
                        <a:pt x="23" y="48"/>
                      </a:lnTo>
                      <a:close/>
                    </a:path>
                  </a:pathLst>
                </a:custGeom>
                <a:grpFill/>
                <a:ln w="9525">
                  <a:noFill/>
                  <a:round/>
                  <a:headEnd/>
                  <a:tailEnd/>
                </a:ln>
              </p:spPr>
              <p:txBody>
                <a:bodyPr anchor="ctr"/>
                <a:lstStyle/>
                <a:p>
                  <a:pPr algn="ctr"/>
                  <a:endParaRPr>
                    <a:cs typeface="+mn-ea"/>
                    <a:sym typeface="+mn-lt"/>
                  </a:endParaRPr>
                </a:p>
              </p:txBody>
            </p:sp>
          </p:grpSp>
          <p:grpSp>
            <p:nvGrpSpPr>
              <p:cNvPr id="42" name="Group 221"/>
              <p:cNvGrpSpPr/>
              <p:nvPr/>
            </p:nvGrpSpPr>
            <p:grpSpPr>
              <a:xfrm>
                <a:off x="9586430" y="4333034"/>
                <a:ext cx="346014" cy="346012"/>
                <a:chOff x="2474913" y="4014788"/>
                <a:chExt cx="195263" cy="195262"/>
              </a:xfrm>
              <a:solidFill>
                <a:schemeClr val="accent6"/>
              </a:solidFill>
            </p:grpSpPr>
            <p:sp>
              <p:nvSpPr>
                <p:cNvPr id="43" name="Freeform: Shape 222"/>
                <p:cNvSpPr>
                  <a:spLocks/>
                </p:cNvSpPr>
                <p:nvPr/>
              </p:nvSpPr>
              <p:spPr bwMode="auto">
                <a:xfrm>
                  <a:off x="2503488" y="4056063"/>
                  <a:ext cx="161925" cy="103188"/>
                </a:xfrm>
                <a:custGeom>
                  <a:avLst/>
                  <a:gdLst/>
                  <a:ahLst/>
                  <a:cxnLst>
                    <a:cxn ang="0">
                      <a:pos x="60" y="0"/>
                    </a:cxn>
                    <a:cxn ang="0">
                      <a:pos x="3" y="0"/>
                    </a:cxn>
                    <a:cxn ang="0">
                      <a:pos x="1" y="0"/>
                    </a:cxn>
                    <a:cxn ang="0">
                      <a:pos x="0" y="2"/>
                    </a:cxn>
                    <a:cxn ang="0">
                      <a:pos x="6" y="25"/>
                    </a:cxn>
                    <a:cxn ang="0">
                      <a:pos x="6" y="25"/>
                    </a:cxn>
                    <a:cxn ang="0">
                      <a:pos x="6" y="26"/>
                    </a:cxn>
                    <a:cxn ang="0">
                      <a:pos x="9" y="39"/>
                    </a:cxn>
                    <a:cxn ang="0">
                      <a:pos x="11" y="40"/>
                    </a:cxn>
                    <a:cxn ang="0">
                      <a:pos x="52" y="40"/>
                    </a:cxn>
                    <a:cxn ang="0">
                      <a:pos x="55" y="39"/>
                    </a:cxn>
                    <a:cxn ang="0">
                      <a:pos x="63" y="2"/>
                    </a:cxn>
                    <a:cxn ang="0">
                      <a:pos x="62" y="0"/>
                    </a:cxn>
                    <a:cxn ang="0">
                      <a:pos x="60" y="0"/>
                    </a:cxn>
                    <a:cxn ang="0">
                      <a:pos x="23" y="36"/>
                    </a:cxn>
                    <a:cxn ang="0">
                      <a:pos x="22" y="27"/>
                    </a:cxn>
                    <a:cxn ang="0">
                      <a:pos x="30" y="27"/>
                    </a:cxn>
                    <a:cxn ang="0">
                      <a:pos x="30" y="36"/>
                    </a:cxn>
                    <a:cxn ang="0">
                      <a:pos x="23" y="36"/>
                    </a:cxn>
                    <a:cxn ang="0">
                      <a:pos x="22" y="24"/>
                    </a:cxn>
                    <a:cxn ang="0">
                      <a:pos x="21" y="16"/>
                    </a:cxn>
                    <a:cxn ang="0">
                      <a:pos x="30" y="16"/>
                    </a:cxn>
                    <a:cxn ang="0">
                      <a:pos x="30" y="24"/>
                    </a:cxn>
                    <a:cxn ang="0">
                      <a:pos x="22" y="24"/>
                    </a:cxn>
                    <a:cxn ang="0">
                      <a:pos x="8" y="16"/>
                    </a:cxn>
                    <a:cxn ang="0">
                      <a:pos x="18" y="16"/>
                    </a:cxn>
                    <a:cxn ang="0">
                      <a:pos x="19" y="24"/>
                    </a:cxn>
                    <a:cxn ang="0">
                      <a:pos x="10" y="24"/>
                    </a:cxn>
                    <a:cxn ang="0">
                      <a:pos x="8" y="16"/>
                    </a:cxn>
                    <a:cxn ang="0">
                      <a:pos x="21" y="13"/>
                    </a:cxn>
                    <a:cxn ang="0">
                      <a:pos x="19" y="4"/>
                    </a:cxn>
                    <a:cxn ang="0">
                      <a:pos x="30" y="4"/>
                    </a:cxn>
                    <a:cxn ang="0">
                      <a:pos x="30" y="13"/>
                    </a:cxn>
                    <a:cxn ang="0">
                      <a:pos x="21" y="13"/>
                    </a:cxn>
                    <a:cxn ang="0">
                      <a:pos x="16" y="4"/>
                    </a:cxn>
                    <a:cxn ang="0">
                      <a:pos x="17" y="13"/>
                    </a:cxn>
                    <a:cxn ang="0">
                      <a:pos x="8" y="13"/>
                    </a:cxn>
                    <a:cxn ang="0">
                      <a:pos x="6" y="4"/>
                    </a:cxn>
                    <a:cxn ang="0">
                      <a:pos x="16" y="4"/>
                    </a:cxn>
                    <a:cxn ang="0">
                      <a:pos x="11" y="27"/>
                    </a:cxn>
                    <a:cxn ang="0">
                      <a:pos x="19" y="27"/>
                    </a:cxn>
                    <a:cxn ang="0">
                      <a:pos x="20" y="36"/>
                    </a:cxn>
                    <a:cxn ang="0">
                      <a:pos x="13" y="36"/>
                    </a:cxn>
                    <a:cxn ang="0">
                      <a:pos x="11" y="27"/>
                    </a:cxn>
                    <a:cxn ang="0">
                      <a:pos x="50" y="36"/>
                    </a:cxn>
                    <a:cxn ang="0">
                      <a:pos x="33" y="36"/>
                    </a:cxn>
                    <a:cxn ang="0">
                      <a:pos x="33" y="27"/>
                    </a:cxn>
                    <a:cxn ang="0">
                      <a:pos x="43" y="27"/>
                    </a:cxn>
                    <a:cxn ang="0">
                      <a:pos x="45" y="25"/>
                    </a:cxn>
                    <a:cxn ang="0">
                      <a:pos x="43" y="24"/>
                    </a:cxn>
                    <a:cxn ang="0">
                      <a:pos x="33" y="24"/>
                    </a:cxn>
                    <a:cxn ang="0">
                      <a:pos x="33" y="16"/>
                    </a:cxn>
                    <a:cxn ang="0">
                      <a:pos x="47" y="16"/>
                    </a:cxn>
                    <a:cxn ang="0">
                      <a:pos x="48" y="15"/>
                    </a:cxn>
                    <a:cxn ang="0">
                      <a:pos x="47" y="13"/>
                    </a:cxn>
                    <a:cxn ang="0">
                      <a:pos x="33" y="13"/>
                    </a:cxn>
                    <a:cxn ang="0">
                      <a:pos x="33" y="4"/>
                    </a:cxn>
                    <a:cxn ang="0">
                      <a:pos x="58" y="4"/>
                    </a:cxn>
                    <a:cxn ang="0">
                      <a:pos x="50" y="36"/>
                    </a:cxn>
                  </a:cxnLst>
                  <a:rect l="0" t="0" r="r" b="b"/>
                  <a:pathLst>
                    <a:path w="63" h="40">
                      <a:moveTo>
                        <a:pt x="60" y="0"/>
                      </a:moveTo>
                      <a:cubicBezTo>
                        <a:pt x="3" y="0"/>
                        <a:pt x="3" y="0"/>
                        <a:pt x="3" y="0"/>
                      </a:cubicBezTo>
                      <a:cubicBezTo>
                        <a:pt x="2" y="0"/>
                        <a:pt x="1" y="0"/>
                        <a:pt x="1" y="0"/>
                      </a:cubicBezTo>
                      <a:cubicBezTo>
                        <a:pt x="0" y="1"/>
                        <a:pt x="0" y="2"/>
                        <a:pt x="0" y="2"/>
                      </a:cubicBezTo>
                      <a:cubicBezTo>
                        <a:pt x="6" y="25"/>
                        <a:pt x="6" y="25"/>
                        <a:pt x="6" y="25"/>
                      </a:cubicBezTo>
                      <a:cubicBezTo>
                        <a:pt x="6" y="25"/>
                        <a:pt x="6" y="25"/>
                        <a:pt x="6" y="25"/>
                      </a:cubicBezTo>
                      <a:cubicBezTo>
                        <a:pt x="6" y="26"/>
                        <a:pt x="6" y="26"/>
                        <a:pt x="6" y="26"/>
                      </a:cubicBezTo>
                      <a:cubicBezTo>
                        <a:pt x="9" y="39"/>
                        <a:pt x="9" y="39"/>
                        <a:pt x="9" y="39"/>
                      </a:cubicBezTo>
                      <a:cubicBezTo>
                        <a:pt x="9" y="40"/>
                        <a:pt x="10" y="40"/>
                        <a:pt x="11" y="40"/>
                      </a:cubicBezTo>
                      <a:cubicBezTo>
                        <a:pt x="52" y="40"/>
                        <a:pt x="52" y="40"/>
                        <a:pt x="52" y="40"/>
                      </a:cubicBezTo>
                      <a:cubicBezTo>
                        <a:pt x="53" y="40"/>
                        <a:pt x="54" y="40"/>
                        <a:pt x="55" y="39"/>
                      </a:cubicBezTo>
                      <a:cubicBezTo>
                        <a:pt x="63" y="2"/>
                        <a:pt x="63" y="2"/>
                        <a:pt x="63" y="2"/>
                      </a:cubicBezTo>
                      <a:cubicBezTo>
                        <a:pt x="63" y="2"/>
                        <a:pt x="63" y="1"/>
                        <a:pt x="62" y="0"/>
                      </a:cubicBezTo>
                      <a:cubicBezTo>
                        <a:pt x="62" y="0"/>
                        <a:pt x="61" y="0"/>
                        <a:pt x="60" y="0"/>
                      </a:cubicBezTo>
                      <a:close/>
                      <a:moveTo>
                        <a:pt x="23" y="36"/>
                      </a:moveTo>
                      <a:cubicBezTo>
                        <a:pt x="22" y="27"/>
                        <a:pt x="22" y="27"/>
                        <a:pt x="22" y="27"/>
                      </a:cubicBezTo>
                      <a:cubicBezTo>
                        <a:pt x="30" y="27"/>
                        <a:pt x="30" y="27"/>
                        <a:pt x="30" y="27"/>
                      </a:cubicBezTo>
                      <a:cubicBezTo>
                        <a:pt x="30" y="36"/>
                        <a:pt x="30" y="36"/>
                        <a:pt x="30" y="36"/>
                      </a:cubicBezTo>
                      <a:lnTo>
                        <a:pt x="23" y="36"/>
                      </a:lnTo>
                      <a:close/>
                      <a:moveTo>
                        <a:pt x="22" y="24"/>
                      </a:moveTo>
                      <a:cubicBezTo>
                        <a:pt x="21" y="16"/>
                        <a:pt x="21" y="16"/>
                        <a:pt x="21" y="16"/>
                      </a:cubicBezTo>
                      <a:cubicBezTo>
                        <a:pt x="30" y="16"/>
                        <a:pt x="30" y="16"/>
                        <a:pt x="30" y="16"/>
                      </a:cubicBezTo>
                      <a:cubicBezTo>
                        <a:pt x="30" y="24"/>
                        <a:pt x="30" y="24"/>
                        <a:pt x="30" y="24"/>
                      </a:cubicBezTo>
                      <a:lnTo>
                        <a:pt x="22" y="24"/>
                      </a:lnTo>
                      <a:close/>
                      <a:moveTo>
                        <a:pt x="8" y="16"/>
                      </a:moveTo>
                      <a:cubicBezTo>
                        <a:pt x="18" y="16"/>
                        <a:pt x="18" y="16"/>
                        <a:pt x="18" y="16"/>
                      </a:cubicBezTo>
                      <a:cubicBezTo>
                        <a:pt x="19" y="24"/>
                        <a:pt x="19" y="24"/>
                        <a:pt x="19" y="24"/>
                      </a:cubicBezTo>
                      <a:cubicBezTo>
                        <a:pt x="10" y="24"/>
                        <a:pt x="10" y="24"/>
                        <a:pt x="10" y="24"/>
                      </a:cubicBezTo>
                      <a:lnTo>
                        <a:pt x="8" y="16"/>
                      </a:lnTo>
                      <a:close/>
                      <a:moveTo>
                        <a:pt x="21" y="13"/>
                      </a:moveTo>
                      <a:cubicBezTo>
                        <a:pt x="19" y="4"/>
                        <a:pt x="19" y="4"/>
                        <a:pt x="19" y="4"/>
                      </a:cubicBezTo>
                      <a:cubicBezTo>
                        <a:pt x="30" y="4"/>
                        <a:pt x="30" y="4"/>
                        <a:pt x="30" y="4"/>
                      </a:cubicBezTo>
                      <a:cubicBezTo>
                        <a:pt x="30" y="13"/>
                        <a:pt x="30" y="13"/>
                        <a:pt x="30" y="13"/>
                      </a:cubicBezTo>
                      <a:lnTo>
                        <a:pt x="21" y="13"/>
                      </a:lnTo>
                      <a:close/>
                      <a:moveTo>
                        <a:pt x="16" y="4"/>
                      </a:moveTo>
                      <a:cubicBezTo>
                        <a:pt x="17" y="13"/>
                        <a:pt x="17" y="13"/>
                        <a:pt x="17" y="13"/>
                      </a:cubicBezTo>
                      <a:cubicBezTo>
                        <a:pt x="8" y="13"/>
                        <a:pt x="8" y="13"/>
                        <a:pt x="8" y="13"/>
                      </a:cubicBezTo>
                      <a:cubicBezTo>
                        <a:pt x="6" y="4"/>
                        <a:pt x="6" y="4"/>
                        <a:pt x="6" y="4"/>
                      </a:cubicBezTo>
                      <a:lnTo>
                        <a:pt x="16" y="4"/>
                      </a:lnTo>
                      <a:close/>
                      <a:moveTo>
                        <a:pt x="11" y="27"/>
                      </a:moveTo>
                      <a:cubicBezTo>
                        <a:pt x="19" y="27"/>
                        <a:pt x="19" y="27"/>
                        <a:pt x="19" y="27"/>
                      </a:cubicBezTo>
                      <a:cubicBezTo>
                        <a:pt x="20" y="36"/>
                        <a:pt x="20" y="36"/>
                        <a:pt x="20" y="36"/>
                      </a:cubicBezTo>
                      <a:cubicBezTo>
                        <a:pt x="13" y="36"/>
                        <a:pt x="13" y="36"/>
                        <a:pt x="13" y="36"/>
                      </a:cubicBezTo>
                      <a:lnTo>
                        <a:pt x="11" y="27"/>
                      </a:lnTo>
                      <a:close/>
                      <a:moveTo>
                        <a:pt x="50" y="36"/>
                      </a:moveTo>
                      <a:cubicBezTo>
                        <a:pt x="33" y="36"/>
                        <a:pt x="33" y="36"/>
                        <a:pt x="33" y="36"/>
                      </a:cubicBezTo>
                      <a:cubicBezTo>
                        <a:pt x="33" y="27"/>
                        <a:pt x="33" y="27"/>
                        <a:pt x="33" y="27"/>
                      </a:cubicBezTo>
                      <a:cubicBezTo>
                        <a:pt x="43" y="27"/>
                        <a:pt x="43" y="27"/>
                        <a:pt x="43" y="27"/>
                      </a:cubicBezTo>
                      <a:cubicBezTo>
                        <a:pt x="44" y="27"/>
                        <a:pt x="45" y="26"/>
                        <a:pt x="45" y="25"/>
                      </a:cubicBezTo>
                      <a:cubicBezTo>
                        <a:pt x="45" y="24"/>
                        <a:pt x="44" y="24"/>
                        <a:pt x="43" y="24"/>
                      </a:cubicBezTo>
                      <a:cubicBezTo>
                        <a:pt x="33" y="24"/>
                        <a:pt x="33" y="24"/>
                        <a:pt x="33" y="24"/>
                      </a:cubicBezTo>
                      <a:cubicBezTo>
                        <a:pt x="33" y="16"/>
                        <a:pt x="33" y="16"/>
                        <a:pt x="33" y="16"/>
                      </a:cubicBezTo>
                      <a:cubicBezTo>
                        <a:pt x="47" y="16"/>
                        <a:pt x="47" y="16"/>
                        <a:pt x="47" y="16"/>
                      </a:cubicBezTo>
                      <a:cubicBezTo>
                        <a:pt x="48" y="16"/>
                        <a:pt x="48" y="15"/>
                        <a:pt x="48" y="15"/>
                      </a:cubicBezTo>
                      <a:cubicBezTo>
                        <a:pt x="48" y="14"/>
                        <a:pt x="48" y="13"/>
                        <a:pt x="47" y="13"/>
                      </a:cubicBezTo>
                      <a:cubicBezTo>
                        <a:pt x="33" y="13"/>
                        <a:pt x="33" y="13"/>
                        <a:pt x="33" y="13"/>
                      </a:cubicBezTo>
                      <a:cubicBezTo>
                        <a:pt x="33" y="4"/>
                        <a:pt x="33" y="4"/>
                        <a:pt x="33" y="4"/>
                      </a:cubicBezTo>
                      <a:cubicBezTo>
                        <a:pt x="58" y="4"/>
                        <a:pt x="58" y="4"/>
                        <a:pt x="58" y="4"/>
                      </a:cubicBezTo>
                      <a:lnTo>
                        <a:pt x="50" y="36"/>
                      </a:lnTo>
                      <a:close/>
                    </a:path>
                  </a:pathLst>
                </a:custGeom>
                <a:grpFill/>
                <a:ln w="9525">
                  <a:noFill/>
                  <a:round/>
                  <a:headEnd/>
                  <a:tailEnd/>
                </a:ln>
              </p:spPr>
              <p:txBody>
                <a:bodyPr anchor="ctr"/>
                <a:lstStyle/>
                <a:p>
                  <a:pPr algn="ctr"/>
                  <a:endParaRPr>
                    <a:cs typeface="+mn-ea"/>
                    <a:sym typeface="+mn-lt"/>
                  </a:endParaRPr>
                </a:p>
              </p:txBody>
            </p:sp>
            <p:sp>
              <p:nvSpPr>
                <p:cNvPr id="44" name="Freeform: Shape 223"/>
                <p:cNvSpPr>
                  <a:spLocks/>
                </p:cNvSpPr>
                <p:nvPr/>
              </p:nvSpPr>
              <p:spPr bwMode="auto">
                <a:xfrm>
                  <a:off x="2533650" y="4168775"/>
                  <a:ext cx="41275" cy="41275"/>
                </a:xfrm>
                <a:custGeom>
                  <a:avLst/>
                  <a:gdLst/>
                  <a:ahLst/>
                  <a:cxnLst>
                    <a:cxn ang="0">
                      <a:pos x="8" y="0"/>
                    </a:cxn>
                    <a:cxn ang="0">
                      <a:pos x="0" y="8"/>
                    </a:cxn>
                    <a:cxn ang="0">
                      <a:pos x="8" y="16"/>
                    </a:cxn>
                    <a:cxn ang="0">
                      <a:pos x="16" y="8"/>
                    </a:cxn>
                    <a:cxn ang="0">
                      <a:pos x="8" y="0"/>
                    </a:cxn>
                    <a:cxn ang="0">
                      <a:pos x="8" y="11"/>
                    </a:cxn>
                    <a:cxn ang="0">
                      <a:pos x="5" y="8"/>
                    </a:cxn>
                    <a:cxn ang="0">
                      <a:pos x="8" y="5"/>
                    </a:cxn>
                    <a:cxn ang="0">
                      <a:pos x="11" y="8"/>
                    </a:cxn>
                    <a:cxn ang="0">
                      <a:pos x="8" y="11"/>
                    </a:cxn>
                  </a:cxnLst>
                  <a:rect l="0" t="0" r="r" b="b"/>
                  <a:pathLst>
                    <a:path w="16" h="16">
                      <a:moveTo>
                        <a:pt x="8" y="0"/>
                      </a:moveTo>
                      <a:cubicBezTo>
                        <a:pt x="3" y="0"/>
                        <a:pt x="0" y="4"/>
                        <a:pt x="0" y="8"/>
                      </a:cubicBezTo>
                      <a:cubicBezTo>
                        <a:pt x="0" y="13"/>
                        <a:pt x="3" y="16"/>
                        <a:pt x="8" y="16"/>
                      </a:cubicBezTo>
                      <a:cubicBezTo>
                        <a:pt x="12" y="16"/>
                        <a:pt x="16" y="13"/>
                        <a:pt x="16" y="8"/>
                      </a:cubicBezTo>
                      <a:cubicBezTo>
                        <a:pt x="16" y="4"/>
                        <a:pt x="12" y="0"/>
                        <a:pt x="8" y="0"/>
                      </a:cubicBezTo>
                      <a:close/>
                      <a:moveTo>
                        <a:pt x="8" y="11"/>
                      </a:moveTo>
                      <a:cubicBezTo>
                        <a:pt x="6" y="11"/>
                        <a:pt x="5" y="10"/>
                        <a:pt x="5" y="8"/>
                      </a:cubicBezTo>
                      <a:cubicBezTo>
                        <a:pt x="5" y="6"/>
                        <a:pt x="6" y="5"/>
                        <a:pt x="8" y="5"/>
                      </a:cubicBezTo>
                      <a:cubicBezTo>
                        <a:pt x="9" y="5"/>
                        <a:pt x="11" y="6"/>
                        <a:pt x="11" y="8"/>
                      </a:cubicBezTo>
                      <a:cubicBezTo>
                        <a:pt x="11" y="10"/>
                        <a:pt x="9" y="11"/>
                        <a:pt x="8" y="11"/>
                      </a:cubicBezTo>
                      <a:close/>
                    </a:path>
                  </a:pathLst>
                </a:custGeom>
                <a:grpFill/>
                <a:ln w="9525">
                  <a:noFill/>
                  <a:round/>
                  <a:headEnd/>
                  <a:tailEnd/>
                </a:ln>
              </p:spPr>
              <p:txBody>
                <a:bodyPr anchor="ctr"/>
                <a:lstStyle/>
                <a:p>
                  <a:pPr algn="ctr"/>
                  <a:endParaRPr>
                    <a:cs typeface="+mn-ea"/>
                    <a:sym typeface="+mn-lt"/>
                  </a:endParaRPr>
                </a:p>
              </p:txBody>
            </p:sp>
            <p:sp>
              <p:nvSpPr>
                <p:cNvPr id="45" name="Freeform: Shape 224"/>
                <p:cNvSpPr>
                  <a:spLocks/>
                </p:cNvSpPr>
                <p:nvPr/>
              </p:nvSpPr>
              <p:spPr bwMode="auto">
                <a:xfrm>
                  <a:off x="2595563" y="4168775"/>
                  <a:ext cx="38100" cy="41275"/>
                </a:xfrm>
                <a:custGeom>
                  <a:avLst/>
                  <a:gdLst/>
                  <a:ahLst/>
                  <a:cxnLst>
                    <a:cxn ang="0">
                      <a:pos x="7" y="0"/>
                    </a:cxn>
                    <a:cxn ang="0">
                      <a:pos x="0" y="8"/>
                    </a:cxn>
                    <a:cxn ang="0">
                      <a:pos x="7" y="16"/>
                    </a:cxn>
                    <a:cxn ang="0">
                      <a:pos x="15" y="8"/>
                    </a:cxn>
                    <a:cxn ang="0">
                      <a:pos x="7" y="0"/>
                    </a:cxn>
                    <a:cxn ang="0">
                      <a:pos x="7" y="11"/>
                    </a:cxn>
                    <a:cxn ang="0">
                      <a:pos x="4" y="8"/>
                    </a:cxn>
                    <a:cxn ang="0">
                      <a:pos x="7" y="5"/>
                    </a:cxn>
                    <a:cxn ang="0">
                      <a:pos x="11" y="8"/>
                    </a:cxn>
                    <a:cxn ang="0">
                      <a:pos x="7" y="11"/>
                    </a:cxn>
                  </a:cxnLst>
                  <a:rect l="0" t="0" r="r" b="b"/>
                  <a:pathLst>
                    <a:path w="15" h="16">
                      <a:moveTo>
                        <a:pt x="7" y="0"/>
                      </a:moveTo>
                      <a:cubicBezTo>
                        <a:pt x="3" y="0"/>
                        <a:pt x="0" y="4"/>
                        <a:pt x="0" y="8"/>
                      </a:cubicBezTo>
                      <a:cubicBezTo>
                        <a:pt x="0" y="13"/>
                        <a:pt x="3" y="16"/>
                        <a:pt x="7" y="16"/>
                      </a:cubicBezTo>
                      <a:cubicBezTo>
                        <a:pt x="12" y="16"/>
                        <a:pt x="15" y="13"/>
                        <a:pt x="15" y="8"/>
                      </a:cubicBezTo>
                      <a:cubicBezTo>
                        <a:pt x="15" y="4"/>
                        <a:pt x="12" y="0"/>
                        <a:pt x="7" y="0"/>
                      </a:cubicBezTo>
                      <a:close/>
                      <a:moveTo>
                        <a:pt x="7" y="11"/>
                      </a:moveTo>
                      <a:cubicBezTo>
                        <a:pt x="6" y="11"/>
                        <a:pt x="4" y="10"/>
                        <a:pt x="4" y="8"/>
                      </a:cubicBezTo>
                      <a:cubicBezTo>
                        <a:pt x="4" y="6"/>
                        <a:pt x="6" y="5"/>
                        <a:pt x="7" y="5"/>
                      </a:cubicBezTo>
                      <a:cubicBezTo>
                        <a:pt x="9" y="5"/>
                        <a:pt x="11" y="6"/>
                        <a:pt x="11" y="8"/>
                      </a:cubicBezTo>
                      <a:cubicBezTo>
                        <a:pt x="11" y="10"/>
                        <a:pt x="9" y="11"/>
                        <a:pt x="7" y="11"/>
                      </a:cubicBezTo>
                      <a:close/>
                    </a:path>
                  </a:pathLst>
                </a:custGeom>
                <a:grpFill/>
                <a:ln w="9525">
                  <a:noFill/>
                  <a:round/>
                  <a:headEnd/>
                  <a:tailEnd/>
                </a:ln>
              </p:spPr>
              <p:txBody>
                <a:bodyPr anchor="ctr"/>
                <a:lstStyle/>
                <a:p>
                  <a:pPr algn="ctr"/>
                  <a:endParaRPr>
                    <a:cs typeface="+mn-ea"/>
                    <a:sym typeface="+mn-lt"/>
                  </a:endParaRPr>
                </a:p>
              </p:txBody>
            </p:sp>
            <p:sp>
              <p:nvSpPr>
                <p:cNvPr id="46" name="Freeform: Shape 225"/>
                <p:cNvSpPr>
                  <a:spLocks/>
                </p:cNvSpPr>
                <p:nvPr/>
              </p:nvSpPr>
              <p:spPr bwMode="auto">
                <a:xfrm>
                  <a:off x="2474913" y="4014788"/>
                  <a:ext cx="195263" cy="31750"/>
                </a:xfrm>
                <a:custGeom>
                  <a:avLst/>
                  <a:gdLst/>
                  <a:ahLst/>
                  <a:cxnLst>
                    <a:cxn ang="0">
                      <a:pos x="74" y="8"/>
                    </a:cxn>
                    <a:cxn ang="0">
                      <a:pos x="14" y="8"/>
                    </a:cxn>
                    <a:cxn ang="0">
                      <a:pos x="13" y="2"/>
                    </a:cxn>
                    <a:cxn ang="0">
                      <a:pos x="13" y="2"/>
                    </a:cxn>
                    <a:cxn ang="0">
                      <a:pos x="13" y="2"/>
                    </a:cxn>
                    <a:cxn ang="0">
                      <a:pos x="13" y="2"/>
                    </a:cxn>
                    <a:cxn ang="0">
                      <a:pos x="12" y="2"/>
                    </a:cxn>
                    <a:cxn ang="0">
                      <a:pos x="12" y="1"/>
                    </a:cxn>
                    <a:cxn ang="0">
                      <a:pos x="12" y="1"/>
                    </a:cxn>
                    <a:cxn ang="0">
                      <a:pos x="12" y="1"/>
                    </a:cxn>
                    <a:cxn ang="0">
                      <a:pos x="12" y="1"/>
                    </a:cxn>
                    <a:cxn ang="0">
                      <a:pos x="12" y="1"/>
                    </a:cxn>
                    <a:cxn ang="0">
                      <a:pos x="11" y="1"/>
                    </a:cxn>
                    <a:cxn ang="0">
                      <a:pos x="11" y="1"/>
                    </a:cxn>
                    <a:cxn ang="0">
                      <a:pos x="11" y="1"/>
                    </a:cxn>
                    <a:cxn ang="0">
                      <a:pos x="11" y="1"/>
                    </a:cxn>
                    <a:cxn ang="0">
                      <a:pos x="10" y="0"/>
                    </a:cxn>
                    <a:cxn ang="0">
                      <a:pos x="2" y="0"/>
                    </a:cxn>
                    <a:cxn ang="0">
                      <a:pos x="0" y="3"/>
                    </a:cxn>
                    <a:cxn ang="0">
                      <a:pos x="2" y="5"/>
                    </a:cxn>
                    <a:cxn ang="0">
                      <a:pos x="9" y="5"/>
                    </a:cxn>
                    <a:cxn ang="0">
                      <a:pos x="10" y="11"/>
                    </a:cxn>
                    <a:cxn ang="0">
                      <a:pos x="10" y="11"/>
                    </a:cxn>
                    <a:cxn ang="0">
                      <a:pos x="10" y="11"/>
                    </a:cxn>
                    <a:cxn ang="0">
                      <a:pos x="10" y="11"/>
                    </a:cxn>
                    <a:cxn ang="0">
                      <a:pos x="10" y="11"/>
                    </a:cxn>
                    <a:cxn ang="0">
                      <a:pos x="10" y="12"/>
                    </a:cxn>
                    <a:cxn ang="0">
                      <a:pos x="10" y="12"/>
                    </a:cxn>
                    <a:cxn ang="0">
                      <a:pos x="11" y="12"/>
                    </a:cxn>
                    <a:cxn ang="0">
                      <a:pos x="11" y="12"/>
                    </a:cxn>
                    <a:cxn ang="0">
                      <a:pos x="11" y="12"/>
                    </a:cxn>
                    <a:cxn ang="0">
                      <a:pos x="11" y="12"/>
                    </a:cxn>
                    <a:cxn ang="0">
                      <a:pos x="11" y="12"/>
                    </a:cxn>
                    <a:cxn ang="0">
                      <a:pos x="12" y="12"/>
                    </a:cxn>
                    <a:cxn ang="0">
                      <a:pos x="12" y="12"/>
                    </a:cxn>
                    <a:cxn ang="0">
                      <a:pos x="12" y="12"/>
                    </a:cxn>
                    <a:cxn ang="0">
                      <a:pos x="74" y="12"/>
                    </a:cxn>
                    <a:cxn ang="0">
                      <a:pos x="76" y="10"/>
                    </a:cxn>
                    <a:cxn ang="0">
                      <a:pos x="74" y="8"/>
                    </a:cxn>
                  </a:cxnLst>
                  <a:rect l="0" t="0" r="r" b="b"/>
                  <a:pathLst>
                    <a:path w="76" h="12">
                      <a:moveTo>
                        <a:pt x="74" y="8"/>
                      </a:moveTo>
                      <a:cubicBezTo>
                        <a:pt x="14" y="8"/>
                        <a:pt x="14" y="8"/>
                        <a:pt x="14" y="8"/>
                      </a:cubicBezTo>
                      <a:cubicBezTo>
                        <a:pt x="13" y="2"/>
                        <a:pt x="13" y="2"/>
                        <a:pt x="13" y="2"/>
                      </a:cubicBezTo>
                      <a:cubicBezTo>
                        <a:pt x="13" y="2"/>
                        <a:pt x="13" y="2"/>
                        <a:pt x="13" y="2"/>
                      </a:cubicBezTo>
                      <a:cubicBezTo>
                        <a:pt x="13" y="2"/>
                        <a:pt x="13" y="2"/>
                        <a:pt x="13" y="2"/>
                      </a:cubicBezTo>
                      <a:cubicBezTo>
                        <a:pt x="13" y="2"/>
                        <a:pt x="13" y="2"/>
                        <a:pt x="13" y="2"/>
                      </a:cubicBezTo>
                      <a:cubicBezTo>
                        <a:pt x="12" y="2"/>
                        <a:pt x="12" y="2"/>
                        <a:pt x="12" y="2"/>
                      </a:cubicBezTo>
                      <a:cubicBezTo>
                        <a:pt x="12" y="1"/>
                        <a:pt x="12" y="1"/>
                        <a:pt x="12" y="1"/>
                      </a:cubicBezTo>
                      <a:cubicBezTo>
                        <a:pt x="12" y="1"/>
                        <a:pt x="12" y="1"/>
                        <a:pt x="12" y="1"/>
                      </a:cubicBezTo>
                      <a:cubicBezTo>
                        <a:pt x="12" y="1"/>
                        <a:pt x="12" y="1"/>
                        <a:pt x="12" y="1"/>
                      </a:cubicBezTo>
                      <a:cubicBezTo>
                        <a:pt x="12" y="1"/>
                        <a:pt x="12" y="1"/>
                        <a:pt x="12" y="1"/>
                      </a:cubicBezTo>
                      <a:cubicBezTo>
                        <a:pt x="12" y="1"/>
                        <a:pt x="12" y="1"/>
                        <a:pt x="12" y="1"/>
                      </a:cubicBezTo>
                      <a:cubicBezTo>
                        <a:pt x="12" y="1"/>
                        <a:pt x="11" y="1"/>
                        <a:pt x="11" y="1"/>
                      </a:cubicBezTo>
                      <a:cubicBezTo>
                        <a:pt x="11" y="1"/>
                        <a:pt x="11" y="1"/>
                        <a:pt x="11" y="1"/>
                      </a:cubicBezTo>
                      <a:cubicBezTo>
                        <a:pt x="11" y="1"/>
                        <a:pt x="11" y="1"/>
                        <a:pt x="11" y="1"/>
                      </a:cubicBezTo>
                      <a:cubicBezTo>
                        <a:pt x="11" y="1"/>
                        <a:pt x="11" y="1"/>
                        <a:pt x="11" y="1"/>
                      </a:cubicBezTo>
                      <a:cubicBezTo>
                        <a:pt x="11" y="0"/>
                        <a:pt x="11" y="0"/>
                        <a:pt x="10" y="0"/>
                      </a:cubicBezTo>
                      <a:cubicBezTo>
                        <a:pt x="2" y="0"/>
                        <a:pt x="2" y="0"/>
                        <a:pt x="2" y="0"/>
                      </a:cubicBezTo>
                      <a:cubicBezTo>
                        <a:pt x="1" y="0"/>
                        <a:pt x="0" y="2"/>
                        <a:pt x="0" y="3"/>
                      </a:cubicBezTo>
                      <a:cubicBezTo>
                        <a:pt x="0" y="4"/>
                        <a:pt x="1" y="5"/>
                        <a:pt x="2" y="5"/>
                      </a:cubicBezTo>
                      <a:cubicBezTo>
                        <a:pt x="9" y="5"/>
                        <a:pt x="9" y="5"/>
                        <a:pt x="9" y="5"/>
                      </a:cubicBezTo>
                      <a:cubicBezTo>
                        <a:pt x="10" y="11"/>
                        <a:pt x="10" y="11"/>
                        <a:pt x="10" y="11"/>
                      </a:cubicBezTo>
                      <a:cubicBezTo>
                        <a:pt x="10" y="11"/>
                        <a:pt x="10" y="11"/>
                        <a:pt x="10" y="11"/>
                      </a:cubicBezTo>
                      <a:cubicBezTo>
                        <a:pt x="10" y="11"/>
                        <a:pt x="10" y="11"/>
                        <a:pt x="10" y="11"/>
                      </a:cubicBezTo>
                      <a:cubicBezTo>
                        <a:pt x="10" y="11"/>
                        <a:pt x="10" y="11"/>
                        <a:pt x="10" y="11"/>
                      </a:cubicBezTo>
                      <a:cubicBezTo>
                        <a:pt x="10" y="11"/>
                        <a:pt x="10" y="11"/>
                        <a:pt x="10" y="11"/>
                      </a:cubicBezTo>
                      <a:cubicBezTo>
                        <a:pt x="10" y="11"/>
                        <a:pt x="10" y="12"/>
                        <a:pt x="10" y="12"/>
                      </a:cubicBezTo>
                      <a:cubicBezTo>
                        <a:pt x="10" y="12"/>
                        <a:pt x="10" y="12"/>
                        <a:pt x="10" y="12"/>
                      </a:cubicBezTo>
                      <a:cubicBezTo>
                        <a:pt x="11" y="12"/>
                        <a:pt x="11" y="12"/>
                        <a:pt x="11" y="12"/>
                      </a:cubicBezTo>
                      <a:cubicBezTo>
                        <a:pt x="11" y="12"/>
                        <a:pt x="11" y="12"/>
                        <a:pt x="11" y="12"/>
                      </a:cubicBezTo>
                      <a:cubicBezTo>
                        <a:pt x="11" y="12"/>
                        <a:pt x="11" y="12"/>
                        <a:pt x="11" y="12"/>
                      </a:cubicBezTo>
                      <a:cubicBezTo>
                        <a:pt x="11" y="12"/>
                        <a:pt x="11" y="12"/>
                        <a:pt x="11" y="12"/>
                      </a:cubicBezTo>
                      <a:cubicBezTo>
                        <a:pt x="11" y="12"/>
                        <a:pt x="11" y="12"/>
                        <a:pt x="11" y="12"/>
                      </a:cubicBezTo>
                      <a:cubicBezTo>
                        <a:pt x="12" y="12"/>
                        <a:pt x="12" y="12"/>
                        <a:pt x="12" y="12"/>
                      </a:cubicBezTo>
                      <a:cubicBezTo>
                        <a:pt x="12" y="12"/>
                        <a:pt x="12" y="12"/>
                        <a:pt x="12" y="12"/>
                      </a:cubicBezTo>
                      <a:cubicBezTo>
                        <a:pt x="12" y="12"/>
                        <a:pt x="12" y="12"/>
                        <a:pt x="12" y="12"/>
                      </a:cubicBezTo>
                      <a:cubicBezTo>
                        <a:pt x="74" y="12"/>
                        <a:pt x="74" y="12"/>
                        <a:pt x="74" y="12"/>
                      </a:cubicBezTo>
                      <a:cubicBezTo>
                        <a:pt x="75" y="12"/>
                        <a:pt x="76" y="11"/>
                        <a:pt x="76" y="10"/>
                      </a:cubicBezTo>
                      <a:cubicBezTo>
                        <a:pt x="76" y="9"/>
                        <a:pt x="75" y="8"/>
                        <a:pt x="74" y="8"/>
                      </a:cubicBezTo>
                      <a:close/>
                    </a:path>
                  </a:pathLst>
                </a:custGeom>
                <a:grpFill/>
                <a:ln w="9525">
                  <a:noFill/>
                  <a:round/>
                  <a:headEnd/>
                  <a:tailEnd/>
                </a:ln>
              </p:spPr>
              <p:txBody>
                <a:bodyPr anchor="ctr"/>
                <a:lstStyle/>
                <a:p>
                  <a:pPr algn="ctr"/>
                  <a:endParaRPr>
                    <a:cs typeface="+mn-ea"/>
                    <a:sym typeface="+mn-lt"/>
                  </a:endParaRPr>
                </a:p>
              </p:txBody>
            </p:sp>
          </p:grpSp>
        </p:grpSp>
        <p:grpSp>
          <p:nvGrpSpPr>
            <p:cNvPr id="5" name="Group 4"/>
            <p:cNvGrpSpPr/>
            <p:nvPr/>
          </p:nvGrpSpPr>
          <p:grpSpPr>
            <a:xfrm>
              <a:off x="5112133" y="4976412"/>
              <a:ext cx="1944216" cy="962810"/>
              <a:chOff x="1343472" y="4839472"/>
              <a:chExt cx="1944216" cy="962810"/>
            </a:xfrm>
          </p:grpSpPr>
          <p:sp>
            <p:nvSpPr>
              <p:cNvPr id="18" name="TextBox 72"/>
              <p:cNvSpPr txBox="1">
                <a:spLocks/>
              </p:cNvSpPr>
              <p:nvPr/>
            </p:nvSpPr>
            <p:spPr bwMode="auto">
              <a:xfrm>
                <a:off x="1343472" y="4839472"/>
                <a:ext cx="1944216" cy="452013"/>
              </a:xfrm>
              <a:prstGeom prst="rect">
                <a:avLst/>
              </a:prstGeom>
              <a:noFill/>
              <a:extLst/>
            </p:spPr>
            <p:txBody>
              <a:bodyPr wrap="none" lIns="0" tIns="0" rIns="0" bIns="0" anchor="ctr" anchorCtr="1">
                <a:normAutofit/>
              </a:bodyPr>
              <a:lstStyle/>
              <a:p>
                <a:r>
                  <a:rPr lang="zh-CN" altLang="en-US" sz="1400">
                    <a:solidFill>
                      <a:schemeClr val="accent4">
                        <a:lumMod val="100000"/>
                      </a:schemeClr>
                    </a:solidFill>
                    <a:cs typeface="+mn-ea"/>
                    <a:sym typeface="+mn-lt"/>
                  </a:rPr>
                  <a:t>标题文本预设</a:t>
                </a:r>
              </a:p>
            </p:txBody>
          </p:sp>
          <p:sp>
            <p:nvSpPr>
              <p:cNvPr id="19" name="TextBox 73"/>
              <p:cNvSpPr txBox="1">
                <a:spLocks/>
              </p:cNvSpPr>
              <p:nvPr/>
            </p:nvSpPr>
            <p:spPr bwMode="auto">
              <a:xfrm>
                <a:off x="1343472" y="5291486"/>
                <a:ext cx="1944216" cy="510796"/>
              </a:xfrm>
              <a:prstGeom prst="rect">
                <a:avLst/>
              </a:prstGeom>
              <a:noFill/>
              <a:extLst/>
            </p:spPr>
            <p:txBody>
              <a:bodyPr wrap="square" lIns="90000" tIns="46800" rIns="90000" bIns="46800" anchor="ctr" anchorCtr="1">
                <a:normAutofit fontScale="70000" lnSpcReduction="20000"/>
              </a:bodyPr>
              <a:lstStyle/>
              <a:p>
                <a:pPr latinLnBrk="0">
                  <a:lnSpc>
                    <a:spcPct val="120000"/>
                  </a:lnSpc>
                </a:pPr>
                <a:r>
                  <a:rPr lang="zh-CN" altLang="en-US" sz="900">
                    <a:solidFill>
                      <a:schemeClr val="tx1">
                        <a:lumMod val="85000"/>
                        <a:lumOff val="15000"/>
                      </a:schemeClr>
                    </a:solidFill>
                    <a:cs typeface="+mn-ea"/>
                    <a:sym typeface="+mn-lt"/>
                  </a:rPr>
                  <a:t>此部分内容作为文字排版占位显示 </a:t>
                </a:r>
                <a:br>
                  <a:rPr lang="zh-CN" altLang="en-US" sz="900">
                    <a:solidFill>
                      <a:schemeClr val="tx1">
                        <a:lumMod val="85000"/>
                        <a:lumOff val="15000"/>
                      </a:schemeClr>
                    </a:solidFill>
                    <a:cs typeface="+mn-ea"/>
                    <a:sym typeface="+mn-lt"/>
                  </a:rPr>
                </a:br>
                <a:r>
                  <a:rPr lang="zh-CN" altLang="en-US" sz="900">
                    <a:solidFill>
                      <a:schemeClr val="tx1">
                        <a:lumMod val="85000"/>
                        <a:lumOff val="15000"/>
                      </a:schemeClr>
                    </a:solidFill>
                    <a:cs typeface="+mn-ea"/>
                    <a:sym typeface="+mn-lt"/>
                  </a:rPr>
                  <a:t>（建议使用主题字体）</a:t>
                </a:r>
              </a:p>
            </p:txBody>
          </p:sp>
        </p:grpSp>
        <p:grpSp>
          <p:nvGrpSpPr>
            <p:cNvPr id="6" name="Group 93"/>
            <p:cNvGrpSpPr/>
            <p:nvPr/>
          </p:nvGrpSpPr>
          <p:grpSpPr>
            <a:xfrm>
              <a:off x="803305" y="4976420"/>
              <a:ext cx="1938032" cy="866137"/>
              <a:chOff x="793990" y="1227225"/>
              <a:chExt cx="2299240" cy="866137"/>
            </a:xfrm>
          </p:grpSpPr>
          <p:sp>
            <p:nvSpPr>
              <p:cNvPr id="16" name="TextBox 94"/>
              <p:cNvSpPr txBox="1">
                <a:spLocks/>
              </p:cNvSpPr>
              <p:nvPr/>
            </p:nvSpPr>
            <p:spPr bwMode="auto">
              <a:xfrm>
                <a:off x="793990" y="1227225"/>
                <a:ext cx="2299240" cy="309958"/>
              </a:xfrm>
              <a:prstGeom prst="rect">
                <a:avLst/>
              </a:prstGeom>
              <a:noFill/>
              <a:extLst/>
            </p:spPr>
            <p:txBody>
              <a:bodyPr wrap="none" lIns="0" tIns="0" rIns="0" bIns="0" anchor="ctr" anchorCtr="0">
                <a:normAutofit/>
              </a:bodyPr>
              <a:lstStyle/>
              <a:p>
                <a:pPr algn="r"/>
                <a:r>
                  <a:rPr lang="zh-CN" altLang="en-US" sz="1400">
                    <a:solidFill>
                      <a:schemeClr val="accent2">
                        <a:lumMod val="100000"/>
                      </a:schemeClr>
                    </a:solidFill>
                    <a:cs typeface="+mn-ea"/>
                    <a:sym typeface="+mn-lt"/>
                  </a:rPr>
                  <a:t>标题文本预设</a:t>
                </a:r>
              </a:p>
            </p:txBody>
          </p:sp>
          <p:sp>
            <p:nvSpPr>
              <p:cNvPr id="17" name="TextBox 95"/>
              <p:cNvSpPr txBox="1">
                <a:spLocks/>
              </p:cNvSpPr>
              <p:nvPr/>
            </p:nvSpPr>
            <p:spPr bwMode="auto">
              <a:xfrm>
                <a:off x="793990" y="1537183"/>
                <a:ext cx="2299240" cy="556179"/>
              </a:xfrm>
              <a:prstGeom prst="rect">
                <a:avLst/>
              </a:prstGeom>
              <a:noFill/>
              <a:extLst/>
            </p:spPr>
            <p:txBody>
              <a:bodyPr wrap="square" lIns="0" tIns="0" rIns="0" bIns="0" anchor="ctr" anchorCtr="0">
                <a:normAutofit fontScale="92500" lnSpcReduction="10000"/>
              </a:bodyPr>
              <a:lstStyle/>
              <a:p>
                <a:pPr algn="r" latinLnBrk="0">
                  <a:lnSpc>
                    <a:spcPct val="120000"/>
                  </a:lnSpc>
                </a:pPr>
                <a:r>
                  <a:rPr lang="zh-CN" altLang="en-US" sz="900">
                    <a:cs typeface="+mn-ea"/>
                    <a:sym typeface="+mn-lt"/>
                  </a:rPr>
                  <a:t>此部分内容作为文字排版占位显示 </a:t>
                </a:r>
                <a:br>
                  <a:rPr lang="zh-CN" altLang="en-US" sz="900">
                    <a:cs typeface="+mn-ea"/>
                    <a:sym typeface="+mn-lt"/>
                  </a:rPr>
                </a:br>
                <a:r>
                  <a:rPr lang="zh-CN" altLang="en-US" sz="900">
                    <a:cs typeface="+mn-ea"/>
                    <a:sym typeface="+mn-lt"/>
                  </a:rPr>
                  <a:t>（建议使用主题字体）</a:t>
                </a:r>
              </a:p>
            </p:txBody>
          </p:sp>
        </p:grpSp>
        <p:grpSp>
          <p:nvGrpSpPr>
            <p:cNvPr id="7" name="Group 96"/>
            <p:cNvGrpSpPr/>
            <p:nvPr/>
          </p:nvGrpSpPr>
          <p:grpSpPr>
            <a:xfrm>
              <a:off x="9442426" y="4976419"/>
              <a:ext cx="2030439" cy="856637"/>
              <a:chOff x="1415480" y="1651350"/>
              <a:chExt cx="2913191" cy="856637"/>
            </a:xfrm>
          </p:grpSpPr>
          <p:sp>
            <p:nvSpPr>
              <p:cNvPr id="14" name="TextBox 97"/>
              <p:cNvSpPr txBox="1">
                <a:spLocks/>
              </p:cNvSpPr>
              <p:nvPr/>
            </p:nvSpPr>
            <p:spPr bwMode="auto">
              <a:xfrm>
                <a:off x="1415480" y="1651350"/>
                <a:ext cx="2913191" cy="309958"/>
              </a:xfrm>
              <a:prstGeom prst="rect">
                <a:avLst/>
              </a:prstGeom>
              <a:noFill/>
              <a:extLst/>
            </p:spPr>
            <p:txBody>
              <a:bodyPr wrap="none" lIns="0" tIns="0" rIns="0" bIns="0" anchor="ctr" anchorCtr="0">
                <a:normAutofit/>
              </a:bodyPr>
              <a:lstStyle/>
              <a:p>
                <a:pPr algn="l"/>
                <a:r>
                  <a:rPr lang="zh-CN" altLang="en-US" sz="1400">
                    <a:solidFill>
                      <a:schemeClr val="accent6">
                        <a:lumMod val="100000"/>
                      </a:schemeClr>
                    </a:solidFill>
                    <a:cs typeface="+mn-ea"/>
                    <a:sym typeface="+mn-lt"/>
                  </a:rPr>
                  <a:t>标题文本预设</a:t>
                </a:r>
              </a:p>
            </p:txBody>
          </p:sp>
          <p:sp>
            <p:nvSpPr>
              <p:cNvPr id="15" name="TextBox 98"/>
              <p:cNvSpPr txBox="1">
                <a:spLocks/>
              </p:cNvSpPr>
              <p:nvPr/>
            </p:nvSpPr>
            <p:spPr bwMode="auto">
              <a:xfrm>
                <a:off x="1415480" y="1951808"/>
                <a:ext cx="2913191" cy="556179"/>
              </a:xfrm>
              <a:prstGeom prst="rect">
                <a:avLst/>
              </a:prstGeom>
              <a:noFill/>
              <a:extLst/>
            </p:spPr>
            <p:txBody>
              <a:bodyPr wrap="square" lIns="0" tIns="0" rIns="0" bIns="0" anchor="ctr" anchorCtr="0">
                <a:normAutofit fontScale="92500" lnSpcReduction="10000"/>
              </a:bodyPr>
              <a:lstStyle/>
              <a:p>
                <a:pPr algn="l" latinLnBrk="0">
                  <a:lnSpc>
                    <a:spcPct val="120000"/>
                  </a:lnSpc>
                </a:pPr>
                <a:r>
                  <a:rPr lang="zh-CN" altLang="en-US" sz="900">
                    <a:cs typeface="+mn-ea"/>
                    <a:sym typeface="+mn-lt"/>
                  </a:rPr>
                  <a:t>此部分内容作为文字排版占位显示 </a:t>
                </a:r>
                <a:br>
                  <a:rPr lang="zh-CN" altLang="en-US" sz="900">
                    <a:cs typeface="+mn-ea"/>
                    <a:sym typeface="+mn-lt"/>
                  </a:rPr>
                </a:br>
                <a:r>
                  <a:rPr lang="zh-CN" altLang="en-US" sz="900">
                    <a:cs typeface="+mn-ea"/>
                    <a:sym typeface="+mn-lt"/>
                  </a:rPr>
                  <a:t>（建议使用主题字体）</a:t>
                </a:r>
              </a:p>
            </p:txBody>
          </p:sp>
        </p:grpSp>
        <p:grpSp>
          <p:nvGrpSpPr>
            <p:cNvPr id="8" name="Group 99"/>
            <p:cNvGrpSpPr/>
            <p:nvPr/>
          </p:nvGrpSpPr>
          <p:grpSpPr>
            <a:xfrm>
              <a:off x="7458554" y="4976419"/>
              <a:ext cx="2030439" cy="856637"/>
              <a:chOff x="1415480" y="1651350"/>
              <a:chExt cx="2913191" cy="856637"/>
            </a:xfrm>
          </p:grpSpPr>
          <p:sp>
            <p:nvSpPr>
              <p:cNvPr id="12" name="TextBox 100"/>
              <p:cNvSpPr txBox="1">
                <a:spLocks/>
              </p:cNvSpPr>
              <p:nvPr/>
            </p:nvSpPr>
            <p:spPr bwMode="auto">
              <a:xfrm>
                <a:off x="1415480" y="1651350"/>
                <a:ext cx="2913191" cy="309958"/>
              </a:xfrm>
              <a:prstGeom prst="rect">
                <a:avLst/>
              </a:prstGeom>
              <a:noFill/>
              <a:extLst/>
            </p:spPr>
            <p:txBody>
              <a:bodyPr wrap="none" lIns="0" tIns="0" rIns="0" bIns="0" anchor="ctr" anchorCtr="0">
                <a:normAutofit/>
              </a:bodyPr>
              <a:lstStyle/>
              <a:p>
                <a:pPr algn="l"/>
                <a:r>
                  <a:rPr lang="zh-CN" altLang="en-US" sz="1400">
                    <a:solidFill>
                      <a:schemeClr val="accent5">
                        <a:lumMod val="100000"/>
                      </a:schemeClr>
                    </a:solidFill>
                    <a:cs typeface="+mn-ea"/>
                    <a:sym typeface="+mn-lt"/>
                  </a:rPr>
                  <a:t>标题文本预设</a:t>
                </a:r>
              </a:p>
            </p:txBody>
          </p:sp>
          <p:sp>
            <p:nvSpPr>
              <p:cNvPr id="13" name="TextBox 101"/>
              <p:cNvSpPr txBox="1">
                <a:spLocks/>
              </p:cNvSpPr>
              <p:nvPr/>
            </p:nvSpPr>
            <p:spPr bwMode="auto">
              <a:xfrm>
                <a:off x="1415480" y="1951808"/>
                <a:ext cx="2913191" cy="556179"/>
              </a:xfrm>
              <a:prstGeom prst="rect">
                <a:avLst/>
              </a:prstGeom>
              <a:noFill/>
              <a:extLst/>
            </p:spPr>
            <p:txBody>
              <a:bodyPr wrap="square" lIns="0" tIns="0" rIns="0" bIns="0" anchor="ctr" anchorCtr="0">
                <a:normAutofit fontScale="92500" lnSpcReduction="10000"/>
              </a:bodyPr>
              <a:lstStyle/>
              <a:p>
                <a:pPr algn="l" latinLnBrk="0">
                  <a:lnSpc>
                    <a:spcPct val="120000"/>
                  </a:lnSpc>
                </a:pPr>
                <a:r>
                  <a:rPr lang="zh-CN" altLang="en-US" sz="900">
                    <a:cs typeface="+mn-ea"/>
                    <a:sym typeface="+mn-lt"/>
                  </a:rPr>
                  <a:t>此部分内容作为文字排版占位显示 </a:t>
                </a:r>
                <a:br>
                  <a:rPr lang="zh-CN" altLang="en-US" sz="900">
                    <a:cs typeface="+mn-ea"/>
                    <a:sym typeface="+mn-lt"/>
                  </a:rPr>
                </a:br>
                <a:r>
                  <a:rPr lang="zh-CN" altLang="en-US" sz="900">
                    <a:cs typeface="+mn-ea"/>
                    <a:sym typeface="+mn-lt"/>
                  </a:rPr>
                  <a:t>（建议使用主题字体）</a:t>
                </a:r>
              </a:p>
            </p:txBody>
          </p:sp>
        </p:grpSp>
        <p:grpSp>
          <p:nvGrpSpPr>
            <p:cNvPr id="9" name="Group 102"/>
            <p:cNvGrpSpPr/>
            <p:nvPr/>
          </p:nvGrpSpPr>
          <p:grpSpPr>
            <a:xfrm>
              <a:off x="2820004" y="4976420"/>
              <a:ext cx="1938032" cy="866137"/>
              <a:chOff x="793990" y="1227225"/>
              <a:chExt cx="2299240" cy="866137"/>
            </a:xfrm>
          </p:grpSpPr>
          <p:sp>
            <p:nvSpPr>
              <p:cNvPr id="10" name="TextBox 103"/>
              <p:cNvSpPr txBox="1">
                <a:spLocks/>
              </p:cNvSpPr>
              <p:nvPr/>
            </p:nvSpPr>
            <p:spPr bwMode="auto">
              <a:xfrm>
                <a:off x="793990" y="1227225"/>
                <a:ext cx="2299240" cy="309958"/>
              </a:xfrm>
              <a:prstGeom prst="rect">
                <a:avLst/>
              </a:prstGeom>
              <a:noFill/>
              <a:extLst/>
            </p:spPr>
            <p:txBody>
              <a:bodyPr wrap="none" lIns="0" tIns="0" rIns="0" bIns="0" anchor="ctr" anchorCtr="0">
                <a:normAutofit/>
              </a:bodyPr>
              <a:lstStyle/>
              <a:p>
                <a:pPr algn="r"/>
                <a:r>
                  <a:rPr lang="zh-CN" altLang="en-US" sz="1400">
                    <a:solidFill>
                      <a:schemeClr val="accent3">
                        <a:lumMod val="100000"/>
                      </a:schemeClr>
                    </a:solidFill>
                    <a:cs typeface="+mn-ea"/>
                    <a:sym typeface="+mn-lt"/>
                  </a:rPr>
                  <a:t>标题文本预设</a:t>
                </a:r>
              </a:p>
            </p:txBody>
          </p:sp>
          <p:sp>
            <p:nvSpPr>
              <p:cNvPr id="11" name="TextBox 104"/>
              <p:cNvSpPr txBox="1">
                <a:spLocks/>
              </p:cNvSpPr>
              <p:nvPr/>
            </p:nvSpPr>
            <p:spPr bwMode="auto">
              <a:xfrm>
                <a:off x="793990" y="1537183"/>
                <a:ext cx="2299240" cy="556179"/>
              </a:xfrm>
              <a:prstGeom prst="rect">
                <a:avLst/>
              </a:prstGeom>
              <a:noFill/>
              <a:extLst/>
            </p:spPr>
            <p:txBody>
              <a:bodyPr wrap="square" lIns="0" tIns="0" rIns="0" bIns="0" anchor="ctr" anchorCtr="0">
                <a:normAutofit fontScale="92500" lnSpcReduction="10000"/>
              </a:bodyPr>
              <a:lstStyle/>
              <a:p>
                <a:pPr algn="r" latinLnBrk="0">
                  <a:lnSpc>
                    <a:spcPct val="120000"/>
                  </a:lnSpc>
                </a:pPr>
                <a:r>
                  <a:rPr lang="zh-CN" altLang="en-US" sz="900">
                    <a:cs typeface="+mn-ea"/>
                    <a:sym typeface="+mn-lt"/>
                  </a:rPr>
                  <a:t>此部分内容作为文字排版占位显示 </a:t>
                </a:r>
                <a:br>
                  <a:rPr lang="zh-CN" altLang="en-US" sz="900">
                    <a:cs typeface="+mn-ea"/>
                    <a:sym typeface="+mn-lt"/>
                  </a:rPr>
                </a:br>
                <a:r>
                  <a:rPr lang="zh-CN" altLang="en-US" sz="900">
                    <a:cs typeface="+mn-ea"/>
                    <a:sym typeface="+mn-lt"/>
                  </a:rPr>
                  <a:t>（建议使用主题字体）</a:t>
                </a:r>
              </a:p>
            </p:txBody>
          </p:sp>
        </p:grpSp>
      </p:grpSp>
      <p:sp>
        <p:nvSpPr>
          <p:cNvPr id="82" name="文本框 173">
            <a:extLst/>
          </p:cNvPr>
          <p:cNvSpPr txBox="1"/>
          <p:nvPr/>
        </p:nvSpPr>
        <p:spPr>
          <a:xfrm>
            <a:off x="323528" y="234935"/>
            <a:ext cx="1890210" cy="276999"/>
          </a:xfrm>
          <a:prstGeom prst="rect">
            <a:avLst/>
          </a:prstGeom>
          <a:noFill/>
        </p:spPr>
        <p:txBody>
          <a:bodyPr wrap="none">
            <a:normAutofit fontScale="85000" lnSpcReduction="20000"/>
          </a:bodyPr>
          <a:lstStyle/>
          <a:p>
            <a:r>
              <a:rPr lang="zh-CN" altLang="en-US" b="1" dirty="0">
                <a:solidFill>
                  <a:schemeClr val="accent2">
                    <a:lumMod val="100000"/>
                  </a:schemeClr>
                </a:solidFill>
                <a:cs typeface="+mn-ea"/>
                <a:sym typeface="+mn-lt"/>
              </a:rPr>
              <a:t>标题文本预设</a:t>
            </a:r>
          </a:p>
        </p:txBody>
      </p:sp>
      <p:sp>
        <p:nvSpPr>
          <p:cNvPr id="2" name="矩形 1"/>
          <p:cNvSpPr/>
          <p:nvPr/>
        </p:nvSpPr>
        <p:spPr>
          <a:xfrm>
            <a:off x="4067944" y="-1388690"/>
            <a:ext cx="864096" cy="720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2278269314"/>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withEffect">
                                  <p:stCondLst>
                                    <p:cond delay="0"/>
                                  </p:stCondLst>
                                  <p:childTnLst>
                                    <p:animEffect transition="out" filter="fade">
                                      <p:cBhvr>
                                        <p:cTn id="6" dur="2000"/>
                                        <p:tgtEl>
                                          <p:spTgt spid="2"/>
                                        </p:tgtEl>
                                      </p:cBhvr>
                                    </p:animEffect>
                                    <p:set>
                                      <p:cBhvr>
                                        <p:cTn id="7" dur="1" fill="hold">
                                          <p:stCondLst>
                                            <p:cond delay="1999"/>
                                          </p:stCondLst>
                                        </p:cTn>
                                        <p:tgtEl>
                                          <p:spTgt spid="2"/>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2000"/>
                                        <p:tgtEl>
                                          <p:spTgt spid="3"/>
                                        </p:tgtEl>
                                      </p:cBhvr>
                                    </p:animEffect>
                                  </p:childTnLst>
                                </p:cTn>
                              </p:par>
                              <p:par>
                                <p:cTn id="11" presetID="63" presetClass="path" presetSubtype="0" accel="50000" decel="50000" fill="hold" grpId="1" nodeType="withEffect">
                                  <p:stCondLst>
                                    <p:cond delay="0"/>
                                  </p:stCondLst>
                                  <p:childTnLst>
                                    <p:animMotion origin="layout" path="M 0 0 L 0.011327 0.715444 E" pathEditMode="relative" ptsTypes="">
                                      <p:cBhvr>
                                        <p:cTn id="12" dur="2000" fill="hold"/>
                                        <p:tgtEl>
                                          <p:spTgt spid="2"/>
                                        </p:tgtEl>
                                        <p:attrNameLst>
                                          <p:attrName>ppt_x</p:attrName>
                                          <p:attrName>ppt_y</p:attrName>
                                        </p:attrNameLst>
                                      </p:cBhvr>
                                    </p:animMotion>
                                  </p:childTnLst>
                                </p:cTn>
                              </p:par>
                              <p:par>
                                <p:cTn id="13" presetID="63" presetClass="path" presetSubtype="0" accel="50000" decel="50000" fill="hold" nodeType="withEffect">
                                  <p:stCondLst>
                                    <p:cond delay="0"/>
                                  </p:stCondLst>
                                  <p:childTnLst>
                                    <p:animMotion origin="layout" path="M -0.011327 -0.715444 L 0 0 E" pathEditMode="relative" ptsTypes="">
                                      <p:cBhvr>
                                        <p:cTn id="14" dur="2000" fill="hold"/>
                                        <p:tgtEl>
                                          <p:spTgt spid="3"/>
                                        </p:tgtEl>
                                        <p:attrNameLst>
                                          <p:attrName>ppt_x</p:attrName>
                                          <p:attrName>ppt_y</p:attrName>
                                        </p:attrNameLst>
                                      </p:cBhvr>
                                    </p:animMotion>
                                  </p:childTnLst>
                                </p:cTn>
                              </p:par>
                              <p:par>
                                <p:cTn id="15" presetID="6" presetClass="emph" presetSubtype="0" accel="50000" decel="50000" fill="hold" grpId="2" nodeType="withEffect">
                                  <p:stCondLst>
                                    <p:cond delay="0"/>
                                  </p:stCondLst>
                                  <p:childTnLst>
                                    <p:animScale>
                                      <p:cBhvr>
                                        <p:cTn id="16" dur="2000" fill="hold"/>
                                        <p:tgtEl>
                                          <p:spTgt spid="2"/>
                                        </p:tgtEl>
                                      </p:cBhvr>
                                      <p:by x="150000" y="150000"/>
                                      <p:from x="100000" y="100000"/>
                                      <p:to x="926074" y="500829"/>
                                    </p:animScale>
                                  </p:childTnLst>
                                </p:cTn>
                              </p:par>
                              <p:par>
                                <p:cTn id="17" presetID="6" presetClass="emph" presetSubtype="0" accel="50000" decel="50000" fill="hold" nodeType="withEffect">
                                  <p:stCondLst>
                                    <p:cond delay="0"/>
                                  </p:stCondLst>
                                  <p:childTnLst>
                                    <p:animScale>
                                      <p:cBhvr>
                                        <p:cTn id="18" dur="2000" fill="hold"/>
                                        <p:tgtEl>
                                          <p:spTgt spid="3"/>
                                        </p:tgtEl>
                                      </p:cBhvr>
                                      <p:by x="150000" y="150000"/>
                                      <p:from x="10798" y="19967"/>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2" grpId="2"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AA1168A8-5AD6-4EDE-A02C-DB9DBB2F041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pic>
        <p:nvPicPr>
          <p:cNvPr id="9" name="图片 8">
            <a:extLst>
              <a:ext uri="{FF2B5EF4-FFF2-40B4-BE49-F238E27FC236}">
                <a16:creationId xmlns:a16="http://schemas.microsoft.com/office/drawing/2014/main" id="{C7C84CDB-DE95-436B-BA89-FD8011F9A5B7}"/>
              </a:ext>
            </a:extLst>
          </p:cNvPr>
          <p:cNvPicPr>
            <a:picLocks noChangeAspect="1"/>
          </p:cNvPicPr>
          <p:nvPr/>
        </p:nvPicPr>
        <p:blipFill rotWithShape="1">
          <a:blip r:embed="rId7">
            <a:extLst>
              <a:ext uri="{28A0092B-C50C-407E-A947-70E740481C1C}">
                <a14:useLocalDpi xmlns:a14="http://schemas.microsoft.com/office/drawing/2010/main" val="0"/>
              </a:ext>
            </a:extLst>
          </a:blip>
          <a:srcRect t="26173" r="64152" b="15664"/>
          <a:stretch/>
        </p:blipFill>
        <p:spPr>
          <a:xfrm>
            <a:off x="4924108" y="1170166"/>
            <a:ext cx="4102396" cy="3970061"/>
          </a:xfrm>
          <a:prstGeom prst="rect">
            <a:avLst/>
          </a:prstGeom>
        </p:spPr>
      </p:pic>
      <p:sp>
        <p:nvSpPr>
          <p:cNvPr id="76" name="文本框 75"/>
          <p:cNvSpPr txBox="1"/>
          <p:nvPr/>
        </p:nvSpPr>
        <p:spPr>
          <a:xfrm>
            <a:off x="1073778" y="2809183"/>
            <a:ext cx="2562225" cy="284693"/>
          </a:xfrm>
          <a:prstGeom prst="rect">
            <a:avLst/>
          </a:prstGeom>
          <a:noFill/>
        </p:spPr>
        <p:txBody>
          <a:bodyPr lIns="68580" tIns="34290" rIns="68580" bIns="34290">
            <a:spAutoFit/>
          </a:bodyPr>
          <a:lstStyle/>
          <a:p>
            <a:pPr lvl="0" algn="r"/>
            <a:r>
              <a:rPr lang="zh-CN" altLang="en-US" sz="700" dirty="0">
                <a:solidFill>
                  <a:schemeClr val="bg1">
                    <a:lumMod val="65000"/>
                  </a:schemeClr>
                </a:solidFill>
                <a:latin typeface="微软雅黑" panose="020B0503020204020204" pitchFamily="34" charset="-122"/>
                <a:ea typeface="微软雅黑" panose="020B0503020204020204" pitchFamily="34" charset="-122"/>
                <a:cs typeface="+mn-ea"/>
              </a:rPr>
              <a:t>单击此处添加文字阐述，添加简短问题说明文字，具体说明文字在此处。单击此处添加文字阐述，添加简短问题</a:t>
            </a:r>
            <a:endParaRPr lang="en-US" altLang="zh-CN" sz="500" dirty="0">
              <a:solidFill>
                <a:schemeClr val="bg1">
                  <a:lumMod val="65000"/>
                </a:schemeClr>
              </a:solidFill>
              <a:latin typeface="微软雅黑" panose="020B0503020204020204" pitchFamily="34" charset="-122"/>
              <a:ea typeface="微软雅黑" panose="020B0503020204020204" pitchFamily="34" charset="-122"/>
              <a:cs typeface="+mn-ea"/>
            </a:endParaRPr>
          </a:p>
        </p:txBody>
      </p:sp>
      <p:sp>
        <p:nvSpPr>
          <p:cNvPr id="10" name="MH_Entry_1">
            <a:extLst>
              <a:ext uri="{FF2B5EF4-FFF2-40B4-BE49-F238E27FC236}">
                <a16:creationId xmlns:a16="http://schemas.microsoft.com/office/drawing/2014/main" id="{CA64761B-8EE9-4BDF-BF49-238357D80A02}"/>
              </a:ext>
            </a:extLst>
          </p:cNvPr>
          <p:cNvSpPr/>
          <p:nvPr>
            <p:custDataLst>
              <p:tags r:id="rId1"/>
            </p:custDataLst>
          </p:nvPr>
        </p:nvSpPr>
        <p:spPr>
          <a:xfrm>
            <a:off x="1637088" y="2157772"/>
            <a:ext cx="1856312" cy="465688"/>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ormAutofit/>
          </a:bodyPr>
          <a:lstStyle/>
          <a:p>
            <a:pPr lvl="0" algn="ctr"/>
            <a:r>
              <a:rPr lang="zh-CN" altLang="en-US" sz="1400" b="1" dirty="0">
                <a:solidFill>
                  <a:schemeClr val="bg1"/>
                </a:solidFill>
                <a:latin typeface="微软雅黑" pitchFamily="34" charset="-122"/>
                <a:ea typeface="微软雅黑" pitchFamily="34" charset="-122"/>
                <a:sym typeface="Arial" panose="020B0604020202020204" pitchFamily="34" charset="0"/>
              </a:rPr>
              <a:t>明年工作计划</a:t>
            </a:r>
            <a:endParaRPr lang="en-US" altLang="zh-CN" sz="1400" b="1" dirty="0">
              <a:solidFill>
                <a:schemeClr val="bg1"/>
              </a:solidFill>
              <a:latin typeface="微软雅黑" pitchFamily="34" charset="-122"/>
              <a:ea typeface="微软雅黑" pitchFamily="34" charset="-122"/>
              <a:sym typeface="Arial" panose="020B0604020202020204" pitchFamily="34" charset="0"/>
            </a:endParaRPr>
          </a:p>
        </p:txBody>
      </p:sp>
      <p:sp>
        <p:nvSpPr>
          <p:cNvPr id="12" name="MH_Number_1">
            <a:extLst>
              <a:ext uri="{FF2B5EF4-FFF2-40B4-BE49-F238E27FC236}">
                <a16:creationId xmlns:a16="http://schemas.microsoft.com/office/drawing/2014/main" id="{CBC49A0D-6EFE-4261-B5D2-BC59B39304B6}"/>
              </a:ext>
            </a:extLst>
          </p:cNvPr>
          <p:cNvSpPr txBox="1">
            <a:spLocks noChangeArrowheads="1"/>
          </p:cNvSpPr>
          <p:nvPr>
            <p:custDataLst>
              <p:tags r:id="rId2"/>
            </p:custDataLst>
          </p:nvPr>
        </p:nvSpPr>
        <p:spPr bwMode="auto">
          <a:xfrm>
            <a:off x="3493401" y="2157773"/>
            <a:ext cx="442031" cy="46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1" tIns="32510" rIns="65021" bIns="32510" anchor="ctr" anchorCtr="1">
            <a:noAutofit/>
          </a:bodyPr>
          <a:lstStyle>
            <a:defPPr>
              <a:defRPr lang="zh-CN"/>
            </a:defPPr>
            <a:lvl1pPr algn="ctr">
              <a:lnSpc>
                <a:spcPct val="100000"/>
              </a:lnSpc>
              <a:spcBef>
                <a:spcPct val="0"/>
              </a:spcBef>
              <a:buFontTx/>
              <a:buNone/>
              <a:defRPr sz="2400" b="1">
                <a:solidFill>
                  <a:srgbClr val="00B0F0"/>
                </a:solidFill>
                <a:latin typeface="幼圆" panose="02010509060101010101" pitchFamily="49" charset="-122"/>
                <a:ea typeface="幼圆" panose="02010509060101010101" pitchFamily="49" charset="-122"/>
                <a:cs typeface="Verdana" panose="020B0604030504040204" pitchFamily="34" charset="0"/>
              </a:defRPr>
            </a:lvl1pPr>
            <a:lvl2pPr marL="742950" indent="-285750">
              <a:lnSpc>
                <a:spcPct val="90000"/>
              </a:lnSpc>
              <a:spcBef>
                <a:spcPts val="375"/>
              </a:spcBef>
              <a:buFont typeface="Arial" panose="020B0604020202020204" pitchFamily="34" charset="0"/>
              <a:buChar char="•"/>
              <a:defRPr>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9pPr>
          </a:lstStyle>
          <a:p>
            <a:r>
              <a:rPr lang="en-US" altLang="zh-CN" sz="2000" dirty="0">
                <a:solidFill>
                  <a:schemeClr val="accent1"/>
                </a:solidFill>
                <a:latin typeface="Arial" panose="020B0604020202020204" pitchFamily="34" charset="0"/>
                <a:ea typeface="微软雅黑" panose="020B0503020204020204" pitchFamily="34" charset="-122"/>
                <a:sym typeface="Arial" panose="020B0604020202020204" pitchFamily="34" charset="0"/>
              </a:rPr>
              <a:t>04</a:t>
            </a:r>
            <a:endParaRPr lang="zh-CN" altLang="en-US" sz="20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3" name="MH_Others_1">
            <a:extLst>
              <a:ext uri="{FF2B5EF4-FFF2-40B4-BE49-F238E27FC236}">
                <a16:creationId xmlns:a16="http://schemas.microsoft.com/office/drawing/2014/main" id="{A3E573B9-27BE-4AA5-BF32-35CFA987B38D}"/>
              </a:ext>
            </a:extLst>
          </p:cNvPr>
          <p:cNvGrpSpPr/>
          <p:nvPr>
            <p:custDataLst>
              <p:tags r:id="rId3"/>
            </p:custDataLst>
          </p:nvPr>
        </p:nvGrpSpPr>
        <p:grpSpPr>
          <a:xfrm>
            <a:off x="3988914" y="664332"/>
            <a:ext cx="295054" cy="4131558"/>
            <a:chOff x="4349750" y="1062266"/>
            <a:chExt cx="393426" cy="5508000"/>
          </a:xfrm>
        </p:grpSpPr>
        <p:pic>
          <p:nvPicPr>
            <p:cNvPr id="14" name="Picture 3">
              <a:extLst>
                <a:ext uri="{FF2B5EF4-FFF2-40B4-BE49-F238E27FC236}">
                  <a16:creationId xmlns:a16="http://schemas.microsoft.com/office/drawing/2014/main" id="{5758AC15-DF0A-4455-937E-0DEFEB137DA9}"/>
                </a:ext>
              </a:extLst>
            </p:cNvPr>
            <p:cNvPicPr>
              <a:picLocks noChangeAspect="1" noChangeArrowheads="1"/>
            </p:cNvPicPr>
            <p:nvPr/>
          </p:nvPicPr>
          <p:blipFill>
            <a:blip r:embed="rId8"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349750" y="1062266"/>
              <a:ext cx="81701" cy="550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3">
              <a:extLst>
                <a:ext uri="{FF2B5EF4-FFF2-40B4-BE49-F238E27FC236}">
                  <a16:creationId xmlns:a16="http://schemas.microsoft.com/office/drawing/2014/main" id="{A7D53944-0CB7-4B8B-81AC-F1C5E2F7D1DA}"/>
                </a:ext>
              </a:extLst>
            </p:cNvPr>
            <p:cNvPicPr>
              <a:picLocks noChangeAspect="1" noChangeArrowheads="1"/>
            </p:cNvPicPr>
            <p:nvPr/>
          </p:nvPicPr>
          <p:blipFill>
            <a:blip r:embed="rId9"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679350" y="1815142"/>
              <a:ext cx="63826" cy="45566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290101816"/>
      </p:ext>
    </p:extLst>
  </p:cSld>
  <p:clrMapOvr>
    <a:masterClrMapping/>
  </p:clrMapOvr>
  <mc:AlternateContent xmlns:mc="http://schemas.openxmlformats.org/markup-compatibility/2006" xmlns:p14="http://schemas.microsoft.com/office/powerpoint/2010/main">
    <mc:Choice Requires="p14">
      <p:transition spd="slow" p14:dur="3000" advClick="0" advTm="0">
        <p14:shre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76"/>
                                        </p:tgtEl>
                                        <p:attrNameLst>
                                          <p:attrName>style.visibility</p:attrName>
                                        </p:attrNameLst>
                                      </p:cBhvr>
                                      <p:to>
                                        <p:strVal val="visible"/>
                                      </p:to>
                                    </p:set>
                                    <p:animEffect transition="in" filter="fade">
                                      <p:cBhvr>
                                        <p:cTn id="14" dur="500"/>
                                        <p:tgtEl>
                                          <p:spTgt spid="76"/>
                                        </p:tgtEl>
                                      </p:cBhvr>
                                    </p:animEffect>
                                  </p:childTnLst>
                                </p:cTn>
                              </p:par>
                            </p:childTnLst>
                          </p:cTn>
                        </p:par>
                        <p:par>
                          <p:cTn id="15" fill="hold">
                            <p:stCondLst>
                              <p:cond delay="500"/>
                            </p:stCondLst>
                            <p:childTnLst>
                              <p:par>
                                <p:cTn id="16" presetID="22" presetClass="entr" presetSubtype="1" fill="hold"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up)">
                                      <p:cBhvr>
                                        <p:cTn id="18" dur="500"/>
                                        <p:tgtEl>
                                          <p:spTgt spid="13"/>
                                        </p:tgtEl>
                                      </p:cBhvr>
                                    </p:animEffect>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p:cTn id="23" dur="500" fill="hold"/>
                                        <p:tgtEl>
                                          <p:spTgt spid="12"/>
                                        </p:tgtEl>
                                        <p:attrNameLst>
                                          <p:attrName>ppt_w</p:attrName>
                                        </p:attrNameLst>
                                      </p:cBhvr>
                                      <p:tavLst>
                                        <p:tav tm="0">
                                          <p:val>
                                            <p:fltVal val="0"/>
                                          </p:val>
                                        </p:tav>
                                        <p:tav tm="100000">
                                          <p:val>
                                            <p:strVal val="#ppt_w"/>
                                          </p:val>
                                        </p:tav>
                                      </p:tavLst>
                                    </p:anim>
                                    <p:anim calcmode="lin" valueType="num">
                                      <p:cBhvr>
                                        <p:cTn id="24" dur="500" fill="hold"/>
                                        <p:tgtEl>
                                          <p:spTgt spid="12"/>
                                        </p:tgtEl>
                                        <p:attrNameLst>
                                          <p:attrName>ppt_h</p:attrName>
                                        </p:attrNameLst>
                                      </p:cBhvr>
                                      <p:tavLst>
                                        <p:tav tm="0">
                                          <p:val>
                                            <p:fltVal val="0"/>
                                          </p:val>
                                        </p:tav>
                                        <p:tav tm="100000">
                                          <p:val>
                                            <p:strVal val="#ppt_h"/>
                                          </p:val>
                                        </p:tav>
                                      </p:tavLst>
                                    </p:anim>
                                    <p:animEffect transition="in" filter="fade">
                                      <p:cBhvr>
                                        <p:cTn id="25" dur="500"/>
                                        <p:tgtEl>
                                          <p:spTgt spid="12"/>
                                        </p:tgtEl>
                                      </p:cBhvr>
                                    </p:animEffect>
                                  </p:childTnLst>
                                </p:cTn>
                              </p:par>
                              <p:par>
                                <p:cTn id="26" presetID="22" presetClass="entr" presetSubtype="2" fill="hold" grpId="0" nodeType="withEffect">
                                  <p:stCondLst>
                                    <p:cond delay="250"/>
                                  </p:stCondLst>
                                  <p:childTnLst>
                                    <p:set>
                                      <p:cBhvr>
                                        <p:cTn id="27" dur="1" fill="hold">
                                          <p:stCondLst>
                                            <p:cond delay="0"/>
                                          </p:stCondLst>
                                        </p:cTn>
                                        <p:tgtEl>
                                          <p:spTgt spid="10"/>
                                        </p:tgtEl>
                                        <p:attrNameLst>
                                          <p:attrName>style.visibility</p:attrName>
                                        </p:attrNameLst>
                                      </p:cBhvr>
                                      <p:to>
                                        <p:strVal val="visible"/>
                                      </p:to>
                                    </p:set>
                                    <p:animEffect transition="in" filter="wipe(right)">
                                      <p:cBhvr>
                                        <p:cTn id="2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10" grpId="0" animBg="1"/>
      <p:bldP spid="1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07"/>
          <p:cNvSpPr txBox="1">
            <a:spLocks noChangeArrowheads="1"/>
          </p:cNvSpPr>
          <p:nvPr/>
        </p:nvSpPr>
        <p:spPr bwMode="auto">
          <a:xfrm>
            <a:off x="2067773" y="3092889"/>
            <a:ext cx="5822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Lato Light" pitchFamily="34" charset="0"/>
                <a:ea typeface="MS PGothic" panose="020B0600070205080204" charset="-128"/>
              </a:defRPr>
            </a:lvl1pPr>
            <a:lvl2pPr marL="742950" indent="-285750" eaLnBrk="0" hangingPunct="0">
              <a:defRPr sz="3600">
                <a:solidFill>
                  <a:schemeClr val="tx1"/>
                </a:solidFill>
                <a:latin typeface="Lato Light" pitchFamily="34" charset="0"/>
                <a:ea typeface="MS PGothic" panose="020B0600070205080204" charset="-128"/>
              </a:defRPr>
            </a:lvl2pPr>
            <a:lvl3pPr marL="1143000" indent="-228600" eaLnBrk="0" hangingPunct="0">
              <a:defRPr sz="3600">
                <a:solidFill>
                  <a:schemeClr val="tx1"/>
                </a:solidFill>
                <a:latin typeface="Lato Light" pitchFamily="34" charset="0"/>
                <a:ea typeface="MS PGothic" panose="020B0600070205080204" charset="-128"/>
              </a:defRPr>
            </a:lvl3pPr>
            <a:lvl4pPr marL="1600200" indent="-228600" eaLnBrk="0" hangingPunct="0">
              <a:defRPr sz="3600">
                <a:solidFill>
                  <a:schemeClr val="tx1"/>
                </a:solidFill>
                <a:latin typeface="Lato Light" pitchFamily="34" charset="0"/>
                <a:ea typeface="MS PGothic" panose="020B0600070205080204" charset="-128"/>
              </a:defRPr>
            </a:lvl4pPr>
            <a:lvl5pPr marL="2057400" indent="-228600" eaLnBrk="0" hangingPunct="0">
              <a:defRPr sz="3600">
                <a:solidFill>
                  <a:schemeClr val="tx1"/>
                </a:solidFill>
                <a:latin typeface="Lato Light" pitchFamily="34" charset="0"/>
                <a:ea typeface="MS PGothic" panose="020B0600070205080204" charset="-128"/>
              </a:defRPr>
            </a:lvl5pPr>
            <a:lvl6pPr marL="25146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6pPr>
            <a:lvl7pPr marL="29718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7pPr>
            <a:lvl8pPr marL="34290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8pPr>
            <a:lvl9pPr marL="38862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9pPr>
          </a:lstStyle>
          <a:p>
            <a:pPr eaLnBrk="1" hangingPunct="1"/>
            <a:r>
              <a:rPr lang="id-ID" altLang="zh-CN" sz="1400" dirty="0">
                <a:solidFill>
                  <a:schemeClr val="tx1">
                    <a:lumMod val="75000"/>
                    <a:lumOff val="25000"/>
                  </a:schemeClr>
                </a:solidFill>
                <a:latin typeface="Raleway" pitchFamily="34" charset="0"/>
              </a:rPr>
              <a:t>2013</a:t>
            </a:r>
          </a:p>
        </p:txBody>
      </p:sp>
      <p:grpSp>
        <p:nvGrpSpPr>
          <p:cNvPr id="3" name="Group 24"/>
          <p:cNvGrpSpPr/>
          <p:nvPr/>
        </p:nvGrpSpPr>
        <p:grpSpPr bwMode="auto">
          <a:xfrm>
            <a:off x="1636942" y="2011512"/>
            <a:ext cx="1673859" cy="893840"/>
            <a:chOff x="1706563" y="4518025"/>
            <a:chExt cx="2605088" cy="1390650"/>
          </a:xfrm>
        </p:grpSpPr>
        <p:sp>
          <p:nvSpPr>
            <p:cNvPr id="4" name="Freeform 5"/>
            <p:cNvSpPr/>
            <p:nvPr/>
          </p:nvSpPr>
          <p:spPr bwMode="auto">
            <a:xfrm>
              <a:off x="1706563" y="4518025"/>
              <a:ext cx="1303338" cy="1390650"/>
            </a:xfrm>
            <a:custGeom>
              <a:avLst/>
              <a:gdLst>
                <a:gd name="T0" fmla="*/ 2147483647 w 347"/>
                <a:gd name="T1" fmla="*/ 409666697 h 370"/>
                <a:gd name="T2" fmla="*/ 0 w 347"/>
                <a:gd name="T3" fmla="*/ 2147483647 h 370"/>
                <a:gd name="T4" fmla="*/ 2147483647 w 347"/>
                <a:gd name="T5" fmla="*/ 2147483647 h 370"/>
                <a:gd name="T6" fmla="*/ 2147483647 w 347"/>
                <a:gd name="T7" fmla="*/ 0 h 370"/>
                <a:gd name="T8" fmla="*/ 2147483647 w 347"/>
                <a:gd name="T9" fmla="*/ 409666697 h 37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7" h="370">
                  <a:moveTo>
                    <a:pt x="333" y="29"/>
                  </a:moveTo>
                  <a:cubicBezTo>
                    <a:pt x="242" y="286"/>
                    <a:pt x="0" y="370"/>
                    <a:pt x="0" y="370"/>
                  </a:cubicBezTo>
                  <a:cubicBezTo>
                    <a:pt x="347" y="370"/>
                    <a:pt x="347" y="370"/>
                    <a:pt x="347" y="370"/>
                  </a:cubicBezTo>
                  <a:cubicBezTo>
                    <a:pt x="347" y="0"/>
                    <a:pt x="347" y="0"/>
                    <a:pt x="347" y="0"/>
                  </a:cubicBezTo>
                  <a:cubicBezTo>
                    <a:pt x="345" y="0"/>
                    <a:pt x="339" y="13"/>
                    <a:pt x="333" y="29"/>
                  </a:cubicBezTo>
                  <a:close/>
                </a:path>
              </a:pathLst>
            </a:custGeom>
            <a:solidFill>
              <a:schemeClr val="accent1">
                <a:alpha val="74901"/>
              </a:schemeClr>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50000"/>
                    <a:lumOff val="50000"/>
                  </a:schemeClr>
                </a:solidFill>
                <a:effectLst/>
                <a:uLnTx/>
                <a:uFillTx/>
              </a:endParaRPr>
            </a:p>
          </p:txBody>
        </p:sp>
        <p:sp>
          <p:nvSpPr>
            <p:cNvPr id="5" name="Freeform 6"/>
            <p:cNvSpPr/>
            <p:nvPr/>
          </p:nvSpPr>
          <p:spPr bwMode="auto">
            <a:xfrm>
              <a:off x="3009571" y="4518025"/>
              <a:ext cx="1302080" cy="1390650"/>
            </a:xfrm>
            <a:custGeom>
              <a:avLst/>
              <a:gdLst>
                <a:gd name="T0" fmla="*/ 15 w 347"/>
                <a:gd name="T1" fmla="*/ 29 h 370"/>
                <a:gd name="T2" fmla="*/ 0 w 347"/>
                <a:gd name="T3" fmla="*/ 0 h 370"/>
                <a:gd name="T4" fmla="*/ 0 w 347"/>
                <a:gd name="T5" fmla="*/ 370 h 370"/>
                <a:gd name="T6" fmla="*/ 347 w 347"/>
                <a:gd name="T7" fmla="*/ 370 h 370"/>
                <a:gd name="T8" fmla="*/ 15 w 347"/>
                <a:gd name="T9" fmla="*/ 29 h 370"/>
              </a:gdLst>
              <a:ahLst/>
              <a:cxnLst>
                <a:cxn ang="0">
                  <a:pos x="T0" y="T1"/>
                </a:cxn>
                <a:cxn ang="0">
                  <a:pos x="T2" y="T3"/>
                </a:cxn>
                <a:cxn ang="0">
                  <a:pos x="T4" y="T5"/>
                </a:cxn>
                <a:cxn ang="0">
                  <a:pos x="T6" y="T7"/>
                </a:cxn>
                <a:cxn ang="0">
                  <a:pos x="T8" y="T9"/>
                </a:cxn>
              </a:cxnLst>
              <a:rect l="0" t="0" r="r" b="b"/>
              <a:pathLst>
                <a:path w="347" h="370">
                  <a:moveTo>
                    <a:pt x="15" y="29"/>
                  </a:moveTo>
                  <a:cubicBezTo>
                    <a:pt x="9" y="13"/>
                    <a:pt x="3" y="0"/>
                    <a:pt x="0" y="0"/>
                  </a:cubicBezTo>
                  <a:cubicBezTo>
                    <a:pt x="0" y="370"/>
                    <a:pt x="0" y="370"/>
                    <a:pt x="0" y="370"/>
                  </a:cubicBezTo>
                  <a:cubicBezTo>
                    <a:pt x="347" y="370"/>
                    <a:pt x="347" y="370"/>
                    <a:pt x="347" y="370"/>
                  </a:cubicBezTo>
                  <a:cubicBezTo>
                    <a:pt x="347" y="370"/>
                    <a:pt x="105" y="286"/>
                    <a:pt x="15" y="29"/>
                  </a:cubicBezTo>
                  <a:close/>
                </a:path>
              </a:pathLst>
            </a:custGeom>
            <a:solidFill>
              <a:schemeClr val="accent1"/>
            </a:solidFill>
            <a:ln>
              <a:noFill/>
            </a:ln>
          </p:spPr>
          <p:txBody>
            <a:bodyPr/>
            <a:lstStyle/>
            <a:p>
              <a:pPr marL="0" marR="0" lvl="0" indent="0" defTabSz="685165"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dirty="0">
                <a:ln>
                  <a:noFill/>
                </a:ln>
                <a:solidFill>
                  <a:schemeClr val="tx1">
                    <a:lumMod val="50000"/>
                    <a:lumOff val="50000"/>
                  </a:schemeClr>
                </a:solidFill>
                <a:effectLst/>
                <a:uLnTx/>
                <a:uFillTx/>
                <a:latin typeface="Raleway Light"/>
                <a:ea typeface="+mn-ea"/>
              </a:endParaRPr>
            </a:p>
          </p:txBody>
        </p:sp>
      </p:grpSp>
      <p:grpSp>
        <p:nvGrpSpPr>
          <p:cNvPr id="6" name="Group 27"/>
          <p:cNvGrpSpPr/>
          <p:nvPr/>
        </p:nvGrpSpPr>
        <p:grpSpPr bwMode="auto">
          <a:xfrm>
            <a:off x="2483696" y="1433881"/>
            <a:ext cx="1676241" cy="1471471"/>
            <a:chOff x="3024188" y="3378200"/>
            <a:chExt cx="2609851" cy="2530475"/>
          </a:xfrm>
        </p:grpSpPr>
        <p:sp>
          <p:nvSpPr>
            <p:cNvPr id="7" name="Freeform 7"/>
            <p:cNvSpPr/>
            <p:nvPr/>
          </p:nvSpPr>
          <p:spPr bwMode="auto">
            <a:xfrm>
              <a:off x="3024188" y="3378200"/>
              <a:ext cx="1306513" cy="2530475"/>
            </a:xfrm>
            <a:custGeom>
              <a:avLst/>
              <a:gdLst>
                <a:gd name="T0" fmla="*/ 2147483647 w 348"/>
                <a:gd name="T1" fmla="*/ 735153747 h 673"/>
                <a:gd name="T2" fmla="*/ 0 w 348"/>
                <a:gd name="T3" fmla="*/ 2147483647 h 673"/>
                <a:gd name="T4" fmla="*/ 2147483647 w 348"/>
                <a:gd name="T5" fmla="*/ 2147483647 h 673"/>
                <a:gd name="T6" fmla="*/ 2147483647 w 348"/>
                <a:gd name="T7" fmla="*/ 0 h 673"/>
                <a:gd name="T8" fmla="*/ 2147483647 w 348"/>
                <a:gd name="T9" fmla="*/ 735153747 h 67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8" h="673">
                  <a:moveTo>
                    <a:pt x="334" y="52"/>
                  </a:moveTo>
                  <a:cubicBezTo>
                    <a:pt x="243" y="520"/>
                    <a:pt x="0" y="673"/>
                    <a:pt x="0" y="673"/>
                  </a:cubicBezTo>
                  <a:cubicBezTo>
                    <a:pt x="348" y="673"/>
                    <a:pt x="348" y="673"/>
                    <a:pt x="348" y="673"/>
                  </a:cubicBezTo>
                  <a:cubicBezTo>
                    <a:pt x="348" y="0"/>
                    <a:pt x="348" y="0"/>
                    <a:pt x="348" y="0"/>
                  </a:cubicBezTo>
                  <a:cubicBezTo>
                    <a:pt x="345" y="0"/>
                    <a:pt x="339" y="24"/>
                    <a:pt x="334" y="52"/>
                  </a:cubicBezTo>
                  <a:close/>
                </a:path>
              </a:pathLst>
            </a:custGeom>
            <a:solidFill>
              <a:schemeClr val="accent2">
                <a:alpha val="74901"/>
              </a:schemeClr>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50000"/>
                    <a:lumOff val="50000"/>
                  </a:schemeClr>
                </a:solidFill>
                <a:effectLst/>
                <a:uLnTx/>
                <a:uFillTx/>
              </a:endParaRPr>
            </a:p>
          </p:txBody>
        </p:sp>
        <p:sp>
          <p:nvSpPr>
            <p:cNvPr id="8" name="Freeform 8"/>
            <p:cNvSpPr/>
            <p:nvPr/>
          </p:nvSpPr>
          <p:spPr bwMode="auto">
            <a:xfrm>
              <a:off x="4330504" y="3378200"/>
              <a:ext cx="1303535" cy="2530475"/>
            </a:xfrm>
            <a:custGeom>
              <a:avLst/>
              <a:gdLst>
                <a:gd name="T0" fmla="*/ 14 w 347"/>
                <a:gd name="T1" fmla="*/ 52 h 673"/>
                <a:gd name="T2" fmla="*/ 0 w 347"/>
                <a:gd name="T3" fmla="*/ 0 h 673"/>
                <a:gd name="T4" fmla="*/ 0 w 347"/>
                <a:gd name="T5" fmla="*/ 673 h 673"/>
                <a:gd name="T6" fmla="*/ 347 w 347"/>
                <a:gd name="T7" fmla="*/ 673 h 673"/>
                <a:gd name="T8" fmla="*/ 14 w 347"/>
                <a:gd name="T9" fmla="*/ 52 h 673"/>
              </a:gdLst>
              <a:ahLst/>
              <a:cxnLst>
                <a:cxn ang="0">
                  <a:pos x="T0" y="T1"/>
                </a:cxn>
                <a:cxn ang="0">
                  <a:pos x="T2" y="T3"/>
                </a:cxn>
                <a:cxn ang="0">
                  <a:pos x="T4" y="T5"/>
                </a:cxn>
                <a:cxn ang="0">
                  <a:pos x="T6" y="T7"/>
                </a:cxn>
                <a:cxn ang="0">
                  <a:pos x="T8" y="T9"/>
                </a:cxn>
              </a:cxnLst>
              <a:rect l="0" t="0" r="r" b="b"/>
              <a:pathLst>
                <a:path w="347" h="673">
                  <a:moveTo>
                    <a:pt x="14" y="52"/>
                  </a:moveTo>
                  <a:cubicBezTo>
                    <a:pt x="9" y="24"/>
                    <a:pt x="3" y="0"/>
                    <a:pt x="0" y="0"/>
                  </a:cubicBezTo>
                  <a:cubicBezTo>
                    <a:pt x="0" y="673"/>
                    <a:pt x="0" y="673"/>
                    <a:pt x="0" y="673"/>
                  </a:cubicBezTo>
                  <a:cubicBezTo>
                    <a:pt x="347" y="673"/>
                    <a:pt x="347" y="673"/>
                    <a:pt x="347" y="673"/>
                  </a:cubicBezTo>
                  <a:cubicBezTo>
                    <a:pt x="347" y="673"/>
                    <a:pt x="105" y="520"/>
                    <a:pt x="14" y="52"/>
                  </a:cubicBezTo>
                  <a:close/>
                </a:path>
              </a:pathLst>
            </a:custGeom>
            <a:solidFill>
              <a:schemeClr val="accent2"/>
            </a:solidFill>
            <a:ln>
              <a:noFill/>
            </a:ln>
          </p:spPr>
          <p:txBody>
            <a:bodyPr/>
            <a:lstStyle/>
            <a:p>
              <a:pPr marL="0" marR="0" lvl="0" indent="0" defTabSz="685165"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dirty="0">
                <a:ln>
                  <a:noFill/>
                </a:ln>
                <a:solidFill>
                  <a:schemeClr val="tx1">
                    <a:lumMod val="50000"/>
                    <a:lumOff val="50000"/>
                  </a:schemeClr>
                </a:solidFill>
                <a:effectLst/>
                <a:uLnTx/>
                <a:uFillTx/>
                <a:latin typeface="Raleway Light"/>
                <a:ea typeface="+mn-ea"/>
              </a:endParaRPr>
            </a:p>
          </p:txBody>
        </p:sp>
      </p:grpSp>
      <p:grpSp>
        <p:nvGrpSpPr>
          <p:cNvPr id="9" name="Group 30"/>
          <p:cNvGrpSpPr/>
          <p:nvPr/>
        </p:nvGrpSpPr>
        <p:grpSpPr bwMode="auto">
          <a:xfrm>
            <a:off x="3328069" y="1354679"/>
            <a:ext cx="1673264" cy="1550673"/>
            <a:chOff x="4338638" y="2257425"/>
            <a:chExt cx="2605088" cy="3651250"/>
          </a:xfrm>
        </p:grpSpPr>
        <p:sp>
          <p:nvSpPr>
            <p:cNvPr id="10" name="Freeform 9"/>
            <p:cNvSpPr/>
            <p:nvPr/>
          </p:nvSpPr>
          <p:spPr bwMode="auto">
            <a:xfrm>
              <a:off x="4338638" y="2257425"/>
              <a:ext cx="1303471" cy="3651250"/>
            </a:xfrm>
            <a:custGeom>
              <a:avLst/>
              <a:gdLst>
                <a:gd name="T0" fmla="*/ 333 w 347"/>
                <a:gd name="T1" fmla="*/ 75 h 971"/>
                <a:gd name="T2" fmla="*/ 0 w 347"/>
                <a:gd name="T3" fmla="*/ 971 h 971"/>
                <a:gd name="T4" fmla="*/ 347 w 347"/>
                <a:gd name="T5" fmla="*/ 971 h 971"/>
                <a:gd name="T6" fmla="*/ 347 w 347"/>
                <a:gd name="T7" fmla="*/ 0 h 971"/>
                <a:gd name="T8" fmla="*/ 333 w 347"/>
                <a:gd name="T9" fmla="*/ 75 h 971"/>
              </a:gdLst>
              <a:ahLst/>
              <a:cxnLst>
                <a:cxn ang="0">
                  <a:pos x="T0" y="T1"/>
                </a:cxn>
                <a:cxn ang="0">
                  <a:pos x="T2" y="T3"/>
                </a:cxn>
                <a:cxn ang="0">
                  <a:pos x="T4" y="T5"/>
                </a:cxn>
                <a:cxn ang="0">
                  <a:pos x="T6" y="T7"/>
                </a:cxn>
                <a:cxn ang="0">
                  <a:pos x="T8" y="T9"/>
                </a:cxn>
              </a:cxnLst>
              <a:rect l="0" t="0" r="r" b="b"/>
              <a:pathLst>
                <a:path w="347" h="971">
                  <a:moveTo>
                    <a:pt x="333" y="75"/>
                  </a:moveTo>
                  <a:cubicBezTo>
                    <a:pt x="242" y="750"/>
                    <a:pt x="0" y="971"/>
                    <a:pt x="0" y="971"/>
                  </a:cubicBezTo>
                  <a:cubicBezTo>
                    <a:pt x="347" y="971"/>
                    <a:pt x="347" y="971"/>
                    <a:pt x="347" y="971"/>
                  </a:cubicBezTo>
                  <a:cubicBezTo>
                    <a:pt x="347" y="0"/>
                    <a:pt x="347" y="0"/>
                    <a:pt x="347" y="0"/>
                  </a:cubicBezTo>
                  <a:cubicBezTo>
                    <a:pt x="345" y="0"/>
                    <a:pt x="339" y="33"/>
                    <a:pt x="333" y="75"/>
                  </a:cubicBezTo>
                  <a:close/>
                </a:path>
              </a:pathLst>
            </a:custGeom>
            <a:solidFill>
              <a:schemeClr val="accent3">
                <a:alpha val="75000"/>
              </a:schemeClr>
            </a:solidFill>
            <a:ln>
              <a:noFill/>
            </a:ln>
          </p:spPr>
          <p:txBody>
            <a:bodyPr/>
            <a:lstStyle/>
            <a:p>
              <a:pPr marL="0" marR="0" lvl="0" indent="0" defTabSz="685165"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dirty="0">
                <a:ln>
                  <a:noFill/>
                </a:ln>
                <a:solidFill>
                  <a:schemeClr val="tx1">
                    <a:lumMod val="50000"/>
                    <a:lumOff val="50000"/>
                  </a:schemeClr>
                </a:solidFill>
                <a:effectLst/>
                <a:uLnTx/>
                <a:uFillTx/>
                <a:latin typeface="Raleway Light"/>
                <a:ea typeface="+mn-ea"/>
              </a:endParaRPr>
            </a:p>
          </p:txBody>
        </p:sp>
        <p:sp>
          <p:nvSpPr>
            <p:cNvPr id="11" name="Freeform 10"/>
            <p:cNvSpPr/>
            <p:nvPr/>
          </p:nvSpPr>
          <p:spPr bwMode="auto">
            <a:xfrm>
              <a:off x="5642109" y="2257425"/>
              <a:ext cx="1301617" cy="3651250"/>
            </a:xfrm>
            <a:custGeom>
              <a:avLst/>
              <a:gdLst>
                <a:gd name="T0" fmla="*/ 15 w 347"/>
                <a:gd name="T1" fmla="*/ 75 h 971"/>
                <a:gd name="T2" fmla="*/ 0 w 347"/>
                <a:gd name="T3" fmla="*/ 0 h 971"/>
                <a:gd name="T4" fmla="*/ 0 w 347"/>
                <a:gd name="T5" fmla="*/ 971 h 971"/>
                <a:gd name="T6" fmla="*/ 347 w 347"/>
                <a:gd name="T7" fmla="*/ 971 h 971"/>
                <a:gd name="T8" fmla="*/ 15 w 347"/>
                <a:gd name="T9" fmla="*/ 75 h 971"/>
              </a:gdLst>
              <a:ahLst/>
              <a:cxnLst>
                <a:cxn ang="0">
                  <a:pos x="T0" y="T1"/>
                </a:cxn>
                <a:cxn ang="0">
                  <a:pos x="T2" y="T3"/>
                </a:cxn>
                <a:cxn ang="0">
                  <a:pos x="T4" y="T5"/>
                </a:cxn>
                <a:cxn ang="0">
                  <a:pos x="T6" y="T7"/>
                </a:cxn>
                <a:cxn ang="0">
                  <a:pos x="T8" y="T9"/>
                </a:cxn>
              </a:cxnLst>
              <a:rect l="0" t="0" r="r" b="b"/>
              <a:pathLst>
                <a:path w="347" h="971">
                  <a:moveTo>
                    <a:pt x="15" y="75"/>
                  </a:moveTo>
                  <a:cubicBezTo>
                    <a:pt x="9" y="33"/>
                    <a:pt x="3" y="0"/>
                    <a:pt x="0" y="0"/>
                  </a:cubicBezTo>
                  <a:cubicBezTo>
                    <a:pt x="0" y="971"/>
                    <a:pt x="0" y="971"/>
                    <a:pt x="0" y="971"/>
                  </a:cubicBezTo>
                  <a:cubicBezTo>
                    <a:pt x="347" y="971"/>
                    <a:pt x="347" y="971"/>
                    <a:pt x="347" y="971"/>
                  </a:cubicBezTo>
                  <a:cubicBezTo>
                    <a:pt x="347" y="971"/>
                    <a:pt x="105" y="750"/>
                    <a:pt x="15" y="75"/>
                  </a:cubicBezTo>
                  <a:close/>
                </a:path>
              </a:pathLst>
            </a:custGeom>
            <a:solidFill>
              <a:schemeClr val="accent3"/>
            </a:solidFill>
            <a:ln>
              <a:noFill/>
            </a:ln>
          </p:spPr>
          <p:txBody>
            <a:bodyPr/>
            <a:lstStyle/>
            <a:p>
              <a:pPr marL="0" marR="0" lvl="0" indent="0" defTabSz="685165"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dirty="0">
                <a:ln>
                  <a:noFill/>
                </a:ln>
                <a:solidFill>
                  <a:schemeClr val="tx1">
                    <a:lumMod val="50000"/>
                    <a:lumOff val="50000"/>
                  </a:schemeClr>
                </a:solidFill>
                <a:effectLst/>
                <a:uLnTx/>
                <a:uFillTx/>
                <a:latin typeface="Raleway Light"/>
                <a:ea typeface="+mn-ea"/>
              </a:endParaRPr>
            </a:p>
          </p:txBody>
        </p:sp>
      </p:grpSp>
      <p:grpSp>
        <p:nvGrpSpPr>
          <p:cNvPr id="12" name="Group 33"/>
          <p:cNvGrpSpPr/>
          <p:nvPr/>
        </p:nvGrpSpPr>
        <p:grpSpPr bwMode="auto">
          <a:xfrm>
            <a:off x="4177206" y="1644686"/>
            <a:ext cx="1673859" cy="1260666"/>
            <a:chOff x="5661026" y="3946525"/>
            <a:chExt cx="2605088" cy="1962150"/>
          </a:xfrm>
        </p:grpSpPr>
        <p:sp>
          <p:nvSpPr>
            <p:cNvPr id="13" name="Freeform 11"/>
            <p:cNvSpPr/>
            <p:nvPr/>
          </p:nvSpPr>
          <p:spPr bwMode="auto">
            <a:xfrm>
              <a:off x="5661026" y="3946525"/>
              <a:ext cx="1302080" cy="1962150"/>
            </a:xfrm>
            <a:custGeom>
              <a:avLst/>
              <a:gdLst>
                <a:gd name="T0" fmla="*/ 333 w 347"/>
                <a:gd name="T1" fmla="*/ 40 h 522"/>
                <a:gd name="T2" fmla="*/ 0 w 347"/>
                <a:gd name="T3" fmla="*/ 522 h 522"/>
                <a:gd name="T4" fmla="*/ 347 w 347"/>
                <a:gd name="T5" fmla="*/ 522 h 522"/>
                <a:gd name="T6" fmla="*/ 347 w 347"/>
                <a:gd name="T7" fmla="*/ 0 h 522"/>
                <a:gd name="T8" fmla="*/ 333 w 347"/>
                <a:gd name="T9" fmla="*/ 40 h 522"/>
              </a:gdLst>
              <a:ahLst/>
              <a:cxnLst>
                <a:cxn ang="0">
                  <a:pos x="T0" y="T1"/>
                </a:cxn>
                <a:cxn ang="0">
                  <a:pos x="T2" y="T3"/>
                </a:cxn>
                <a:cxn ang="0">
                  <a:pos x="T4" y="T5"/>
                </a:cxn>
                <a:cxn ang="0">
                  <a:pos x="T6" y="T7"/>
                </a:cxn>
                <a:cxn ang="0">
                  <a:pos x="T8" y="T9"/>
                </a:cxn>
              </a:cxnLst>
              <a:rect l="0" t="0" r="r" b="b"/>
              <a:pathLst>
                <a:path w="347" h="522">
                  <a:moveTo>
                    <a:pt x="333" y="40"/>
                  </a:moveTo>
                  <a:cubicBezTo>
                    <a:pt x="242" y="403"/>
                    <a:pt x="0" y="522"/>
                    <a:pt x="0" y="522"/>
                  </a:cubicBezTo>
                  <a:cubicBezTo>
                    <a:pt x="347" y="522"/>
                    <a:pt x="347" y="522"/>
                    <a:pt x="347" y="522"/>
                  </a:cubicBezTo>
                  <a:cubicBezTo>
                    <a:pt x="347" y="0"/>
                    <a:pt x="347" y="0"/>
                    <a:pt x="347" y="0"/>
                  </a:cubicBezTo>
                  <a:cubicBezTo>
                    <a:pt x="344" y="0"/>
                    <a:pt x="338" y="18"/>
                    <a:pt x="333" y="40"/>
                  </a:cubicBezTo>
                  <a:close/>
                </a:path>
              </a:pathLst>
            </a:custGeom>
            <a:solidFill>
              <a:schemeClr val="accent4">
                <a:alpha val="75000"/>
              </a:schemeClr>
            </a:solidFill>
            <a:ln>
              <a:noFill/>
            </a:ln>
          </p:spPr>
          <p:txBody>
            <a:bodyPr/>
            <a:lstStyle/>
            <a:p>
              <a:pPr marL="0" marR="0" lvl="0" indent="0" defTabSz="685165"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dirty="0">
                <a:ln>
                  <a:noFill/>
                </a:ln>
                <a:solidFill>
                  <a:schemeClr val="tx1">
                    <a:lumMod val="50000"/>
                    <a:lumOff val="50000"/>
                  </a:schemeClr>
                </a:solidFill>
                <a:effectLst/>
                <a:uLnTx/>
                <a:uFillTx/>
                <a:latin typeface="Raleway Light"/>
                <a:ea typeface="+mn-ea"/>
              </a:endParaRPr>
            </a:p>
          </p:txBody>
        </p:sp>
        <p:sp>
          <p:nvSpPr>
            <p:cNvPr id="14" name="Freeform 12"/>
            <p:cNvSpPr/>
            <p:nvPr/>
          </p:nvSpPr>
          <p:spPr bwMode="auto">
            <a:xfrm>
              <a:off x="6963106" y="3946525"/>
              <a:ext cx="1303008" cy="1962150"/>
            </a:xfrm>
            <a:custGeom>
              <a:avLst/>
              <a:gdLst>
                <a:gd name="T0" fmla="*/ 14 w 347"/>
                <a:gd name="T1" fmla="*/ 40 h 522"/>
                <a:gd name="T2" fmla="*/ 0 w 347"/>
                <a:gd name="T3" fmla="*/ 0 h 522"/>
                <a:gd name="T4" fmla="*/ 0 w 347"/>
                <a:gd name="T5" fmla="*/ 522 h 522"/>
                <a:gd name="T6" fmla="*/ 347 w 347"/>
                <a:gd name="T7" fmla="*/ 522 h 522"/>
                <a:gd name="T8" fmla="*/ 14 w 347"/>
                <a:gd name="T9" fmla="*/ 40 h 522"/>
              </a:gdLst>
              <a:ahLst/>
              <a:cxnLst>
                <a:cxn ang="0">
                  <a:pos x="T0" y="T1"/>
                </a:cxn>
                <a:cxn ang="0">
                  <a:pos x="T2" y="T3"/>
                </a:cxn>
                <a:cxn ang="0">
                  <a:pos x="T4" y="T5"/>
                </a:cxn>
                <a:cxn ang="0">
                  <a:pos x="T6" y="T7"/>
                </a:cxn>
                <a:cxn ang="0">
                  <a:pos x="T8" y="T9"/>
                </a:cxn>
              </a:cxnLst>
              <a:rect l="0" t="0" r="r" b="b"/>
              <a:pathLst>
                <a:path w="347" h="522">
                  <a:moveTo>
                    <a:pt x="14" y="40"/>
                  </a:moveTo>
                  <a:cubicBezTo>
                    <a:pt x="9" y="18"/>
                    <a:pt x="3" y="0"/>
                    <a:pt x="0" y="0"/>
                  </a:cubicBezTo>
                  <a:cubicBezTo>
                    <a:pt x="0" y="522"/>
                    <a:pt x="0" y="522"/>
                    <a:pt x="0" y="522"/>
                  </a:cubicBezTo>
                  <a:cubicBezTo>
                    <a:pt x="347" y="522"/>
                    <a:pt x="347" y="522"/>
                    <a:pt x="347" y="522"/>
                  </a:cubicBezTo>
                  <a:cubicBezTo>
                    <a:pt x="347" y="522"/>
                    <a:pt x="105" y="403"/>
                    <a:pt x="14" y="40"/>
                  </a:cubicBezTo>
                  <a:close/>
                </a:path>
              </a:pathLst>
            </a:custGeom>
            <a:solidFill>
              <a:schemeClr val="accent4"/>
            </a:solidFill>
            <a:ln>
              <a:noFill/>
            </a:ln>
          </p:spPr>
          <p:txBody>
            <a:bodyPr/>
            <a:lstStyle/>
            <a:p>
              <a:pPr marL="0" marR="0" lvl="0" indent="0" defTabSz="685165"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dirty="0">
                <a:ln>
                  <a:noFill/>
                </a:ln>
                <a:solidFill>
                  <a:schemeClr val="tx1">
                    <a:lumMod val="50000"/>
                    <a:lumOff val="50000"/>
                  </a:schemeClr>
                </a:solidFill>
                <a:effectLst/>
                <a:uLnTx/>
                <a:uFillTx/>
                <a:latin typeface="Raleway Light"/>
                <a:ea typeface="+mn-ea"/>
              </a:endParaRPr>
            </a:p>
          </p:txBody>
        </p:sp>
      </p:grpSp>
      <p:grpSp>
        <p:nvGrpSpPr>
          <p:cNvPr id="15" name="Group 118"/>
          <p:cNvGrpSpPr/>
          <p:nvPr/>
        </p:nvGrpSpPr>
        <p:grpSpPr bwMode="auto">
          <a:xfrm>
            <a:off x="5013837" y="1283816"/>
            <a:ext cx="1676241" cy="1626301"/>
            <a:chOff x="3024188" y="3378200"/>
            <a:chExt cx="2609852" cy="2530475"/>
          </a:xfrm>
        </p:grpSpPr>
        <p:sp>
          <p:nvSpPr>
            <p:cNvPr id="16" name="Freeform 7"/>
            <p:cNvSpPr/>
            <p:nvPr/>
          </p:nvSpPr>
          <p:spPr bwMode="auto">
            <a:xfrm>
              <a:off x="3024188" y="3378200"/>
              <a:ext cx="1306317" cy="2530475"/>
            </a:xfrm>
            <a:custGeom>
              <a:avLst/>
              <a:gdLst>
                <a:gd name="T0" fmla="*/ 334 w 348"/>
                <a:gd name="T1" fmla="*/ 52 h 673"/>
                <a:gd name="T2" fmla="*/ 0 w 348"/>
                <a:gd name="T3" fmla="*/ 673 h 673"/>
                <a:gd name="T4" fmla="*/ 348 w 348"/>
                <a:gd name="T5" fmla="*/ 673 h 673"/>
                <a:gd name="T6" fmla="*/ 348 w 348"/>
                <a:gd name="T7" fmla="*/ 0 h 673"/>
                <a:gd name="T8" fmla="*/ 334 w 348"/>
                <a:gd name="T9" fmla="*/ 52 h 673"/>
              </a:gdLst>
              <a:ahLst/>
              <a:cxnLst>
                <a:cxn ang="0">
                  <a:pos x="T0" y="T1"/>
                </a:cxn>
                <a:cxn ang="0">
                  <a:pos x="T2" y="T3"/>
                </a:cxn>
                <a:cxn ang="0">
                  <a:pos x="T4" y="T5"/>
                </a:cxn>
                <a:cxn ang="0">
                  <a:pos x="T6" y="T7"/>
                </a:cxn>
                <a:cxn ang="0">
                  <a:pos x="T8" y="T9"/>
                </a:cxn>
              </a:cxnLst>
              <a:rect l="0" t="0" r="r" b="b"/>
              <a:pathLst>
                <a:path w="348" h="673">
                  <a:moveTo>
                    <a:pt x="334" y="52"/>
                  </a:moveTo>
                  <a:cubicBezTo>
                    <a:pt x="243" y="520"/>
                    <a:pt x="0" y="673"/>
                    <a:pt x="0" y="673"/>
                  </a:cubicBezTo>
                  <a:cubicBezTo>
                    <a:pt x="348" y="673"/>
                    <a:pt x="348" y="673"/>
                    <a:pt x="348" y="673"/>
                  </a:cubicBezTo>
                  <a:cubicBezTo>
                    <a:pt x="348" y="0"/>
                    <a:pt x="348" y="0"/>
                    <a:pt x="348" y="0"/>
                  </a:cubicBezTo>
                  <a:cubicBezTo>
                    <a:pt x="345" y="0"/>
                    <a:pt x="339" y="24"/>
                    <a:pt x="334" y="52"/>
                  </a:cubicBezTo>
                  <a:close/>
                </a:path>
              </a:pathLst>
            </a:custGeom>
            <a:solidFill>
              <a:schemeClr val="accent1">
                <a:alpha val="75000"/>
              </a:schemeClr>
            </a:solidFill>
            <a:ln>
              <a:noFill/>
            </a:ln>
          </p:spPr>
          <p:txBody>
            <a:bodyPr/>
            <a:lstStyle/>
            <a:p>
              <a:pPr marL="0" marR="0" lvl="0" indent="0" defTabSz="685165"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dirty="0">
                <a:ln>
                  <a:noFill/>
                </a:ln>
                <a:solidFill>
                  <a:schemeClr val="tx1">
                    <a:lumMod val="50000"/>
                    <a:lumOff val="50000"/>
                  </a:schemeClr>
                </a:solidFill>
                <a:effectLst/>
                <a:uLnTx/>
                <a:uFillTx/>
                <a:latin typeface="Raleway Light"/>
                <a:ea typeface="+mn-ea"/>
              </a:endParaRPr>
            </a:p>
          </p:txBody>
        </p:sp>
        <p:sp>
          <p:nvSpPr>
            <p:cNvPr id="17" name="Freeform 8"/>
            <p:cNvSpPr/>
            <p:nvPr/>
          </p:nvSpPr>
          <p:spPr bwMode="auto">
            <a:xfrm>
              <a:off x="4330505" y="3378200"/>
              <a:ext cx="1303535" cy="2530475"/>
            </a:xfrm>
            <a:custGeom>
              <a:avLst/>
              <a:gdLst>
                <a:gd name="T0" fmla="*/ 14 w 347"/>
                <a:gd name="T1" fmla="*/ 52 h 673"/>
                <a:gd name="T2" fmla="*/ 0 w 347"/>
                <a:gd name="T3" fmla="*/ 0 h 673"/>
                <a:gd name="T4" fmla="*/ 0 w 347"/>
                <a:gd name="T5" fmla="*/ 673 h 673"/>
                <a:gd name="T6" fmla="*/ 347 w 347"/>
                <a:gd name="T7" fmla="*/ 673 h 673"/>
                <a:gd name="T8" fmla="*/ 14 w 347"/>
                <a:gd name="T9" fmla="*/ 52 h 673"/>
              </a:gdLst>
              <a:ahLst/>
              <a:cxnLst>
                <a:cxn ang="0">
                  <a:pos x="T0" y="T1"/>
                </a:cxn>
                <a:cxn ang="0">
                  <a:pos x="T2" y="T3"/>
                </a:cxn>
                <a:cxn ang="0">
                  <a:pos x="T4" y="T5"/>
                </a:cxn>
                <a:cxn ang="0">
                  <a:pos x="T6" y="T7"/>
                </a:cxn>
                <a:cxn ang="0">
                  <a:pos x="T8" y="T9"/>
                </a:cxn>
              </a:cxnLst>
              <a:rect l="0" t="0" r="r" b="b"/>
              <a:pathLst>
                <a:path w="347" h="673">
                  <a:moveTo>
                    <a:pt x="14" y="52"/>
                  </a:moveTo>
                  <a:cubicBezTo>
                    <a:pt x="9" y="24"/>
                    <a:pt x="3" y="0"/>
                    <a:pt x="0" y="0"/>
                  </a:cubicBezTo>
                  <a:cubicBezTo>
                    <a:pt x="0" y="673"/>
                    <a:pt x="0" y="673"/>
                    <a:pt x="0" y="673"/>
                  </a:cubicBezTo>
                  <a:cubicBezTo>
                    <a:pt x="347" y="673"/>
                    <a:pt x="347" y="673"/>
                    <a:pt x="347" y="673"/>
                  </a:cubicBezTo>
                  <a:cubicBezTo>
                    <a:pt x="347" y="673"/>
                    <a:pt x="105" y="520"/>
                    <a:pt x="14" y="52"/>
                  </a:cubicBezTo>
                  <a:close/>
                </a:path>
              </a:pathLst>
            </a:custGeom>
            <a:solidFill>
              <a:schemeClr val="accent1"/>
            </a:solidFill>
            <a:ln>
              <a:noFill/>
            </a:ln>
          </p:spPr>
          <p:txBody>
            <a:bodyPr/>
            <a:lstStyle/>
            <a:p>
              <a:pPr marL="0" marR="0" lvl="0" indent="0" defTabSz="685165"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dirty="0">
                <a:ln>
                  <a:noFill/>
                </a:ln>
                <a:solidFill>
                  <a:schemeClr val="tx1">
                    <a:lumMod val="50000"/>
                    <a:lumOff val="50000"/>
                  </a:schemeClr>
                </a:solidFill>
                <a:effectLst/>
                <a:uLnTx/>
                <a:uFillTx/>
                <a:latin typeface="Raleway Light"/>
                <a:ea typeface="+mn-ea"/>
              </a:endParaRPr>
            </a:p>
          </p:txBody>
        </p:sp>
      </p:grpSp>
      <p:grpSp>
        <p:nvGrpSpPr>
          <p:cNvPr id="18" name="Group 122"/>
          <p:cNvGrpSpPr/>
          <p:nvPr/>
        </p:nvGrpSpPr>
        <p:grpSpPr bwMode="auto">
          <a:xfrm>
            <a:off x="5843919" y="1059909"/>
            <a:ext cx="1673264" cy="1850207"/>
            <a:chOff x="4338638" y="2257425"/>
            <a:chExt cx="2605088" cy="3651250"/>
          </a:xfrm>
        </p:grpSpPr>
        <p:sp>
          <p:nvSpPr>
            <p:cNvPr id="19" name="Freeform 9"/>
            <p:cNvSpPr/>
            <p:nvPr/>
          </p:nvSpPr>
          <p:spPr bwMode="auto">
            <a:xfrm>
              <a:off x="4338638" y="2257425"/>
              <a:ext cx="1303471" cy="3651250"/>
            </a:xfrm>
            <a:custGeom>
              <a:avLst/>
              <a:gdLst>
                <a:gd name="T0" fmla="*/ 333 w 347"/>
                <a:gd name="T1" fmla="*/ 75 h 971"/>
                <a:gd name="T2" fmla="*/ 0 w 347"/>
                <a:gd name="T3" fmla="*/ 971 h 971"/>
                <a:gd name="T4" fmla="*/ 347 w 347"/>
                <a:gd name="T5" fmla="*/ 971 h 971"/>
                <a:gd name="T6" fmla="*/ 347 w 347"/>
                <a:gd name="T7" fmla="*/ 0 h 971"/>
                <a:gd name="T8" fmla="*/ 333 w 347"/>
                <a:gd name="T9" fmla="*/ 75 h 971"/>
              </a:gdLst>
              <a:ahLst/>
              <a:cxnLst>
                <a:cxn ang="0">
                  <a:pos x="T0" y="T1"/>
                </a:cxn>
                <a:cxn ang="0">
                  <a:pos x="T2" y="T3"/>
                </a:cxn>
                <a:cxn ang="0">
                  <a:pos x="T4" y="T5"/>
                </a:cxn>
                <a:cxn ang="0">
                  <a:pos x="T6" y="T7"/>
                </a:cxn>
                <a:cxn ang="0">
                  <a:pos x="T8" y="T9"/>
                </a:cxn>
              </a:cxnLst>
              <a:rect l="0" t="0" r="r" b="b"/>
              <a:pathLst>
                <a:path w="347" h="971">
                  <a:moveTo>
                    <a:pt x="333" y="75"/>
                  </a:moveTo>
                  <a:cubicBezTo>
                    <a:pt x="242" y="750"/>
                    <a:pt x="0" y="971"/>
                    <a:pt x="0" y="971"/>
                  </a:cubicBezTo>
                  <a:cubicBezTo>
                    <a:pt x="347" y="971"/>
                    <a:pt x="347" y="971"/>
                    <a:pt x="347" y="971"/>
                  </a:cubicBezTo>
                  <a:cubicBezTo>
                    <a:pt x="347" y="0"/>
                    <a:pt x="347" y="0"/>
                    <a:pt x="347" y="0"/>
                  </a:cubicBezTo>
                  <a:cubicBezTo>
                    <a:pt x="345" y="0"/>
                    <a:pt x="339" y="33"/>
                    <a:pt x="333" y="75"/>
                  </a:cubicBezTo>
                  <a:close/>
                </a:path>
              </a:pathLst>
            </a:custGeom>
            <a:solidFill>
              <a:schemeClr val="accent2">
                <a:alpha val="75000"/>
              </a:schemeClr>
            </a:solidFill>
            <a:ln>
              <a:noFill/>
            </a:ln>
          </p:spPr>
          <p:txBody>
            <a:bodyPr/>
            <a:lstStyle/>
            <a:p>
              <a:pPr marL="0" marR="0" lvl="0" indent="0" defTabSz="685165"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dirty="0">
                <a:ln>
                  <a:noFill/>
                </a:ln>
                <a:solidFill>
                  <a:schemeClr val="bg1"/>
                </a:solidFill>
                <a:effectLst/>
                <a:uLnTx/>
                <a:uFillTx/>
                <a:latin typeface="Raleway Light"/>
                <a:ea typeface="+mn-ea"/>
              </a:endParaRPr>
            </a:p>
          </p:txBody>
        </p:sp>
        <p:sp>
          <p:nvSpPr>
            <p:cNvPr id="20" name="Freeform 10"/>
            <p:cNvSpPr/>
            <p:nvPr/>
          </p:nvSpPr>
          <p:spPr bwMode="auto">
            <a:xfrm>
              <a:off x="5642109" y="2257425"/>
              <a:ext cx="1301617" cy="3651250"/>
            </a:xfrm>
            <a:custGeom>
              <a:avLst/>
              <a:gdLst>
                <a:gd name="T0" fmla="*/ 15 w 347"/>
                <a:gd name="T1" fmla="*/ 75 h 971"/>
                <a:gd name="T2" fmla="*/ 0 w 347"/>
                <a:gd name="T3" fmla="*/ 0 h 971"/>
                <a:gd name="T4" fmla="*/ 0 w 347"/>
                <a:gd name="T5" fmla="*/ 971 h 971"/>
                <a:gd name="T6" fmla="*/ 347 w 347"/>
                <a:gd name="T7" fmla="*/ 971 h 971"/>
                <a:gd name="T8" fmla="*/ 15 w 347"/>
                <a:gd name="T9" fmla="*/ 75 h 971"/>
              </a:gdLst>
              <a:ahLst/>
              <a:cxnLst>
                <a:cxn ang="0">
                  <a:pos x="T0" y="T1"/>
                </a:cxn>
                <a:cxn ang="0">
                  <a:pos x="T2" y="T3"/>
                </a:cxn>
                <a:cxn ang="0">
                  <a:pos x="T4" y="T5"/>
                </a:cxn>
                <a:cxn ang="0">
                  <a:pos x="T6" y="T7"/>
                </a:cxn>
                <a:cxn ang="0">
                  <a:pos x="T8" y="T9"/>
                </a:cxn>
              </a:cxnLst>
              <a:rect l="0" t="0" r="r" b="b"/>
              <a:pathLst>
                <a:path w="347" h="971">
                  <a:moveTo>
                    <a:pt x="15" y="75"/>
                  </a:moveTo>
                  <a:cubicBezTo>
                    <a:pt x="9" y="33"/>
                    <a:pt x="3" y="0"/>
                    <a:pt x="0" y="0"/>
                  </a:cubicBezTo>
                  <a:cubicBezTo>
                    <a:pt x="0" y="971"/>
                    <a:pt x="0" y="971"/>
                    <a:pt x="0" y="971"/>
                  </a:cubicBezTo>
                  <a:cubicBezTo>
                    <a:pt x="347" y="971"/>
                    <a:pt x="347" y="971"/>
                    <a:pt x="347" y="971"/>
                  </a:cubicBezTo>
                  <a:cubicBezTo>
                    <a:pt x="347" y="971"/>
                    <a:pt x="105" y="750"/>
                    <a:pt x="15" y="75"/>
                  </a:cubicBezTo>
                  <a:close/>
                </a:path>
              </a:pathLst>
            </a:custGeom>
            <a:solidFill>
              <a:schemeClr val="accent2"/>
            </a:solidFill>
            <a:ln>
              <a:noFill/>
            </a:ln>
          </p:spPr>
          <p:txBody>
            <a:bodyPr/>
            <a:lstStyle/>
            <a:p>
              <a:pPr marL="0" marR="0" lvl="0" indent="0" defTabSz="685165"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dirty="0">
                <a:ln>
                  <a:noFill/>
                </a:ln>
                <a:solidFill>
                  <a:schemeClr val="bg1"/>
                </a:solidFill>
                <a:effectLst/>
                <a:uLnTx/>
                <a:uFillTx/>
                <a:latin typeface="Raleway Light"/>
                <a:ea typeface="+mn-ea"/>
              </a:endParaRPr>
            </a:p>
          </p:txBody>
        </p:sp>
      </p:grpSp>
      <p:sp>
        <p:nvSpPr>
          <p:cNvPr id="21" name="TextBox 59"/>
          <p:cNvSpPr txBox="1">
            <a:spLocks noChangeArrowheads="1"/>
          </p:cNvSpPr>
          <p:nvPr/>
        </p:nvSpPr>
        <p:spPr bwMode="auto">
          <a:xfrm>
            <a:off x="3001261" y="3096461"/>
            <a:ext cx="5822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Lato Light" pitchFamily="34" charset="0"/>
                <a:ea typeface="MS PGothic" panose="020B0600070205080204" charset="-128"/>
              </a:defRPr>
            </a:lvl1pPr>
            <a:lvl2pPr marL="742950" indent="-285750" eaLnBrk="0" hangingPunct="0">
              <a:defRPr sz="3600">
                <a:solidFill>
                  <a:schemeClr val="tx1"/>
                </a:solidFill>
                <a:latin typeface="Lato Light" pitchFamily="34" charset="0"/>
                <a:ea typeface="MS PGothic" panose="020B0600070205080204" charset="-128"/>
              </a:defRPr>
            </a:lvl2pPr>
            <a:lvl3pPr marL="1143000" indent="-228600" eaLnBrk="0" hangingPunct="0">
              <a:defRPr sz="3600">
                <a:solidFill>
                  <a:schemeClr val="tx1"/>
                </a:solidFill>
                <a:latin typeface="Lato Light" pitchFamily="34" charset="0"/>
                <a:ea typeface="MS PGothic" panose="020B0600070205080204" charset="-128"/>
              </a:defRPr>
            </a:lvl3pPr>
            <a:lvl4pPr marL="1600200" indent="-228600" eaLnBrk="0" hangingPunct="0">
              <a:defRPr sz="3600">
                <a:solidFill>
                  <a:schemeClr val="tx1"/>
                </a:solidFill>
                <a:latin typeface="Lato Light" pitchFamily="34" charset="0"/>
                <a:ea typeface="MS PGothic" panose="020B0600070205080204" charset="-128"/>
              </a:defRPr>
            </a:lvl4pPr>
            <a:lvl5pPr marL="2057400" indent="-228600" eaLnBrk="0" hangingPunct="0">
              <a:defRPr sz="3600">
                <a:solidFill>
                  <a:schemeClr val="tx1"/>
                </a:solidFill>
                <a:latin typeface="Lato Light" pitchFamily="34" charset="0"/>
                <a:ea typeface="MS PGothic" panose="020B0600070205080204" charset="-128"/>
              </a:defRPr>
            </a:lvl5pPr>
            <a:lvl6pPr marL="25146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6pPr>
            <a:lvl7pPr marL="29718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7pPr>
            <a:lvl8pPr marL="34290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8pPr>
            <a:lvl9pPr marL="38862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9pPr>
          </a:lstStyle>
          <a:p>
            <a:pPr eaLnBrk="1" hangingPunct="1"/>
            <a:r>
              <a:rPr lang="id-ID" altLang="zh-CN" sz="1400" dirty="0">
                <a:solidFill>
                  <a:schemeClr val="tx1">
                    <a:lumMod val="75000"/>
                    <a:lumOff val="25000"/>
                  </a:schemeClr>
                </a:solidFill>
                <a:latin typeface="Raleway" pitchFamily="34" charset="0"/>
              </a:rPr>
              <a:t>2014</a:t>
            </a:r>
          </a:p>
        </p:txBody>
      </p:sp>
      <p:sp>
        <p:nvSpPr>
          <p:cNvPr id="22" name="TextBox 62"/>
          <p:cNvSpPr txBox="1">
            <a:spLocks noChangeArrowheads="1"/>
          </p:cNvSpPr>
          <p:nvPr/>
        </p:nvSpPr>
        <p:spPr bwMode="auto">
          <a:xfrm>
            <a:off x="3750704" y="3098248"/>
            <a:ext cx="5822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Lato Light" pitchFamily="34" charset="0"/>
                <a:ea typeface="MS PGothic" panose="020B0600070205080204" charset="-128"/>
              </a:defRPr>
            </a:lvl1pPr>
            <a:lvl2pPr marL="742950" indent="-285750" eaLnBrk="0" hangingPunct="0">
              <a:defRPr sz="3600">
                <a:solidFill>
                  <a:schemeClr val="tx1"/>
                </a:solidFill>
                <a:latin typeface="Lato Light" pitchFamily="34" charset="0"/>
                <a:ea typeface="MS PGothic" panose="020B0600070205080204" charset="-128"/>
              </a:defRPr>
            </a:lvl2pPr>
            <a:lvl3pPr marL="1143000" indent="-228600" eaLnBrk="0" hangingPunct="0">
              <a:defRPr sz="3600">
                <a:solidFill>
                  <a:schemeClr val="tx1"/>
                </a:solidFill>
                <a:latin typeface="Lato Light" pitchFamily="34" charset="0"/>
                <a:ea typeface="MS PGothic" panose="020B0600070205080204" charset="-128"/>
              </a:defRPr>
            </a:lvl3pPr>
            <a:lvl4pPr marL="1600200" indent="-228600" eaLnBrk="0" hangingPunct="0">
              <a:defRPr sz="3600">
                <a:solidFill>
                  <a:schemeClr val="tx1"/>
                </a:solidFill>
                <a:latin typeface="Lato Light" pitchFamily="34" charset="0"/>
                <a:ea typeface="MS PGothic" panose="020B0600070205080204" charset="-128"/>
              </a:defRPr>
            </a:lvl4pPr>
            <a:lvl5pPr marL="2057400" indent="-228600" eaLnBrk="0" hangingPunct="0">
              <a:defRPr sz="3600">
                <a:solidFill>
                  <a:schemeClr val="tx1"/>
                </a:solidFill>
                <a:latin typeface="Lato Light" pitchFamily="34" charset="0"/>
                <a:ea typeface="MS PGothic" panose="020B0600070205080204" charset="-128"/>
              </a:defRPr>
            </a:lvl5pPr>
            <a:lvl6pPr marL="25146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6pPr>
            <a:lvl7pPr marL="29718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7pPr>
            <a:lvl8pPr marL="34290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8pPr>
            <a:lvl9pPr marL="38862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9pPr>
          </a:lstStyle>
          <a:p>
            <a:pPr eaLnBrk="1" hangingPunct="1"/>
            <a:r>
              <a:rPr lang="id-ID" altLang="zh-CN" sz="1400" dirty="0">
                <a:solidFill>
                  <a:schemeClr val="tx1">
                    <a:lumMod val="75000"/>
                    <a:lumOff val="25000"/>
                  </a:schemeClr>
                </a:solidFill>
                <a:latin typeface="Raleway" pitchFamily="34" charset="0"/>
              </a:rPr>
              <a:t>2015</a:t>
            </a:r>
          </a:p>
        </p:txBody>
      </p:sp>
      <p:sp>
        <p:nvSpPr>
          <p:cNvPr id="23" name="TextBox 65"/>
          <p:cNvSpPr txBox="1">
            <a:spLocks noChangeArrowheads="1"/>
          </p:cNvSpPr>
          <p:nvPr/>
        </p:nvSpPr>
        <p:spPr bwMode="auto">
          <a:xfrm>
            <a:off x="4697084" y="3098248"/>
            <a:ext cx="5822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Lato Light" pitchFamily="34" charset="0"/>
                <a:ea typeface="MS PGothic" panose="020B0600070205080204" charset="-128"/>
              </a:defRPr>
            </a:lvl1pPr>
            <a:lvl2pPr marL="742950" indent="-285750" eaLnBrk="0" hangingPunct="0">
              <a:defRPr sz="3600">
                <a:solidFill>
                  <a:schemeClr val="tx1"/>
                </a:solidFill>
                <a:latin typeface="Lato Light" pitchFamily="34" charset="0"/>
                <a:ea typeface="MS PGothic" panose="020B0600070205080204" charset="-128"/>
              </a:defRPr>
            </a:lvl2pPr>
            <a:lvl3pPr marL="1143000" indent="-228600" eaLnBrk="0" hangingPunct="0">
              <a:defRPr sz="3600">
                <a:solidFill>
                  <a:schemeClr val="tx1"/>
                </a:solidFill>
                <a:latin typeface="Lato Light" pitchFamily="34" charset="0"/>
                <a:ea typeface="MS PGothic" panose="020B0600070205080204" charset="-128"/>
              </a:defRPr>
            </a:lvl3pPr>
            <a:lvl4pPr marL="1600200" indent="-228600" eaLnBrk="0" hangingPunct="0">
              <a:defRPr sz="3600">
                <a:solidFill>
                  <a:schemeClr val="tx1"/>
                </a:solidFill>
                <a:latin typeface="Lato Light" pitchFamily="34" charset="0"/>
                <a:ea typeface="MS PGothic" panose="020B0600070205080204" charset="-128"/>
              </a:defRPr>
            </a:lvl4pPr>
            <a:lvl5pPr marL="2057400" indent="-228600" eaLnBrk="0" hangingPunct="0">
              <a:defRPr sz="3600">
                <a:solidFill>
                  <a:schemeClr val="tx1"/>
                </a:solidFill>
                <a:latin typeface="Lato Light" pitchFamily="34" charset="0"/>
                <a:ea typeface="MS PGothic" panose="020B0600070205080204" charset="-128"/>
              </a:defRPr>
            </a:lvl5pPr>
            <a:lvl6pPr marL="25146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6pPr>
            <a:lvl7pPr marL="29718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7pPr>
            <a:lvl8pPr marL="34290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8pPr>
            <a:lvl9pPr marL="38862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9pPr>
          </a:lstStyle>
          <a:p>
            <a:pPr eaLnBrk="1" hangingPunct="1"/>
            <a:r>
              <a:rPr lang="id-ID" altLang="zh-CN" sz="1400" dirty="0">
                <a:solidFill>
                  <a:schemeClr val="tx1">
                    <a:lumMod val="75000"/>
                    <a:lumOff val="25000"/>
                  </a:schemeClr>
                </a:solidFill>
                <a:latin typeface="Raleway" pitchFamily="34" charset="0"/>
              </a:rPr>
              <a:t>2016</a:t>
            </a:r>
          </a:p>
        </p:txBody>
      </p:sp>
      <p:sp>
        <p:nvSpPr>
          <p:cNvPr id="24" name="TextBox 69"/>
          <p:cNvSpPr txBox="1">
            <a:spLocks noChangeArrowheads="1"/>
          </p:cNvSpPr>
          <p:nvPr/>
        </p:nvSpPr>
        <p:spPr bwMode="auto">
          <a:xfrm>
            <a:off x="5542510" y="3092889"/>
            <a:ext cx="5822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Lato Light" pitchFamily="34" charset="0"/>
                <a:ea typeface="MS PGothic" panose="020B0600070205080204" charset="-128"/>
              </a:defRPr>
            </a:lvl1pPr>
            <a:lvl2pPr marL="742950" indent="-285750" eaLnBrk="0" hangingPunct="0">
              <a:defRPr sz="3600">
                <a:solidFill>
                  <a:schemeClr val="tx1"/>
                </a:solidFill>
                <a:latin typeface="Lato Light" pitchFamily="34" charset="0"/>
                <a:ea typeface="MS PGothic" panose="020B0600070205080204" charset="-128"/>
              </a:defRPr>
            </a:lvl2pPr>
            <a:lvl3pPr marL="1143000" indent="-228600" eaLnBrk="0" hangingPunct="0">
              <a:defRPr sz="3600">
                <a:solidFill>
                  <a:schemeClr val="tx1"/>
                </a:solidFill>
                <a:latin typeface="Lato Light" pitchFamily="34" charset="0"/>
                <a:ea typeface="MS PGothic" panose="020B0600070205080204" charset="-128"/>
              </a:defRPr>
            </a:lvl3pPr>
            <a:lvl4pPr marL="1600200" indent="-228600" eaLnBrk="0" hangingPunct="0">
              <a:defRPr sz="3600">
                <a:solidFill>
                  <a:schemeClr val="tx1"/>
                </a:solidFill>
                <a:latin typeface="Lato Light" pitchFamily="34" charset="0"/>
                <a:ea typeface="MS PGothic" panose="020B0600070205080204" charset="-128"/>
              </a:defRPr>
            </a:lvl4pPr>
            <a:lvl5pPr marL="2057400" indent="-228600" eaLnBrk="0" hangingPunct="0">
              <a:defRPr sz="3600">
                <a:solidFill>
                  <a:schemeClr val="tx1"/>
                </a:solidFill>
                <a:latin typeface="Lato Light" pitchFamily="34" charset="0"/>
                <a:ea typeface="MS PGothic" panose="020B0600070205080204" charset="-128"/>
              </a:defRPr>
            </a:lvl5pPr>
            <a:lvl6pPr marL="25146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6pPr>
            <a:lvl7pPr marL="29718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7pPr>
            <a:lvl8pPr marL="34290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8pPr>
            <a:lvl9pPr marL="38862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9pPr>
          </a:lstStyle>
          <a:p>
            <a:pPr eaLnBrk="1" hangingPunct="1"/>
            <a:r>
              <a:rPr lang="id-ID" altLang="zh-CN" sz="1400">
                <a:solidFill>
                  <a:schemeClr val="tx1">
                    <a:lumMod val="75000"/>
                    <a:lumOff val="25000"/>
                  </a:schemeClr>
                </a:solidFill>
                <a:latin typeface="Raleway" pitchFamily="34" charset="0"/>
              </a:rPr>
              <a:t>2017</a:t>
            </a:r>
          </a:p>
        </p:txBody>
      </p:sp>
      <p:sp>
        <p:nvSpPr>
          <p:cNvPr id="25" name="TextBox 72"/>
          <p:cNvSpPr txBox="1">
            <a:spLocks noChangeArrowheads="1"/>
          </p:cNvSpPr>
          <p:nvPr/>
        </p:nvSpPr>
        <p:spPr bwMode="auto">
          <a:xfrm>
            <a:off x="6468863" y="3098248"/>
            <a:ext cx="5822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Lato Light" pitchFamily="34" charset="0"/>
                <a:ea typeface="MS PGothic" panose="020B0600070205080204" charset="-128"/>
              </a:defRPr>
            </a:lvl1pPr>
            <a:lvl2pPr marL="742950" indent="-285750" eaLnBrk="0" hangingPunct="0">
              <a:defRPr sz="3600">
                <a:solidFill>
                  <a:schemeClr val="tx1"/>
                </a:solidFill>
                <a:latin typeface="Lato Light" pitchFamily="34" charset="0"/>
                <a:ea typeface="MS PGothic" panose="020B0600070205080204" charset="-128"/>
              </a:defRPr>
            </a:lvl2pPr>
            <a:lvl3pPr marL="1143000" indent="-228600" eaLnBrk="0" hangingPunct="0">
              <a:defRPr sz="3600">
                <a:solidFill>
                  <a:schemeClr val="tx1"/>
                </a:solidFill>
                <a:latin typeface="Lato Light" pitchFamily="34" charset="0"/>
                <a:ea typeface="MS PGothic" panose="020B0600070205080204" charset="-128"/>
              </a:defRPr>
            </a:lvl3pPr>
            <a:lvl4pPr marL="1600200" indent="-228600" eaLnBrk="0" hangingPunct="0">
              <a:defRPr sz="3600">
                <a:solidFill>
                  <a:schemeClr val="tx1"/>
                </a:solidFill>
                <a:latin typeface="Lato Light" pitchFamily="34" charset="0"/>
                <a:ea typeface="MS PGothic" panose="020B0600070205080204" charset="-128"/>
              </a:defRPr>
            </a:lvl4pPr>
            <a:lvl5pPr marL="2057400" indent="-228600" eaLnBrk="0" hangingPunct="0">
              <a:defRPr sz="3600">
                <a:solidFill>
                  <a:schemeClr val="tx1"/>
                </a:solidFill>
                <a:latin typeface="Lato Light" pitchFamily="34" charset="0"/>
                <a:ea typeface="MS PGothic" panose="020B0600070205080204" charset="-128"/>
              </a:defRPr>
            </a:lvl5pPr>
            <a:lvl6pPr marL="25146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6pPr>
            <a:lvl7pPr marL="29718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7pPr>
            <a:lvl8pPr marL="34290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8pPr>
            <a:lvl9pPr marL="38862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9pPr>
          </a:lstStyle>
          <a:p>
            <a:pPr eaLnBrk="1" hangingPunct="1"/>
            <a:r>
              <a:rPr lang="id-ID" altLang="zh-CN" sz="1400">
                <a:solidFill>
                  <a:schemeClr val="tx1">
                    <a:lumMod val="75000"/>
                    <a:lumOff val="25000"/>
                  </a:schemeClr>
                </a:solidFill>
                <a:latin typeface="Raleway" pitchFamily="34" charset="0"/>
              </a:rPr>
              <a:t>2018</a:t>
            </a:r>
          </a:p>
        </p:txBody>
      </p:sp>
      <p:sp>
        <p:nvSpPr>
          <p:cNvPr id="26" name="Content Placeholder 2"/>
          <p:cNvSpPr txBox="1"/>
          <p:nvPr/>
        </p:nvSpPr>
        <p:spPr bwMode="auto">
          <a:xfrm>
            <a:off x="1636941" y="3450338"/>
            <a:ext cx="5770658" cy="1265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defTabSz="685165">
              <a:spcBef>
                <a:spcPct val="20000"/>
              </a:spcBef>
              <a:defRPr/>
            </a:pP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cs typeface="Raleway"/>
              </a:rPr>
              <a:t>输入你的标题</a:t>
            </a:r>
            <a:endParaRPr lang="en-US" altLang="zh-CN" sz="1200" kern="0" dirty="0">
              <a:solidFill>
                <a:schemeClr val="tx1">
                  <a:lumMod val="75000"/>
                  <a:lumOff val="25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输入简单的文字这里输入简单的文字概述里输入简单文字概述输入简单的文字概述里输入输入里这里输入简单的文字概述里输入简单文字概述输入简单的文字</a:t>
            </a:r>
            <a:endParaRPr lang="en-US" altLang="zh-CN" sz="9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cxnSp>
        <p:nvCxnSpPr>
          <p:cNvPr id="27" name="直接连接符 26"/>
          <p:cNvCxnSpPr/>
          <p:nvPr/>
        </p:nvCxnSpPr>
        <p:spPr>
          <a:xfrm>
            <a:off x="1528731" y="2978003"/>
            <a:ext cx="6336704"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5902120"/>
      </p:ext>
    </p:extLst>
  </p:cSld>
  <p:clrMapOvr>
    <a:masterClrMapping/>
  </p:clrMapOvr>
  <mc:AlternateContent xmlns:mc="http://schemas.openxmlformats.org/markup-compatibility/2006" xmlns:p14="http://schemas.microsoft.com/office/powerpoint/2010/main">
    <mc:Choice Requires="p14">
      <p:transition spd="slow" p14:dur="800" advClick="0" advTm="0">
        <p:circle/>
      </p:transition>
    </mc:Choice>
    <mc:Fallback xmlns="">
      <p:transition spd="slow" advClick="0" advTm="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4"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p:tgtEl>
                                          <p:spTgt spid="6"/>
                                        </p:tgtEl>
                                        <p:attrNameLst>
                                          <p:attrName>ppt_y</p:attrName>
                                        </p:attrNameLst>
                                      </p:cBhvr>
                                      <p:tavLst>
                                        <p:tav tm="0">
                                          <p:val>
                                            <p:strVal val="#ppt_y+#ppt_h*1.125000"/>
                                          </p:val>
                                        </p:tav>
                                        <p:tav tm="100000">
                                          <p:val>
                                            <p:strVal val="#ppt_y"/>
                                          </p:val>
                                        </p:tav>
                                      </p:tavLst>
                                    </p:anim>
                                    <p:animEffect transition="in" filter="wipe(up)">
                                      <p:cBhvr>
                                        <p:cTn id="13" dur="500"/>
                                        <p:tgtEl>
                                          <p:spTgt spid="6"/>
                                        </p:tgtEl>
                                      </p:cBhvr>
                                    </p:animEffect>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additive="base">
                                        <p:cTn id="22" dur="500" fill="hold"/>
                                        <p:tgtEl>
                                          <p:spTgt spid="12"/>
                                        </p:tgtEl>
                                        <p:attrNameLst>
                                          <p:attrName>ppt_x</p:attrName>
                                        </p:attrNameLst>
                                      </p:cBhvr>
                                      <p:tavLst>
                                        <p:tav tm="0">
                                          <p:val>
                                            <p:strVal val="#ppt_x"/>
                                          </p:val>
                                        </p:tav>
                                        <p:tav tm="100000">
                                          <p:val>
                                            <p:strVal val="#ppt_x"/>
                                          </p:val>
                                        </p:tav>
                                      </p:tavLst>
                                    </p:anim>
                                    <p:anim calcmode="lin" valueType="num">
                                      <p:cBhvr additive="base">
                                        <p:cTn id="23" dur="500" fill="hold"/>
                                        <p:tgtEl>
                                          <p:spTgt spid="12"/>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fill="hold"/>
                                        <p:tgtEl>
                                          <p:spTgt spid="15"/>
                                        </p:tgtEl>
                                        <p:attrNameLst>
                                          <p:attrName>ppt_x</p:attrName>
                                        </p:attrNameLst>
                                      </p:cBhvr>
                                      <p:tavLst>
                                        <p:tav tm="0">
                                          <p:val>
                                            <p:strVal val="#ppt_x"/>
                                          </p:val>
                                        </p:tav>
                                        <p:tav tm="100000">
                                          <p:val>
                                            <p:strVal val="#ppt_x"/>
                                          </p:val>
                                        </p:tav>
                                      </p:tavLst>
                                    </p:anim>
                                    <p:anim calcmode="lin" valueType="num">
                                      <p:cBhvr additive="base">
                                        <p:cTn id="28" dur="500" fill="hold"/>
                                        <p:tgtEl>
                                          <p:spTgt spid="15"/>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nodeType="after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additive="base">
                                        <p:cTn id="32" dur="500" fill="hold"/>
                                        <p:tgtEl>
                                          <p:spTgt spid="18"/>
                                        </p:tgtEl>
                                        <p:attrNameLst>
                                          <p:attrName>ppt_x</p:attrName>
                                        </p:attrNameLst>
                                      </p:cBhvr>
                                      <p:tavLst>
                                        <p:tav tm="0">
                                          <p:val>
                                            <p:strVal val="#ppt_x"/>
                                          </p:val>
                                        </p:tav>
                                        <p:tav tm="100000">
                                          <p:val>
                                            <p:strVal val="#ppt_x"/>
                                          </p:val>
                                        </p:tav>
                                      </p:tavLst>
                                    </p:anim>
                                    <p:anim calcmode="lin" valueType="num">
                                      <p:cBhvr additive="base">
                                        <p:cTn id="33" dur="500" fill="hold"/>
                                        <p:tgtEl>
                                          <p:spTgt spid="18"/>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2" presetClass="entr" presetSubtype="8" fill="hold"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wipe(left)">
                                      <p:cBhvr>
                                        <p:cTn id="37" dur="500"/>
                                        <p:tgtEl>
                                          <p:spTgt spid="27"/>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26"/>
                                        </p:tgtEl>
                                        <p:attrNameLst>
                                          <p:attrName>style.visibility</p:attrName>
                                        </p:attrNameLst>
                                      </p:cBhvr>
                                      <p:to>
                                        <p:strVal val="visible"/>
                                      </p:to>
                                    </p:set>
                                    <p:anim calcmode="lin" valueType="num">
                                      <p:cBhvr>
                                        <p:cTn id="40" dur="500" fill="hold"/>
                                        <p:tgtEl>
                                          <p:spTgt spid="26"/>
                                        </p:tgtEl>
                                        <p:attrNameLst>
                                          <p:attrName>ppt_w</p:attrName>
                                        </p:attrNameLst>
                                      </p:cBhvr>
                                      <p:tavLst>
                                        <p:tav tm="0">
                                          <p:val>
                                            <p:fltVal val="0"/>
                                          </p:val>
                                        </p:tav>
                                        <p:tav tm="100000">
                                          <p:val>
                                            <p:strVal val="#ppt_w"/>
                                          </p:val>
                                        </p:tav>
                                      </p:tavLst>
                                    </p:anim>
                                    <p:anim calcmode="lin" valueType="num">
                                      <p:cBhvr>
                                        <p:cTn id="41" dur="500" fill="hold"/>
                                        <p:tgtEl>
                                          <p:spTgt spid="26"/>
                                        </p:tgtEl>
                                        <p:attrNameLst>
                                          <p:attrName>ppt_h</p:attrName>
                                        </p:attrNameLst>
                                      </p:cBhvr>
                                      <p:tavLst>
                                        <p:tav tm="0">
                                          <p:val>
                                            <p:fltVal val="0"/>
                                          </p:val>
                                        </p:tav>
                                        <p:tav tm="100000">
                                          <p:val>
                                            <p:strVal val="#ppt_h"/>
                                          </p:val>
                                        </p:tav>
                                      </p:tavLst>
                                    </p:anim>
                                    <p:animEffect transition="in" filter="fade">
                                      <p:cBhvr>
                                        <p:cTn id="4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p:cNvSpPr/>
          <p:nvPr/>
        </p:nvSpPr>
        <p:spPr>
          <a:xfrm>
            <a:off x="4522468" y="843757"/>
            <a:ext cx="4406015" cy="3744516"/>
          </a:xfrm>
          <a:prstGeom prst="rect">
            <a:avLst/>
          </a:prstGeom>
          <a:blipFill dpi="0" rotWithShape="1">
            <a:blip r:embed="rId3"/>
            <a:srcRect/>
            <a:stretch>
              <a:fillRect l="-4779" r="-16677"/>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3" name="Rectangle: Folded Corner 1"/>
          <p:cNvSpPr/>
          <p:nvPr/>
        </p:nvSpPr>
        <p:spPr>
          <a:xfrm>
            <a:off x="4209169" y="843762"/>
            <a:ext cx="725672" cy="867218"/>
          </a:xfrm>
          <a:prstGeom prst="foldedCorner">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lvl="0" algn="ctr"/>
            <a:r>
              <a:rPr lang="zh-CN" altLang="en-US" sz="1200" b="1" dirty="0">
                <a:solidFill>
                  <a:schemeClr val="bg1"/>
                </a:solidFill>
              </a:rPr>
              <a:t>标题文本</a:t>
            </a:r>
          </a:p>
        </p:txBody>
      </p:sp>
      <p:grpSp>
        <p:nvGrpSpPr>
          <p:cNvPr id="14" name="Group 13"/>
          <p:cNvGrpSpPr/>
          <p:nvPr/>
        </p:nvGrpSpPr>
        <p:grpSpPr>
          <a:xfrm>
            <a:off x="539360" y="1241063"/>
            <a:ext cx="2616521" cy="677685"/>
            <a:chOff x="6487915" y="1484784"/>
            <a:chExt cx="4953305" cy="903580"/>
          </a:xfrm>
        </p:grpSpPr>
        <p:sp>
          <p:nvSpPr>
            <p:cNvPr id="24" name="TextBox 16"/>
            <p:cNvSpPr txBox="1"/>
            <p:nvPr/>
          </p:nvSpPr>
          <p:spPr>
            <a:xfrm>
              <a:off x="6487915" y="1484784"/>
              <a:ext cx="4953305" cy="377026"/>
            </a:xfrm>
            <a:prstGeom prst="rect">
              <a:avLst/>
            </a:prstGeom>
            <a:noFill/>
            <a:extLst>
              <a:ext uri="{909E8E84-426E-40DD-AFC4-6F175D3DCCD1}">
                <a14:hiddenFill xmlns:a14="http://schemas.microsoft.com/office/drawing/2010/main">
                  <a:solidFill>
                    <a:schemeClr val="accent1">
                      <a:lumMod val="100000"/>
                    </a:schemeClr>
                  </a:solidFill>
                </a14:hiddenFill>
              </a:ext>
            </a:extLst>
          </p:spPr>
          <p:txBody>
            <a:bodyPr wrap="none" lIns="0" tIns="0" rIns="0" bIns="0" anchor="b" anchorCtr="0">
              <a:normAutofit fontScale="92500" lnSpcReduction="20000"/>
            </a:bodyPr>
            <a:lstStyle/>
            <a:p>
              <a:r>
                <a:rPr lang="zh-CN" altLang="en-US" sz="2400" b="1"/>
                <a:t>标题文本预设</a:t>
              </a:r>
            </a:p>
          </p:txBody>
        </p:sp>
        <p:sp>
          <p:nvSpPr>
            <p:cNvPr id="25" name="TextBox 21"/>
            <p:cNvSpPr txBox="1"/>
            <p:nvPr/>
          </p:nvSpPr>
          <p:spPr>
            <a:xfrm>
              <a:off x="6487915" y="1861810"/>
              <a:ext cx="4953305" cy="526554"/>
            </a:xfrm>
            <a:prstGeom prst="rect">
              <a:avLst/>
            </a:prstGeom>
            <a:noFill/>
          </p:spPr>
          <p:txBody>
            <a:bodyPr wrap="square" lIns="0" tIns="0" rIns="0" bIns="0" anchor="t" anchorCtr="0">
              <a:normAutofit fontScale="77500" lnSpcReduction="20000"/>
            </a:bodyPr>
            <a:lstStyle/>
            <a:p>
              <a:pPr lvl="0">
                <a:lnSpc>
                  <a:spcPct val="120000"/>
                </a:lnSpc>
              </a:pPr>
              <a:r>
                <a:rPr lang="zh-CN" altLang="en-US" sz="1000" dirty="0">
                  <a:solidFill>
                    <a:schemeClr val="dk1">
                      <a:lumMod val="100000"/>
                    </a:schemeClr>
                  </a:solidFill>
                </a:rPr>
                <a:t>此部分内容作为文字排版占位显示 （建议使用主题字体）</a:t>
              </a:r>
              <a:br>
                <a:rPr lang="zh-CN" altLang="en-US" sz="1000" dirty="0">
                  <a:solidFill>
                    <a:schemeClr val="dk1">
                      <a:lumMod val="100000"/>
                    </a:schemeClr>
                  </a:solidFill>
                </a:rPr>
              </a:br>
              <a:r>
                <a:rPr lang="zh-CN" altLang="en-US" sz="1000" dirty="0">
                  <a:solidFill>
                    <a:schemeClr val="dk1">
                      <a:lumMod val="100000"/>
                    </a:schemeClr>
                  </a:solidFill>
                </a:rPr>
                <a:t>如需更改请在（设置形状格式）菜单下（文本选项）中调整</a:t>
              </a:r>
            </a:p>
          </p:txBody>
        </p:sp>
      </p:grpSp>
      <p:grpSp>
        <p:nvGrpSpPr>
          <p:cNvPr id="28" name="组合 27"/>
          <p:cNvGrpSpPr/>
          <p:nvPr/>
        </p:nvGrpSpPr>
        <p:grpSpPr>
          <a:xfrm>
            <a:off x="539360" y="2126515"/>
            <a:ext cx="1360751" cy="1464486"/>
            <a:chOff x="539359" y="2125721"/>
            <a:chExt cx="1360751" cy="1464486"/>
          </a:xfrm>
        </p:grpSpPr>
        <p:sp>
          <p:nvSpPr>
            <p:cNvPr id="4" name="Rectangle: Rounded Corners 17"/>
            <p:cNvSpPr/>
            <p:nvPr/>
          </p:nvSpPr>
          <p:spPr>
            <a:xfrm>
              <a:off x="539359" y="2125723"/>
              <a:ext cx="1186577" cy="1464482"/>
            </a:xfrm>
            <a:prstGeom prst="roundRect">
              <a:avLst>
                <a:gd name="adj" fmla="val 462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lvl="0" algn="ctr"/>
              <a:endParaRPr lang="zh-CN" altLang="en-US" sz="1400"/>
            </a:p>
          </p:txBody>
        </p:sp>
        <p:sp>
          <p:nvSpPr>
            <p:cNvPr id="7" name="Freeform: Shape 3"/>
            <p:cNvSpPr/>
            <p:nvPr/>
          </p:nvSpPr>
          <p:spPr>
            <a:xfrm>
              <a:off x="783434" y="2125721"/>
              <a:ext cx="909198" cy="1464480"/>
            </a:xfrm>
            <a:custGeom>
              <a:avLst/>
              <a:gdLst>
                <a:gd name="connsiteX0" fmla="*/ 0 w 1972131"/>
                <a:gd name="connsiteY0" fmla="*/ 0 h 3176587"/>
                <a:gd name="connsiteX1" fmla="*/ 1972131 w 1972131"/>
                <a:gd name="connsiteY1" fmla="*/ 0 h 3176587"/>
                <a:gd name="connsiteX2" fmla="*/ 1972131 w 1972131"/>
                <a:gd name="connsiteY2" fmla="*/ 3176587 h 3176587"/>
                <a:gd name="connsiteX3" fmla="*/ 0 w 1972131"/>
                <a:gd name="connsiteY3" fmla="*/ 3176587 h 3176587"/>
                <a:gd name="connsiteX4" fmla="*/ 0 w 1972131"/>
                <a:gd name="connsiteY4" fmla="*/ 0 h 31765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2131" h="3176587">
                  <a:moveTo>
                    <a:pt x="0" y="0"/>
                  </a:moveTo>
                  <a:lnTo>
                    <a:pt x="1972131" y="0"/>
                  </a:lnTo>
                  <a:lnTo>
                    <a:pt x="1972131" y="3176587"/>
                  </a:lnTo>
                  <a:lnTo>
                    <a:pt x="0" y="3176587"/>
                  </a:lnTo>
                  <a:lnTo>
                    <a:pt x="0" y="0"/>
                  </a:lnTo>
                  <a:close/>
                </a:path>
              </a:pathLst>
            </a:custGeom>
            <a:noFill/>
            <a:ln>
              <a:noFill/>
            </a:ln>
            <a:sp3d/>
          </p:spPr>
          <p:style>
            <a:lnRef idx="2">
              <a:scrgbClr r="0" g="0" b="0"/>
            </a:lnRef>
            <a:fillRef idx="1">
              <a:scrgbClr r="0" g="0" b="0"/>
            </a:fillRef>
            <a:effectRef idx="0">
              <a:schemeClr val="accent1">
                <a:hueOff val="0"/>
                <a:satOff val="0"/>
                <a:lumOff val="0"/>
                <a:alphaOff val="0"/>
              </a:schemeClr>
            </a:effectRef>
            <a:fontRef idx="minor">
              <a:schemeClr val="lt1"/>
            </a:fontRef>
          </p:style>
          <p:txBody>
            <a:bodyPr anchor="ctr"/>
            <a:lstStyle/>
            <a:p>
              <a:pPr algn="ctr"/>
              <a:endParaRPr/>
            </a:p>
          </p:txBody>
        </p:sp>
        <p:sp>
          <p:nvSpPr>
            <p:cNvPr id="8" name="Flowchart: Extract 5"/>
            <p:cNvSpPr/>
            <p:nvPr/>
          </p:nvSpPr>
          <p:spPr>
            <a:xfrm rot="5400000">
              <a:off x="1700996" y="3289330"/>
              <a:ext cx="215167" cy="183060"/>
            </a:xfrm>
            <a:prstGeom prst="flowChartExtract">
              <a:avLst/>
            </a:prstGeom>
            <a:solidFill>
              <a:schemeClr val="accent1"/>
            </a:solidFill>
            <a:ln>
              <a:no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nchor="ctr"/>
            <a:lstStyle/>
            <a:p>
              <a:pPr algn="ctr"/>
              <a:endParaRPr/>
            </a:p>
          </p:txBody>
        </p:sp>
        <p:grpSp>
          <p:nvGrpSpPr>
            <p:cNvPr id="15" name="Group 15"/>
            <p:cNvGrpSpPr/>
            <p:nvPr/>
          </p:nvGrpSpPr>
          <p:grpSpPr>
            <a:xfrm>
              <a:off x="539359" y="2125724"/>
              <a:ext cx="1186577" cy="1464483"/>
              <a:chOff x="4886324" y="2414406"/>
              <a:chExt cx="7305675" cy="1360668"/>
            </a:xfrm>
          </p:grpSpPr>
          <p:sp>
            <p:nvSpPr>
              <p:cNvPr id="22" name="Rectangle 20"/>
              <p:cNvSpPr/>
              <p:nvPr/>
            </p:nvSpPr>
            <p:spPr>
              <a:xfrm>
                <a:off x="4886324" y="2414406"/>
                <a:ext cx="7305675" cy="506244"/>
              </a:xfrm>
              <a:prstGeom prst="rect">
                <a:avLst/>
              </a:prstGeom>
            </p:spPr>
            <p:txBody>
              <a:bodyPr wrap="none" anchor="b" anchorCtr="0">
                <a:normAutofit/>
              </a:bodyPr>
              <a:lstStyle/>
              <a:p>
                <a:pPr algn="ctr"/>
                <a:r>
                  <a:rPr lang="zh-CN" altLang="en-US" sz="1200" b="1">
                    <a:solidFill>
                      <a:schemeClr val="bg1">
                        <a:lumMod val="100000"/>
                      </a:schemeClr>
                    </a:solidFill>
                  </a:rPr>
                  <a:t>标题文本预设</a:t>
                </a:r>
              </a:p>
            </p:txBody>
          </p:sp>
          <p:sp>
            <p:nvSpPr>
              <p:cNvPr id="23" name="Rectangle 22"/>
              <p:cNvSpPr/>
              <p:nvPr/>
            </p:nvSpPr>
            <p:spPr>
              <a:xfrm>
                <a:off x="4886324" y="2897959"/>
                <a:ext cx="7305675" cy="877115"/>
              </a:xfrm>
              <a:prstGeom prst="rect">
                <a:avLst/>
              </a:prstGeom>
            </p:spPr>
            <p:txBody>
              <a:bodyPr wrap="square" anchor="t" anchorCtr="0">
                <a:noAutofit/>
              </a:bodyPr>
              <a:lstStyle/>
              <a:p>
                <a:pPr algn="ctr">
                  <a:lnSpc>
                    <a:spcPct val="120000"/>
                  </a:lnSpc>
                </a:pPr>
                <a:r>
                  <a:rPr lang="zh-CN" altLang="en-US" sz="1050">
                    <a:solidFill>
                      <a:schemeClr val="bg1">
                        <a:lumMod val="100000"/>
                      </a:schemeClr>
                    </a:solidFill>
                  </a:rPr>
                  <a:t>此部分内容作为文字排版占位显示 （建议使用主题字体）</a:t>
                </a:r>
              </a:p>
            </p:txBody>
          </p:sp>
        </p:grpSp>
      </p:grpSp>
      <p:grpSp>
        <p:nvGrpSpPr>
          <p:cNvPr id="29" name="组合 28"/>
          <p:cNvGrpSpPr/>
          <p:nvPr/>
        </p:nvGrpSpPr>
        <p:grpSpPr>
          <a:xfrm>
            <a:off x="1819480" y="2126515"/>
            <a:ext cx="1343744" cy="1464486"/>
            <a:chOff x="1819480" y="2125721"/>
            <a:chExt cx="1343744" cy="1464486"/>
          </a:xfrm>
        </p:grpSpPr>
        <p:sp>
          <p:nvSpPr>
            <p:cNvPr id="5" name="Rectangle: Rounded Corners 18"/>
            <p:cNvSpPr/>
            <p:nvPr/>
          </p:nvSpPr>
          <p:spPr>
            <a:xfrm>
              <a:off x="1819480" y="2125723"/>
              <a:ext cx="1186577" cy="1464482"/>
            </a:xfrm>
            <a:prstGeom prst="roundRect">
              <a:avLst>
                <a:gd name="adj" fmla="val 462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lvl="0" algn="ctr"/>
              <a:endParaRPr lang="zh-CN" altLang="en-US"/>
            </a:p>
          </p:txBody>
        </p:sp>
        <p:sp>
          <p:nvSpPr>
            <p:cNvPr id="9" name="Freeform: Shape 6"/>
            <p:cNvSpPr/>
            <p:nvPr/>
          </p:nvSpPr>
          <p:spPr>
            <a:xfrm>
              <a:off x="2046549" y="2125721"/>
              <a:ext cx="909198" cy="1464480"/>
            </a:xfrm>
            <a:custGeom>
              <a:avLst/>
              <a:gdLst>
                <a:gd name="connsiteX0" fmla="*/ 0 w 1972131"/>
                <a:gd name="connsiteY0" fmla="*/ 0 h 3176587"/>
                <a:gd name="connsiteX1" fmla="*/ 1972131 w 1972131"/>
                <a:gd name="connsiteY1" fmla="*/ 0 h 3176587"/>
                <a:gd name="connsiteX2" fmla="*/ 1972131 w 1972131"/>
                <a:gd name="connsiteY2" fmla="*/ 3176587 h 3176587"/>
                <a:gd name="connsiteX3" fmla="*/ 0 w 1972131"/>
                <a:gd name="connsiteY3" fmla="*/ 3176587 h 3176587"/>
                <a:gd name="connsiteX4" fmla="*/ 0 w 1972131"/>
                <a:gd name="connsiteY4" fmla="*/ 0 h 31765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2131" h="3176587">
                  <a:moveTo>
                    <a:pt x="0" y="0"/>
                  </a:moveTo>
                  <a:lnTo>
                    <a:pt x="1972131" y="0"/>
                  </a:lnTo>
                  <a:lnTo>
                    <a:pt x="1972131" y="3176587"/>
                  </a:lnTo>
                  <a:lnTo>
                    <a:pt x="0" y="3176587"/>
                  </a:lnTo>
                  <a:lnTo>
                    <a:pt x="0" y="0"/>
                  </a:lnTo>
                  <a:close/>
                </a:path>
              </a:pathLst>
            </a:custGeom>
            <a:noFill/>
            <a:ln>
              <a:noFill/>
            </a:ln>
            <a:sp3d/>
          </p:spPr>
          <p:style>
            <a:lnRef idx="2">
              <a:scrgbClr r="0" g="0" b="0"/>
            </a:lnRef>
            <a:fillRef idx="1">
              <a:scrgbClr r="0" g="0" b="0"/>
            </a:fillRef>
            <a:effectRef idx="0">
              <a:schemeClr val="accent1">
                <a:hueOff val="0"/>
                <a:satOff val="0"/>
                <a:lumOff val="0"/>
                <a:alphaOff val="0"/>
              </a:schemeClr>
            </a:effectRef>
            <a:fontRef idx="minor">
              <a:schemeClr val="lt1"/>
            </a:fontRef>
          </p:style>
          <p:txBody>
            <a:bodyPr anchor="ctr"/>
            <a:lstStyle/>
            <a:p>
              <a:pPr algn="ctr"/>
              <a:endParaRPr/>
            </a:p>
          </p:txBody>
        </p:sp>
        <p:sp>
          <p:nvSpPr>
            <p:cNvPr id="10" name="Flowchart: Extract 8"/>
            <p:cNvSpPr/>
            <p:nvPr/>
          </p:nvSpPr>
          <p:spPr>
            <a:xfrm rot="5400000">
              <a:off x="2964110" y="3289330"/>
              <a:ext cx="215167" cy="183060"/>
            </a:xfrm>
            <a:prstGeom prst="flowChartExtract">
              <a:avLst/>
            </a:prstGeom>
            <a:solidFill>
              <a:schemeClr val="accent2"/>
            </a:solidFill>
            <a:ln>
              <a:no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nchor="ctr"/>
            <a:lstStyle/>
            <a:p>
              <a:pPr algn="ctr"/>
              <a:endParaRPr/>
            </a:p>
          </p:txBody>
        </p:sp>
        <p:grpSp>
          <p:nvGrpSpPr>
            <p:cNvPr id="16" name="Group 23"/>
            <p:cNvGrpSpPr/>
            <p:nvPr/>
          </p:nvGrpSpPr>
          <p:grpSpPr>
            <a:xfrm>
              <a:off x="1819480" y="2125724"/>
              <a:ext cx="1186577" cy="1464483"/>
              <a:chOff x="4886324" y="2414406"/>
              <a:chExt cx="7305675" cy="1360668"/>
            </a:xfrm>
          </p:grpSpPr>
          <p:sp>
            <p:nvSpPr>
              <p:cNvPr id="20" name="Rectangle 24"/>
              <p:cNvSpPr/>
              <p:nvPr/>
            </p:nvSpPr>
            <p:spPr>
              <a:xfrm>
                <a:off x="4886324" y="2414406"/>
                <a:ext cx="7305675" cy="506244"/>
              </a:xfrm>
              <a:prstGeom prst="rect">
                <a:avLst/>
              </a:prstGeom>
            </p:spPr>
            <p:txBody>
              <a:bodyPr wrap="none" anchor="b" anchorCtr="0">
                <a:normAutofit/>
              </a:bodyPr>
              <a:lstStyle/>
              <a:p>
                <a:pPr algn="ctr"/>
                <a:r>
                  <a:rPr lang="zh-CN" altLang="en-US" sz="1200" b="1">
                    <a:solidFill>
                      <a:schemeClr val="bg1">
                        <a:lumMod val="100000"/>
                      </a:schemeClr>
                    </a:solidFill>
                  </a:rPr>
                  <a:t>标题文本预设</a:t>
                </a:r>
              </a:p>
            </p:txBody>
          </p:sp>
          <p:sp>
            <p:nvSpPr>
              <p:cNvPr id="21" name="Rectangle 25"/>
              <p:cNvSpPr/>
              <p:nvPr/>
            </p:nvSpPr>
            <p:spPr>
              <a:xfrm>
                <a:off x="4886324" y="2897959"/>
                <a:ext cx="7305675" cy="877115"/>
              </a:xfrm>
              <a:prstGeom prst="rect">
                <a:avLst/>
              </a:prstGeom>
            </p:spPr>
            <p:txBody>
              <a:bodyPr wrap="square" anchor="t" anchorCtr="0">
                <a:noAutofit/>
              </a:bodyPr>
              <a:lstStyle/>
              <a:p>
                <a:pPr algn="ctr">
                  <a:lnSpc>
                    <a:spcPct val="120000"/>
                  </a:lnSpc>
                </a:pPr>
                <a:r>
                  <a:rPr lang="zh-CN" altLang="en-US" sz="1050" dirty="0">
                    <a:solidFill>
                      <a:schemeClr val="bg1">
                        <a:lumMod val="100000"/>
                      </a:schemeClr>
                    </a:solidFill>
                  </a:rPr>
                  <a:t>此部分内容作为文字排版占位显示 （建议使用主题字体）</a:t>
                </a:r>
              </a:p>
            </p:txBody>
          </p:sp>
        </p:grpSp>
      </p:grpSp>
      <p:grpSp>
        <p:nvGrpSpPr>
          <p:cNvPr id="30" name="组合 29"/>
          <p:cNvGrpSpPr/>
          <p:nvPr/>
        </p:nvGrpSpPr>
        <p:grpSpPr>
          <a:xfrm>
            <a:off x="3099416" y="2126515"/>
            <a:ext cx="1186577" cy="1464486"/>
            <a:chOff x="3099415" y="2125721"/>
            <a:chExt cx="1186577" cy="1464486"/>
          </a:xfrm>
        </p:grpSpPr>
        <p:sp>
          <p:nvSpPr>
            <p:cNvPr id="6" name="Rectangle: Rounded Corners 19"/>
            <p:cNvSpPr/>
            <p:nvPr/>
          </p:nvSpPr>
          <p:spPr>
            <a:xfrm>
              <a:off x="3099415" y="2125723"/>
              <a:ext cx="1186577" cy="1464482"/>
            </a:xfrm>
            <a:prstGeom prst="roundRect">
              <a:avLst>
                <a:gd name="adj" fmla="val 4626"/>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lvl="0" algn="ctr"/>
              <a:endParaRPr lang="zh-CN" altLang="en-US"/>
            </a:p>
          </p:txBody>
        </p:sp>
        <p:sp>
          <p:nvSpPr>
            <p:cNvPr id="11" name="Freeform: Shape 9"/>
            <p:cNvSpPr/>
            <p:nvPr/>
          </p:nvSpPr>
          <p:spPr>
            <a:xfrm>
              <a:off x="3309663" y="2125721"/>
              <a:ext cx="909198" cy="1464480"/>
            </a:xfrm>
            <a:custGeom>
              <a:avLst/>
              <a:gdLst>
                <a:gd name="connsiteX0" fmla="*/ 0 w 1972131"/>
                <a:gd name="connsiteY0" fmla="*/ 0 h 3176587"/>
                <a:gd name="connsiteX1" fmla="*/ 1972131 w 1972131"/>
                <a:gd name="connsiteY1" fmla="*/ 0 h 3176587"/>
                <a:gd name="connsiteX2" fmla="*/ 1972131 w 1972131"/>
                <a:gd name="connsiteY2" fmla="*/ 3176587 h 3176587"/>
                <a:gd name="connsiteX3" fmla="*/ 0 w 1972131"/>
                <a:gd name="connsiteY3" fmla="*/ 3176587 h 3176587"/>
                <a:gd name="connsiteX4" fmla="*/ 0 w 1972131"/>
                <a:gd name="connsiteY4" fmla="*/ 0 h 31765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2131" h="3176587">
                  <a:moveTo>
                    <a:pt x="0" y="0"/>
                  </a:moveTo>
                  <a:lnTo>
                    <a:pt x="1972131" y="0"/>
                  </a:lnTo>
                  <a:lnTo>
                    <a:pt x="1972131" y="3176587"/>
                  </a:lnTo>
                  <a:lnTo>
                    <a:pt x="0" y="3176587"/>
                  </a:lnTo>
                  <a:lnTo>
                    <a:pt x="0" y="0"/>
                  </a:lnTo>
                  <a:close/>
                </a:path>
              </a:pathLst>
            </a:custGeom>
            <a:noFill/>
            <a:ln>
              <a:noFill/>
            </a:ln>
            <a:sp3d/>
          </p:spPr>
          <p:style>
            <a:lnRef idx="2">
              <a:scrgbClr r="0" g="0" b="0"/>
            </a:lnRef>
            <a:fillRef idx="1">
              <a:scrgbClr r="0" g="0" b="0"/>
            </a:fillRef>
            <a:effectRef idx="0">
              <a:schemeClr val="accent1">
                <a:hueOff val="0"/>
                <a:satOff val="0"/>
                <a:lumOff val="0"/>
                <a:alphaOff val="0"/>
              </a:schemeClr>
            </a:effectRef>
            <a:fontRef idx="minor">
              <a:schemeClr val="lt1"/>
            </a:fontRef>
          </p:style>
          <p:txBody>
            <a:bodyPr anchor="ctr"/>
            <a:lstStyle/>
            <a:p>
              <a:pPr algn="ctr"/>
              <a:endParaRPr/>
            </a:p>
          </p:txBody>
        </p:sp>
        <p:grpSp>
          <p:nvGrpSpPr>
            <p:cNvPr id="17" name="Group 26"/>
            <p:cNvGrpSpPr/>
            <p:nvPr/>
          </p:nvGrpSpPr>
          <p:grpSpPr>
            <a:xfrm>
              <a:off x="3099415" y="2125724"/>
              <a:ext cx="1186577" cy="1464483"/>
              <a:chOff x="4886324" y="2414406"/>
              <a:chExt cx="7305675" cy="1360668"/>
            </a:xfrm>
          </p:grpSpPr>
          <p:sp>
            <p:nvSpPr>
              <p:cNvPr id="18" name="Rectangle 27"/>
              <p:cNvSpPr/>
              <p:nvPr/>
            </p:nvSpPr>
            <p:spPr>
              <a:xfrm>
                <a:off x="4886324" y="2414406"/>
                <a:ext cx="7305675" cy="506244"/>
              </a:xfrm>
              <a:prstGeom prst="rect">
                <a:avLst/>
              </a:prstGeom>
            </p:spPr>
            <p:txBody>
              <a:bodyPr wrap="none" anchor="b" anchorCtr="0">
                <a:normAutofit/>
              </a:bodyPr>
              <a:lstStyle/>
              <a:p>
                <a:pPr algn="ctr"/>
                <a:r>
                  <a:rPr lang="zh-CN" altLang="en-US" sz="1200" b="1">
                    <a:solidFill>
                      <a:schemeClr val="bg1">
                        <a:lumMod val="100000"/>
                      </a:schemeClr>
                    </a:solidFill>
                  </a:rPr>
                  <a:t>标题文本预设</a:t>
                </a:r>
              </a:p>
            </p:txBody>
          </p:sp>
          <p:sp>
            <p:nvSpPr>
              <p:cNvPr id="19" name="Rectangle 28"/>
              <p:cNvSpPr/>
              <p:nvPr/>
            </p:nvSpPr>
            <p:spPr>
              <a:xfrm>
                <a:off x="4886324" y="2897959"/>
                <a:ext cx="7305675" cy="877115"/>
              </a:xfrm>
              <a:prstGeom prst="rect">
                <a:avLst/>
              </a:prstGeom>
            </p:spPr>
            <p:txBody>
              <a:bodyPr wrap="square" anchor="t" anchorCtr="0">
                <a:noAutofit/>
              </a:bodyPr>
              <a:lstStyle/>
              <a:p>
                <a:pPr algn="ctr">
                  <a:lnSpc>
                    <a:spcPct val="120000"/>
                  </a:lnSpc>
                </a:pPr>
                <a:r>
                  <a:rPr lang="zh-CN" altLang="en-US" sz="1050" dirty="0">
                    <a:solidFill>
                      <a:schemeClr val="bg1">
                        <a:lumMod val="100000"/>
                      </a:schemeClr>
                    </a:solidFill>
                  </a:rPr>
                  <a:t>此部分内容作为文字排版占位显示 （建议使用主题字体）</a:t>
                </a:r>
              </a:p>
            </p:txBody>
          </p:sp>
        </p:grpSp>
      </p:grpSp>
    </p:spTree>
    <p:extLst>
      <p:ext uri="{BB962C8B-B14F-4D97-AF65-F5344CB8AC3E}">
        <p14:creationId xmlns:p14="http://schemas.microsoft.com/office/powerpoint/2010/main" val="2076840970"/>
      </p:ext>
    </p:extLst>
  </p:cSld>
  <p:clrMapOvr>
    <a:masterClrMapping/>
  </p:clrMapOvr>
  <mc:AlternateContent xmlns:mc="http://schemas.openxmlformats.org/markup-compatibility/2006" xmlns:p14="http://schemas.microsoft.com/office/powerpoint/2010/main">
    <mc:Choice Requires="p14">
      <p:transition spd="slow" p14:dur="800" advClick="0" advTm="0">
        <p:circle/>
      </p:transition>
    </mc:Choice>
    <mc:Fallback xmlns="">
      <p:transition spd="slow" advClick="0" advTm="0">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500" fill="hold"/>
                                        <p:tgtEl>
                                          <p:spTgt spid="12"/>
                                        </p:tgtEl>
                                        <p:attrNameLst>
                                          <p:attrName>ppt_w</p:attrName>
                                        </p:attrNameLst>
                                      </p:cBhvr>
                                      <p:tavLst>
                                        <p:tav tm="0">
                                          <p:val>
                                            <p:fltVal val="0"/>
                                          </p:val>
                                        </p:tav>
                                        <p:tav tm="100000">
                                          <p:val>
                                            <p:strVal val="#ppt_w"/>
                                          </p:val>
                                        </p:tav>
                                      </p:tavLst>
                                    </p:anim>
                                    <p:anim calcmode="lin" valueType="num">
                                      <p:cBhvr>
                                        <p:cTn id="12" dur="500" fill="hold"/>
                                        <p:tgtEl>
                                          <p:spTgt spid="12"/>
                                        </p:tgtEl>
                                        <p:attrNameLst>
                                          <p:attrName>ppt_h</p:attrName>
                                        </p:attrNameLst>
                                      </p:cBhvr>
                                      <p:tavLst>
                                        <p:tav tm="0">
                                          <p:val>
                                            <p:fltVal val="0"/>
                                          </p:val>
                                        </p:tav>
                                        <p:tav tm="100000">
                                          <p:val>
                                            <p:strVal val="#ppt_h"/>
                                          </p:val>
                                        </p:tav>
                                      </p:tavLst>
                                    </p:anim>
                                    <p:animEffect transition="in" filter="fade">
                                      <p:cBhvr>
                                        <p:cTn id="13" dur="500"/>
                                        <p:tgtEl>
                                          <p:spTgt spid="12"/>
                                        </p:tgtEl>
                                      </p:cBhvr>
                                    </p:animEffect>
                                  </p:childTnLst>
                                </p:cTn>
                              </p:par>
                            </p:childTnLst>
                          </p:cTn>
                        </p:par>
                        <p:par>
                          <p:cTn id="14" fill="hold">
                            <p:stCondLst>
                              <p:cond delay="1000"/>
                            </p:stCondLst>
                            <p:childTnLst>
                              <p:par>
                                <p:cTn id="15" presetID="14" presetClass="entr" presetSubtype="10"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randombar(horizontal)">
                                      <p:cBhvr>
                                        <p:cTn id="17" dur="500"/>
                                        <p:tgtEl>
                                          <p:spTgt spid="13"/>
                                        </p:tgtEl>
                                      </p:cBhvr>
                                    </p:animEffect>
                                  </p:childTnLst>
                                </p:cTn>
                              </p:par>
                            </p:childTnLst>
                          </p:cTn>
                        </p:par>
                        <p:par>
                          <p:cTn id="18" fill="hold">
                            <p:stCondLst>
                              <p:cond delay="1500"/>
                            </p:stCondLst>
                            <p:childTnLst>
                              <p:par>
                                <p:cTn id="19" presetID="2" presetClass="entr" presetSubtype="8" fill="hold" nodeType="afterEffect">
                                  <p:stCondLst>
                                    <p:cond delay="0"/>
                                  </p:stCondLst>
                                  <p:childTnLst>
                                    <p:set>
                                      <p:cBhvr>
                                        <p:cTn id="20" dur="1" fill="hold">
                                          <p:stCondLst>
                                            <p:cond delay="0"/>
                                          </p:stCondLst>
                                        </p:cTn>
                                        <p:tgtEl>
                                          <p:spTgt spid="30"/>
                                        </p:tgtEl>
                                        <p:attrNameLst>
                                          <p:attrName>style.visibility</p:attrName>
                                        </p:attrNameLst>
                                      </p:cBhvr>
                                      <p:to>
                                        <p:strVal val="visible"/>
                                      </p:to>
                                    </p:set>
                                    <p:anim calcmode="lin" valueType="num">
                                      <p:cBhvr additive="base">
                                        <p:cTn id="21" dur="500" fill="hold"/>
                                        <p:tgtEl>
                                          <p:spTgt spid="30"/>
                                        </p:tgtEl>
                                        <p:attrNameLst>
                                          <p:attrName>ppt_x</p:attrName>
                                        </p:attrNameLst>
                                      </p:cBhvr>
                                      <p:tavLst>
                                        <p:tav tm="0">
                                          <p:val>
                                            <p:strVal val="0-#ppt_w/2"/>
                                          </p:val>
                                        </p:tav>
                                        <p:tav tm="100000">
                                          <p:val>
                                            <p:strVal val="#ppt_x"/>
                                          </p:val>
                                        </p:tav>
                                      </p:tavLst>
                                    </p:anim>
                                    <p:anim calcmode="lin" valueType="num">
                                      <p:cBhvr additive="base">
                                        <p:cTn id="22" dur="500" fill="hold"/>
                                        <p:tgtEl>
                                          <p:spTgt spid="30"/>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8" fill="hold" nodeType="afterEffect">
                                  <p:stCondLst>
                                    <p:cond delay="0"/>
                                  </p:stCondLst>
                                  <p:childTnLst>
                                    <p:set>
                                      <p:cBhvr>
                                        <p:cTn id="25" dur="1" fill="hold">
                                          <p:stCondLst>
                                            <p:cond delay="0"/>
                                          </p:stCondLst>
                                        </p:cTn>
                                        <p:tgtEl>
                                          <p:spTgt spid="29"/>
                                        </p:tgtEl>
                                        <p:attrNameLst>
                                          <p:attrName>style.visibility</p:attrName>
                                        </p:attrNameLst>
                                      </p:cBhvr>
                                      <p:to>
                                        <p:strVal val="visible"/>
                                      </p:to>
                                    </p:set>
                                    <p:anim calcmode="lin" valueType="num">
                                      <p:cBhvr additive="base">
                                        <p:cTn id="26" dur="500" fill="hold"/>
                                        <p:tgtEl>
                                          <p:spTgt spid="29"/>
                                        </p:tgtEl>
                                        <p:attrNameLst>
                                          <p:attrName>ppt_x</p:attrName>
                                        </p:attrNameLst>
                                      </p:cBhvr>
                                      <p:tavLst>
                                        <p:tav tm="0">
                                          <p:val>
                                            <p:strVal val="0-#ppt_w/2"/>
                                          </p:val>
                                        </p:tav>
                                        <p:tav tm="100000">
                                          <p:val>
                                            <p:strVal val="#ppt_x"/>
                                          </p:val>
                                        </p:tav>
                                      </p:tavLst>
                                    </p:anim>
                                    <p:anim calcmode="lin" valueType="num">
                                      <p:cBhvr additive="base">
                                        <p:cTn id="27" dur="500" fill="hold"/>
                                        <p:tgtEl>
                                          <p:spTgt spid="29"/>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8" fill="hold" nodeType="afterEffect">
                                  <p:stCondLst>
                                    <p:cond delay="0"/>
                                  </p:stCondLst>
                                  <p:childTnLst>
                                    <p:set>
                                      <p:cBhvr>
                                        <p:cTn id="30" dur="1" fill="hold">
                                          <p:stCondLst>
                                            <p:cond delay="0"/>
                                          </p:stCondLst>
                                        </p:cTn>
                                        <p:tgtEl>
                                          <p:spTgt spid="28"/>
                                        </p:tgtEl>
                                        <p:attrNameLst>
                                          <p:attrName>style.visibility</p:attrName>
                                        </p:attrNameLst>
                                      </p:cBhvr>
                                      <p:to>
                                        <p:strVal val="visible"/>
                                      </p:to>
                                    </p:set>
                                    <p:anim calcmode="lin" valueType="num">
                                      <p:cBhvr additive="base">
                                        <p:cTn id="31" dur="500" fill="hold"/>
                                        <p:tgtEl>
                                          <p:spTgt spid="28"/>
                                        </p:tgtEl>
                                        <p:attrNameLst>
                                          <p:attrName>ppt_x</p:attrName>
                                        </p:attrNameLst>
                                      </p:cBhvr>
                                      <p:tavLst>
                                        <p:tav tm="0">
                                          <p:val>
                                            <p:strVal val="0-#ppt_w/2"/>
                                          </p:val>
                                        </p:tav>
                                        <p:tav tm="100000">
                                          <p:val>
                                            <p:strVal val="#ppt_x"/>
                                          </p:val>
                                        </p:tav>
                                      </p:tavLst>
                                    </p:anim>
                                    <p:anim calcmode="lin" valueType="num">
                                      <p:cBhvr additive="base">
                                        <p:cTn id="32" dur="5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Oval 39"/>
          <p:cNvSpPr/>
          <p:nvPr/>
        </p:nvSpPr>
        <p:spPr>
          <a:xfrm>
            <a:off x="2661313" y="1579979"/>
            <a:ext cx="607946" cy="607946"/>
          </a:xfrm>
          <a:prstGeom prst="ellipse">
            <a:avLst/>
          </a:prstGeom>
          <a:solidFill>
            <a:schemeClr val="bg1"/>
          </a:solidFill>
          <a:ln w="139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128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sz="128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Oval 40"/>
          <p:cNvSpPr/>
          <p:nvPr/>
        </p:nvSpPr>
        <p:spPr>
          <a:xfrm>
            <a:off x="5024858" y="1857070"/>
            <a:ext cx="607946" cy="607946"/>
          </a:xfrm>
          <a:prstGeom prst="ellipse">
            <a:avLst/>
          </a:prstGeom>
          <a:solidFill>
            <a:schemeClr val="bg1"/>
          </a:solidFill>
          <a:ln w="139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128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28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Oval 41"/>
          <p:cNvSpPr/>
          <p:nvPr/>
        </p:nvSpPr>
        <p:spPr>
          <a:xfrm>
            <a:off x="3926567" y="3011580"/>
            <a:ext cx="607946" cy="607946"/>
          </a:xfrm>
          <a:prstGeom prst="ellipse">
            <a:avLst/>
          </a:prstGeom>
          <a:solidFill>
            <a:schemeClr val="bg1"/>
          </a:solidFill>
          <a:ln w="139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128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28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Oval 42"/>
          <p:cNvSpPr/>
          <p:nvPr/>
        </p:nvSpPr>
        <p:spPr>
          <a:xfrm>
            <a:off x="6145701" y="2740693"/>
            <a:ext cx="607946" cy="607946"/>
          </a:xfrm>
          <a:prstGeom prst="ellipse">
            <a:avLst/>
          </a:prstGeom>
          <a:solidFill>
            <a:schemeClr val="bg1"/>
          </a:solidFill>
          <a:ln w="139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128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28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44" name="Straight Connector 43"/>
          <p:cNvCxnSpPr>
            <a:stCxn id="40" idx="4"/>
          </p:cNvCxnSpPr>
          <p:nvPr/>
        </p:nvCxnSpPr>
        <p:spPr>
          <a:xfrm flipH="1">
            <a:off x="0" y="2187925"/>
            <a:ext cx="2965286" cy="0"/>
          </a:xfrm>
          <a:prstGeom prst="line">
            <a:avLst/>
          </a:prstGeom>
          <a:ln w="139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flipH="1">
            <a:off x="2" y="2465016"/>
            <a:ext cx="5328831" cy="0"/>
          </a:xfrm>
          <a:prstGeom prst="line">
            <a:avLst/>
          </a:prstGeom>
          <a:ln w="139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H="1">
            <a:off x="1" y="2740693"/>
            <a:ext cx="6411901" cy="0"/>
          </a:xfrm>
          <a:prstGeom prst="line">
            <a:avLst/>
          </a:prstGeom>
          <a:ln w="139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a:stCxn id="42" idx="0"/>
          </p:cNvCxnSpPr>
          <p:nvPr/>
        </p:nvCxnSpPr>
        <p:spPr>
          <a:xfrm flipH="1">
            <a:off x="0" y="3011580"/>
            <a:ext cx="4230540" cy="0"/>
          </a:xfrm>
          <a:prstGeom prst="line">
            <a:avLst/>
          </a:prstGeom>
          <a:ln w="139700">
            <a:solidFill>
              <a:schemeClr val="accent4"/>
            </a:solidFill>
          </a:ln>
        </p:spPr>
        <p:style>
          <a:lnRef idx="1">
            <a:schemeClr val="accent1"/>
          </a:lnRef>
          <a:fillRef idx="0">
            <a:schemeClr val="accent1"/>
          </a:fillRef>
          <a:effectRef idx="0">
            <a:schemeClr val="accent1"/>
          </a:effectRef>
          <a:fontRef idx="minor">
            <a:schemeClr val="tx1"/>
          </a:fontRef>
        </p:style>
      </p:cxnSp>
      <p:sp>
        <p:nvSpPr>
          <p:cNvPr id="67" name="Text Placeholder 32"/>
          <p:cNvSpPr txBox="1">
            <a:spLocks/>
          </p:cNvSpPr>
          <p:nvPr/>
        </p:nvSpPr>
        <p:spPr>
          <a:xfrm>
            <a:off x="3457648" y="1848562"/>
            <a:ext cx="1248452" cy="315279"/>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zh-CN" altLang="en-US" sz="56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，点击添加相关标题文字，修改文字内容，也可以直接复制你的内容到此。</a:t>
            </a:r>
            <a:endParaRPr lang="en-US"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Text Placeholder 33"/>
          <p:cNvSpPr txBox="1">
            <a:spLocks/>
          </p:cNvSpPr>
          <p:nvPr/>
        </p:nvSpPr>
        <p:spPr>
          <a:xfrm>
            <a:off x="3457650" y="1662531"/>
            <a:ext cx="964267" cy="183896"/>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zh-CN" altLang="en-US" sz="996">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9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9" name="Text Placeholder 32"/>
          <p:cNvSpPr txBox="1">
            <a:spLocks/>
          </p:cNvSpPr>
          <p:nvPr/>
        </p:nvSpPr>
        <p:spPr>
          <a:xfrm>
            <a:off x="5821193" y="2098846"/>
            <a:ext cx="1248452" cy="315279"/>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zh-CN" altLang="en-US"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endParaRPr lang="en-US"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Text Placeholder 33"/>
          <p:cNvSpPr txBox="1">
            <a:spLocks/>
          </p:cNvSpPr>
          <p:nvPr/>
        </p:nvSpPr>
        <p:spPr>
          <a:xfrm>
            <a:off x="5821194" y="1912815"/>
            <a:ext cx="964267" cy="183896"/>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zh-CN" altLang="en-US" sz="996">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9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 name="Text Placeholder 32"/>
          <p:cNvSpPr txBox="1">
            <a:spLocks/>
          </p:cNvSpPr>
          <p:nvPr/>
        </p:nvSpPr>
        <p:spPr>
          <a:xfrm>
            <a:off x="4719247" y="3261791"/>
            <a:ext cx="1248452" cy="315279"/>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zh-CN" altLang="en-US" sz="56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，点击添加相关标题文字，修改文字内容，也可以直接复制你的内容到此。</a:t>
            </a:r>
            <a:endParaRPr lang="en-US"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2" name="Text Placeholder 33"/>
          <p:cNvSpPr txBox="1">
            <a:spLocks/>
          </p:cNvSpPr>
          <p:nvPr/>
        </p:nvSpPr>
        <p:spPr>
          <a:xfrm>
            <a:off x="4719248" y="3075760"/>
            <a:ext cx="964267" cy="183896"/>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zh-CN" altLang="en-US" sz="996">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9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Text Placeholder 32"/>
          <p:cNvSpPr txBox="1">
            <a:spLocks/>
          </p:cNvSpPr>
          <p:nvPr/>
        </p:nvSpPr>
        <p:spPr>
          <a:xfrm>
            <a:off x="6962089" y="2987256"/>
            <a:ext cx="1248452" cy="315279"/>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zh-CN" altLang="en-US" sz="56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，点击添加相关标题文字，修改文字内容，也可以直接复制你的内容到此。</a:t>
            </a:r>
            <a:endParaRPr lang="en-US"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Text Placeholder 33"/>
          <p:cNvSpPr txBox="1">
            <a:spLocks/>
          </p:cNvSpPr>
          <p:nvPr/>
        </p:nvSpPr>
        <p:spPr>
          <a:xfrm>
            <a:off x="6962089" y="2801225"/>
            <a:ext cx="964267" cy="183896"/>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zh-CN" altLang="en-US" sz="996">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9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Oval 74"/>
          <p:cNvSpPr/>
          <p:nvPr/>
        </p:nvSpPr>
        <p:spPr>
          <a:xfrm>
            <a:off x="1700700" y="3276135"/>
            <a:ext cx="607946" cy="607946"/>
          </a:xfrm>
          <a:prstGeom prst="ellipse">
            <a:avLst/>
          </a:prstGeom>
          <a:solidFill>
            <a:schemeClr val="bg1"/>
          </a:solidFill>
          <a:ln w="139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128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28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76" name="Straight Connector 75"/>
          <p:cNvCxnSpPr>
            <a:stCxn id="75" idx="0"/>
          </p:cNvCxnSpPr>
          <p:nvPr/>
        </p:nvCxnSpPr>
        <p:spPr>
          <a:xfrm flipH="1">
            <a:off x="1" y="3276135"/>
            <a:ext cx="2004673" cy="0"/>
          </a:xfrm>
          <a:prstGeom prst="line">
            <a:avLst/>
          </a:prstGeom>
          <a:ln w="139700">
            <a:solidFill>
              <a:schemeClr val="accent5"/>
            </a:solidFill>
          </a:ln>
        </p:spPr>
        <p:style>
          <a:lnRef idx="1">
            <a:schemeClr val="accent1"/>
          </a:lnRef>
          <a:fillRef idx="0">
            <a:schemeClr val="accent1"/>
          </a:fillRef>
          <a:effectRef idx="0">
            <a:schemeClr val="accent1"/>
          </a:effectRef>
          <a:fontRef idx="minor">
            <a:schemeClr val="tx1"/>
          </a:fontRef>
        </p:style>
      </p:cxnSp>
      <p:sp>
        <p:nvSpPr>
          <p:cNvPr id="77" name="Text Placeholder 32"/>
          <p:cNvSpPr txBox="1">
            <a:spLocks/>
          </p:cNvSpPr>
          <p:nvPr/>
        </p:nvSpPr>
        <p:spPr>
          <a:xfrm>
            <a:off x="2493380" y="3526346"/>
            <a:ext cx="1248452" cy="315279"/>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zh-CN" altLang="en-US" sz="56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，点击添加相关标题文字，修改文字内容，也可以直接复制你的内容到此。</a:t>
            </a:r>
            <a:endParaRPr lang="en-US"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8" name="Text Placeholder 33"/>
          <p:cNvSpPr txBox="1">
            <a:spLocks/>
          </p:cNvSpPr>
          <p:nvPr/>
        </p:nvSpPr>
        <p:spPr>
          <a:xfrm>
            <a:off x="2493382" y="3340315"/>
            <a:ext cx="964267" cy="183896"/>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zh-CN" altLang="en-US" sz="996">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9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1123670488"/>
      </p:ext>
    </p:extLst>
  </p:cSld>
  <p:clrMapOvr>
    <a:masterClrMapping/>
  </p:clrMapOvr>
  <mc:AlternateContent xmlns:mc="http://schemas.openxmlformats.org/markup-compatibility/2006" xmlns:p14="http://schemas.microsoft.com/office/powerpoint/2010/main">
    <mc:Choice Requires="p14">
      <p:transition spd="slow" p14:dur="800" advClick="0" advTm="0">
        <p:circle/>
      </p:transition>
    </mc:Choice>
    <mc:Fallback xmlns="">
      <p:transition spd="slow" advClick="0" advTm="0">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left)">
                                      <p:cBhvr>
                                        <p:cTn id="7" dur="500"/>
                                        <p:tgtEl>
                                          <p:spTgt spid="4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fade">
                                      <p:cBhvr>
                                        <p:cTn id="12" dur="500"/>
                                        <p:tgtEl>
                                          <p:spTgt spid="4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7"/>
                                        </p:tgtEl>
                                        <p:attrNameLst>
                                          <p:attrName>style.visibility</p:attrName>
                                        </p:attrNameLst>
                                      </p:cBhvr>
                                      <p:to>
                                        <p:strVal val="visible"/>
                                      </p:to>
                                    </p:set>
                                    <p:animEffect transition="in" filter="fade">
                                      <p:cBhvr>
                                        <p:cTn id="17" dur="500"/>
                                        <p:tgtEl>
                                          <p:spTgt spid="67"/>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68"/>
                                        </p:tgtEl>
                                        <p:attrNameLst>
                                          <p:attrName>style.visibility</p:attrName>
                                        </p:attrNameLst>
                                      </p:cBhvr>
                                      <p:to>
                                        <p:strVal val="visible"/>
                                      </p:to>
                                    </p:set>
                                    <p:animEffect transition="in" filter="fade">
                                      <p:cBhvr>
                                        <p:cTn id="20" dur="500"/>
                                        <p:tgtEl>
                                          <p:spTgt spid="68"/>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64"/>
                                        </p:tgtEl>
                                        <p:attrNameLst>
                                          <p:attrName>style.visibility</p:attrName>
                                        </p:attrNameLst>
                                      </p:cBhvr>
                                      <p:to>
                                        <p:strVal val="visible"/>
                                      </p:to>
                                    </p:set>
                                    <p:animEffect transition="in" filter="wipe(left)">
                                      <p:cBhvr>
                                        <p:cTn id="25" dur="500"/>
                                        <p:tgtEl>
                                          <p:spTgt spid="64"/>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41"/>
                                        </p:tgtEl>
                                        <p:attrNameLst>
                                          <p:attrName>style.visibility</p:attrName>
                                        </p:attrNameLst>
                                      </p:cBhvr>
                                      <p:to>
                                        <p:strVal val="visible"/>
                                      </p:to>
                                    </p:set>
                                    <p:animEffect transition="in" filter="fade">
                                      <p:cBhvr>
                                        <p:cTn id="30" dur="500"/>
                                        <p:tgtEl>
                                          <p:spTgt spid="41"/>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70"/>
                                        </p:tgtEl>
                                        <p:attrNameLst>
                                          <p:attrName>style.visibility</p:attrName>
                                        </p:attrNameLst>
                                      </p:cBhvr>
                                      <p:to>
                                        <p:strVal val="visible"/>
                                      </p:to>
                                    </p:set>
                                    <p:animEffect transition="in" filter="fade">
                                      <p:cBhvr>
                                        <p:cTn id="35" dur="500"/>
                                        <p:tgtEl>
                                          <p:spTgt spid="70"/>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69"/>
                                        </p:tgtEl>
                                        <p:attrNameLst>
                                          <p:attrName>style.visibility</p:attrName>
                                        </p:attrNameLst>
                                      </p:cBhvr>
                                      <p:to>
                                        <p:strVal val="visible"/>
                                      </p:to>
                                    </p:set>
                                    <p:animEffect transition="in" filter="fade">
                                      <p:cBhvr>
                                        <p:cTn id="38" dur="500"/>
                                        <p:tgtEl>
                                          <p:spTgt spid="69"/>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nodeType="clickEffect">
                                  <p:stCondLst>
                                    <p:cond delay="0"/>
                                  </p:stCondLst>
                                  <p:childTnLst>
                                    <p:set>
                                      <p:cBhvr>
                                        <p:cTn id="42" dur="1" fill="hold">
                                          <p:stCondLst>
                                            <p:cond delay="0"/>
                                          </p:stCondLst>
                                        </p:cTn>
                                        <p:tgtEl>
                                          <p:spTgt spid="65"/>
                                        </p:tgtEl>
                                        <p:attrNameLst>
                                          <p:attrName>style.visibility</p:attrName>
                                        </p:attrNameLst>
                                      </p:cBhvr>
                                      <p:to>
                                        <p:strVal val="visible"/>
                                      </p:to>
                                    </p:set>
                                    <p:animEffect transition="in" filter="wipe(left)">
                                      <p:cBhvr>
                                        <p:cTn id="43" dur="500"/>
                                        <p:tgtEl>
                                          <p:spTgt spid="65"/>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43"/>
                                        </p:tgtEl>
                                        <p:attrNameLst>
                                          <p:attrName>style.visibility</p:attrName>
                                        </p:attrNameLst>
                                      </p:cBhvr>
                                      <p:to>
                                        <p:strVal val="visible"/>
                                      </p:to>
                                    </p:set>
                                    <p:animEffect transition="in" filter="fade">
                                      <p:cBhvr>
                                        <p:cTn id="48" dur="500"/>
                                        <p:tgtEl>
                                          <p:spTgt spid="43"/>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73"/>
                                        </p:tgtEl>
                                        <p:attrNameLst>
                                          <p:attrName>style.visibility</p:attrName>
                                        </p:attrNameLst>
                                      </p:cBhvr>
                                      <p:to>
                                        <p:strVal val="visible"/>
                                      </p:to>
                                    </p:set>
                                    <p:animEffect transition="in" filter="fade">
                                      <p:cBhvr>
                                        <p:cTn id="53" dur="500"/>
                                        <p:tgtEl>
                                          <p:spTgt spid="73"/>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74"/>
                                        </p:tgtEl>
                                        <p:attrNameLst>
                                          <p:attrName>style.visibility</p:attrName>
                                        </p:attrNameLst>
                                      </p:cBhvr>
                                      <p:to>
                                        <p:strVal val="visible"/>
                                      </p:to>
                                    </p:set>
                                    <p:animEffect transition="in" filter="fade">
                                      <p:cBhvr>
                                        <p:cTn id="56" dur="500"/>
                                        <p:tgtEl>
                                          <p:spTgt spid="74"/>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nodeType="clickEffect">
                                  <p:stCondLst>
                                    <p:cond delay="0"/>
                                  </p:stCondLst>
                                  <p:childTnLst>
                                    <p:set>
                                      <p:cBhvr>
                                        <p:cTn id="60" dur="1" fill="hold">
                                          <p:stCondLst>
                                            <p:cond delay="0"/>
                                          </p:stCondLst>
                                        </p:cTn>
                                        <p:tgtEl>
                                          <p:spTgt spid="66"/>
                                        </p:tgtEl>
                                        <p:attrNameLst>
                                          <p:attrName>style.visibility</p:attrName>
                                        </p:attrNameLst>
                                      </p:cBhvr>
                                      <p:to>
                                        <p:strVal val="visible"/>
                                      </p:to>
                                    </p:set>
                                    <p:animEffect transition="in" filter="wipe(left)">
                                      <p:cBhvr>
                                        <p:cTn id="61" dur="500"/>
                                        <p:tgtEl>
                                          <p:spTgt spid="66"/>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42"/>
                                        </p:tgtEl>
                                        <p:attrNameLst>
                                          <p:attrName>style.visibility</p:attrName>
                                        </p:attrNameLst>
                                      </p:cBhvr>
                                      <p:to>
                                        <p:strVal val="visible"/>
                                      </p:to>
                                    </p:set>
                                    <p:animEffect transition="in" filter="fade">
                                      <p:cBhvr>
                                        <p:cTn id="66" dur="500"/>
                                        <p:tgtEl>
                                          <p:spTgt spid="42"/>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72"/>
                                        </p:tgtEl>
                                        <p:attrNameLst>
                                          <p:attrName>style.visibility</p:attrName>
                                        </p:attrNameLst>
                                      </p:cBhvr>
                                      <p:to>
                                        <p:strVal val="visible"/>
                                      </p:to>
                                    </p:set>
                                    <p:animEffect transition="in" filter="fade">
                                      <p:cBhvr>
                                        <p:cTn id="71" dur="500"/>
                                        <p:tgtEl>
                                          <p:spTgt spid="72"/>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71"/>
                                        </p:tgtEl>
                                        <p:attrNameLst>
                                          <p:attrName>style.visibility</p:attrName>
                                        </p:attrNameLst>
                                      </p:cBhvr>
                                      <p:to>
                                        <p:strVal val="visible"/>
                                      </p:to>
                                    </p:set>
                                    <p:animEffect transition="in" filter="fade">
                                      <p:cBhvr>
                                        <p:cTn id="74" dur="500"/>
                                        <p:tgtEl>
                                          <p:spTgt spid="71"/>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8" fill="hold" nodeType="clickEffect">
                                  <p:stCondLst>
                                    <p:cond delay="0"/>
                                  </p:stCondLst>
                                  <p:childTnLst>
                                    <p:set>
                                      <p:cBhvr>
                                        <p:cTn id="78" dur="1" fill="hold">
                                          <p:stCondLst>
                                            <p:cond delay="0"/>
                                          </p:stCondLst>
                                        </p:cTn>
                                        <p:tgtEl>
                                          <p:spTgt spid="76"/>
                                        </p:tgtEl>
                                        <p:attrNameLst>
                                          <p:attrName>style.visibility</p:attrName>
                                        </p:attrNameLst>
                                      </p:cBhvr>
                                      <p:to>
                                        <p:strVal val="visible"/>
                                      </p:to>
                                    </p:set>
                                    <p:animEffect transition="in" filter="wipe(left)">
                                      <p:cBhvr>
                                        <p:cTn id="79" dur="500"/>
                                        <p:tgtEl>
                                          <p:spTgt spid="76"/>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75"/>
                                        </p:tgtEl>
                                        <p:attrNameLst>
                                          <p:attrName>style.visibility</p:attrName>
                                        </p:attrNameLst>
                                      </p:cBhvr>
                                      <p:to>
                                        <p:strVal val="visible"/>
                                      </p:to>
                                    </p:set>
                                    <p:animEffect transition="in" filter="fade">
                                      <p:cBhvr>
                                        <p:cTn id="84" dur="500"/>
                                        <p:tgtEl>
                                          <p:spTgt spid="75"/>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78"/>
                                        </p:tgtEl>
                                        <p:attrNameLst>
                                          <p:attrName>style.visibility</p:attrName>
                                        </p:attrNameLst>
                                      </p:cBhvr>
                                      <p:to>
                                        <p:strVal val="visible"/>
                                      </p:to>
                                    </p:set>
                                    <p:animEffect transition="in" filter="fade">
                                      <p:cBhvr>
                                        <p:cTn id="89" dur="500"/>
                                        <p:tgtEl>
                                          <p:spTgt spid="78"/>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77"/>
                                        </p:tgtEl>
                                        <p:attrNameLst>
                                          <p:attrName>style.visibility</p:attrName>
                                        </p:attrNameLst>
                                      </p:cBhvr>
                                      <p:to>
                                        <p:strVal val="visible"/>
                                      </p:to>
                                    </p:set>
                                    <p:animEffect transition="in" filter="fade">
                                      <p:cBhvr>
                                        <p:cTn id="92"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animBg="1"/>
      <p:bldP spid="43" grpId="0" animBg="1"/>
      <p:bldP spid="67" grpId="0"/>
      <p:bldP spid="68" grpId="0"/>
      <p:bldP spid="69" grpId="0"/>
      <p:bldP spid="70" grpId="0"/>
      <p:bldP spid="71" grpId="0"/>
      <p:bldP spid="72" grpId="0"/>
      <p:bldP spid="73" grpId="0"/>
      <p:bldP spid="74" grpId="0"/>
      <p:bldP spid="75" grpId="0" animBg="1"/>
      <p:bldP spid="77" grpId="0"/>
      <p:bldP spid="7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Box 30"/>
          <p:cNvSpPr txBox="1"/>
          <p:nvPr/>
        </p:nvSpPr>
        <p:spPr>
          <a:xfrm>
            <a:off x="870638" y="2249397"/>
            <a:ext cx="1712286" cy="218842"/>
          </a:xfrm>
          <a:prstGeom prst="rect">
            <a:avLst/>
          </a:prstGeom>
          <a:noFill/>
        </p:spPr>
        <p:txBody>
          <a:bodyPr wrap="square" lIns="0" tIns="0" rIns="0" bIns="0" rtlCol="0">
            <a:spAutoFit/>
          </a:bodyPr>
          <a:lstStyle/>
          <a:p>
            <a:pPr algn="ctr"/>
            <a:r>
              <a:rPr lang="zh-CN" altLang="en-US" sz="1422" b="1" dirty="0">
                <a:solidFill>
                  <a:schemeClr val="bg1">
                    <a:lumMod val="50000"/>
                  </a:schemeClr>
                </a:solidFill>
                <a:latin typeface="微软雅黑" pitchFamily="34" charset="-122"/>
                <a:ea typeface="微软雅黑" pitchFamily="34" charset="-122"/>
              </a:rPr>
              <a:t>前期预防</a:t>
            </a:r>
          </a:p>
        </p:txBody>
      </p:sp>
      <p:sp>
        <p:nvSpPr>
          <p:cNvPr id="48" name="TextBox 30"/>
          <p:cNvSpPr txBox="1"/>
          <p:nvPr/>
        </p:nvSpPr>
        <p:spPr>
          <a:xfrm>
            <a:off x="3873437" y="1172359"/>
            <a:ext cx="1397126" cy="218842"/>
          </a:xfrm>
          <a:prstGeom prst="rect">
            <a:avLst/>
          </a:prstGeom>
          <a:noFill/>
        </p:spPr>
        <p:txBody>
          <a:bodyPr wrap="square" lIns="0" tIns="0" rIns="0" bIns="0" rtlCol="0">
            <a:spAutoFit/>
          </a:bodyPr>
          <a:lstStyle/>
          <a:p>
            <a:pPr algn="ctr"/>
            <a:r>
              <a:rPr lang="zh-CN" altLang="en-US" sz="1422" b="1" dirty="0">
                <a:solidFill>
                  <a:schemeClr val="bg1">
                    <a:lumMod val="50000"/>
                  </a:schemeClr>
                </a:solidFill>
                <a:latin typeface="微软雅黑" pitchFamily="34" charset="-122"/>
                <a:ea typeface="微软雅黑" pitchFamily="34" charset="-122"/>
              </a:rPr>
              <a:t>现场勘查</a:t>
            </a:r>
          </a:p>
        </p:txBody>
      </p:sp>
      <p:sp>
        <p:nvSpPr>
          <p:cNvPr id="49" name="TextBox 30"/>
          <p:cNvSpPr txBox="1"/>
          <p:nvPr/>
        </p:nvSpPr>
        <p:spPr>
          <a:xfrm>
            <a:off x="6716963" y="2249398"/>
            <a:ext cx="1397126" cy="218842"/>
          </a:xfrm>
          <a:prstGeom prst="rect">
            <a:avLst/>
          </a:prstGeom>
          <a:noFill/>
        </p:spPr>
        <p:txBody>
          <a:bodyPr wrap="square" lIns="0" tIns="0" rIns="0" bIns="0" rtlCol="0">
            <a:spAutoFit/>
          </a:bodyPr>
          <a:lstStyle/>
          <a:p>
            <a:pPr algn="ctr"/>
            <a:r>
              <a:rPr lang="zh-CN" altLang="en-US" sz="1422" b="1" dirty="0">
                <a:solidFill>
                  <a:schemeClr val="bg1">
                    <a:lumMod val="50000"/>
                  </a:schemeClr>
                </a:solidFill>
                <a:latin typeface="微软雅黑" pitchFamily="34" charset="-122"/>
                <a:ea typeface="微软雅黑" pitchFamily="34" charset="-122"/>
              </a:rPr>
              <a:t>人员就位</a:t>
            </a:r>
          </a:p>
        </p:txBody>
      </p:sp>
      <p:sp>
        <p:nvSpPr>
          <p:cNvPr id="50" name="TextBox 29"/>
          <p:cNvSpPr txBox="1"/>
          <p:nvPr/>
        </p:nvSpPr>
        <p:spPr>
          <a:xfrm>
            <a:off x="518111" y="2668587"/>
            <a:ext cx="2417347" cy="384721"/>
          </a:xfrm>
          <a:prstGeom prst="rect">
            <a:avLst/>
          </a:prstGeom>
          <a:noFill/>
        </p:spPr>
        <p:txBody>
          <a:bodyPr wrap="square" lIns="0" tIns="0" rIns="0" bIns="0" rtlCol="0">
            <a:spAutoFit/>
          </a:bodyPr>
          <a:lstStyle/>
          <a:p>
            <a:pPr algn="just">
              <a:lnSpc>
                <a:spcPts val="1500"/>
              </a:lnSpc>
            </a:pPr>
            <a:r>
              <a:rPr lang="zh-CN" altLang="en-US" sz="782" dirty="0">
                <a:solidFill>
                  <a:schemeClr val="tx1">
                    <a:lumMod val="65000"/>
                    <a:lumOff val="35000"/>
                  </a:schemeClr>
                </a:solidFill>
                <a:latin typeface="微软雅黑" pitchFamily="34" charset="-122"/>
                <a:ea typeface="微软雅黑" pitchFamily="34" charset="-122"/>
              </a:rPr>
              <a:t>点击输入简要文字内容，概括精炼言简意赅的说明分项内容</a:t>
            </a:r>
            <a:r>
              <a:rPr lang="en-US" altLang="zh-CN" sz="782" dirty="0">
                <a:solidFill>
                  <a:schemeClr val="tx1">
                    <a:lumMod val="75000"/>
                    <a:lumOff val="25000"/>
                  </a:schemeClr>
                </a:solidFill>
                <a:latin typeface="微软雅黑" pitchFamily="34" charset="-122"/>
                <a:ea typeface="微软雅黑" pitchFamily="34" charset="-122"/>
              </a:rPr>
              <a:t>COOLLA</a:t>
            </a:r>
            <a:r>
              <a:rPr lang="zh-CN" altLang="en-US" sz="782" dirty="0">
                <a:solidFill>
                  <a:schemeClr val="tx1">
                    <a:lumMod val="75000"/>
                    <a:lumOff val="25000"/>
                  </a:schemeClr>
                </a:solidFill>
                <a:latin typeface="微软雅黑" pitchFamily="34" charset="-122"/>
                <a:ea typeface="微软雅黑" pitchFamily="34" charset="-122"/>
              </a:rPr>
              <a:t>专业设计</a:t>
            </a:r>
            <a:r>
              <a:rPr lang="en-US" altLang="zh-CN" sz="782" dirty="0">
                <a:solidFill>
                  <a:schemeClr val="tx1">
                    <a:lumMod val="65000"/>
                    <a:lumOff val="35000"/>
                  </a:schemeClr>
                </a:solidFill>
                <a:latin typeface="微软雅黑" pitchFamily="34" charset="-122"/>
                <a:ea typeface="微软雅黑" pitchFamily="34" charset="-122"/>
              </a:rPr>
              <a:t>……</a:t>
            </a:r>
          </a:p>
        </p:txBody>
      </p:sp>
      <p:sp>
        <p:nvSpPr>
          <p:cNvPr id="51" name="TextBox 29"/>
          <p:cNvSpPr txBox="1"/>
          <p:nvPr/>
        </p:nvSpPr>
        <p:spPr>
          <a:xfrm>
            <a:off x="3133725" y="1591549"/>
            <a:ext cx="2876550" cy="384721"/>
          </a:xfrm>
          <a:prstGeom prst="rect">
            <a:avLst/>
          </a:prstGeom>
          <a:noFill/>
        </p:spPr>
        <p:txBody>
          <a:bodyPr wrap="square" lIns="0" tIns="0" rIns="0" bIns="0" rtlCol="0">
            <a:spAutoFit/>
          </a:bodyPr>
          <a:lstStyle/>
          <a:p>
            <a:pPr algn="just">
              <a:lnSpc>
                <a:spcPts val="1500"/>
              </a:lnSpc>
            </a:pPr>
            <a:r>
              <a:rPr lang="zh-CN" altLang="en-US" sz="853" dirty="0">
                <a:solidFill>
                  <a:schemeClr val="bg1">
                    <a:lumMod val="50000"/>
                  </a:schemeClr>
                </a:solidFill>
                <a:latin typeface="微软雅黑" pitchFamily="34" charset="-122"/>
                <a:ea typeface="微软雅黑" pitchFamily="34" charset="-122"/>
              </a:rPr>
              <a:t>点击输入简要文字内容，概括精炼言简意赅的说明分项内容</a:t>
            </a:r>
            <a:r>
              <a:rPr lang="en-US" altLang="zh-CN" sz="853" dirty="0">
                <a:solidFill>
                  <a:schemeClr val="bg1">
                    <a:lumMod val="50000"/>
                  </a:schemeClr>
                </a:solidFill>
                <a:latin typeface="微软雅黑" pitchFamily="34" charset="-122"/>
                <a:ea typeface="微软雅黑" pitchFamily="34" charset="-122"/>
              </a:rPr>
              <a:t>COOLLA</a:t>
            </a:r>
            <a:r>
              <a:rPr lang="zh-CN" altLang="en-US" sz="853" dirty="0">
                <a:solidFill>
                  <a:schemeClr val="bg1">
                    <a:lumMod val="50000"/>
                  </a:schemeClr>
                </a:solidFill>
                <a:latin typeface="微软雅黑" pitchFamily="34" charset="-122"/>
                <a:ea typeface="微软雅黑" pitchFamily="34" charset="-122"/>
              </a:rPr>
              <a:t>专业设计</a:t>
            </a:r>
            <a:r>
              <a:rPr lang="en-US" altLang="zh-CN" sz="853" dirty="0">
                <a:solidFill>
                  <a:schemeClr val="bg1">
                    <a:lumMod val="50000"/>
                  </a:schemeClr>
                </a:solidFill>
                <a:latin typeface="微软雅黑" pitchFamily="34" charset="-122"/>
                <a:ea typeface="微软雅黑" pitchFamily="34" charset="-122"/>
              </a:rPr>
              <a:t>……</a:t>
            </a:r>
          </a:p>
        </p:txBody>
      </p:sp>
      <p:sp>
        <p:nvSpPr>
          <p:cNvPr id="52" name="TextBox 29"/>
          <p:cNvSpPr txBox="1"/>
          <p:nvPr/>
        </p:nvSpPr>
        <p:spPr>
          <a:xfrm>
            <a:off x="6208548" y="2668588"/>
            <a:ext cx="2413961" cy="384721"/>
          </a:xfrm>
          <a:prstGeom prst="rect">
            <a:avLst/>
          </a:prstGeom>
          <a:noFill/>
        </p:spPr>
        <p:txBody>
          <a:bodyPr wrap="square" lIns="0" tIns="0" rIns="0" bIns="0" rtlCol="0">
            <a:spAutoFit/>
          </a:bodyPr>
          <a:lstStyle/>
          <a:p>
            <a:pPr algn="just">
              <a:lnSpc>
                <a:spcPts val="1500"/>
              </a:lnSpc>
            </a:pPr>
            <a:r>
              <a:rPr lang="zh-CN" altLang="en-US" sz="853" dirty="0">
                <a:solidFill>
                  <a:schemeClr val="bg1">
                    <a:lumMod val="50000"/>
                  </a:schemeClr>
                </a:solidFill>
                <a:latin typeface="微软雅黑" pitchFamily="34" charset="-122"/>
                <a:ea typeface="微软雅黑" pitchFamily="34" charset="-122"/>
              </a:rPr>
              <a:t>点击输入简要文字内容，概括精炼言简意赅的说明分项内容</a:t>
            </a:r>
            <a:r>
              <a:rPr lang="en-US" altLang="zh-CN" sz="853" dirty="0">
                <a:solidFill>
                  <a:schemeClr val="bg1">
                    <a:lumMod val="50000"/>
                  </a:schemeClr>
                </a:solidFill>
                <a:latin typeface="微软雅黑" pitchFamily="34" charset="-122"/>
                <a:ea typeface="微软雅黑" pitchFamily="34" charset="-122"/>
              </a:rPr>
              <a:t>COOLLA</a:t>
            </a:r>
            <a:r>
              <a:rPr lang="zh-CN" altLang="en-US" sz="853" dirty="0">
                <a:solidFill>
                  <a:schemeClr val="bg1">
                    <a:lumMod val="50000"/>
                  </a:schemeClr>
                </a:solidFill>
                <a:latin typeface="微软雅黑" pitchFamily="34" charset="-122"/>
                <a:ea typeface="微软雅黑" pitchFamily="34" charset="-122"/>
              </a:rPr>
              <a:t>专业设计</a:t>
            </a:r>
            <a:r>
              <a:rPr lang="en-US" altLang="zh-CN" sz="853" dirty="0">
                <a:solidFill>
                  <a:schemeClr val="bg1">
                    <a:lumMod val="50000"/>
                  </a:schemeClr>
                </a:solidFill>
                <a:latin typeface="微软雅黑" pitchFamily="34" charset="-122"/>
                <a:ea typeface="微软雅黑" pitchFamily="34" charset="-122"/>
              </a:rPr>
              <a:t>……</a:t>
            </a:r>
          </a:p>
        </p:txBody>
      </p:sp>
      <p:sp>
        <p:nvSpPr>
          <p:cNvPr id="53" name="TextBox 30"/>
          <p:cNvSpPr txBox="1"/>
          <p:nvPr/>
        </p:nvSpPr>
        <p:spPr>
          <a:xfrm>
            <a:off x="2398859" y="3951089"/>
            <a:ext cx="1712286" cy="503343"/>
          </a:xfrm>
          <a:prstGeom prst="rect">
            <a:avLst/>
          </a:prstGeom>
          <a:noFill/>
        </p:spPr>
        <p:txBody>
          <a:bodyPr wrap="square" lIns="0" tIns="0" rIns="0" bIns="0" rtlCol="0">
            <a:spAutoFit/>
          </a:bodyPr>
          <a:lstStyle/>
          <a:p>
            <a:pPr algn="ctr"/>
            <a:r>
              <a:rPr lang="zh-CN" altLang="en-US" sz="3271" dirty="0">
                <a:solidFill>
                  <a:schemeClr val="tx1">
                    <a:lumMod val="75000"/>
                    <a:lumOff val="25000"/>
                  </a:schemeClr>
                </a:solidFill>
                <a:latin typeface="微软雅黑" pitchFamily="34" charset="-122"/>
                <a:ea typeface="微软雅黑" pitchFamily="34" charset="-122"/>
              </a:rPr>
              <a:t>未雨绸缪</a:t>
            </a:r>
          </a:p>
        </p:txBody>
      </p:sp>
      <p:sp>
        <p:nvSpPr>
          <p:cNvPr id="54" name="TextBox 30"/>
          <p:cNvSpPr txBox="1"/>
          <p:nvPr/>
        </p:nvSpPr>
        <p:spPr>
          <a:xfrm>
            <a:off x="4940551" y="3951089"/>
            <a:ext cx="1712286" cy="503343"/>
          </a:xfrm>
          <a:prstGeom prst="rect">
            <a:avLst/>
          </a:prstGeom>
          <a:noFill/>
        </p:spPr>
        <p:txBody>
          <a:bodyPr wrap="square" lIns="0" tIns="0" rIns="0" bIns="0" rtlCol="0">
            <a:spAutoFit/>
          </a:bodyPr>
          <a:lstStyle/>
          <a:p>
            <a:pPr algn="ctr"/>
            <a:r>
              <a:rPr lang="zh-CN" altLang="en-US" sz="3271" dirty="0">
                <a:solidFill>
                  <a:schemeClr val="tx1">
                    <a:lumMod val="75000"/>
                    <a:lumOff val="25000"/>
                  </a:schemeClr>
                </a:solidFill>
                <a:latin typeface="微软雅黑" pitchFamily="34" charset="-122"/>
                <a:ea typeface="微软雅黑" pitchFamily="34" charset="-122"/>
              </a:rPr>
              <a:t>安全第一</a:t>
            </a:r>
          </a:p>
        </p:txBody>
      </p:sp>
      <p:grpSp>
        <p:nvGrpSpPr>
          <p:cNvPr id="3" name="组合 58"/>
          <p:cNvGrpSpPr/>
          <p:nvPr/>
        </p:nvGrpSpPr>
        <p:grpSpPr>
          <a:xfrm>
            <a:off x="3082529" y="2248526"/>
            <a:ext cx="2978944" cy="2800398"/>
            <a:chOff x="4110038" y="3028978"/>
            <a:chExt cx="3971925" cy="3734069"/>
          </a:xfrm>
        </p:grpSpPr>
        <p:sp>
          <p:nvSpPr>
            <p:cNvPr id="9" name="Freeform 5"/>
            <p:cNvSpPr>
              <a:spLocks/>
            </p:cNvSpPr>
            <p:nvPr/>
          </p:nvSpPr>
          <p:spPr bwMode="auto">
            <a:xfrm>
              <a:off x="4110038" y="3236941"/>
              <a:ext cx="1985963" cy="1584325"/>
            </a:xfrm>
            <a:custGeom>
              <a:avLst/>
              <a:gdLst>
                <a:gd name="T0" fmla="*/ 211 w 429"/>
                <a:gd name="T1" fmla="*/ 335 h 342"/>
                <a:gd name="T2" fmla="*/ 429 w 429"/>
                <a:gd name="T3" fmla="*/ 0 h 342"/>
                <a:gd name="T4" fmla="*/ 429 w 429"/>
                <a:gd name="T5" fmla="*/ 0 h 342"/>
                <a:gd name="T6" fmla="*/ 3 w 429"/>
                <a:gd name="T7" fmla="*/ 297 h 342"/>
                <a:gd name="T8" fmla="*/ 26 w 429"/>
                <a:gd name="T9" fmla="*/ 318 h 342"/>
                <a:gd name="T10" fmla="*/ 209 w 429"/>
                <a:gd name="T11" fmla="*/ 339 h 342"/>
                <a:gd name="T12" fmla="*/ 214 w 429"/>
                <a:gd name="T13" fmla="*/ 342 h 342"/>
                <a:gd name="T14" fmla="*/ 211 w 429"/>
                <a:gd name="T15" fmla="*/ 335 h 3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9" h="342">
                  <a:moveTo>
                    <a:pt x="211" y="335"/>
                  </a:moveTo>
                  <a:cubicBezTo>
                    <a:pt x="242" y="135"/>
                    <a:pt x="329" y="0"/>
                    <a:pt x="429" y="0"/>
                  </a:cubicBezTo>
                  <a:cubicBezTo>
                    <a:pt x="429" y="0"/>
                    <a:pt x="429" y="0"/>
                    <a:pt x="429" y="0"/>
                  </a:cubicBezTo>
                  <a:cubicBezTo>
                    <a:pt x="236" y="0"/>
                    <a:pt x="65" y="119"/>
                    <a:pt x="3" y="297"/>
                  </a:cubicBezTo>
                  <a:cubicBezTo>
                    <a:pt x="0" y="306"/>
                    <a:pt x="8" y="324"/>
                    <a:pt x="26" y="318"/>
                  </a:cubicBezTo>
                  <a:cubicBezTo>
                    <a:pt x="87" y="298"/>
                    <a:pt x="164" y="301"/>
                    <a:pt x="209" y="339"/>
                  </a:cubicBezTo>
                  <a:cubicBezTo>
                    <a:pt x="210" y="341"/>
                    <a:pt x="212" y="341"/>
                    <a:pt x="214" y="342"/>
                  </a:cubicBezTo>
                  <a:cubicBezTo>
                    <a:pt x="212" y="340"/>
                    <a:pt x="211" y="338"/>
                    <a:pt x="211" y="335"/>
                  </a:cubicBezTo>
                  <a:close/>
                </a:path>
              </a:pathLst>
            </a:custGeom>
            <a:solidFill>
              <a:schemeClr val="accent1"/>
            </a:solidFill>
            <a:ln>
              <a:noFill/>
            </a:ln>
          </p:spPr>
          <p:txBody>
            <a:bodyPr vert="horz" wrap="square" lIns="65024" tIns="32512" rIns="65024" bIns="32512" numCol="1" anchor="t" anchorCtr="0" compatLnSpc="1">
              <a:prstTxWarp prst="textNoShape">
                <a:avLst/>
              </a:prstTxWarp>
            </a:bodyPr>
            <a:lstStyle/>
            <a:p>
              <a:endParaRPr lang="zh-CN" altLang="en-US" sz="1280"/>
            </a:p>
          </p:txBody>
        </p:sp>
        <p:sp>
          <p:nvSpPr>
            <p:cNvPr id="10" name="Freeform 6"/>
            <p:cNvSpPr>
              <a:spLocks/>
            </p:cNvSpPr>
            <p:nvPr/>
          </p:nvSpPr>
          <p:spPr bwMode="auto">
            <a:xfrm>
              <a:off x="6096000" y="3236941"/>
              <a:ext cx="1985963" cy="1589088"/>
            </a:xfrm>
            <a:custGeom>
              <a:avLst/>
              <a:gdLst>
                <a:gd name="T0" fmla="*/ 425 w 429"/>
                <a:gd name="T1" fmla="*/ 297 h 343"/>
                <a:gd name="T2" fmla="*/ 0 w 429"/>
                <a:gd name="T3" fmla="*/ 0 h 343"/>
                <a:gd name="T4" fmla="*/ 217 w 429"/>
                <a:gd name="T5" fmla="*/ 335 h 343"/>
                <a:gd name="T6" fmla="*/ 212 w 429"/>
                <a:gd name="T7" fmla="*/ 343 h 343"/>
                <a:gd name="T8" fmla="*/ 220 w 429"/>
                <a:gd name="T9" fmla="*/ 338 h 343"/>
                <a:gd name="T10" fmla="*/ 403 w 429"/>
                <a:gd name="T11" fmla="*/ 318 h 343"/>
                <a:gd name="T12" fmla="*/ 425 w 429"/>
                <a:gd name="T13" fmla="*/ 297 h 343"/>
              </a:gdLst>
              <a:ahLst/>
              <a:cxnLst>
                <a:cxn ang="0">
                  <a:pos x="T0" y="T1"/>
                </a:cxn>
                <a:cxn ang="0">
                  <a:pos x="T2" y="T3"/>
                </a:cxn>
                <a:cxn ang="0">
                  <a:pos x="T4" y="T5"/>
                </a:cxn>
                <a:cxn ang="0">
                  <a:pos x="T6" y="T7"/>
                </a:cxn>
                <a:cxn ang="0">
                  <a:pos x="T8" y="T9"/>
                </a:cxn>
                <a:cxn ang="0">
                  <a:pos x="T10" y="T11"/>
                </a:cxn>
                <a:cxn ang="0">
                  <a:pos x="T12" y="T13"/>
                </a:cxn>
              </a:cxnLst>
              <a:rect l="0" t="0" r="r" b="b"/>
              <a:pathLst>
                <a:path w="429" h="343">
                  <a:moveTo>
                    <a:pt x="425" y="297"/>
                  </a:moveTo>
                  <a:cubicBezTo>
                    <a:pt x="362" y="119"/>
                    <a:pt x="192" y="0"/>
                    <a:pt x="0" y="0"/>
                  </a:cubicBezTo>
                  <a:cubicBezTo>
                    <a:pt x="99" y="0"/>
                    <a:pt x="187" y="135"/>
                    <a:pt x="217" y="335"/>
                  </a:cubicBezTo>
                  <a:cubicBezTo>
                    <a:pt x="217" y="339"/>
                    <a:pt x="215" y="341"/>
                    <a:pt x="212" y="343"/>
                  </a:cubicBezTo>
                  <a:cubicBezTo>
                    <a:pt x="215" y="342"/>
                    <a:pt x="217" y="341"/>
                    <a:pt x="220" y="338"/>
                  </a:cubicBezTo>
                  <a:cubicBezTo>
                    <a:pt x="276" y="290"/>
                    <a:pt x="377" y="308"/>
                    <a:pt x="403" y="318"/>
                  </a:cubicBezTo>
                  <a:cubicBezTo>
                    <a:pt x="417" y="323"/>
                    <a:pt x="429" y="308"/>
                    <a:pt x="425" y="297"/>
                  </a:cubicBezTo>
                  <a:close/>
                </a:path>
              </a:pathLst>
            </a:custGeom>
            <a:solidFill>
              <a:schemeClr val="accent1"/>
            </a:solidFill>
            <a:ln>
              <a:noFill/>
            </a:ln>
          </p:spPr>
          <p:txBody>
            <a:bodyPr vert="horz" wrap="square" lIns="65024" tIns="32512" rIns="65024" bIns="32512" numCol="1" anchor="t" anchorCtr="0" compatLnSpc="1">
              <a:prstTxWarp prst="textNoShape">
                <a:avLst/>
              </a:prstTxWarp>
            </a:bodyPr>
            <a:lstStyle/>
            <a:p>
              <a:endParaRPr lang="zh-CN" altLang="en-US" sz="1280"/>
            </a:p>
          </p:txBody>
        </p:sp>
        <p:sp>
          <p:nvSpPr>
            <p:cNvPr id="13" name="Freeform 7"/>
            <p:cNvSpPr>
              <a:spLocks/>
            </p:cNvSpPr>
            <p:nvPr/>
          </p:nvSpPr>
          <p:spPr bwMode="auto">
            <a:xfrm>
              <a:off x="5151438" y="3236941"/>
              <a:ext cx="1906588" cy="1593850"/>
            </a:xfrm>
            <a:custGeom>
              <a:avLst/>
              <a:gdLst>
                <a:gd name="T0" fmla="*/ 404 w 412"/>
                <a:gd name="T1" fmla="*/ 337 h 344"/>
                <a:gd name="T2" fmla="*/ 204 w 412"/>
                <a:gd name="T3" fmla="*/ 0 h 344"/>
                <a:gd name="T4" fmla="*/ 204 w 412"/>
                <a:gd name="T5" fmla="*/ 0 h 344"/>
                <a:gd name="T6" fmla="*/ 3 w 412"/>
                <a:gd name="T7" fmla="*/ 338 h 344"/>
                <a:gd name="T8" fmla="*/ 0 w 412"/>
                <a:gd name="T9" fmla="*/ 342 h 344"/>
                <a:gd name="T10" fmla="*/ 7 w 412"/>
                <a:gd name="T11" fmla="*/ 340 h 344"/>
                <a:gd name="T12" fmla="*/ 399 w 412"/>
                <a:gd name="T13" fmla="*/ 340 h 344"/>
                <a:gd name="T14" fmla="*/ 412 w 412"/>
                <a:gd name="T15" fmla="*/ 344 h 344"/>
                <a:gd name="T16" fmla="*/ 404 w 412"/>
                <a:gd name="T17" fmla="*/ 337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2" h="344">
                  <a:moveTo>
                    <a:pt x="404" y="337"/>
                  </a:moveTo>
                  <a:cubicBezTo>
                    <a:pt x="375" y="145"/>
                    <a:pt x="295" y="0"/>
                    <a:pt x="204" y="0"/>
                  </a:cubicBezTo>
                  <a:cubicBezTo>
                    <a:pt x="204" y="0"/>
                    <a:pt x="204" y="0"/>
                    <a:pt x="204" y="0"/>
                  </a:cubicBezTo>
                  <a:cubicBezTo>
                    <a:pt x="112" y="0"/>
                    <a:pt x="32" y="146"/>
                    <a:pt x="3" y="338"/>
                  </a:cubicBezTo>
                  <a:cubicBezTo>
                    <a:pt x="3" y="340"/>
                    <a:pt x="1" y="341"/>
                    <a:pt x="0" y="342"/>
                  </a:cubicBezTo>
                  <a:cubicBezTo>
                    <a:pt x="3" y="342"/>
                    <a:pt x="5" y="341"/>
                    <a:pt x="7" y="340"/>
                  </a:cubicBezTo>
                  <a:cubicBezTo>
                    <a:pt x="86" y="291"/>
                    <a:pt x="330" y="297"/>
                    <a:pt x="399" y="340"/>
                  </a:cubicBezTo>
                  <a:cubicBezTo>
                    <a:pt x="404" y="343"/>
                    <a:pt x="408" y="344"/>
                    <a:pt x="412" y="344"/>
                  </a:cubicBezTo>
                  <a:cubicBezTo>
                    <a:pt x="408" y="344"/>
                    <a:pt x="405" y="341"/>
                    <a:pt x="404" y="337"/>
                  </a:cubicBezTo>
                  <a:close/>
                </a:path>
              </a:pathLst>
            </a:custGeom>
            <a:solidFill>
              <a:schemeClr val="accent2"/>
            </a:solidFill>
            <a:ln>
              <a:noFill/>
            </a:ln>
          </p:spPr>
          <p:txBody>
            <a:bodyPr vert="horz" wrap="square" lIns="65024" tIns="32512" rIns="65024" bIns="32512" numCol="1" anchor="t" anchorCtr="0" compatLnSpc="1">
              <a:prstTxWarp prst="textNoShape">
                <a:avLst/>
              </a:prstTxWarp>
            </a:bodyPr>
            <a:lstStyle/>
            <a:p>
              <a:endParaRPr lang="zh-CN" altLang="en-US" sz="1280"/>
            </a:p>
          </p:txBody>
        </p:sp>
        <p:sp>
          <p:nvSpPr>
            <p:cNvPr id="17" name="Freeform 9"/>
            <p:cNvSpPr>
              <a:spLocks/>
            </p:cNvSpPr>
            <p:nvPr/>
          </p:nvSpPr>
          <p:spPr bwMode="auto">
            <a:xfrm>
              <a:off x="6003925" y="3028978"/>
              <a:ext cx="184150" cy="166688"/>
            </a:xfrm>
            <a:custGeom>
              <a:avLst/>
              <a:gdLst>
                <a:gd name="T0" fmla="*/ 20 w 40"/>
                <a:gd name="T1" fmla="*/ 0 h 36"/>
                <a:gd name="T2" fmla="*/ 0 w 40"/>
                <a:gd name="T3" fmla="*/ 20 h 36"/>
                <a:gd name="T4" fmla="*/ 0 w 40"/>
                <a:gd name="T5" fmla="*/ 36 h 36"/>
                <a:gd name="T6" fmla="*/ 20 w 40"/>
                <a:gd name="T7" fmla="*/ 35 h 36"/>
                <a:gd name="T8" fmla="*/ 40 w 40"/>
                <a:gd name="T9" fmla="*/ 36 h 36"/>
                <a:gd name="T10" fmla="*/ 40 w 40"/>
                <a:gd name="T11" fmla="*/ 20 h 36"/>
                <a:gd name="T12" fmla="*/ 20 w 40"/>
                <a:gd name="T13" fmla="*/ 0 h 36"/>
              </a:gdLst>
              <a:ahLst/>
              <a:cxnLst>
                <a:cxn ang="0">
                  <a:pos x="T0" y="T1"/>
                </a:cxn>
                <a:cxn ang="0">
                  <a:pos x="T2" y="T3"/>
                </a:cxn>
                <a:cxn ang="0">
                  <a:pos x="T4" y="T5"/>
                </a:cxn>
                <a:cxn ang="0">
                  <a:pos x="T6" y="T7"/>
                </a:cxn>
                <a:cxn ang="0">
                  <a:pos x="T8" y="T9"/>
                </a:cxn>
                <a:cxn ang="0">
                  <a:pos x="T10" y="T11"/>
                </a:cxn>
                <a:cxn ang="0">
                  <a:pos x="T12" y="T13"/>
                </a:cxn>
              </a:cxnLst>
              <a:rect l="0" t="0" r="r" b="b"/>
              <a:pathLst>
                <a:path w="40" h="36">
                  <a:moveTo>
                    <a:pt x="20" y="0"/>
                  </a:moveTo>
                  <a:cubicBezTo>
                    <a:pt x="9" y="0"/>
                    <a:pt x="0" y="9"/>
                    <a:pt x="0" y="20"/>
                  </a:cubicBezTo>
                  <a:cubicBezTo>
                    <a:pt x="0" y="36"/>
                    <a:pt x="0" y="36"/>
                    <a:pt x="0" y="36"/>
                  </a:cubicBezTo>
                  <a:cubicBezTo>
                    <a:pt x="6" y="36"/>
                    <a:pt x="13" y="35"/>
                    <a:pt x="20" y="35"/>
                  </a:cubicBezTo>
                  <a:cubicBezTo>
                    <a:pt x="26" y="35"/>
                    <a:pt x="33" y="36"/>
                    <a:pt x="40" y="36"/>
                  </a:cubicBezTo>
                  <a:cubicBezTo>
                    <a:pt x="40" y="20"/>
                    <a:pt x="40" y="20"/>
                    <a:pt x="40" y="20"/>
                  </a:cubicBezTo>
                  <a:cubicBezTo>
                    <a:pt x="40" y="9"/>
                    <a:pt x="31" y="0"/>
                    <a:pt x="20" y="0"/>
                  </a:cubicBezTo>
                  <a:close/>
                </a:path>
              </a:pathLst>
            </a:custGeom>
            <a:solidFill>
              <a:schemeClr val="accent2"/>
            </a:solidFill>
            <a:ln>
              <a:noFill/>
            </a:ln>
          </p:spPr>
          <p:txBody>
            <a:bodyPr vert="horz" wrap="square" lIns="65024" tIns="32512" rIns="65024" bIns="32512" numCol="1" anchor="t" anchorCtr="0" compatLnSpc="1">
              <a:prstTxWarp prst="textNoShape">
                <a:avLst/>
              </a:prstTxWarp>
            </a:bodyPr>
            <a:lstStyle/>
            <a:p>
              <a:endParaRPr lang="zh-CN" altLang="en-US" sz="1280"/>
            </a:p>
          </p:txBody>
        </p:sp>
        <p:sp>
          <p:nvSpPr>
            <p:cNvPr id="58" name="任意多边形 57"/>
            <p:cNvSpPr>
              <a:spLocks/>
            </p:cNvSpPr>
            <p:nvPr/>
          </p:nvSpPr>
          <p:spPr bwMode="auto">
            <a:xfrm>
              <a:off x="5378450" y="4692797"/>
              <a:ext cx="809625" cy="2070250"/>
            </a:xfrm>
            <a:custGeom>
              <a:avLst/>
              <a:gdLst>
                <a:gd name="connsiteX0" fmla="*/ 624568 w 809625"/>
                <a:gd name="connsiteY0" fmla="*/ 0 h 2070250"/>
                <a:gd name="connsiteX1" fmla="*/ 809625 w 809625"/>
                <a:gd name="connsiteY1" fmla="*/ 0 h 2070250"/>
                <a:gd name="connsiteX2" fmla="*/ 809625 w 809625"/>
                <a:gd name="connsiteY2" fmla="*/ 115894 h 2070250"/>
                <a:gd name="connsiteX3" fmla="*/ 809625 w 809625"/>
                <a:gd name="connsiteY3" fmla="*/ 176362 h 2070250"/>
                <a:gd name="connsiteX4" fmla="*/ 809625 w 809625"/>
                <a:gd name="connsiteY4" fmla="*/ 178560 h 2070250"/>
                <a:gd name="connsiteX5" fmla="*/ 809625 w 809625"/>
                <a:gd name="connsiteY5" fmla="*/ 193944 h 2070250"/>
                <a:gd name="connsiteX6" fmla="*/ 809625 w 809625"/>
                <a:gd name="connsiteY6" fmla="*/ 226356 h 2070250"/>
                <a:gd name="connsiteX7" fmla="*/ 809625 w 809625"/>
                <a:gd name="connsiteY7" fmla="*/ 235700 h 2070250"/>
                <a:gd name="connsiteX8" fmla="*/ 809625 w 809625"/>
                <a:gd name="connsiteY8" fmla="*/ 317015 h 2070250"/>
                <a:gd name="connsiteX9" fmla="*/ 809625 w 809625"/>
                <a:gd name="connsiteY9" fmla="*/ 391143 h 2070250"/>
                <a:gd name="connsiteX10" fmla="*/ 809625 w 809625"/>
                <a:gd name="connsiteY10" fmla="*/ 451074 h 2070250"/>
                <a:gd name="connsiteX11" fmla="*/ 809625 w 809625"/>
                <a:gd name="connsiteY11" fmla="*/ 542004 h 2070250"/>
                <a:gd name="connsiteX12" fmla="*/ 809625 w 809625"/>
                <a:gd name="connsiteY12" fmla="*/ 621120 h 2070250"/>
                <a:gd name="connsiteX13" fmla="*/ 809625 w 809625"/>
                <a:gd name="connsiteY13" fmla="*/ 651064 h 2070250"/>
                <a:gd name="connsiteX14" fmla="*/ 809625 w 809625"/>
                <a:gd name="connsiteY14" fmla="*/ 763951 h 2070250"/>
                <a:gd name="connsiteX15" fmla="*/ 809625 w 809625"/>
                <a:gd name="connsiteY15" fmla="*/ 779904 h 2070250"/>
                <a:gd name="connsiteX16" fmla="*/ 809625 w 809625"/>
                <a:gd name="connsiteY16" fmla="*/ 927153 h 2070250"/>
                <a:gd name="connsiteX17" fmla="*/ 809625 w 809625"/>
                <a:gd name="connsiteY17" fmla="*/ 930171 h 2070250"/>
                <a:gd name="connsiteX18" fmla="*/ 809625 w 809625"/>
                <a:gd name="connsiteY18" fmla="*/ 1074661 h 2070250"/>
                <a:gd name="connsiteX19" fmla="*/ 809625 w 809625"/>
                <a:gd name="connsiteY19" fmla="*/ 1103515 h 2070250"/>
                <a:gd name="connsiteX20" fmla="*/ 809625 w 809625"/>
                <a:gd name="connsiteY20" fmla="*/ 1301582 h 2070250"/>
                <a:gd name="connsiteX21" fmla="*/ 809625 w 809625"/>
                <a:gd name="connsiteY21" fmla="*/ 1306212 h 2070250"/>
                <a:gd name="connsiteX22" fmla="*/ 809625 w 809625"/>
                <a:gd name="connsiteY22" fmla="*/ 1672024 h 2070250"/>
                <a:gd name="connsiteX23" fmla="*/ 402499 w 809625"/>
                <a:gd name="connsiteY23" fmla="*/ 2070250 h 2070250"/>
                <a:gd name="connsiteX24" fmla="*/ 0 w 809625"/>
                <a:gd name="connsiteY24" fmla="*/ 1672024 h 2070250"/>
                <a:gd name="connsiteX25" fmla="*/ 0 w 809625"/>
                <a:gd name="connsiteY25" fmla="*/ 1565522 h 2070250"/>
                <a:gd name="connsiteX26" fmla="*/ 92528 w 809625"/>
                <a:gd name="connsiteY26" fmla="*/ 1472911 h 2070250"/>
                <a:gd name="connsiteX27" fmla="*/ 185057 w 809625"/>
                <a:gd name="connsiteY27" fmla="*/ 1565522 h 2070250"/>
                <a:gd name="connsiteX28" fmla="*/ 185057 w 809625"/>
                <a:gd name="connsiteY28" fmla="*/ 1672024 h 2070250"/>
                <a:gd name="connsiteX29" fmla="*/ 402499 w 809625"/>
                <a:gd name="connsiteY29" fmla="*/ 1885029 h 2070250"/>
                <a:gd name="connsiteX30" fmla="*/ 624568 w 809625"/>
                <a:gd name="connsiteY30" fmla="*/ 1672024 h 2070250"/>
                <a:gd name="connsiteX31" fmla="*/ 624568 w 809625"/>
                <a:gd name="connsiteY31" fmla="*/ 1246015 h 2070250"/>
                <a:gd name="connsiteX32" fmla="*/ 624568 w 809625"/>
                <a:gd name="connsiteY32" fmla="*/ 1074661 h 2070250"/>
                <a:gd name="connsiteX33" fmla="*/ 624568 w 809625"/>
                <a:gd name="connsiteY33" fmla="*/ 1069653 h 2070250"/>
                <a:gd name="connsiteX34" fmla="*/ 624568 w 809625"/>
                <a:gd name="connsiteY34" fmla="*/ 176362 h 2070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809625" h="2070250">
                  <a:moveTo>
                    <a:pt x="624568" y="0"/>
                  </a:moveTo>
                  <a:cubicBezTo>
                    <a:pt x="684712" y="0"/>
                    <a:pt x="744855" y="0"/>
                    <a:pt x="809625" y="0"/>
                  </a:cubicBezTo>
                  <a:cubicBezTo>
                    <a:pt x="809625" y="0"/>
                    <a:pt x="809625" y="0"/>
                    <a:pt x="809625" y="115894"/>
                  </a:cubicBezTo>
                  <a:lnTo>
                    <a:pt x="809625" y="176362"/>
                  </a:lnTo>
                  <a:lnTo>
                    <a:pt x="809625" y="178560"/>
                  </a:lnTo>
                  <a:lnTo>
                    <a:pt x="809625" y="193944"/>
                  </a:lnTo>
                  <a:lnTo>
                    <a:pt x="809625" y="226356"/>
                  </a:lnTo>
                  <a:lnTo>
                    <a:pt x="809625" y="235700"/>
                  </a:lnTo>
                  <a:lnTo>
                    <a:pt x="809625" y="317015"/>
                  </a:lnTo>
                  <a:lnTo>
                    <a:pt x="809625" y="391143"/>
                  </a:lnTo>
                  <a:lnTo>
                    <a:pt x="809625" y="451074"/>
                  </a:lnTo>
                  <a:lnTo>
                    <a:pt x="809625" y="542004"/>
                  </a:lnTo>
                  <a:lnTo>
                    <a:pt x="809625" y="621120"/>
                  </a:lnTo>
                  <a:lnTo>
                    <a:pt x="809625" y="651064"/>
                  </a:lnTo>
                  <a:lnTo>
                    <a:pt x="809625" y="763951"/>
                  </a:lnTo>
                  <a:lnTo>
                    <a:pt x="809625" y="779904"/>
                  </a:lnTo>
                  <a:lnTo>
                    <a:pt x="809625" y="927153"/>
                  </a:lnTo>
                  <a:lnTo>
                    <a:pt x="809625" y="930171"/>
                  </a:lnTo>
                  <a:lnTo>
                    <a:pt x="809625" y="1074661"/>
                  </a:lnTo>
                  <a:lnTo>
                    <a:pt x="809625" y="1103515"/>
                  </a:lnTo>
                  <a:cubicBezTo>
                    <a:pt x="809625" y="1165325"/>
                    <a:pt x="809625" y="1231256"/>
                    <a:pt x="809625" y="1301582"/>
                  </a:cubicBezTo>
                  <a:cubicBezTo>
                    <a:pt x="809625" y="1306212"/>
                    <a:pt x="809625" y="1306212"/>
                    <a:pt x="809625" y="1306212"/>
                  </a:cubicBezTo>
                  <a:cubicBezTo>
                    <a:pt x="809625" y="1306212"/>
                    <a:pt x="809625" y="1306212"/>
                    <a:pt x="809625" y="1672024"/>
                  </a:cubicBezTo>
                  <a:cubicBezTo>
                    <a:pt x="809625" y="1894290"/>
                    <a:pt x="624568" y="2070250"/>
                    <a:pt x="402499" y="2070250"/>
                  </a:cubicBezTo>
                  <a:cubicBezTo>
                    <a:pt x="180430" y="2070250"/>
                    <a:pt x="0" y="1894290"/>
                    <a:pt x="0" y="1672024"/>
                  </a:cubicBezTo>
                  <a:cubicBezTo>
                    <a:pt x="0" y="1672024"/>
                    <a:pt x="0" y="1672024"/>
                    <a:pt x="0" y="1565522"/>
                  </a:cubicBezTo>
                  <a:cubicBezTo>
                    <a:pt x="0" y="1514586"/>
                    <a:pt x="41638" y="1472911"/>
                    <a:pt x="92528" y="1472911"/>
                  </a:cubicBezTo>
                  <a:cubicBezTo>
                    <a:pt x="143419" y="1472911"/>
                    <a:pt x="185057" y="1514586"/>
                    <a:pt x="185057" y="1565522"/>
                  </a:cubicBezTo>
                  <a:cubicBezTo>
                    <a:pt x="185057" y="1565522"/>
                    <a:pt x="185057" y="1565522"/>
                    <a:pt x="185057" y="1672024"/>
                  </a:cubicBezTo>
                  <a:cubicBezTo>
                    <a:pt x="185057" y="1792418"/>
                    <a:pt x="282212" y="1885029"/>
                    <a:pt x="402499" y="1885029"/>
                  </a:cubicBezTo>
                  <a:cubicBezTo>
                    <a:pt x="522786" y="1885029"/>
                    <a:pt x="624568" y="1792418"/>
                    <a:pt x="624568" y="1672024"/>
                  </a:cubicBezTo>
                  <a:cubicBezTo>
                    <a:pt x="624568" y="1672024"/>
                    <a:pt x="624568" y="1672024"/>
                    <a:pt x="624568" y="1246015"/>
                  </a:cubicBezTo>
                  <a:lnTo>
                    <a:pt x="624568" y="1074661"/>
                  </a:lnTo>
                  <a:lnTo>
                    <a:pt x="624568" y="1069653"/>
                  </a:lnTo>
                  <a:lnTo>
                    <a:pt x="624568" y="176362"/>
                  </a:lnTo>
                  <a:close/>
                </a:path>
              </a:pathLst>
            </a:custGeom>
            <a:solidFill>
              <a:schemeClr val="accent3"/>
            </a:solidFill>
            <a:ln>
              <a:noFill/>
            </a:ln>
          </p:spPr>
          <p:txBody>
            <a:bodyPr vert="horz" wrap="square" lIns="65024" tIns="32512" rIns="65024" bIns="32512" numCol="1" anchor="t" anchorCtr="0" compatLnSpc="1">
              <a:prstTxWarp prst="textNoShape">
                <a:avLst/>
              </a:prstTxWarp>
              <a:noAutofit/>
            </a:bodyPr>
            <a:lstStyle/>
            <a:p>
              <a:endParaRPr lang="zh-CN" altLang="en-US" sz="1280"/>
            </a:p>
          </p:txBody>
        </p:sp>
      </p:grpSp>
    </p:spTree>
    <p:extLst>
      <p:ext uri="{BB962C8B-B14F-4D97-AF65-F5344CB8AC3E}">
        <p14:creationId xmlns:p14="http://schemas.microsoft.com/office/powerpoint/2010/main" val="3397142589"/>
      </p:ext>
    </p:extLst>
  </p:cSld>
  <p:clrMapOvr>
    <a:masterClrMapping/>
  </p:clrMapOvr>
  <mc:AlternateContent xmlns:mc="http://schemas.openxmlformats.org/markup-compatibility/2006" xmlns:p14="http://schemas.microsoft.com/office/powerpoint/2010/main">
    <mc:Choice Requires="p14">
      <p:transition spd="slow" p14:dur="800" advClick="0" advTm="0">
        <p:circle/>
      </p:transition>
    </mc:Choice>
    <mc:Fallback xmlns="">
      <p:transition spd="slow" advClick="0" advTm="0">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435">
                                          <p:stCondLst>
                                            <p:cond delay="0"/>
                                          </p:stCondLst>
                                        </p:cTn>
                                        <p:tgtEl>
                                          <p:spTgt spid="3"/>
                                        </p:tgtEl>
                                      </p:cBhvr>
                                    </p:animEffect>
                                    <p:anim calcmode="lin" valueType="num">
                                      <p:cBhvr>
                                        <p:cTn id="8" dur="1367"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498"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498" tmFilter="0, 0; 0.125,0.2665; 0.25,0.4; 0.375,0.465; 0.5,0.5;  0.625,0.535; 0.75,0.6; 0.875,0.7335; 1,1">
                                          <p:stCondLst>
                                            <p:cond delay="498"/>
                                          </p:stCondLst>
                                        </p:cTn>
                                        <p:tgtEl>
                                          <p:spTgt spid="3"/>
                                        </p:tgtEl>
                                        <p:attrNameLst>
                                          <p:attrName>ppt_y</p:attrName>
                                        </p:attrNameLst>
                                      </p:cBhvr>
                                      <p:tavLst>
                                        <p:tav tm="0" fmla="#ppt_y-sin(pi*$)/9">
                                          <p:val>
                                            <p:fltVal val="0"/>
                                          </p:val>
                                        </p:tav>
                                        <p:tav tm="100000">
                                          <p:val>
                                            <p:fltVal val="1"/>
                                          </p:val>
                                        </p:tav>
                                      </p:tavLst>
                                    </p:anim>
                                    <p:anim calcmode="lin" valueType="num">
                                      <p:cBhvr>
                                        <p:cTn id="11" dur="249" tmFilter="0, 0; 0.125,0.2665; 0.25,0.4; 0.375,0.465; 0.5,0.5;  0.625,0.535; 0.75,0.6; 0.875,0.7335; 1,1">
                                          <p:stCondLst>
                                            <p:cond delay="993"/>
                                          </p:stCondLst>
                                        </p:cTn>
                                        <p:tgtEl>
                                          <p:spTgt spid="3"/>
                                        </p:tgtEl>
                                        <p:attrNameLst>
                                          <p:attrName>ppt_y</p:attrName>
                                        </p:attrNameLst>
                                      </p:cBhvr>
                                      <p:tavLst>
                                        <p:tav tm="0" fmla="#ppt_y-sin(pi*$)/27">
                                          <p:val>
                                            <p:fltVal val="0"/>
                                          </p:val>
                                        </p:tav>
                                        <p:tav tm="100000">
                                          <p:val>
                                            <p:fltVal val="1"/>
                                          </p:val>
                                        </p:tav>
                                      </p:tavLst>
                                    </p:anim>
                                    <p:anim calcmode="lin" valueType="num">
                                      <p:cBhvr>
                                        <p:cTn id="12" dur="123" tmFilter="0, 0; 0.125,0.2665; 0.25,0.4; 0.375,0.465; 0.5,0.5;  0.625,0.535; 0.75,0.6; 0.875,0.7335; 1,1">
                                          <p:stCondLst>
                                            <p:cond delay="1242"/>
                                          </p:stCondLst>
                                        </p:cTn>
                                        <p:tgtEl>
                                          <p:spTgt spid="3"/>
                                        </p:tgtEl>
                                        <p:attrNameLst>
                                          <p:attrName>ppt_y</p:attrName>
                                        </p:attrNameLst>
                                      </p:cBhvr>
                                      <p:tavLst>
                                        <p:tav tm="0" fmla="#ppt_y-sin(pi*$)/81">
                                          <p:val>
                                            <p:fltVal val="0"/>
                                          </p:val>
                                        </p:tav>
                                        <p:tav tm="100000">
                                          <p:val>
                                            <p:fltVal val="1"/>
                                          </p:val>
                                        </p:tav>
                                      </p:tavLst>
                                    </p:anim>
                                    <p:animScale>
                                      <p:cBhvr>
                                        <p:cTn id="13" dur="20">
                                          <p:stCondLst>
                                            <p:cond delay="487"/>
                                          </p:stCondLst>
                                        </p:cTn>
                                        <p:tgtEl>
                                          <p:spTgt spid="3"/>
                                        </p:tgtEl>
                                      </p:cBhvr>
                                      <p:to x="100000" y="60000"/>
                                    </p:animScale>
                                    <p:animScale>
                                      <p:cBhvr>
                                        <p:cTn id="14" dur="124" decel="50000">
                                          <p:stCondLst>
                                            <p:cond delay="507"/>
                                          </p:stCondLst>
                                        </p:cTn>
                                        <p:tgtEl>
                                          <p:spTgt spid="3"/>
                                        </p:tgtEl>
                                      </p:cBhvr>
                                      <p:to x="100000" y="100000"/>
                                    </p:animScale>
                                    <p:animScale>
                                      <p:cBhvr>
                                        <p:cTn id="15" dur="20">
                                          <p:stCondLst>
                                            <p:cond delay="984"/>
                                          </p:stCondLst>
                                        </p:cTn>
                                        <p:tgtEl>
                                          <p:spTgt spid="3"/>
                                        </p:tgtEl>
                                      </p:cBhvr>
                                      <p:to x="100000" y="80000"/>
                                    </p:animScale>
                                    <p:animScale>
                                      <p:cBhvr>
                                        <p:cTn id="16" dur="124" decel="50000">
                                          <p:stCondLst>
                                            <p:cond delay="1004"/>
                                          </p:stCondLst>
                                        </p:cTn>
                                        <p:tgtEl>
                                          <p:spTgt spid="3"/>
                                        </p:tgtEl>
                                      </p:cBhvr>
                                      <p:to x="100000" y="100000"/>
                                    </p:animScale>
                                    <p:animScale>
                                      <p:cBhvr>
                                        <p:cTn id="17" dur="20">
                                          <p:stCondLst>
                                            <p:cond delay="1231"/>
                                          </p:stCondLst>
                                        </p:cTn>
                                        <p:tgtEl>
                                          <p:spTgt spid="3"/>
                                        </p:tgtEl>
                                      </p:cBhvr>
                                      <p:to x="100000" y="90000"/>
                                    </p:animScale>
                                    <p:animScale>
                                      <p:cBhvr>
                                        <p:cTn id="18" dur="124" decel="50000">
                                          <p:stCondLst>
                                            <p:cond delay="1251"/>
                                          </p:stCondLst>
                                        </p:cTn>
                                        <p:tgtEl>
                                          <p:spTgt spid="3"/>
                                        </p:tgtEl>
                                      </p:cBhvr>
                                      <p:to x="100000" y="100000"/>
                                    </p:animScale>
                                    <p:animScale>
                                      <p:cBhvr>
                                        <p:cTn id="19" dur="20">
                                          <p:stCondLst>
                                            <p:cond delay="1356"/>
                                          </p:stCondLst>
                                        </p:cTn>
                                        <p:tgtEl>
                                          <p:spTgt spid="3"/>
                                        </p:tgtEl>
                                      </p:cBhvr>
                                      <p:to x="100000" y="95000"/>
                                    </p:animScale>
                                    <p:animScale>
                                      <p:cBhvr>
                                        <p:cTn id="20" dur="124" decel="50000">
                                          <p:stCondLst>
                                            <p:cond delay="1376"/>
                                          </p:stCondLst>
                                        </p:cTn>
                                        <p:tgtEl>
                                          <p:spTgt spid="3"/>
                                        </p:tgtEl>
                                      </p:cBhvr>
                                      <p:to x="100000" y="100000"/>
                                    </p:animScale>
                                  </p:childTnLst>
                                </p:cTn>
                              </p:par>
                            </p:childTnLst>
                          </p:cTn>
                        </p:par>
                        <p:par>
                          <p:cTn id="21" fill="hold">
                            <p:stCondLst>
                              <p:cond delay="1500"/>
                            </p:stCondLst>
                            <p:childTnLst>
                              <p:par>
                                <p:cTn id="22" presetID="2" presetClass="entr" presetSubtype="2" fill="hold" grpId="0" nodeType="afterEffect">
                                  <p:stCondLst>
                                    <p:cond delay="0"/>
                                  </p:stCondLst>
                                  <p:childTnLst>
                                    <p:set>
                                      <p:cBhvr>
                                        <p:cTn id="23" dur="1" fill="hold">
                                          <p:stCondLst>
                                            <p:cond delay="0"/>
                                          </p:stCondLst>
                                        </p:cTn>
                                        <p:tgtEl>
                                          <p:spTgt spid="53"/>
                                        </p:tgtEl>
                                        <p:attrNameLst>
                                          <p:attrName>style.visibility</p:attrName>
                                        </p:attrNameLst>
                                      </p:cBhvr>
                                      <p:to>
                                        <p:strVal val="visible"/>
                                      </p:to>
                                    </p:set>
                                    <p:anim calcmode="lin" valueType="num">
                                      <p:cBhvr additive="base">
                                        <p:cTn id="24" dur="500" fill="hold"/>
                                        <p:tgtEl>
                                          <p:spTgt spid="53"/>
                                        </p:tgtEl>
                                        <p:attrNameLst>
                                          <p:attrName>ppt_x</p:attrName>
                                        </p:attrNameLst>
                                      </p:cBhvr>
                                      <p:tavLst>
                                        <p:tav tm="0">
                                          <p:val>
                                            <p:strVal val="1+#ppt_w/2"/>
                                          </p:val>
                                        </p:tav>
                                        <p:tav tm="100000">
                                          <p:val>
                                            <p:strVal val="#ppt_x"/>
                                          </p:val>
                                        </p:tav>
                                      </p:tavLst>
                                    </p:anim>
                                    <p:anim calcmode="lin" valueType="num">
                                      <p:cBhvr additive="base">
                                        <p:cTn id="25" dur="500" fill="hold"/>
                                        <p:tgtEl>
                                          <p:spTgt spid="53"/>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0"/>
                                  </p:stCondLst>
                                  <p:childTnLst>
                                    <p:set>
                                      <p:cBhvr>
                                        <p:cTn id="27" dur="1" fill="hold">
                                          <p:stCondLst>
                                            <p:cond delay="0"/>
                                          </p:stCondLst>
                                        </p:cTn>
                                        <p:tgtEl>
                                          <p:spTgt spid="54"/>
                                        </p:tgtEl>
                                        <p:attrNameLst>
                                          <p:attrName>style.visibility</p:attrName>
                                        </p:attrNameLst>
                                      </p:cBhvr>
                                      <p:to>
                                        <p:strVal val="visible"/>
                                      </p:to>
                                    </p:set>
                                    <p:anim calcmode="lin" valueType="num">
                                      <p:cBhvr additive="base">
                                        <p:cTn id="28" dur="500" fill="hold"/>
                                        <p:tgtEl>
                                          <p:spTgt spid="54"/>
                                        </p:tgtEl>
                                        <p:attrNameLst>
                                          <p:attrName>ppt_x</p:attrName>
                                        </p:attrNameLst>
                                      </p:cBhvr>
                                      <p:tavLst>
                                        <p:tav tm="0">
                                          <p:val>
                                            <p:strVal val="0-#ppt_w/2"/>
                                          </p:val>
                                        </p:tav>
                                        <p:tav tm="100000">
                                          <p:val>
                                            <p:strVal val="#ppt_x"/>
                                          </p:val>
                                        </p:tav>
                                      </p:tavLst>
                                    </p:anim>
                                    <p:anim calcmode="lin" valueType="num">
                                      <p:cBhvr additive="base">
                                        <p:cTn id="29" dur="500" fill="hold"/>
                                        <p:tgtEl>
                                          <p:spTgt spid="54"/>
                                        </p:tgtEl>
                                        <p:attrNameLst>
                                          <p:attrName>ppt_y</p:attrName>
                                        </p:attrNameLst>
                                      </p:cBhvr>
                                      <p:tavLst>
                                        <p:tav tm="0">
                                          <p:val>
                                            <p:strVal val="#ppt_y"/>
                                          </p:val>
                                        </p:tav>
                                        <p:tav tm="100000">
                                          <p:val>
                                            <p:strVal val="#ppt_y"/>
                                          </p:val>
                                        </p:tav>
                                      </p:tavLst>
                                    </p:anim>
                                  </p:childTnLst>
                                </p:cTn>
                              </p:par>
                            </p:childTnLst>
                          </p:cTn>
                        </p:par>
                        <p:par>
                          <p:cTn id="30" fill="hold">
                            <p:stCondLst>
                              <p:cond delay="2000"/>
                            </p:stCondLst>
                            <p:childTnLst>
                              <p:par>
                                <p:cTn id="31" presetID="16" presetClass="entr" presetSubtype="21" fill="hold" grpId="0" nodeType="afterEffect">
                                  <p:stCondLst>
                                    <p:cond delay="0"/>
                                  </p:stCondLst>
                                  <p:childTnLst>
                                    <p:set>
                                      <p:cBhvr>
                                        <p:cTn id="32" dur="1" fill="hold">
                                          <p:stCondLst>
                                            <p:cond delay="0"/>
                                          </p:stCondLst>
                                        </p:cTn>
                                        <p:tgtEl>
                                          <p:spTgt spid="46"/>
                                        </p:tgtEl>
                                        <p:attrNameLst>
                                          <p:attrName>style.visibility</p:attrName>
                                        </p:attrNameLst>
                                      </p:cBhvr>
                                      <p:to>
                                        <p:strVal val="visible"/>
                                      </p:to>
                                    </p:set>
                                    <p:animEffect transition="in" filter="barn(inVertical)">
                                      <p:cBhvr>
                                        <p:cTn id="33" dur="500"/>
                                        <p:tgtEl>
                                          <p:spTgt spid="46"/>
                                        </p:tgtEl>
                                      </p:cBhvr>
                                    </p:animEffect>
                                  </p:childTnLst>
                                </p:cTn>
                              </p:par>
                              <p:par>
                                <p:cTn id="34" presetID="16" presetClass="entr" presetSubtype="21" fill="hold" grpId="0" nodeType="withEffect">
                                  <p:stCondLst>
                                    <p:cond delay="0"/>
                                  </p:stCondLst>
                                  <p:childTnLst>
                                    <p:set>
                                      <p:cBhvr>
                                        <p:cTn id="35" dur="1" fill="hold">
                                          <p:stCondLst>
                                            <p:cond delay="0"/>
                                          </p:stCondLst>
                                        </p:cTn>
                                        <p:tgtEl>
                                          <p:spTgt spid="50"/>
                                        </p:tgtEl>
                                        <p:attrNameLst>
                                          <p:attrName>style.visibility</p:attrName>
                                        </p:attrNameLst>
                                      </p:cBhvr>
                                      <p:to>
                                        <p:strVal val="visible"/>
                                      </p:to>
                                    </p:set>
                                    <p:animEffect transition="in" filter="barn(inVertical)">
                                      <p:cBhvr>
                                        <p:cTn id="36" dur="500"/>
                                        <p:tgtEl>
                                          <p:spTgt spid="50"/>
                                        </p:tgtEl>
                                      </p:cBhvr>
                                    </p:animEffect>
                                  </p:childTnLst>
                                </p:cTn>
                              </p:par>
                              <p:par>
                                <p:cTn id="37" presetID="16" presetClass="entr" presetSubtype="21" fill="hold" grpId="0" nodeType="withEffect">
                                  <p:stCondLst>
                                    <p:cond delay="300"/>
                                  </p:stCondLst>
                                  <p:childTnLst>
                                    <p:set>
                                      <p:cBhvr>
                                        <p:cTn id="38" dur="1" fill="hold">
                                          <p:stCondLst>
                                            <p:cond delay="0"/>
                                          </p:stCondLst>
                                        </p:cTn>
                                        <p:tgtEl>
                                          <p:spTgt spid="48"/>
                                        </p:tgtEl>
                                        <p:attrNameLst>
                                          <p:attrName>style.visibility</p:attrName>
                                        </p:attrNameLst>
                                      </p:cBhvr>
                                      <p:to>
                                        <p:strVal val="visible"/>
                                      </p:to>
                                    </p:set>
                                    <p:animEffect transition="in" filter="barn(inVertical)">
                                      <p:cBhvr>
                                        <p:cTn id="39" dur="500"/>
                                        <p:tgtEl>
                                          <p:spTgt spid="48"/>
                                        </p:tgtEl>
                                      </p:cBhvr>
                                    </p:animEffect>
                                  </p:childTnLst>
                                </p:cTn>
                              </p:par>
                              <p:par>
                                <p:cTn id="40" presetID="16" presetClass="entr" presetSubtype="21" fill="hold" grpId="0" nodeType="withEffect">
                                  <p:stCondLst>
                                    <p:cond delay="300"/>
                                  </p:stCondLst>
                                  <p:childTnLst>
                                    <p:set>
                                      <p:cBhvr>
                                        <p:cTn id="41" dur="1" fill="hold">
                                          <p:stCondLst>
                                            <p:cond delay="0"/>
                                          </p:stCondLst>
                                        </p:cTn>
                                        <p:tgtEl>
                                          <p:spTgt spid="51"/>
                                        </p:tgtEl>
                                        <p:attrNameLst>
                                          <p:attrName>style.visibility</p:attrName>
                                        </p:attrNameLst>
                                      </p:cBhvr>
                                      <p:to>
                                        <p:strVal val="visible"/>
                                      </p:to>
                                    </p:set>
                                    <p:animEffect transition="in" filter="barn(inVertical)">
                                      <p:cBhvr>
                                        <p:cTn id="42" dur="500"/>
                                        <p:tgtEl>
                                          <p:spTgt spid="51"/>
                                        </p:tgtEl>
                                      </p:cBhvr>
                                    </p:animEffect>
                                  </p:childTnLst>
                                </p:cTn>
                              </p:par>
                              <p:par>
                                <p:cTn id="43" presetID="16" presetClass="entr" presetSubtype="21" fill="hold" grpId="0" nodeType="withEffect">
                                  <p:stCondLst>
                                    <p:cond delay="600"/>
                                  </p:stCondLst>
                                  <p:childTnLst>
                                    <p:set>
                                      <p:cBhvr>
                                        <p:cTn id="44" dur="1" fill="hold">
                                          <p:stCondLst>
                                            <p:cond delay="0"/>
                                          </p:stCondLst>
                                        </p:cTn>
                                        <p:tgtEl>
                                          <p:spTgt spid="49"/>
                                        </p:tgtEl>
                                        <p:attrNameLst>
                                          <p:attrName>style.visibility</p:attrName>
                                        </p:attrNameLst>
                                      </p:cBhvr>
                                      <p:to>
                                        <p:strVal val="visible"/>
                                      </p:to>
                                    </p:set>
                                    <p:animEffect transition="in" filter="barn(inVertical)">
                                      <p:cBhvr>
                                        <p:cTn id="45" dur="500"/>
                                        <p:tgtEl>
                                          <p:spTgt spid="49"/>
                                        </p:tgtEl>
                                      </p:cBhvr>
                                    </p:animEffect>
                                  </p:childTnLst>
                                </p:cTn>
                              </p:par>
                              <p:par>
                                <p:cTn id="46" presetID="16" presetClass="entr" presetSubtype="21" fill="hold" grpId="0" nodeType="withEffect">
                                  <p:stCondLst>
                                    <p:cond delay="600"/>
                                  </p:stCondLst>
                                  <p:childTnLst>
                                    <p:set>
                                      <p:cBhvr>
                                        <p:cTn id="47" dur="1" fill="hold">
                                          <p:stCondLst>
                                            <p:cond delay="0"/>
                                          </p:stCondLst>
                                        </p:cTn>
                                        <p:tgtEl>
                                          <p:spTgt spid="52"/>
                                        </p:tgtEl>
                                        <p:attrNameLst>
                                          <p:attrName>style.visibility</p:attrName>
                                        </p:attrNameLst>
                                      </p:cBhvr>
                                      <p:to>
                                        <p:strVal val="visible"/>
                                      </p:to>
                                    </p:set>
                                    <p:animEffect transition="in" filter="barn(inVertical)">
                                      <p:cBhvr>
                                        <p:cTn id="48"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8" grpId="0"/>
      <p:bldP spid="49" grpId="0"/>
      <p:bldP spid="50" grpId="0"/>
      <p:bldP spid="51" grpId="0"/>
      <p:bldP spid="52" grpId="0"/>
      <p:bldP spid="53" grpId="0"/>
      <p:bldP spid="5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id="{829E3BF4-2003-4A71-BE26-FB730F0CD7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pic>
        <p:nvPicPr>
          <p:cNvPr id="7" name="图片 6">
            <a:extLst>
              <a:ext uri="{FF2B5EF4-FFF2-40B4-BE49-F238E27FC236}">
                <a16:creationId xmlns:a16="http://schemas.microsoft.com/office/drawing/2014/main" id="{CC78DE4F-567C-42BB-A110-8F862828A31A}"/>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28818" b="73022" l="36658" r="57011"/>
                    </a14:imgEffect>
                  </a14:imgLayer>
                </a14:imgProps>
              </a:ext>
              <a:ext uri="{28A0092B-C50C-407E-A947-70E740481C1C}">
                <a14:useLocalDpi xmlns:a14="http://schemas.microsoft.com/office/drawing/2010/main" val="0"/>
              </a:ext>
            </a:extLst>
          </a:blip>
          <a:srcRect l="34114" t="34925" r="40445" b="21454"/>
          <a:stretch/>
        </p:blipFill>
        <p:spPr>
          <a:xfrm>
            <a:off x="3333120" y="1169740"/>
            <a:ext cx="3168352" cy="3240360"/>
          </a:xfrm>
          <a:prstGeom prst="rect">
            <a:avLst/>
          </a:prstGeom>
        </p:spPr>
      </p:pic>
      <p:pic>
        <p:nvPicPr>
          <p:cNvPr id="15" name="图片 14">
            <a:extLst>
              <a:ext uri="{FF2B5EF4-FFF2-40B4-BE49-F238E27FC236}">
                <a16:creationId xmlns:a16="http://schemas.microsoft.com/office/drawing/2014/main" id="{75EB732A-369D-4DF1-A0F6-33F83E8AAFED}"/>
              </a:ext>
            </a:extLst>
          </p:cNvPr>
          <p:cNvPicPr>
            <a:picLocks noChangeAspect="1"/>
          </p:cNvPicPr>
          <p:nvPr/>
        </p:nvPicPr>
        <p:blipFill rotWithShape="1">
          <a:blip r:embed="rId6">
            <a:extLst>
              <a:ext uri="{28A0092B-C50C-407E-A947-70E740481C1C}">
                <a14:useLocalDpi xmlns:a14="http://schemas.microsoft.com/office/drawing/2010/main" val="0"/>
              </a:ext>
            </a:extLst>
          </a:blip>
          <a:srcRect l="61220" t="25204" b="10817"/>
          <a:stretch/>
        </p:blipFill>
        <p:spPr>
          <a:xfrm>
            <a:off x="6372201" y="1168388"/>
            <a:ext cx="2771800" cy="2727554"/>
          </a:xfrm>
          <a:prstGeom prst="rect">
            <a:avLst/>
          </a:prstGeom>
        </p:spPr>
      </p:pic>
      <p:pic>
        <p:nvPicPr>
          <p:cNvPr id="16" name="图片 15">
            <a:extLst>
              <a:ext uri="{FF2B5EF4-FFF2-40B4-BE49-F238E27FC236}">
                <a16:creationId xmlns:a16="http://schemas.microsoft.com/office/drawing/2014/main" id="{CFB01765-414E-4D91-8C6A-41B9082CB0DF}"/>
              </a:ext>
            </a:extLst>
          </p:cNvPr>
          <p:cNvPicPr>
            <a:picLocks noChangeAspect="1"/>
          </p:cNvPicPr>
          <p:nvPr/>
        </p:nvPicPr>
        <p:blipFill rotWithShape="1">
          <a:blip r:embed="rId6">
            <a:extLst>
              <a:ext uri="{28A0092B-C50C-407E-A947-70E740481C1C}">
                <a14:useLocalDpi xmlns:a14="http://schemas.microsoft.com/office/drawing/2010/main" val="0"/>
              </a:ext>
            </a:extLst>
          </a:blip>
          <a:srcRect t="26173" r="64152" b="15664"/>
          <a:stretch/>
        </p:blipFill>
        <p:spPr>
          <a:xfrm>
            <a:off x="242727" y="296220"/>
            <a:ext cx="5010497" cy="4848868"/>
          </a:xfrm>
          <a:prstGeom prst="rect">
            <a:avLst/>
          </a:prstGeom>
        </p:spPr>
      </p:pic>
      <p:sp>
        <p:nvSpPr>
          <p:cNvPr id="8" name="文本框 158">
            <a:extLst>
              <a:ext uri="{FF2B5EF4-FFF2-40B4-BE49-F238E27FC236}">
                <a16:creationId xmlns:a16="http://schemas.microsoft.com/office/drawing/2014/main" id="{4CE51012-EC09-4BDA-97D4-2683F994AB25}"/>
              </a:ext>
            </a:extLst>
          </p:cNvPr>
          <p:cNvSpPr txBox="1"/>
          <p:nvPr/>
        </p:nvSpPr>
        <p:spPr>
          <a:xfrm>
            <a:off x="4578440" y="144016"/>
            <a:ext cx="979323" cy="1081330"/>
          </a:xfrm>
          <a:prstGeom prst="rect">
            <a:avLst/>
          </a:prstGeom>
          <a:noFill/>
        </p:spPr>
        <p:txBody>
          <a:bodyPr wrap="none" lIns="65032" tIns="32516" rIns="65032" bIns="32516" rtlCol="0">
            <a:spAutoFit/>
          </a:bodyPr>
          <a:lstStyle/>
          <a:p>
            <a:r>
              <a:rPr kumimoji="1" lang="zh-CN" altLang="en-US" sz="6600" b="1" dirty="0">
                <a:solidFill>
                  <a:schemeClr val="tx1">
                    <a:lumMod val="75000"/>
                    <a:lumOff val="25000"/>
                  </a:schemeClr>
                </a:solidFill>
                <a:latin typeface="华文行楷" panose="02010800040101010101" pitchFamily="2" charset="-122"/>
                <a:ea typeface="华文行楷" panose="02010800040101010101" pitchFamily="2" charset="-122"/>
              </a:rPr>
              <a:t>谢</a:t>
            </a:r>
          </a:p>
        </p:txBody>
      </p:sp>
      <p:sp>
        <p:nvSpPr>
          <p:cNvPr id="9" name="文本框 158">
            <a:extLst>
              <a:ext uri="{FF2B5EF4-FFF2-40B4-BE49-F238E27FC236}">
                <a16:creationId xmlns:a16="http://schemas.microsoft.com/office/drawing/2014/main" id="{C5D7794A-C9D2-4575-9262-28B9BECB3FCF}"/>
              </a:ext>
            </a:extLst>
          </p:cNvPr>
          <p:cNvSpPr txBox="1"/>
          <p:nvPr/>
        </p:nvSpPr>
        <p:spPr>
          <a:xfrm>
            <a:off x="5023924" y="763875"/>
            <a:ext cx="1158860" cy="1296773"/>
          </a:xfrm>
          <a:prstGeom prst="rect">
            <a:avLst/>
          </a:prstGeom>
          <a:noFill/>
        </p:spPr>
        <p:txBody>
          <a:bodyPr wrap="none" lIns="65032" tIns="32516" rIns="65032" bIns="32516" rtlCol="0">
            <a:spAutoFit/>
          </a:bodyPr>
          <a:lstStyle/>
          <a:p>
            <a:r>
              <a:rPr kumimoji="1" lang="zh-CN" altLang="en-US" sz="8000" b="1" dirty="0">
                <a:solidFill>
                  <a:schemeClr val="tx1">
                    <a:lumMod val="75000"/>
                    <a:lumOff val="25000"/>
                  </a:schemeClr>
                </a:solidFill>
                <a:latin typeface="华文行楷" panose="02010800040101010101" pitchFamily="2" charset="-122"/>
                <a:ea typeface="华文行楷" panose="02010800040101010101" pitchFamily="2" charset="-122"/>
              </a:rPr>
              <a:t>谢</a:t>
            </a:r>
          </a:p>
        </p:txBody>
      </p:sp>
      <p:sp>
        <p:nvSpPr>
          <p:cNvPr id="11" name="文本框 158">
            <a:extLst>
              <a:ext uri="{FF2B5EF4-FFF2-40B4-BE49-F238E27FC236}">
                <a16:creationId xmlns:a16="http://schemas.microsoft.com/office/drawing/2014/main" id="{E61D2260-FEAD-4307-A1CD-3BF9CB97ADFC}"/>
              </a:ext>
            </a:extLst>
          </p:cNvPr>
          <p:cNvSpPr txBox="1"/>
          <p:nvPr/>
        </p:nvSpPr>
        <p:spPr>
          <a:xfrm>
            <a:off x="4767336" y="1604602"/>
            <a:ext cx="1056267" cy="1173663"/>
          </a:xfrm>
          <a:prstGeom prst="rect">
            <a:avLst/>
          </a:prstGeom>
          <a:noFill/>
        </p:spPr>
        <p:txBody>
          <a:bodyPr wrap="none" lIns="65032" tIns="32516" rIns="65032" bIns="32516" rtlCol="0">
            <a:spAutoFit/>
          </a:bodyPr>
          <a:lstStyle/>
          <a:p>
            <a:r>
              <a:rPr kumimoji="1" lang="zh-CN" altLang="en-US" sz="7200" b="1" dirty="0">
                <a:solidFill>
                  <a:schemeClr val="tx1">
                    <a:lumMod val="75000"/>
                    <a:lumOff val="25000"/>
                  </a:schemeClr>
                </a:solidFill>
                <a:latin typeface="华文行楷" panose="02010800040101010101" pitchFamily="2" charset="-122"/>
                <a:ea typeface="华文行楷" panose="02010800040101010101" pitchFamily="2" charset="-122"/>
              </a:rPr>
              <a:t>观</a:t>
            </a:r>
          </a:p>
        </p:txBody>
      </p:sp>
      <p:sp>
        <p:nvSpPr>
          <p:cNvPr id="12" name="文本框 158">
            <a:extLst>
              <a:ext uri="{FF2B5EF4-FFF2-40B4-BE49-F238E27FC236}">
                <a16:creationId xmlns:a16="http://schemas.microsoft.com/office/drawing/2014/main" id="{F821083B-5BBD-4C31-A073-732BB31934C6}"/>
              </a:ext>
            </a:extLst>
          </p:cNvPr>
          <p:cNvSpPr txBox="1"/>
          <p:nvPr/>
        </p:nvSpPr>
        <p:spPr>
          <a:xfrm>
            <a:off x="5437081" y="2060648"/>
            <a:ext cx="1056267" cy="1173663"/>
          </a:xfrm>
          <a:prstGeom prst="rect">
            <a:avLst/>
          </a:prstGeom>
          <a:noFill/>
        </p:spPr>
        <p:txBody>
          <a:bodyPr wrap="none" lIns="65032" tIns="32516" rIns="65032" bIns="32516" rtlCol="0">
            <a:spAutoFit/>
          </a:bodyPr>
          <a:lstStyle/>
          <a:p>
            <a:r>
              <a:rPr kumimoji="1" lang="zh-CN" altLang="en-US" sz="7200" b="1" dirty="0">
                <a:solidFill>
                  <a:schemeClr val="tx1">
                    <a:lumMod val="75000"/>
                    <a:lumOff val="25000"/>
                  </a:schemeClr>
                </a:solidFill>
                <a:latin typeface="华文行楷" panose="02010800040101010101" pitchFamily="2" charset="-122"/>
                <a:ea typeface="华文行楷" panose="02010800040101010101" pitchFamily="2" charset="-122"/>
              </a:rPr>
              <a:t>看</a:t>
            </a:r>
          </a:p>
        </p:txBody>
      </p:sp>
    </p:spTree>
    <p:extLst>
      <p:ext uri="{BB962C8B-B14F-4D97-AF65-F5344CB8AC3E}">
        <p14:creationId xmlns:p14="http://schemas.microsoft.com/office/powerpoint/2010/main" val="1779207112"/>
      </p:ext>
    </p:extLst>
  </p:cSld>
  <p:clrMapOvr>
    <a:masterClrMapping/>
  </p:clrMapOvr>
  <mc:AlternateContent xmlns:mc="http://schemas.openxmlformats.org/markup-compatibility/2006" xmlns:p14="http://schemas.microsoft.com/office/powerpoint/2010/main">
    <mc:Choice Requires="p14">
      <p:transition spd="slow" p14:dur="3000" advClick="0" advTm="0">
        <p14:shre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528"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 calcmode="lin" valueType="num">
                                      <p:cBhvr>
                                        <p:cTn id="21" dur="500" fill="hold"/>
                                        <p:tgtEl>
                                          <p:spTgt spid="7"/>
                                        </p:tgtEl>
                                        <p:attrNameLst>
                                          <p:attrName>ppt_x</p:attrName>
                                        </p:attrNameLst>
                                      </p:cBhvr>
                                      <p:tavLst>
                                        <p:tav tm="0">
                                          <p:val>
                                            <p:fltVal val="0.5"/>
                                          </p:val>
                                        </p:tav>
                                        <p:tav tm="100000">
                                          <p:val>
                                            <p:strVal val="#ppt_x"/>
                                          </p:val>
                                        </p:tav>
                                      </p:tavLst>
                                    </p:anim>
                                    <p:anim calcmode="lin" valueType="num">
                                      <p:cBhvr>
                                        <p:cTn id="22" dur="500" fill="hold"/>
                                        <p:tgtEl>
                                          <p:spTgt spid="7"/>
                                        </p:tgtEl>
                                        <p:attrNameLst>
                                          <p:attrName>ppt_y</p:attrName>
                                        </p:attrNameLst>
                                      </p:cBhvr>
                                      <p:tavLst>
                                        <p:tav tm="0">
                                          <p:val>
                                            <p:fltVal val="0.5"/>
                                          </p:val>
                                        </p:tav>
                                        <p:tav tm="100000">
                                          <p:val>
                                            <p:strVal val="#ppt_y"/>
                                          </p:val>
                                        </p:tav>
                                      </p:tavLst>
                                    </p:anim>
                                  </p:childTnLst>
                                </p:cTn>
                              </p:par>
                              <p:par>
                                <p:cTn id="23" presetID="23" presetClass="entr" presetSubtype="528"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500" fill="hold"/>
                                        <p:tgtEl>
                                          <p:spTgt spid="8"/>
                                        </p:tgtEl>
                                        <p:attrNameLst>
                                          <p:attrName>ppt_w</p:attrName>
                                        </p:attrNameLst>
                                      </p:cBhvr>
                                      <p:tavLst>
                                        <p:tav tm="0">
                                          <p:val>
                                            <p:fltVal val="0"/>
                                          </p:val>
                                        </p:tav>
                                        <p:tav tm="100000">
                                          <p:val>
                                            <p:strVal val="#ppt_w"/>
                                          </p:val>
                                        </p:tav>
                                      </p:tavLst>
                                    </p:anim>
                                    <p:anim calcmode="lin" valueType="num">
                                      <p:cBhvr>
                                        <p:cTn id="26" dur="500" fill="hold"/>
                                        <p:tgtEl>
                                          <p:spTgt spid="8"/>
                                        </p:tgtEl>
                                        <p:attrNameLst>
                                          <p:attrName>ppt_h</p:attrName>
                                        </p:attrNameLst>
                                      </p:cBhvr>
                                      <p:tavLst>
                                        <p:tav tm="0">
                                          <p:val>
                                            <p:fltVal val="0"/>
                                          </p:val>
                                        </p:tav>
                                        <p:tav tm="100000">
                                          <p:val>
                                            <p:strVal val="#ppt_h"/>
                                          </p:val>
                                        </p:tav>
                                      </p:tavLst>
                                    </p:anim>
                                    <p:anim calcmode="lin" valueType="num">
                                      <p:cBhvr>
                                        <p:cTn id="27" dur="500" fill="hold"/>
                                        <p:tgtEl>
                                          <p:spTgt spid="8"/>
                                        </p:tgtEl>
                                        <p:attrNameLst>
                                          <p:attrName>ppt_x</p:attrName>
                                        </p:attrNameLst>
                                      </p:cBhvr>
                                      <p:tavLst>
                                        <p:tav tm="0">
                                          <p:val>
                                            <p:fltVal val="0.5"/>
                                          </p:val>
                                        </p:tav>
                                        <p:tav tm="100000">
                                          <p:val>
                                            <p:strVal val="#ppt_x"/>
                                          </p:val>
                                        </p:tav>
                                      </p:tavLst>
                                    </p:anim>
                                    <p:anim calcmode="lin" valueType="num">
                                      <p:cBhvr>
                                        <p:cTn id="28" dur="500" fill="hold"/>
                                        <p:tgtEl>
                                          <p:spTgt spid="8"/>
                                        </p:tgtEl>
                                        <p:attrNameLst>
                                          <p:attrName>ppt_y</p:attrName>
                                        </p:attrNameLst>
                                      </p:cBhvr>
                                      <p:tavLst>
                                        <p:tav tm="0">
                                          <p:val>
                                            <p:fltVal val="0.5"/>
                                          </p:val>
                                        </p:tav>
                                        <p:tav tm="100000">
                                          <p:val>
                                            <p:strVal val="#ppt_y"/>
                                          </p:val>
                                        </p:tav>
                                      </p:tavLst>
                                    </p:anim>
                                  </p:childTnLst>
                                </p:cTn>
                              </p:par>
                              <p:par>
                                <p:cTn id="29" presetID="23" presetClass="entr" presetSubtype="528"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500" fill="hold"/>
                                        <p:tgtEl>
                                          <p:spTgt spid="9"/>
                                        </p:tgtEl>
                                        <p:attrNameLst>
                                          <p:attrName>ppt_w</p:attrName>
                                        </p:attrNameLst>
                                      </p:cBhvr>
                                      <p:tavLst>
                                        <p:tav tm="0">
                                          <p:val>
                                            <p:fltVal val="0"/>
                                          </p:val>
                                        </p:tav>
                                        <p:tav tm="100000">
                                          <p:val>
                                            <p:strVal val="#ppt_w"/>
                                          </p:val>
                                        </p:tav>
                                      </p:tavLst>
                                    </p:anim>
                                    <p:anim calcmode="lin" valueType="num">
                                      <p:cBhvr>
                                        <p:cTn id="32" dur="500" fill="hold"/>
                                        <p:tgtEl>
                                          <p:spTgt spid="9"/>
                                        </p:tgtEl>
                                        <p:attrNameLst>
                                          <p:attrName>ppt_h</p:attrName>
                                        </p:attrNameLst>
                                      </p:cBhvr>
                                      <p:tavLst>
                                        <p:tav tm="0">
                                          <p:val>
                                            <p:fltVal val="0"/>
                                          </p:val>
                                        </p:tav>
                                        <p:tav tm="100000">
                                          <p:val>
                                            <p:strVal val="#ppt_h"/>
                                          </p:val>
                                        </p:tav>
                                      </p:tavLst>
                                    </p:anim>
                                    <p:anim calcmode="lin" valueType="num">
                                      <p:cBhvr>
                                        <p:cTn id="33" dur="500" fill="hold"/>
                                        <p:tgtEl>
                                          <p:spTgt spid="9"/>
                                        </p:tgtEl>
                                        <p:attrNameLst>
                                          <p:attrName>ppt_x</p:attrName>
                                        </p:attrNameLst>
                                      </p:cBhvr>
                                      <p:tavLst>
                                        <p:tav tm="0">
                                          <p:val>
                                            <p:fltVal val="0.5"/>
                                          </p:val>
                                        </p:tav>
                                        <p:tav tm="100000">
                                          <p:val>
                                            <p:strVal val="#ppt_x"/>
                                          </p:val>
                                        </p:tav>
                                      </p:tavLst>
                                    </p:anim>
                                    <p:anim calcmode="lin" valueType="num">
                                      <p:cBhvr>
                                        <p:cTn id="34" dur="500" fill="hold"/>
                                        <p:tgtEl>
                                          <p:spTgt spid="9"/>
                                        </p:tgtEl>
                                        <p:attrNameLst>
                                          <p:attrName>ppt_y</p:attrName>
                                        </p:attrNameLst>
                                      </p:cBhvr>
                                      <p:tavLst>
                                        <p:tav tm="0">
                                          <p:val>
                                            <p:fltVal val="0.5"/>
                                          </p:val>
                                        </p:tav>
                                        <p:tav tm="100000">
                                          <p:val>
                                            <p:strVal val="#ppt_y"/>
                                          </p:val>
                                        </p:tav>
                                      </p:tavLst>
                                    </p:anim>
                                  </p:childTnLst>
                                </p:cTn>
                              </p:par>
                              <p:par>
                                <p:cTn id="35" presetID="23" presetClass="entr" presetSubtype="528"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500" fill="hold"/>
                                        <p:tgtEl>
                                          <p:spTgt spid="11"/>
                                        </p:tgtEl>
                                        <p:attrNameLst>
                                          <p:attrName>ppt_w</p:attrName>
                                        </p:attrNameLst>
                                      </p:cBhvr>
                                      <p:tavLst>
                                        <p:tav tm="0">
                                          <p:val>
                                            <p:fltVal val="0"/>
                                          </p:val>
                                        </p:tav>
                                        <p:tav tm="100000">
                                          <p:val>
                                            <p:strVal val="#ppt_w"/>
                                          </p:val>
                                        </p:tav>
                                      </p:tavLst>
                                    </p:anim>
                                    <p:anim calcmode="lin" valueType="num">
                                      <p:cBhvr>
                                        <p:cTn id="38" dur="500" fill="hold"/>
                                        <p:tgtEl>
                                          <p:spTgt spid="11"/>
                                        </p:tgtEl>
                                        <p:attrNameLst>
                                          <p:attrName>ppt_h</p:attrName>
                                        </p:attrNameLst>
                                      </p:cBhvr>
                                      <p:tavLst>
                                        <p:tav tm="0">
                                          <p:val>
                                            <p:fltVal val="0"/>
                                          </p:val>
                                        </p:tav>
                                        <p:tav tm="100000">
                                          <p:val>
                                            <p:strVal val="#ppt_h"/>
                                          </p:val>
                                        </p:tav>
                                      </p:tavLst>
                                    </p:anim>
                                    <p:anim calcmode="lin" valueType="num">
                                      <p:cBhvr>
                                        <p:cTn id="39" dur="500" fill="hold"/>
                                        <p:tgtEl>
                                          <p:spTgt spid="11"/>
                                        </p:tgtEl>
                                        <p:attrNameLst>
                                          <p:attrName>ppt_x</p:attrName>
                                        </p:attrNameLst>
                                      </p:cBhvr>
                                      <p:tavLst>
                                        <p:tav tm="0">
                                          <p:val>
                                            <p:fltVal val="0.5"/>
                                          </p:val>
                                        </p:tav>
                                        <p:tav tm="100000">
                                          <p:val>
                                            <p:strVal val="#ppt_x"/>
                                          </p:val>
                                        </p:tav>
                                      </p:tavLst>
                                    </p:anim>
                                    <p:anim calcmode="lin" valueType="num">
                                      <p:cBhvr>
                                        <p:cTn id="40" dur="500" fill="hold"/>
                                        <p:tgtEl>
                                          <p:spTgt spid="11"/>
                                        </p:tgtEl>
                                        <p:attrNameLst>
                                          <p:attrName>ppt_y</p:attrName>
                                        </p:attrNameLst>
                                      </p:cBhvr>
                                      <p:tavLst>
                                        <p:tav tm="0">
                                          <p:val>
                                            <p:fltVal val="0.5"/>
                                          </p:val>
                                        </p:tav>
                                        <p:tav tm="100000">
                                          <p:val>
                                            <p:strVal val="#ppt_y"/>
                                          </p:val>
                                        </p:tav>
                                      </p:tavLst>
                                    </p:anim>
                                  </p:childTnLst>
                                </p:cTn>
                              </p:par>
                              <p:par>
                                <p:cTn id="41" presetID="23" presetClass="entr" presetSubtype="528"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p:cTn id="43" dur="500" fill="hold"/>
                                        <p:tgtEl>
                                          <p:spTgt spid="12"/>
                                        </p:tgtEl>
                                        <p:attrNameLst>
                                          <p:attrName>ppt_w</p:attrName>
                                        </p:attrNameLst>
                                      </p:cBhvr>
                                      <p:tavLst>
                                        <p:tav tm="0">
                                          <p:val>
                                            <p:fltVal val="0"/>
                                          </p:val>
                                        </p:tav>
                                        <p:tav tm="100000">
                                          <p:val>
                                            <p:strVal val="#ppt_w"/>
                                          </p:val>
                                        </p:tav>
                                      </p:tavLst>
                                    </p:anim>
                                    <p:anim calcmode="lin" valueType="num">
                                      <p:cBhvr>
                                        <p:cTn id="44" dur="500" fill="hold"/>
                                        <p:tgtEl>
                                          <p:spTgt spid="12"/>
                                        </p:tgtEl>
                                        <p:attrNameLst>
                                          <p:attrName>ppt_h</p:attrName>
                                        </p:attrNameLst>
                                      </p:cBhvr>
                                      <p:tavLst>
                                        <p:tav tm="0">
                                          <p:val>
                                            <p:fltVal val="0"/>
                                          </p:val>
                                        </p:tav>
                                        <p:tav tm="100000">
                                          <p:val>
                                            <p:strVal val="#ppt_h"/>
                                          </p:val>
                                        </p:tav>
                                      </p:tavLst>
                                    </p:anim>
                                    <p:anim calcmode="lin" valueType="num">
                                      <p:cBhvr>
                                        <p:cTn id="45" dur="500" fill="hold"/>
                                        <p:tgtEl>
                                          <p:spTgt spid="12"/>
                                        </p:tgtEl>
                                        <p:attrNameLst>
                                          <p:attrName>ppt_x</p:attrName>
                                        </p:attrNameLst>
                                      </p:cBhvr>
                                      <p:tavLst>
                                        <p:tav tm="0">
                                          <p:val>
                                            <p:fltVal val="0.5"/>
                                          </p:val>
                                        </p:tav>
                                        <p:tav tm="100000">
                                          <p:val>
                                            <p:strVal val="#ppt_x"/>
                                          </p:val>
                                        </p:tav>
                                      </p:tavLst>
                                    </p:anim>
                                    <p:anim calcmode="lin" valueType="num">
                                      <p:cBhvr>
                                        <p:cTn id="46" dur="500" fill="hold"/>
                                        <p:tgtEl>
                                          <p:spTgt spid="12"/>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1" grpId="0"/>
      <p:bldP spid="12" grpId="0"/>
    </p:bldLst>
  </p:timing>
</p:sld>
</file>

<file path=ppt/tags/tag1.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AUTOCOLOR" val="TRUE"/>
  <p:tag name="MH_TYPE" val="CONTENTS"/>
  <p:tag name="ID" val="545819"/>
</p:tagLst>
</file>

<file path=ppt/tags/tag2.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ENTRY"/>
  <p:tag name="ID" val="545819"/>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NUMBER"/>
  <p:tag name="ID" val="545819"/>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OTHERS"/>
  <p:tag name="ID" val="545819"/>
</p:tagLst>
</file>

<file path=ppt/tags/tag5.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ENTRY"/>
  <p:tag name="ID" val="545819"/>
  <p:tag name="MH_ORDER" val="3"/>
</p:tagLst>
</file>

<file path=ppt/tags/tag6.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NUMBER"/>
  <p:tag name="ID" val="545819"/>
  <p:tag name="MH_ORDER" val="3"/>
</p:tagLst>
</file>

<file path=ppt/tags/tag7.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ENTRY"/>
  <p:tag name="ID" val="545819"/>
  <p:tag name="MH_ORDER" val="2"/>
</p:tagLst>
</file>

<file path=ppt/tags/tag8.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NUMBER"/>
  <p:tag name="ID" val="545819"/>
  <p:tag name="MH_ORDER" val="2"/>
</p:tagLst>
</file>

<file path=ppt/tags/tag9.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NUMBER"/>
  <p:tag name="ID" val="545819"/>
  <p:tag name="MH_ORDER" val="4"/>
</p:tagLst>
</file>

<file path=ppt/tags/tag10.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OTHERS"/>
  <p:tag name="ID" val="545819"/>
</p:tagLst>
</file>

<file path=ppt/tags/tag11.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OTHERS"/>
  <p:tag name="ID" val="545819"/>
</p:tagLst>
</file>

<file path=ppt/tags/tag12.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OTHERS"/>
  <p:tag name="ID" val="545819"/>
</p:tagLst>
</file>

<file path=ppt/tags/tag13.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ENTRY"/>
  <p:tag name="ID" val="545819"/>
  <p:tag name="MH_ORDER" val="4"/>
</p:tagLst>
</file>

<file path=ppt/tags/tag14.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ENTRY"/>
  <p:tag name="ID" val="545819"/>
  <p:tag name="MH_ORDER" val="1"/>
</p:tagLst>
</file>

<file path=ppt/tags/tag15.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NUMBER"/>
  <p:tag name="ID" val="545819"/>
  <p:tag name="MH_ORDER" val="1"/>
</p:tagLst>
</file>

<file path=ppt/tags/tag16.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OTHERS"/>
  <p:tag name="ID" val="545819"/>
</p:tagLst>
</file>

<file path=ppt/tags/tag17.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ENTRY"/>
  <p:tag name="ID" val="545819"/>
  <p:tag name="MH_ORDER" val="1"/>
</p:tagLst>
</file>

<file path=ppt/tags/tag18.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NUMBER"/>
  <p:tag name="ID" val="545819"/>
  <p:tag name="MH_ORDER" val="1"/>
</p:tagLst>
</file>

<file path=ppt/tags/tag19.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OTHERS"/>
  <p:tag name="ID" val="545819"/>
</p:tagLst>
</file>

<file path=ppt/tags/tag20.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ENTRY"/>
  <p:tag name="ID" val="545819"/>
  <p:tag name="MH_ORDER" val="1"/>
</p:tagLst>
</file>

<file path=ppt/tags/tag21.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NUMBER"/>
  <p:tag name="ID" val="545819"/>
  <p:tag name="MH_ORDER" val="1"/>
</p:tagLst>
</file>

<file path=ppt/tags/tag22.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OTHERS"/>
  <p:tag name="ID" val="545819"/>
</p:tagLst>
</file>

<file path=ppt/tags/tag23.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ENTRY"/>
  <p:tag name="ID" val="545819"/>
  <p:tag name="MH_ORDER" val="1"/>
</p:tagLst>
</file>

<file path=ppt/tags/tag24.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NUMBER"/>
  <p:tag name="ID" val="545819"/>
  <p:tag name="MH_ORDER" val="1"/>
</p:tagLst>
</file>

<file path=ppt/tags/tag25.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OTHERS"/>
  <p:tag name="ID" val="545819"/>
</p:tagLst>
</file>

<file path=ppt/theme/theme1.xml><?xml version="1.0" encoding="utf-8"?>
<a:theme xmlns:a="http://schemas.openxmlformats.org/drawingml/2006/main" name="Office 主题">
  <a:themeElements>
    <a:clrScheme name="自定义 1881">
      <a:dk1>
        <a:sysClr val="windowText" lastClr="000000"/>
      </a:dk1>
      <a:lt1>
        <a:sysClr val="window" lastClr="FFFFFF"/>
      </a:lt1>
      <a:dk2>
        <a:srgbClr val="44546A"/>
      </a:dk2>
      <a:lt2>
        <a:srgbClr val="E7E6E6"/>
      </a:lt2>
      <a:accent1>
        <a:srgbClr val="6F311A"/>
      </a:accent1>
      <a:accent2>
        <a:srgbClr val="DFAA2F"/>
      </a:accent2>
      <a:accent3>
        <a:srgbClr val="6F311A"/>
      </a:accent3>
      <a:accent4>
        <a:srgbClr val="DFAA2F"/>
      </a:accent4>
      <a:accent5>
        <a:srgbClr val="6F311A"/>
      </a:accent5>
      <a:accent6>
        <a:srgbClr val="DFAA2F"/>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Gallery</Template>
  <TotalTime>940</TotalTime>
  <Words>1892</Words>
  <Application>Microsoft Office PowerPoint</Application>
  <PresentationFormat>自定义</PresentationFormat>
  <Paragraphs>209</Paragraphs>
  <Slides>24</Slides>
  <Notes>20</Notes>
  <HiddenSlides>0</HiddenSlides>
  <MMClips>1</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24</vt:i4>
      </vt:variant>
    </vt:vector>
  </HeadingPairs>
  <TitlesOfParts>
    <vt:vector size="37" baseType="lpstr">
      <vt:lpstr>MS PGothic</vt:lpstr>
      <vt:lpstr>华文行楷</vt:lpstr>
      <vt:lpstr>华文黑体</vt:lpstr>
      <vt:lpstr>宋体</vt:lpstr>
      <vt:lpstr>微软雅黑</vt:lpstr>
      <vt:lpstr>Arial</vt:lpstr>
      <vt:lpstr>Calibri</vt:lpstr>
      <vt:lpstr>Lato Light</vt:lpstr>
      <vt:lpstr>Open Sans</vt:lpstr>
      <vt:lpstr>Raleway</vt:lpstr>
      <vt:lpstr>Raleway Light</vt:lpstr>
      <vt:lpstr>Verdana</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08</dc:title>
  <dc:creator>Administrator</dc:creator>
  <cp:lastModifiedBy>小芥末素材</cp:lastModifiedBy>
  <cp:revision>229</cp:revision>
  <dcterms:created xsi:type="dcterms:W3CDTF">2017-06-17T13:16:52Z</dcterms:created>
  <dcterms:modified xsi:type="dcterms:W3CDTF">2017-12-02T06:46:15Z</dcterms:modified>
</cp:coreProperties>
</file>