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7"/>
  </p:notesMasterIdLst>
  <p:handoutMasterIdLst>
    <p:handoutMasterId r:id="rId28"/>
  </p:handoutMasterIdLst>
  <p:sldIdLst>
    <p:sldId id="4833" r:id="rId2"/>
    <p:sldId id="5006" r:id="rId3"/>
    <p:sldId id="5007" r:id="rId4"/>
    <p:sldId id="4997" r:id="rId5"/>
    <p:sldId id="4991" r:id="rId6"/>
    <p:sldId id="5004" r:id="rId7"/>
    <p:sldId id="4992" r:id="rId8"/>
    <p:sldId id="4996" r:id="rId9"/>
    <p:sldId id="5008" r:id="rId10"/>
    <p:sldId id="4998" r:id="rId11"/>
    <p:sldId id="4989" r:id="rId12"/>
    <p:sldId id="5003" r:id="rId13"/>
    <p:sldId id="4995" r:id="rId14"/>
    <p:sldId id="5005" r:id="rId15"/>
    <p:sldId id="5009" r:id="rId16"/>
    <p:sldId id="4986" r:id="rId17"/>
    <p:sldId id="4999" r:id="rId18"/>
    <p:sldId id="4987" r:id="rId19"/>
    <p:sldId id="5001" r:id="rId20"/>
    <p:sldId id="4994" r:id="rId21"/>
    <p:sldId id="5010" r:id="rId22"/>
    <p:sldId id="5000" r:id="rId23"/>
    <p:sldId id="5002" r:id="rId24"/>
    <p:sldId id="4985" r:id="rId25"/>
    <p:sldId id="4984" r:id="rId26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B37D"/>
    <a:srgbClr val="FFFFFF"/>
    <a:srgbClr val="4A6694"/>
    <a:srgbClr val="EDD256"/>
    <a:srgbClr val="EB674B"/>
    <a:srgbClr val="2093D9"/>
    <a:srgbClr val="C00000"/>
    <a:srgbClr val="0070C0"/>
    <a:srgbClr val="166CA3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98" autoAdjust="0"/>
    <p:restoredTop sz="95394" autoAdjust="0"/>
  </p:normalViewPr>
  <p:slideViewPr>
    <p:cSldViewPr>
      <p:cViewPr varScale="1">
        <p:scale>
          <a:sx n="110" d="100"/>
          <a:sy n="110" d="100"/>
        </p:scale>
        <p:origin x="28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32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83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2017/9/27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6794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1708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1705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3530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068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22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00295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3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27824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33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3532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913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9894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9979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6403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77077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49912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88486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88625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8597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35012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9867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76994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57839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2058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5477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69334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2017/9/27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oundRect">
            <a:avLst>
              <a:gd name="adj" fmla="val 0"/>
            </a:avLst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99" t="-5753" r="-3453" b="-17377"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4153702" y="1683420"/>
            <a:ext cx="8280921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7200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禁毒教育</a:t>
            </a:r>
            <a:r>
              <a:rPr lang="en-US" altLang="zh-CN" sz="4400" b="1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POWERPOINT</a:t>
            </a:r>
            <a:endParaRPr lang="zh-CN" altLang="en-US" sz="4400" b="1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4153702" y="1240061"/>
            <a:ext cx="576070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ANTI-DRUG EDUCATION PPT</a:t>
            </a:r>
            <a:endParaRPr lang="zh-CN" altLang="en-US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839" y="810295"/>
            <a:ext cx="2124736" cy="2124736"/>
          </a:xfrm>
          <a:prstGeom prst="rect">
            <a:avLst/>
          </a:prstGeom>
        </p:spPr>
      </p:pic>
      <p:pic>
        <p:nvPicPr>
          <p:cNvPr id="3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24575" y="-16716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557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15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098" grpId="0" animBg="1"/>
      <p:bldP spid="15" grpId="0"/>
      <p:bldP spid="15" grpId="1"/>
      <p:bldP spid="18" grpId="0"/>
      <p:bldP spid="1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MH_Others_1"/>
          <p:cNvCxnSpPr/>
          <p:nvPr>
            <p:custDataLst>
              <p:tags r:id="rId2"/>
            </p:custDataLst>
          </p:nvPr>
        </p:nvCxnSpPr>
        <p:spPr>
          <a:xfrm>
            <a:off x="6429375" y="1071227"/>
            <a:ext cx="0" cy="6161225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MH_Others_2"/>
          <p:cNvSpPr/>
          <p:nvPr>
            <p:custDataLst>
              <p:tags r:id="rId3"/>
            </p:custDataLst>
          </p:nvPr>
        </p:nvSpPr>
        <p:spPr>
          <a:xfrm flipH="1">
            <a:off x="4263630" y="1071225"/>
            <a:ext cx="4331490" cy="895583"/>
          </a:xfrm>
          <a:prstGeom prst="homePlat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4217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21" name="MH_Others_3"/>
          <p:cNvSpPr/>
          <p:nvPr>
            <p:custDataLst>
              <p:tags r:id="rId4"/>
            </p:custDataLst>
          </p:nvPr>
        </p:nvSpPr>
        <p:spPr>
          <a:xfrm>
            <a:off x="6302142" y="7013952"/>
            <a:ext cx="254468" cy="219366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Number_1"/>
          <p:cNvSpPr/>
          <p:nvPr>
            <p:custDataLst>
              <p:tags r:id="rId5"/>
            </p:custDataLst>
          </p:nvPr>
        </p:nvSpPr>
        <p:spPr>
          <a:xfrm>
            <a:off x="6445190" y="2619733"/>
            <a:ext cx="731988" cy="46894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531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01</a:t>
            </a:r>
            <a:endParaRPr lang="zh-CN" altLang="en-US" sz="2531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0" name="MH_Number_2"/>
          <p:cNvSpPr/>
          <p:nvPr>
            <p:custDataLst>
              <p:tags r:id="rId6"/>
            </p:custDataLst>
          </p:nvPr>
        </p:nvSpPr>
        <p:spPr>
          <a:xfrm flipH="1">
            <a:off x="5722833" y="3525312"/>
            <a:ext cx="731988" cy="468944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53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02</a:t>
            </a:r>
            <a:endParaRPr lang="zh-CN" altLang="en-US" sz="2531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1" name="MH_Number_3"/>
          <p:cNvSpPr/>
          <p:nvPr>
            <p:custDataLst>
              <p:tags r:id="rId7"/>
            </p:custDataLst>
          </p:nvPr>
        </p:nvSpPr>
        <p:spPr>
          <a:xfrm>
            <a:off x="6445190" y="4430892"/>
            <a:ext cx="731988" cy="468944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531" b="1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03</a:t>
            </a:r>
            <a:endParaRPr lang="zh-CN" altLang="en-US" sz="2531" b="1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Number_4"/>
          <p:cNvSpPr/>
          <p:nvPr>
            <p:custDataLst>
              <p:tags r:id="rId8"/>
            </p:custDataLst>
          </p:nvPr>
        </p:nvSpPr>
        <p:spPr>
          <a:xfrm flipH="1">
            <a:off x="5722833" y="5336470"/>
            <a:ext cx="731988" cy="468944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2531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04</a:t>
            </a:r>
            <a:endParaRPr lang="zh-CN" altLang="en-US" sz="2531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3" name="MH_Entry_1"/>
          <p:cNvSpPr/>
          <p:nvPr>
            <p:custDataLst>
              <p:tags r:id="rId9"/>
            </p:custDataLst>
          </p:nvPr>
        </p:nvSpPr>
        <p:spPr>
          <a:xfrm>
            <a:off x="7509437" y="2644514"/>
            <a:ext cx="2466406" cy="53848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10"/>
            </p:custDataLst>
          </p:nvPr>
        </p:nvSpPr>
        <p:spPr>
          <a:xfrm>
            <a:off x="2915087" y="3513982"/>
            <a:ext cx="2466406" cy="53848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Entry_3"/>
          <p:cNvSpPr/>
          <p:nvPr>
            <p:custDataLst>
              <p:tags r:id="rId11"/>
            </p:custDataLst>
          </p:nvPr>
        </p:nvSpPr>
        <p:spPr>
          <a:xfrm>
            <a:off x="7509437" y="4383451"/>
            <a:ext cx="2466406" cy="53848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4"/>
          <p:cNvSpPr/>
          <p:nvPr>
            <p:custDataLst>
              <p:tags r:id="rId12"/>
            </p:custDataLst>
          </p:nvPr>
        </p:nvSpPr>
        <p:spPr>
          <a:xfrm>
            <a:off x="2915087" y="5252919"/>
            <a:ext cx="2466406" cy="538481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r"/>
            <a:r>
              <a:rPr lang="zh-CN" altLang="en-US" sz="23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39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r"/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498011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530139" y="3197126"/>
            <a:ext cx="4801314" cy="1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  <a:p>
            <a:pPr algn="r"/>
            <a:r>
              <a:rPr lang="zh-CN" altLang="en-US" sz="6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3485528" y="2520708"/>
            <a:ext cx="384592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826905" y="2957655"/>
            <a:ext cx="5504548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422714" y="2022103"/>
            <a:ext cx="3021981" cy="315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9897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98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8144384"/>
      </p:ext>
    </p:extLst>
  </p:cSld>
  <p:clrMapOvr>
    <a:masterClrMapping/>
  </p:clrMapOvr>
  <p:transition spd="med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812800" y="1710574"/>
            <a:ext cx="11233149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文本框 13"/>
          <p:cNvSpPr txBox="1">
            <a:spLocks noChangeArrowheads="1"/>
          </p:cNvSpPr>
          <p:nvPr/>
        </p:nvSpPr>
        <p:spPr bwMode="auto">
          <a:xfrm>
            <a:off x="812800" y="1398191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" name="矩形 3"/>
          <p:cNvSpPr/>
          <p:nvPr/>
        </p:nvSpPr>
        <p:spPr>
          <a:xfrm>
            <a:off x="812800" y="2733896"/>
            <a:ext cx="11233149" cy="388828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203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5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2286225" y="3547552"/>
            <a:ext cx="379284" cy="3685098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2286227" y="3033946"/>
            <a:ext cx="4374190" cy="663736"/>
            <a:chOff x="643467" y="1947984"/>
            <a:chExt cx="4045562" cy="629355"/>
          </a:xfrm>
        </p:grpSpPr>
        <p:sp>
          <p:nvSpPr>
            <p:cNvPr id="31" name="Right Arrow 30"/>
            <p:cNvSpPr/>
            <p:nvPr/>
          </p:nvSpPr>
          <p:spPr>
            <a:xfrm>
              <a:off x="1003098" y="1947984"/>
              <a:ext cx="3685931" cy="629355"/>
            </a:xfrm>
            <a:prstGeom prst="rightArrow">
              <a:avLst>
                <a:gd name="adj1" fmla="val 54891"/>
                <a:gd name="adj2" fmla="val 5815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lowchart: Manual Operation 35"/>
            <p:cNvSpPr/>
            <p:nvPr/>
          </p:nvSpPr>
          <p:spPr>
            <a:xfrm rot="10800000">
              <a:off x="643467" y="2089868"/>
              <a:ext cx="1123849" cy="345114"/>
            </a:xfrm>
            <a:prstGeom prst="flowChartManualOperati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1" name="Rectangle 40"/>
          <p:cNvSpPr/>
          <p:nvPr/>
        </p:nvSpPr>
        <p:spPr>
          <a:xfrm>
            <a:off x="2760325" y="4211288"/>
            <a:ext cx="379281" cy="302136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2760326" y="3697684"/>
            <a:ext cx="3618822" cy="663737"/>
            <a:chOff x="1093007" y="2577339"/>
            <a:chExt cx="3431368" cy="629356"/>
          </a:xfrm>
        </p:grpSpPr>
        <p:sp>
          <p:nvSpPr>
            <p:cNvPr id="43" name="Right Arrow 42"/>
            <p:cNvSpPr/>
            <p:nvPr/>
          </p:nvSpPr>
          <p:spPr>
            <a:xfrm>
              <a:off x="1452637" y="2577339"/>
              <a:ext cx="3071738" cy="629356"/>
            </a:xfrm>
            <a:prstGeom prst="rightArrow">
              <a:avLst>
                <a:gd name="adj1" fmla="val 54891"/>
                <a:gd name="adj2" fmla="val 5815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lowchart: Manual Operation 43"/>
            <p:cNvSpPr/>
            <p:nvPr/>
          </p:nvSpPr>
          <p:spPr>
            <a:xfrm rot="10800000">
              <a:off x="1093007" y="2719223"/>
              <a:ext cx="1123849" cy="345115"/>
            </a:xfrm>
            <a:prstGeom prst="flowChartManualOperation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Rectangle 46"/>
          <p:cNvSpPr/>
          <p:nvPr/>
        </p:nvSpPr>
        <p:spPr>
          <a:xfrm>
            <a:off x="3246423" y="4863004"/>
            <a:ext cx="367280" cy="236964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3234422" y="4349400"/>
            <a:ext cx="2883546" cy="663737"/>
            <a:chOff x="-982317" y="1123950"/>
            <a:chExt cx="3986335" cy="1066800"/>
          </a:xfrm>
        </p:grpSpPr>
        <p:sp>
          <p:nvSpPr>
            <p:cNvPr id="49" name="Right Arrow 48"/>
            <p:cNvSpPr/>
            <p:nvPr/>
          </p:nvSpPr>
          <p:spPr>
            <a:xfrm>
              <a:off x="-372717" y="1123950"/>
              <a:ext cx="3376735" cy="1066800"/>
            </a:xfrm>
            <a:prstGeom prst="rightArrow">
              <a:avLst>
                <a:gd name="adj1" fmla="val 54891"/>
                <a:gd name="adj2" fmla="val 58152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lowchart: Manual Operation 49"/>
            <p:cNvSpPr/>
            <p:nvPr/>
          </p:nvSpPr>
          <p:spPr>
            <a:xfrm rot="10800000">
              <a:off x="-982317" y="1364453"/>
              <a:ext cx="1905000" cy="584993"/>
            </a:xfrm>
            <a:prstGeom prst="flowChartManualOperation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Rectangle 51"/>
          <p:cNvSpPr/>
          <p:nvPr/>
        </p:nvSpPr>
        <p:spPr>
          <a:xfrm>
            <a:off x="3720521" y="5517644"/>
            <a:ext cx="379279" cy="171500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1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3" name="Group 52"/>
          <p:cNvGrpSpPr/>
          <p:nvPr/>
        </p:nvGrpSpPr>
        <p:grpSpPr>
          <a:xfrm>
            <a:off x="3720522" y="5004038"/>
            <a:ext cx="2173084" cy="663737"/>
            <a:chOff x="304800" y="1123950"/>
            <a:chExt cx="3492723" cy="1066800"/>
          </a:xfrm>
          <a:solidFill>
            <a:schemeClr val="accent4"/>
          </a:solidFill>
        </p:grpSpPr>
        <p:sp>
          <p:nvSpPr>
            <p:cNvPr id="54" name="Right Arrow 53"/>
            <p:cNvSpPr/>
            <p:nvPr/>
          </p:nvSpPr>
          <p:spPr>
            <a:xfrm>
              <a:off x="1143000" y="1123950"/>
              <a:ext cx="2654523" cy="1066800"/>
            </a:xfrm>
            <a:prstGeom prst="rightArrow">
              <a:avLst>
                <a:gd name="adj1" fmla="val 54891"/>
                <a:gd name="adj2" fmla="val 5815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lowchart: Manual Operation 54"/>
            <p:cNvSpPr/>
            <p:nvPr/>
          </p:nvSpPr>
          <p:spPr>
            <a:xfrm rot="10800000">
              <a:off x="304800" y="1364453"/>
              <a:ext cx="1905000" cy="584993"/>
            </a:xfrm>
            <a:prstGeom prst="flowChartManualOperati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8" name="Footer Text"/>
          <p:cNvSpPr txBox="1"/>
          <p:nvPr/>
        </p:nvSpPr>
        <p:spPr>
          <a:xfrm>
            <a:off x="986711" y="2006115"/>
            <a:ext cx="10987802" cy="2827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 Placeholder 3"/>
          <p:cNvSpPr txBox="1">
            <a:spLocks/>
          </p:cNvSpPr>
          <p:nvPr/>
        </p:nvSpPr>
        <p:spPr>
          <a:xfrm>
            <a:off x="6053283" y="3219751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372">
              <a:spcBef>
                <a:spcPct val="20000"/>
              </a:spcBef>
              <a:defRPr/>
            </a:pPr>
            <a:r>
              <a:rPr lang="en-US" sz="18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2" name="Text Placeholder 3"/>
          <p:cNvSpPr txBox="1">
            <a:spLocks/>
          </p:cNvSpPr>
          <p:nvPr/>
        </p:nvSpPr>
        <p:spPr>
          <a:xfrm>
            <a:off x="5761969" y="3879304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372">
              <a:spcBef>
                <a:spcPct val="20000"/>
              </a:spcBef>
              <a:defRPr/>
            </a:pPr>
            <a:r>
              <a:rPr lang="en-US" sz="18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3" name="Text Placeholder 3"/>
          <p:cNvSpPr txBox="1">
            <a:spLocks/>
          </p:cNvSpPr>
          <p:nvPr/>
        </p:nvSpPr>
        <p:spPr>
          <a:xfrm>
            <a:off x="5403392" y="4534783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372">
              <a:spcBef>
                <a:spcPct val="20000"/>
              </a:spcBef>
              <a:defRPr/>
            </a:pPr>
            <a:r>
              <a:rPr lang="en-US" sz="18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64" name="Text Placeholder 3"/>
          <p:cNvSpPr txBox="1">
            <a:spLocks/>
          </p:cNvSpPr>
          <p:nvPr/>
        </p:nvSpPr>
        <p:spPr>
          <a:xfrm>
            <a:off x="5281101" y="5184383"/>
            <a:ext cx="456455" cy="292131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64372">
              <a:spcBef>
                <a:spcPct val="20000"/>
              </a:spcBef>
              <a:defRPr/>
            </a:pPr>
            <a:r>
              <a:rPr lang="en-US" sz="18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grpSp>
        <p:nvGrpSpPr>
          <p:cNvPr id="70" name="Group 39"/>
          <p:cNvGrpSpPr/>
          <p:nvPr/>
        </p:nvGrpSpPr>
        <p:grpSpPr>
          <a:xfrm>
            <a:off x="7250121" y="3899456"/>
            <a:ext cx="2138152" cy="648987"/>
            <a:chOff x="885153" y="2451246"/>
            <a:chExt cx="2621653" cy="615372"/>
          </a:xfrm>
        </p:grpSpPr>
        <p:sp>
          <p:nvSpPr>
            <p:cNvPr id="71" name="TextBox 70"/>
            <p:cNvSpPr txBox="1"/>
            <p:nvPr/>
          </p:nvSpPr>
          <p:spPr>
            <a:xfrm>
              <a:off x="1876552" y="2451246"/>
              <a:ext cx="1630254" cy="24514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885153" y="2659265"/>
              <a:ext cx="2621653" cy="40735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43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40"/>
          <p:cNvGrpSpPr/>
          <p:nvPr/>
        </p:nvGrpSpPr>
        <p:grpSpPr>
          <a:xfrm>
            <a:off x="7250121" y="5400600"/>
            <a:ext cx="2138152" cy="648644"/>
            <a:chOff x="885152" y="3469218"/>
            <a:chExt cx="2621653" cy="615042"/>
          </a:xfrm>
        </p:grpSpPr>
        <p:sp>
          <p:nvSpPr>
            <p:cNvPr id="77" name="TextBox 76"/>
            <p:cNvSpPr txBox="1"/>
            <p:nvPr/>
          </p:nvSpPr>
          <p:spPr>
            <a:xfrm>
              <a:off x="1965861" y="3469218"/>
              <a:ext cx="1540944" cy="204282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/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885152" y="3676910"/>
              <a:ext cx="2621653" cy="407350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43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32"/>
          <p:cNvGrpSpPr/>
          <p:nvPr/>
        </p:nvGrpSpPr>
        <p:grpSpPr>
          <a:xfrm>
            <a:off x="7227065" y="3160684"/>
            <a:ext cx="2161210" cy="648992"/>
            <a:chOff x="5638262" y="1443119"/>
            <a:chExt cx="2649925" cy="615376"/>
          </a:xfrm>
        </p:grpSpPr>
        <p:sp>
          <p:nvSpPr>
            <p:cNvPr id="82" name="TextBox 81"/>
            <p:cNvSpPr txBox="1"/>
            <p:nvPr/>
          </p:nvSpPr>
          <p:spPr>
            <a:xfrm>
              <a:off x="6747243" y="1443119"/>
              <a:ext cx="1540944" cy="245141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638262" y="1651142"/>
              <a:ext cx="2649923" cy="40735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43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68"/>
          <p:cNvGrpSpPr>
            <a:grpSpLocks noChangeAspect="1"/>
          </p:cNvGrpSpPr>
          <p:nvPr/>
        </p:nvGrpSpPr>
        <p:grpSpPr>
          <a:xfrm>
            <a:off x="9660059" y="3916325"/>
            <a:ext cx="528751" cy="513609"/>
            <a:chOff x="6595471" y="2476529"/>
            <a:chExt cx="723797" cy="703077"/>
          </a:xfrm>
        </p:grpSpPr>
        <p:sp>
          <p:nvSpPr>
            <p:cNvPr id="86" name="Oval 85"/>
            <p:cNvSpPr/>
            <p:nvPr/>
          </p:nvSpPr>
          <p:spPr>
            <a:xfrm>
              <a:off x="6595471" y="2476529"/>
              <a:ext cx="723797" cy="7030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953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Freeform 245"/>
            <p:cNvSpPr>
              <a:spLocks/>
            </p:cNvSpPr>
            <p:nvPr/>
          </p:nvSpPr>
          <p:spPr bwMode="auto">
            <a:xfrm>
              <a:off x="6791563" y="2662261"/>
              <a:ext cx="331612" cy="331612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69"/>
          <p:cNvGrpSpPr>
            <a:grpSpLocks noChangeAspect="1"/>
          </p:cNvGrpSpPr>
          <p:nvPr/>
        </p:nvGrpSpPr>
        <p:grpSpPr>
          <a:xfrm>
            <a:off x="9660059" y="5402236"/>
            <a:ext cx="528751" cy="513609"/>
            <a:chOff x="6595471" y="3484651"/>
            <a:chExt cx="723797" cy="703077"/>
          </a:xfrm>
        </p:grpSpPr>
        <p:sp>
          <p:nvSpPr>
            <p:cNvPr id="91" name="Oval 90"/>
            <p:cNvSpPr/>
            <p:nvPr/>
          </p:nvSpPr>
          <p:spPr>
            <a:xfrm>
              <a:off x="6595471" y="3484651"/>
              <a:ext cx="723797" cy="70307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3375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Freeform 91"/>
            <p:cNvSpPr>
              <a:spLocks noEditPoints="1"/>
            </p:cNvSpPr>
            <p:nvPr/>
          </p:nvSpPr>
          <p:spPr bwMode="auto">
            <a:xfrm>
              <a:off x="6809049" y="3619502"/>
              <a:ext cx="296640" cy="433374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0" y="35"/>
                </a:cxn>
                <a:cxn ang="0">
                  <a:pos x="16" y="74"/>
                </a:cxn>
                <a:cxn ang="0">
                  <a:pos x="35" y="102"/>
                </a:cxn>
                <a:cxn ang="0">
                  <a:pos x="54" y="74"/>
                </a:cxn>
                <a:cxn ang="0">
                  <a:pos x="70" y="35"/>
                </a:cxn>
                <a:cxn ang="0">
                  <a:pos x="35" y="0"/>
                </a:cxn>
                <a:cxn ang="0">
                  <a:pos x="43" y="87"/>
                </a:cxn>
                <a:cxn ang="0">
                  <a:pos x="27" y="89"/>
                </a:cxn>
                <a:cxn ang="0">
                  <a:pos x="26" y="83"/>
                </a:cxn>
                <a:cxn ang="0">
                  <a:pos x="26" y="83"/>
                </a:cxn>
                <a:cxn ang="0">
                  <a:pos x="45" y="80"/>
                </a:cxn>
                <a:cxn ang="0">
                  <a:pos x="44" y="83"/>
                </a:cxn>
                <a:cxn ang="0">
                  <a:pos x="43" y="87"/>
                </a:cxn>
                <a:cxn ang="0">
                  <a:pos x="25" y="79"/>
                </a:cxn>
                <a:cxn ang="0">
                  <a:pos x="23" y="73"/>
                </a:cxn>
                <a:cxn ang="0">
                  <a:pos x="47" y="73"/>
                </a:cxn>
                <a:cxn ang="0">
                  <a:pos x="46" y="77"/>
                </a:cxn>
                <a:cxn ang="0">
                  <a:pos x="25" y="79"/>
                </a:cxn>
                <a:cxn ang="0">
                  <a:pos x="35" y="96"/>
                </a:cxn>
                <a:cxn ang="0">
                  <a:pos x="29" y="92"/>
                </a:cxn>
                <a:cxn ang="0">
                  <a:pos x="42" y="90"/>
                </a:cxn>
                <a:cxn ang="0">
                  <a:pos x="35" y="96"/>
                </a:cxn>
                <a:cxn ang="0">
                  <a:pos x="50" y="67"/>
                </a:cxn>
                <a:cxn ang="0">
                  <a:pos x="20" y="67"/>
                </a:cxn>
                <a:cxn ang="0">
                  <a:pos x="15" y="57"/>
                </a:cxn>
                <a:cxn ang="0">
                  <a:pos x="6" y="35"/>
                </a:cxn>
                <a:cxn ang="0">
                  <a:pos x="35" y="6"/>
                </a:cxn>
                <a:cxn ang="0">
                  <a:pos x="64" y="35"/>
                </a:cxn>
                <a:cxn ang="0">
                  <a:pos x="55" y="57"/>
                </a:cxn>
                <a:cxn ang="0">
                  <a:pos x="50" y="67"/>
                </a:cxn>
                <a:cxn ang="0">
                  <a:pos x="50" y="67"/>
                </a:cxn>
                <a:cxn ang="0">
                  <a:pos x="50" y="67"/>
                </a:cxn>
              </a:cxnLst>
              <a:rect l="0" t="0" r="r" b="b"/>
              <a:pathLst>
                <a:path w="70" h="102">
                  <a:moveTo>
                    <a:pt x="35" y="0"/>
                  </a:moveTo>
                  <a:cubicBezTo>
                    <a:pt x="16" y="0"/>
                    <a:pt x="0" y="16"/>
                    <a:pt x="0" y="35"/>
                  </a:cubicBezTo>
                  <a:cubicBezTo>
                    <a:pt x="0" y="48"/>
                    <a:pt x="12" y="62"/>
                    <a:pt x="16" y="74"/>
                  </a:cubicBezTo>
                  <a:cubicBezTo>
                    <a:pt x="22" y="91"/>
                    <a:pt x="22" y="102"/>
                    <a:pt x="35" y="102"/>
                  </a:cubicBezTo>
                  <a:cubicBezTo>
                    <a:pt x="49" y="102"/>
                    <a:pt x="48" y="92"/>
                    <a:pt x="54" y="74"/>
                  </a:cubicBezTo>
                  <a:cubicBezTo>
                    <a:pt x="58" y="62"/>
                    <a:pt x="70" y="48"/>
                    <a:pt x="70" y="35"/>
                  </a:cubicBezTo>
                  <a:cubicBezTo>
                    <a:pt x="70" y="16"/>
                    <a:pt x="54" y="0"/>
                    <a:pt x="35" y="0"/>
                  </a:cubicBezTo>
                  <a:close/>
                  <a:moveTo>
                    <a:pt x="43" y="87"/>
                  </a:moveTo>
                  <a:cubicBezTo>
                    <a:pt x="27" y="89"/>
                    <a:pt x="27" y="89"/>
                    <a:pt x="27" y="89"/>
                  </a:cubicBezTo>
                  <a:cubicBezTo>
                    <a:pt x="27" y="87"/>
                    <a:pt x="26" y="85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45" y="80"/>
                    <a:pt x="45" y="80"/>
                    <a:pt x="45" y="80"/>
                  </a:cubicBezTo>
                  <a:cubicBezTo>
                    <a:pt x="45" y="81"/>
                    <a:pt x="45" y="82"/>
                    <a:pt x="44" y="83"/>
                  </a:cubicBezTo>
                  <a:cubicBezTo>
                    <a:pt x="44" y="84"/>
                    <a:pt x="44" y="86"/>
                    <a:pt x="43" y="87"/>
                  </a:cubicBezTo>
                  <a:close/>
                  <a:moveTo>
                    <a:pt x="25" y="79"/>
                  </a:moveTo>
                  <a:cubicBezTo>
                    <a:pt x="24" y="78"/>
                    <a:pt x="23" y="76"/>
                    <a:pt x="23" y="73"/>
                  </a:cubicBezTo>
                  <a:cubicBezTo>
                    <a:pt x="47" y="73"/>
                    <a:pt x="47" y="73"/>
                    <a:pt x="47" y="73"/>
                  </a:cubicBezTo>
                  <a:cubicBezTo>
                    <a:pt x="47" y="75"/>
                    <a:pt x="47" y="76"/>
                    <a:pt x="46" y="77"/>
                  </a:cubicBezTo>
                  <a:lnTo>
                    <a:pt x="25" y="79"/>
                  </a:lnTo>
                  <a:close/>
                  <a:moveTo>
                    <a:pt x="35" y="96"/>
                  </a:moveTo>
                  <a:cubicBezTo>
                    <a:pt x="32" y="96"/>
                    <a:pt x="30" y="95"/>
                    <a:pt x="29" y="92"/>
                  </a:cubicBezTo>
                  <a:cubicBezTo>
                    <a:pt x="42" y="90"/>
                    <a:pt x="42" y="90"/>
                    <a:pt x="42" y="90"/>
                  </a:cubicBezTo>
                  <a:cubicBezTo>
                    <a:pt x="40" y="95"/>
                    <a:pt x="39" y="96"/>
                    <a:pt x="35" y="96"/>
                  </a:cubicBezTo>
                  <a:close/>
                  <a:moveTo>
                    <a:pt x="50" y="67"/>
                  </a:moveTo>
                  <a:cubicBezTo>
                    <a:pt x="20" y="67"/>
                    <a:pt x="20" y="67"/>
                    <a:pt x="20" y="67"/>
                  </a:cubicBezTo>
                  <a:cubicBezTo>
                    <a:pt x="19" y="64"/>
                    <a:pt x="17" y="60"/>
                    <a:pt x="15" y="57"/>
                  </a:cubicBezTo>
                  <a:cubicBezTo>
                    <a:pt x="11" y="49"/>
                    <a:pt x="6" y="41"/>
                    <a:pt x="6" y="35"/>
                  </a:cubicBezTo>
                  <a:cubicBezTo>
                    <a:pt x="6" y="19"/>
                    <a:pt x="19" y="6"/>
                    <a:pt x="35" y="6"/>
                  </a:cubicBezTo>
                  <a:cubicBezTo>
                    <a:pt x="51" y="6"/>
                    <a:pt x="64" y="19"/>
                    <a:pt x="64" y="35"/>
                  </a:cubicBezTo>
                  <a:cubicBezTo>
                    <a:pt x="64" y="41"/>
                    <a:pt x="60" y="49"/>
                    <a:pt x="55" y="57"/>
                  </a:cubicBezTo>
                  <a:cubicBezTo>
                    <a:pt x="53" y="60"/>
                    <a:pt x="52" y="64"/>
                    <a:pt x="50" y="67"/>
                  </a:cubicBezTo>
                  <a:close/>
                  <a:moveTo>
                    <a:pt x="50" y="67"/>
                  </a:moveTo>
                  <a:cubicBezTo>
                    <a:pt x="50" y="67"/>
                    <a:pt x="50" y="67"/>
                    <a:pt x="50" y="67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1" name="Group 67"/>
          <p:cNvGrpSpPr>
            <a:grpSpLocks noChangeAspect="1"/>
          </p:cNvGrpSpPr>
          <p:nvPr/>
        </p:nvGrpSpPr>
        <p:grpSpPr>
          <a:xfrm>
            <a:off x="9660059" y="3173370"/>
            <a:ext cx="528751" cy="513609"/>
            <a:chOff x="8049780" y="1468406"/>
            <a:chExt cx="723797" cy="703077"/>
          </a:xfrm>
        </p:grpSpPr>
        <p:sp>
          <p:nvSpPr>
            <p:cNvPr id="112" name="Oval 111"/>
            <p:cNvSpPr/>
            <p:nvPr/>
          </p:nvSpPr>
          <p:spPr>
            <a:xfrm>
              <a:off x="8049780" y="1468406"/>
              <a:ext cx="723797" cy="70307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531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3" name="Freeform 217"/>
            <p:cNvSpPr>
              <a:spLocks noEditPoints="1"/>
            </p:cNvSpPr>
            <p:nvPr/>
          </p:nvSpPr>
          <p:spPr bwMode="auto">
            <a:xfrm>
              <a:off x="8222238" y="1677864"/>
              <a:ext cx="378880" cy="284161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36"/>
          <p:cNvGrpSpPr/>
          <p:nvPr/>
        </p:nvGrpSpPr>
        <p:grpSpPr>
          <a:xfrm>
            <a:off x="7227065" y="4638027"/>
            <a:ext cx="2161208" cy="672987"/>
            <a:chOff x="5638262" y="2428485"/>
            <a:chExt cx="2649923" cy="638129"/>
          </a:xfrm>
        </p:grpSpPr>
        <p:sp>
          <p:nvSpPr>
            <p:cNvPr id="115" name="TextBox 114"/>
            <p:cNvSpPr txBox="1"/>
            <p:nvPr/>
          </p:nvSpPr>
          <p:spPr>
            <a:xfrm>
              <a:off x="6747241" y="2428485"/>
              <a:ext cx="1540944" cy="204285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/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5638262" y="2659261"/>
              <a:ext cx="2649923" cy="40735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 defTabSz="964372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75"/>
          <p:cNvGrpSpPr>
            <a:grpSpLocks noChangeAspect="1"/>
          </p:cNvGrpSpPr>
          <p:nvPr/>
        </p:nvGrpSpPr>
        <p:grpSpPr>
          <a:xfrm>
            <a:off x="9660059" y="4659280"/>
            <a:ext cx="528751" cy="513609"/>
            <a:chOff x="8049780" y="2476530"/>
            <a:chExt cx="723797" cy="703077"/>
          </a:xfrm>
        </p:grpSpPr>
        <p:sp>
          <p:nvSpPr>
            <p:cNvPr id="118" name="Oval 117"/>
            <p:cNvSpPr/>
            <p:nvPr/>
          </p:nvSpPr>
          <p:spPr>
            <a:xfrm>
              <a:off x="8049780" y="2476530"/>
              <a:ext cx="723797" cy="70307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953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Freeform 56"/>
            <p:cNvSpPr>
              <a:spLocks noEditPoints="1"/>
            </p:cNvSpPr>
            <p:nvPr/>
          </p:nvSpPr>
          <p:spPr bwMode="auto">
            <a:xfrm>
              <a:off x="8238857" y="2655247"/>
              <a:ext cx="345642" cy="34564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725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41" grpId="0" animBg="1"/>
      <p:bldP spid="47" grpId="0" animBg="1"/>
      <p:bldP spid="52" grpId="0" animBg="1"/>
      <p:bldP spid="58" grpId="0"/>
      <p:bldP spid="61" grpId="0"/>
      <p:bldP spid="62" grpId="0"/>
      <p:bldP spid="63" grpId="0"/>
      <p:bldP spid="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29"/>
          <p:cNvGrpSpPr>
            <a:grpSpLocks/>
          </p:cNvGrpSpPr>
          <p:nvPr/>
        </p:nvGrpSpPr>
        <p:grpSpPr bwMode="auto">
          <a:xfrm>
            <a:off x="5295367" y="2104157"/>
            <a:ext cx="774609" cy="776840"/>
            <a:chOff x="2307521" y="2283162"/>
            <a:chExt cx="551398" cy="551398"/>
          </a:xfrm>
        </p:grpSpPr>
        <p:sp>
          <p:nvSpPr>
            <p:cNvPr id="31" name="矩形 30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五角星 40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46"/>
          <p:cNvGrpSpPr>
            <a:grpSpLocks/>
          </p:cNvGrpSpPr>
          <p:nvPr/>
        </p:nvGrpSpPr>
        <p:grpSpPr bwMode="auto">
          <a:xfrm>
            <a:off x="5295367" y="5122226"/>
            <a:ext cx="774609" cy="776840"/>
            <a:chOff x="2307521" y="2283162"/>
            <a:chExt cx="551398" cy="551398"/>
          </a:xfrm>
        </p:grpSpPr>
        <p:sp>
          <p:nvSpPr>
            <p:cNvPr id="48" name="矩形 47"/>
            <p:cNvSpPr/>
            <p:nvPr/>
          </p:nvSpPr>
          <p:spPr>
            <a:xfrm>
              <a:off x="2307521" y="2283162"/>
              <a:ext cx="551398" cy="551398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五角星 48"/>
            <p:cNvSpPr/>
            <p:nvPr/>
          </p:nvSpPr>
          <p:spPr>
            <a:xfrm>
              <a:off x="2456891" y="2427350"/>
              <a:ext cx="252658" cy="255100"/>
            </a:xfrm>
            <a:prstGeom prst="star5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395891" y="1764848"/>
            <a:ext cx="6462859" cy="4620860"/>
            <a:chOff x="6395891" y="1299199"/>
            <a:chExt cx="6462859" cy="4620860"/>
          </a:xfrm>
        </p:grpSpPr>
        <p:pic>
          <p:nvPicPr>
            <p:cNvPr id="27665" name="图片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95891" y="1299199"/>
              <a:ext cx="6462141" cy="4620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矩形 8"/>
            <p:cNvSpPr/>
            <p:nvPr/>
          </p:nvSpPr>
          <p:spPr>
            <a:xfrm>
              <a:off x="7293471" y="1528093"/>
              <a:ext cx="5565279" cy="3691023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7"/>
          <p:cNvGrpSpPr>
            <a:grpSpLocks/>
          </p:cNvGrpSpPr>
          <p:nvPr/>
        </p:nvGrpSpPr>
        <p:grpSpPr bwMode="auto">
          <a:xfrm>
            <a:off x="706199" y="2104157"/>
            <a:ext cx="4140378" cy="2388435"/>
            <a:chOff x="4267635" y="880115"/>
            <a:chExt cx="2555901" cy="1698778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4267636" y="1101274"/>
              <a:ext cx="2555900" cy="14776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。添加相关标题，添加相关标题，添加相关标题，添加相关标题。添加相关标题，添加相关标题，添加相关标题，添加相关标题。添加相关标题，添加相关标题，添加相关标题，添加相关标题</a:t>
              </a: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</a:t>
              </a: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r>
                <a:rPr lang="zh-CN" altLang="en-US" sz="9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</a:t>
              </a: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文本框 66"/>
            <p:cNvSpPr txBox="1">
              <a:spLocks noChangeArrowheads="1"/>
            </p:cNvSpPr>
            <p:nvPr/>
          </p:nvSpPr>
          <p:spPr bwMode="auto">
            <a:xfrm>
              <a:off x="4267635" y="880115"/>
              <a:ext cx="775808" cy="15323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sp>
        <p:nvSpPr>
          <p:cNvPr id="15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6565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-Turn Arrow 64"/>
          <p:cNvSpPr/>
          <p:nvPr/>
        </p:nvSpPr>
        <p:spPr>
          <a:xfrm rot="10800000">
            <a:off x="2223733" y="5135992"/>
            <a:ext cx="1972669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U-Turn Arrow 92"/>
          <p:cNvSpPr/>
          <p:nvPr/>
        </p:nvSpPr>
        <p:spPr>
          <a:xfrm rot="10800000">
            <a:off x="4414843" y="5135992"/>
            <a:ext cx="1930800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U-Turn Arrow 94"/>
          <p:cNvSpPr/>
          <p:nvPr/>
        </p:nvSpPr>
        <p:spPr>
          <a:xfrm rot="10800000">
            <a:off x="6477920" y="5135992"/>
            <a:ext cx="1830881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U-Turn Arrow 95"/>
          <p:cNvSpPr/>
          <p:nvPr/>
        </p:nvSpPr>
        <p:spPr>
          <a:xfrm rot="10800000">
            <a:off x="8406294" y="5135992"/>
            <a:ext cx="2105251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538348" y="3449127"/>
            <a:ext cx="1997505" cy="1674734"/>
            <a:chOff x="836612" y="1047750"/>
            <a:chExt cx="1635947" cy="1371600"/>
          </a:xfrm>
        </p:grpSpPr>
        <p:sp>
          <p:nvSpPr>
            <p:cNvPr id="44" name="Rounded Rectangle 43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1010063" y="1310076"/>
              <a:ext cx="1024697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Isosceles Triangle 46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63922" y="3449127"/>
            <a:ext cx="1997505" cy="1674734"/>
            <a:chOff x="836612" y="1047750"/>
            <a:chExt cx="1635947" cy="1371600"/>
          </a:xfrm>
        </p:grpSpPr>
        <p:sp>
          <p:nvSpPr>
            <p:cNvPr id="52" name="Isosceles Triangle 51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 Placeholder 3"/>
            <p:cNvSpPr txBox="1">
              <a:spLocks/>
            </p:cNvSpPr>
            <p:nvPr/>
          </p:nvSpPr>
          <p:spPr>
            <a:xfrm>
              <a:off x="986322" y="1310075"/>
              <a:ext cx="1072178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596318" y="3449127"/>
            <a:ext cx="1997505" cy="1674734"/>
            <a:chOff x="836612" y="1047750"/>
            <a:chExt cx="1635947" cy="1371600"/>
          </a:xfrm>
        </p:grpSpPr>
        <p:sp>
          <p:nvSpPr>
            <p:cNvPr id="54" name="Isosceles Triangle 53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Text Placeholder 3"/>
            <p:cNvSpPr txBox="1">
              <a:spLocks/>
            </p:cNvSpPr>
            <p:nvPr/>
          </p:nvSpPr>
          <p:spPr>
            <a:xfrm>
              <a:off x="999136" y="1337156"/>
              <a:ext cx="1046551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618519" y="3449127"/>
            <a:ext cx="1997505" cy="1674734"/>
            <a:chOff x="836612" y="1047750"/>
            <a:chExt cx="1635947" cy="1371600"/>
          </a:xfrm>
        </p:grpSpPr>
        <p:sp>
          <p:nvSpPr>
            <p:cNvPr id="58" name="Isosceles Triangle 57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Text Placeholder 3"/>
            <p:cNvSpPr txBox="1">
              <a:spLocks/>
            </p:cNvSpPr>
            <p:nvPr/>
          </p:nvSpPr>
          <p:spPr>
            <a:xfrm>
              <a:off x="993277" y="1337156"/>
              <a:ext cx="1058269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9616025" y="3449127"/>
            <a:ext cx="1674735" cy="1674734"/>
            <a:chOff x="836612" y="1047750"/>
            <a:chExt cx="1371600" cy="1371600"/>
          </a:xfrm>
        </p:grpSpPr>
        <p:sp>
          <p:nvSpPr>
            <p:cNvPr id="63" name="Rounded Rectangle 62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/>
            <p:cNvSpPr txBox="1">
              <a:spLocks/>
            </p:cNvSpPr>
            <p:nvPr/>
          </p:nvSpPr>
          <p:spPr>
            <a:xfrm>
              <a:off x="998167" y="1337156"/>
              <a:ext cx="1048492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279"/>
          <p:cNvGrpSpPr/>
          <p:nvPr/>
        </p:nvGrpSpPr>
        <p:grpSpPr>
          <a:xfrm>
            <a:off x="1931040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69" name="Teardrop 6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71" name="Group 279"/>
          <p:cNvGrpSpPr/>
          <p:nvPr/>
        </p:nvGrpSpPr>
        <p:grpSpPr>
          <a:xfrm>
            <a:off x="3939513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74" name="Teardrop 73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80" name="Group 279"/>
          <p:cNvGrpSpPr/>
          <p:nvPr/>
        </p:nvGrpSpPr>
        <p:grpSpPr>
          <a:xfrm>
            <a:off x="5947984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81" name="Teardrop 8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85" name="Group 279"/>
          <p:cNvGrpSpPr/>
          <p:nvPr/>
        </p:nvGrpSpPr>
        <p:grpSpPr>
          <a:xfrm>
            <a:off x="7956457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88" name="Teardrop 8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</a:p>
          </p:txBody>
        </p:sp>
      </p:grpSp>
      <p:grpSp>
        <p:nvGrpSpPr>
          <p:cNvPr id="90" name="Group 279"/>
          <p:cNvGrpSpPr/>
          <p:nvPr/>
        </p:nvGrpSpPr>
        <p:grpSpPr>
          <a:xfrm>
            <a:off x="9964933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91" name="Teardrop 9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40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648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3" grpId="0" animBg="1"/>
      <p:bldP spid="95" grpId="0" animBg="1"/>
      <p:bldP spid="9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0" y="3959267"/>
            <a:ext cx="12858750" cy="26047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1982802" y="2087558"/>
            <a:ext cx="1209531" cy="2132187"/>
            <a:chOff x="647700" y="1123950"/>
            <a:chExt cx="990600" cy="1746250"/>
          </a:xfrm>
        </p:grpSpPr>
        <p:sp>
          <p:nvSpPr>
            <p:cNvPr id="25" name="Rectangle 24"/>
            <p:cNvSpPr/>
            <p:nvPr/>
          </p:nvSpPr>
          <p:spPr>
            <a:xfrm>
              <a:off x="647700" y="2660650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1"/>
                </a:gs>
                <a:gs pos="50000">
                  <a:schemeClr val="accent1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Round Same Side Corner Rectangle 26"/>
            <p:cNvSpPr/>
            <p:nvPr/>
          </p:nvSpPr>
          <p:spPr>
            <a:xfrm>
              <a:off x="739775" y="1123950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" name="Oval 27"/>
          <p:cNvSpPr/>
          <p:nvPr/>
        </p:nvSpPr>
        <p:spPr>
          <a:xfrm>
            <a:off x="2261926" y="2273642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0" name="Freeform 89"/>
          <p:cNvSpPr>
            <a:spLocks noEditPoints="1"/>
          </p:cNvSpPr>
          <p:nvPr/>
        </p:nvSpPr>
        <p:spPr bwMode="auto">
          <a:xfrm>
            <a:off x="2333646" y="3167222"/>
            <a:ext cx="507848" cy="507848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5" y="55"/>
              </a:cxn>
              <a:cxn ang="0">
                <a:pos x="23" y="67"/>
              </a:cxn>
              <a:cxn ang="0">
                <a:pos x="22" y="68"/>
              </a:cxn>
              <a:cxn ang="0">
                <a:pos x="21" y="68"/>
              </a:cxn>
              <a:cxn ang="0">
                <a:pos x="19" y="65"/>
              </a:cxn>
              <a:cxn ang="0">
                <a:pos x="19" y="48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7" y="0"/>
              </a:cxn>
              <a:cxn ang="0">
                <a:pos x="68" y="3"/>
              </a:cxn>
              <a:cxn ang="0">
                <a:pos x="62" y="7"/>
              </a:cxn>
              <a:cxn ang="0">
                <a:pos x="8" y="38"/>
              </a:cxn>
              <a:cxn ang="0">
                <a:pos x="20" y="43"/>
              </a:cxn>
              <a:cxn ang="0">
                <a:pos x="53" y="19"/>
              </a:cxn>
              <a:cxn ang="0">
                <a:pos x="35" y="49"/>
              </a:cxn>
              <a:cxn ang="0">
                <a:pos x="54" y="57"/>
              </a:cxn>
              <a:cxn ang="0">
                <a:pos x="62" y="7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5" y="55"/>
                  <a:pt x="35" y="55"/>
                  <a:pt x="35" y="55"/>
                </a:cubicBezTo>
                <a:cubicBezTo>
                  <a:pt x="23" y="67"/>
                  <a:pt x="23" y="67"/>
                  <a:pt x="23" y="67"/>
                </a:cubicBezTo>
                <a:cubicBezTo>
                  <a:pt x="23" y="67"/>
                  <a:pt x="22" y="68"/>
                  <a:pt x="22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0" y="67"/>
                  <a:pt x="19" y="66"/>
                  <a:pt x="19" y="65"/>
                </a:cubicBezTo>
                <a:cubicBezTo>
                  <a:pt x="19" y="48"/>
                  <a:pt x="19" y="48"/>
                  <a:pt x="19" y="48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  <a:moveTo>
                  <a:pt x="62" y="7"/>
                </a:moveTo>
                <a:cubicBezTo>
                  <a:pt x="8" y="38"/>
                  <a:pt x="8" y="38"/>
                  <a:pt x="8" y="38"/>
                </a:cubicBezTo>
                <a:cubicBezTo>
                  <a:pt x="20" y="43"/>
                  <a:pt x="20" y="43"/>
                  <a:pt x="20" y="43"/>
                </a:cubicBezTo>
                <a:cubicBezTo>
                  <a:pt x="53" y="19"/>
                  <a:pt x="53" y="19"/>
                  <a:pt x="53" y="19"/>
                </a:cubicBezTo>
                <a:cubicBezTo>
                  <a:pt x="35" y="49"/>
                  <a:pt x="35" y="49"/>
                  <a:pt x="35" y="49"/>
                </a:cubicBezTo>
                <a:cubicBezTo>
                  <a:pt x="54" y="57"/>
                  <a:pt x="54" y="57"/>
                  <a:pt x="54" y="57"/>
                </a:cubicBezTo>
                <a:lnTo>
                  <a:pt x="62" y="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3"/>
          <p:cNvSpPr txBox="1">
            <a:spLocks/>
          </p:cNvSpPr>
          <p:nvPr/>
        </p:nvSpPr>
        <p:spPr>
          <a:xfrm>
            <a:off x="1777491" y="4567316"/>
            <a:ext cx="1577515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0" name="Group 59"/>
          <p:cNvGrpSpPr/>
          <p:nvPr/>
        </p:nvGrpSpPr>
        <p:grpSpPr>
          <a:xfrm>
            <a:off x="3517974" y="3963881"/>
            <a:ext cx="1209531" cy="2132187"/>
            <a:chOff x="2165350" y="2786822"/>
            <a:chExt cx="990600" cy="1746250"/>
          </a:xfrm>
        </p:grpSpPr>
        <p:sp>
          <p:nvSpPr>
            <p:cNvPr id="34" name="Rectangle 33"/>
            <p:cNvSpPr/>
            <p:nvPr/>
          </p:nvSpPr>
          <p:spPr>
            <a:xfrm flipV="1">
              <a:off x="2165350" y="2786822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ound Same Side Corner Rectangle 34"/>
            <p:cNvSpPr/>
            <p:nvPr/>
          </p:nvSpPr>
          <p:spPr>
            <a:xfrm flipV="1">
              <a:off x="2257425" y="2996372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" name="Oval 35"/>
          <p:cNvSpPr/>
          <p:nvPr/>
        </p:nvSpPr>
        <p:spPr>
          <a:xfrm>
            <a:off x="3797098" y="5284855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8" name="Text Placeholder 3"/>
          <p:cNvSpPr txBox="1">
            <a:spLocks/>
          </p:cNvSpPr>
          <p:nvPr/>
        </p:nvSpPr>
        <p:spPr>
          <a:xfrm>
            <a:off x="3364930" y="2528267"/>
            <a:ext cx="1497248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5053148" y="2087558"/>
            <a:ext cx="1209531" cy="2132187"/>
            <a:chOff x="647700" y="1123950"/>
            <a:chExt cx="990600" cy="1746250"/>
          </a:xfrm>
        </p:grpSpPr>
        <p:sp>
          <p:nvSpPr>
            <p:cNvPr id="40" name="Rectangle 39"/>
            <p:cNvSpPr/>
            <p:nvPr/>
          </p:nvSpPr>
          <p:spPr>
            <a:xfrm>
              <a:off x="647700" y="2660650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ound Same Side Corner Rectangle 40"/>
            <p:cNvSpPr/>
            <p:nvPr/>
          </p:nvSpPr>
          <p:spPr>
            <a:xfrm>
              <a:off x="739775" y="1123950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2" name="Oval 41"/>
          <p:cNvSpPr/>
          <p:nvPr/>
        </p:nvSpPr>
        <p:spPr>
          <a:xfrm>
            <a:off x="5332273" y="2273642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4868232" y="4567316"/>
            <a:ext cx="1577515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1" name="Group 60"/>
          <p:cNvGrpSpPr/>
          <p:nvPr/>
        </p:nvGrpSpPr>
        <p:grpSpPr>
          <a:xfrm>
            <a:off x="6588320" y="3963881"/>
            <a:ext cx="1209531" cy="2132187"/>
            <a:chOff x="4676775" y="2786822"/>
            <a:chExt cx="990600" cy="1746250"/>
          </a:xfrm>
        </p:grpSpPr>
        <p:sp>
          <p:nvSpPr>
            <p:cNvPr id="46" name="Rectangle 45"/>
            <p:cNvSpPr/>
            <p:nvPr/>
          </p:nvSpPr>
          <p:spPr>
            <a:xfrm flipV="1">
              <a:off x="4676775" y="2786822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4"/>
                </a:gs>
                <a:gs pos="50000">
                  <a:schemeClr val="accent4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Round Same Side Corner Rectangle 46"/>
            <p:cNvSpPr/>
            <p:nvPr/>
          </p:nvSpPr>
          <p:spPr>
            <a:xfrm flipV="1">
              <a:off x="4768850" y="2996372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4"/>
                </a:gs>
                <a:gs pos="100000">
                  <a:schemeClr val="accent4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8" name="Oval 47"/>
          <p:cNvSpPr/>
          <p:nvPr/>
        </p:nvSpPr>
        <p:spPr>
          <a:xfrm>
            <a:off x="6867446" y="5284855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9" name="Text Placeholder 3"/>
          <p:cNvSpPr txBox="1">
            <a:spLocks/>
          </p:cNvSpPr>
          <p:nvPr/>
        </p:nvSpPr>
        <p:spPr>
          <a:xfrm>
            <a:off x="6431401" y="2528267"/>
            <a:ext cx="1497248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8123495" y="2087558"/>
            <a:ext cx="1209531" cy="2132187"/>
            <a:chOff x="647700" y="1123950"/>
            <a:chExt cx="990600" cy="1746250"/>
          </a:xfrm>
        </p:grpSpPr>
        <p:sp>
          <p:nvSpPr>
            <p:cNvPr id="51" name="Rectangle 50"/>
            <p:cNvSpPr/>
            <p:nvPr/>
          </p:nvSpPr>
          <p:spPr>
            <a:xfrm>
              <a:off x="647700" y="2660650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5"/>
                </a:gs>
                <a:gs pos="50000">
                  <a:schemeClr val="accent5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Round Same Side Corner Rectangle 51"/>
            <p:cNvSpPr/>
            <p:nvPr/>
          </p:nvSpPr>
          <p:spPr>
            <a:xfrm>
              <a:off x="739775" y="1123950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5"/>
                </a:gs>
                <a:gs pos="100000">
                  <a:schemeClr val="accent5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3" name="Oval 52"/>
          <p:cNvSpPr/>
          <p:nvPr/>
        </p:nvSpPr>
        <p:spPr>
          <a:xfrm>
            <a:off x="8402619" y="2273642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55" name="Text Placeholder 3"/>
          <p:cNvSpPr txBox="1">
            <a:spLocks/>
          </p:cNvSpPr>
          <p:nvPr/>
        </p:nvSpPr>
        <p:spPr>
          <a:xfrm>
            <a:off x="7945322" y="4567316"/>
            <a:ext cx="1577515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2" name="Group 61"/>
          <p:cNvGrpSpPr/>
          <p:nvPr/>
        </p:nvGrpSpPr>
        <p:grpSpPr>
          <a:xfrm>
            <a:off x="9658668" y="3963881"/>
            <a:ext cx="1209531" cy="2132187"/>
            <a:chOff x="7216775" y="2786822"/>
            <a:chExt cx="990600" cy="1746250"/>
          </a:xfrm>
        </p:grpSpPr>
        <p:sp>
          <p:nvSpPr>
            <p:cNvPr id="56" name="Rectangle 55"/>
            <p:cNvSpPr/>
            <p:nvPr/>
          </p:nvSpPr>
          <p:spPr>
            <a:xfrm flipV="1">
              <a:off x="7216775" y="2786822"/>
              <a:ext cx="990600" cy="209550"/>
            </a:xfrm>
            <a:prstGeom prst="rect">
              <a:avLst/>
            </a:prstGeom>
            <a:gradFill>
              <a:gsLst>
                <a:gs pos="9000">
                  <a:schemeClr val="accent6"/>
                </a:gs>
                <a:gs pos="50000">
                  <a:schemeClr val="accent6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Round Same Side Corner Rectangle 56"/>
            <p:cNvSpPr/>
            <p:nvPr/>
          </p:nvSpPr>
          <p:spPr>
            <a:xfrm flipV="1">
              <a:off x="7308850" y="2996372"/>
              <a:ext cx="806450" cy="1536700"/>
            </a:xfrm>
            <a:prstGeom prst="round2SameRect">
              <a:avLst/>
            </a:prstGeom>
            <a:gradFill>
              <a:gsLst>
                <a:gs pos="87000">
                  <a:schemeClr val="accent6"/>
                </a:gs>
                <a:gs pos="100000">
                  <a:schemeClr val="accent6">
                    <a:lumMod val="75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8" name="Oval 57"/>
          <p:cNvSpPr/>
          <p:nvPr/>
        </p:nvSpPr>
        <p:spPr>
          <a:xfrm>
            <a:off x="9937791" y="5284855"/>
            <a:ext cx="651285" cy="6512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9" name="Text Placeholder 3"/>
          <p:cNvSpPr txBox="1">
            <a:spLocks/>
          </p:cNvSpPr>
          <p:nvPr/>
        </p:nvSpPr>
        <p:spPr>
          <a:xfrm>
            <a:off x="9520628" y="2528267"/>
            <a:ext cx="1497248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Freeform 184"/>
          <p:cNvSpPr>
            <a:spLocks noEditPoints="1"/>
          </p:cNvSpPr>
          <p:nvPr/>
        </p:nvSpPr>
        <p:spPr bwMode="auto">
          <a:xfrm>
            <a:off x="3846655" y="4490547"/>
            <a:ext cx="538189" cy="428355"/>
          </a:xfrm>
          <a:custGeom>
            <a:avLst/>
            <a:gdLst/>
            <a:ahLst/>
            <a:cxnLst>
              <a:cxn ang="0">
                <a:pos x="68" y="48"/>
              </a:cxn>
              <a:cxn ang="0">
                <a:pos x="62" y="54"/>
              </a:cxn>
              <a:cxn ang="0">
                <a:pos x="7" y="54"/>
              </a:cxn>
              <a:cxn ang="0">
                <a:pos x="0" y="48"/>
              </a:cxn>
              <a:cxn ang="0">
                <a:pos x="0" y="6"/>
              </a:cxn>
              <a:cxn ang="0">
                <a:pos x="7" y="0"/>
              </a:cxn>
              <a:cxn ang="0">
                <a:pos x="62" y="0"/>
              </a:cxn>
              <a:cxn ang="0">
                <a:pos x="68" y="6"/>
              </a:cxn>
              <a:cxn ang="0">
                <a:pos x="68" y="48"/>
              </a:cxn>
              <a:cxn ang="0">
                <a:pos x="62" y="5"/>
              </a:cxn>
              <a:cxn ang="0">
                <a:pos x="7" y="5"/>
              </a:cxn>
              <a:cxn ang="0">
                <a:pos x="5" y="6"/>
              </a:cxn>
              <a:cxn ang="0">
                <a:pos x="11" y="17"/>
              </a:cxn>
              <a:cxn ang="0">
                <a:pos x="26" y="29"/>
              </a:cxn>
              <a:cxn ang="0">
                <a:pos x="34" y="34"/>
              </a:cxn>
              <a:cxn ang="0">
                <a:pos x="34" y="34"/>
              </a:cxn>
              <a:cxn ang="0">
                <a:pos x="34" y="34"/>
              </a:cxn>
              <a:cxn ang="0">
                <a:pos x="43" y="29"/>
              </a:cxn>
              <a:cxn ang="0">
                <a:pos x="58" y="17"/>
              </a:cxn>
              <a:cxn ang="0">
                <a:pos x="64" y="8"/>
              </a:cxn>
              <a:cxn ang="0">
                <a:pos x="62" y="5"/>
              </a:cxn>
              <a:cxn ang="0">
                <a:pos x="64" y="19"/>
              </a:cxn>
              <a:cxn ang="0">
                <a:pos x="61" y="21"/>
              </a:cxn>
              <a:cxn ang="0">
                <a:pos x="45" y="34"/>
              </a:cxn>
              <a:cxn ang="0">
                <a:pos x="34" y="39"/>
              </a:cxn>
              <a:cxn ang="0">
                <a:pos x="34" y="39"/>
              </a:cxn>
              <a:cxn ang="0">
                <a:pos x="34" y="39"/>
              </a:cxn>
              <a:cxn ang="0">
                <a:pos x="24" y="34"/>
              </a:cxn>
              <a:cxn ang="0">
                <a:pos x="8" y="21"/>
              </a:cxn>
              <a:cxn ang="0">
                <a:pos x="5" y="19"/>
              </a:cxn>
              <a:cxn ang="0">
                <a:pos x="5" y="48"/>
              </a:cxn>
              <a:cxn ang="0">
                <a:pos x="7" y="49"/>
              </a:cxn>
              <a:cxn ang="0">
                <a:pos x="62" y="49"/>
              </a:cxn>
              <a:cxn ang="0">
                <a:pos x="64" y="48"/>
              </a:cxn>
              <a:cxn ang="0">
                <a:pos x="64" y="19"/>
              </a:cxn>
            </a:cxnLst>
            <a:rect l="0" t="0" r="r" b="b"/>
            <a:pathLst>
              <a:path w="68" h="54">
                <a:moveTo>
                  <a:pt x="68" y="48"/>
                </a:moveTo>
                <a:cubicBezTo>
                  <a:pt x="68" y="51"/>
                  <a:pt x="66" y="54"/>
                  <a:pt x="62" y="54"/>
                </a:cubicBezTo>
                <a:cubicBezTo>
                  <a:pt x="7" y="54"/>
                  <a:pt x="7" y="54"/>
                  <a:pt x="7" y="54"/>
                </a:cubicBezTo>
                <a:cubicBezTo>
                  <a:pt x="3" y="54"/>
                  <a:pt x="0" y="51"/>
                  <a:pt x="0" y="48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3" y="0"/>
                  <a:pt x="7" y="0"/>
                </a:cubicBezTo>
                <a:cubicBezTo>
                  <a:pt x="62" y="0"/>
                  <a:pt x="62" y="0"/>
                  <a:pt x="62" y="0"/>
                </a:cubicBezTo>
                <a:cubicBezTo>
                  <a:pt x="66" y="0"/>
                  <a:pt x="68" y="3"/>
                  <a:pt x="68" y="6"/>
                </a:cubicBezTo>
                <a:lnTo>
                  <a:pt x="68" y="48"/>
                </a:lnTo>
                <a:close/>
                <a:moveTo>
                  <a:pt x="62" y="5"/>
                </a:moveTo>
                <a:cubicBezTo>
                  <a:pt x="7" y="5"/>
                  <a:pt x="7" y="5"/>
                  <a:pt x="7" y="5"/>
                </a:cubicBezTo>
                <a:cubicBezTo>
                  <a:pt x="6" y="5"/>
                  <a:pt x="5" y="6"/>
                  <a:pt x="5" y="6"/>
                </a:cubicBezTo>
                <a:cubicBezTo>
                  <a:pt x="5" y="11"/>
                  <a:pt x="7" y="15"/>
                  <a:pt x="11" y="17"/>
                </a:cubicBezTo>
                <a:cubicBezTo>
                  <a:pt x="16" y="21"/>
                  <a:pt x="21" y="25"/>
                  <a:pt x="26" y="29"/>
                </a:cubicBezTo>
                <a:cubicBezTo>
                  <a:pt x="28" y="31"/>
                  <a:pt x="32" y="34"/>
                  <a:pt x="34" y="34"/>
                </a:cubicBezTo>
                <a:cubicBezTo>
                  <a:pt x="34" y="34"/>
                  <a:pt x="34" y="34"/>
                  <a:pt x="34" y="34"/>
                </a:cubicBezTo>
                <a:cubicBezTo>
                  <a:pt x="34" y="34"/>
                  <a:pt x="34" y="34"/>
                  <a:pt x="34" y="34"/>
                </a:cubicBezTo>
                <a:cubicBezTo>
                  <a:pt x="37" y="34"/>
                  <a:pt x="41" y="31"/>
                  <a:pt x="43" y="29"/>
                </a:cubicBezTo>
                <a:cubicBezTo>
                  <a:pt x="48" y="25"/>
                  <a:pt x="53" y="21"/>
                  <a:pt x="58" y="17"/>
                </a:cubicBezTo>
                <a:cubicBezTo>
                  <a:pt x="60" y="15"/>
                  <a:pt x="64" y="11"/>
                  <a:pt x="64" y="8"/>
                </a:cubicBezTo>
                <a:cubicBezTo>
                  <a:pt x="64" y="7"/>
                  <a:pt x="64" y="5"/>
                  <a:pt x="62" y="5"/>
                </a:cubicBezTo>
                <a:close/>
                <a:moveTo>
                  <a:pt x="64" y="19"/>
                </a:moveTo>
                <a:cubicBezTo>
                  <a:pt x="63" y="20"/>
                  <a:pt x="62" y="20"/>
                  <a:pt x="61" y="21"/>
                </a:cubicBezTo>
                <a:cubicBezTo>
                  <a:pt x="56" y="25"/>
                  <a:pt x="50" y="30"/>
                  <a:pt x="45" y="34"/>
                </a:cubicBezTo>
                <a:cubicBezTo>
                  <a:pt x="42" y="36"/>
                  <a:pt x="38" y="39"/>
                  <a:pt x="34" y="39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39"/>
                  <a:pt x="34" y="39"/>
                  <a:pt x="34" y="39"/>
                </a:cubicBezTo>
                <a:cubicBezTo>
                  <a:pt x="30" y="39"/>
                  <a:pt x="27" y="36"/>
                  <a:pt x="24" y="34"/>
                </a:cubicBezTo>
                <a:cubicBezTo>
                  <a:pt x="19" y="30"/>
                  <a:pt x="13" y="25"/>
                  <a:pt x="8" y="21"/>
                </a:cubicBezTo>
                <a:cubicBezTo>
                  <a:pt x="7" y="20"/>
                  <a:pt x="6" y="20"/>
                  <a:pt x="5" y="19"/>
                </a:cubicBezTo>
                <a:cubicBezTo>
                  <a:pt x="5" y="48"/>
                  <a:pt x="5" y="48"/>
                  <a:pt x="5" y="48"/>
                </a:cubicBezTo>
                <a:cubicBezTo>
                  <a:pt x="5" y="48"/>
                  <a:pt x="6" y="49"/>
                  <a:pt x="7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3" y="49"/>
                  <a:pt x="64" y="48"/>
                  <a:pt x="64" y="48"/>
                </a:cubicBezTo>
                <a:lnTo>
                  <a:pt x="64" y="1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Freeform 226"/>
          <p:cNvSpPr>
            <a:spLocks noEditPoints="1"/>
          </p:cNvSpPr>
          <p:nvPr/>
        </p:nvSpPr>
        <p:spPr bwMode="auto">
          <a:xfrm>
            <a:off x="5367162" y="3356404"/>
            <a:ext cx="597013" cy="400127"/>
          </a:xfrm>
          <a:custGeom>
            <a:avLst/>
            <a:gdLst/>
            <a:ahLst/>
            <a:cxnLst>
              <a:cxn ang="0">
                <a:pos x="86" y="15"/>
              </a:cxn>
              <a:cxn ang="0">
                <a:pos x="44" y="29"/>
              </a:cxn>
              <a:cxn ang="0">
                <a:pos x="43" y="29"/>
              </a:cxn>
              <a:cxn ang="0">
                <a:pos x="43" y="29"/>
              </a:cxn>
              <a:cxn ang="0">
                <a:pos x="18" y="21"/>
              </a:cxn>
              <a:cxn ang="0">
                <a:pos x="14" y="32"/>
              </a:cxn>
              <a:cxn ang="0">
                <a:pos x="17" y="36"/>
              </a:cxn>
              <a:cxn ang="0">
                <a:pos x="15" y="40"/>
              </a:cxn>
              <a:cxn ang="0">
                <a:pos x="17" y="56"/>
              </a:cxn>
              <a:cxn ang="0">
                <a:pos x="16" y="57"/>
              </a:cxn>
              <a:cxn ang="0">
                <a:pos x="16" y="58"/>
              </a:cxn>
              <a:cxn ang="0">
                <a:pos x="8" y="58"/>
              </a:cxn>
              <a:cxn ang="0">
                <a:pos x="7" y="57"/>
              </a:cxn>
              <a:cxn ang="0">
                <a:pos x="7" y="56"/>
              </a:cxn>
              <a:cxn ang="0">
                <a:pos x="9" y="40"/>
              </a:cxn>
              <a:cxn ang="0">
                <a:pos x="7" y="36"/>
              </a:cxn>
              <a:cxn ang="0">
                <a:pos x="10" y="32"/>
              </a:cxn>
              <a:cxn ang="0">
                <a:pos x="13" y="19"/>
              </a:cxn>
              <a:cxn ang="0">
                <a:pos x="1" y="15"/>
              </a:cxn>
              <a:cxn ang="0">
                <a:pos x="0" y="14"/>
              </a:cxn>
              <a:cxn ang="0">
                <a:pos x="1" y="13"/>
              </a:cxn>
              <a:cxn ang="0">
                <a:pos x="43" y="0"/>
              </a:cxn>
              <a:cxn ang="0">
                <a:pos x="43" y="0"/>
              </a:cxn>
              <a:cxn ang="0">
                <a:pos x="44" y="0"/>
              </a:cxn>
              <a:cxn ang="0">
                <a:pos x="86" y="13"/>
              </a:cxn>
              <a:cxn ang="0">
                <a:pos x="87" y="14"/>
              </a:cxn>
              <a:cxn ang="0">
                <a:pos x="86" y="15"/>
              </a:cxn>
              <a:cxn ang="0">
                <a:pos x="68" y="38"/>
              </a:cxn>
              <a:cxn ang="0">
                <a:pos x="43" y="48"/>
              </a:cxn>
              <a:cxn ang="0">
                <a:pos x="19" y="38"/>
              </a:cxn>
              <a:cxn ang="0">
                <a:pos x="20" y="26"/>
              </a:cxn>
              <a:cxn ang="0">
                <a:pos x="42" y="33"/>
              </a:cxn>
              <a:cxn ang="0">
                <a:pos x="43" y="34"/>
              </a:cxn>
              <a:cxn ang="0">
                <a:pos x="45" y="33"/>
              </a:cxn>
              <a:cxn ang="0">
                <a:pos x="67" y="26"/>
              </a:cxn>
              <a:cxn ang="0">
                <a:pos x="68" y="38"/>
              </a:cxn>
            </a:cxnLst>
            <a:rect l="0" t="0" r="r" b="b"/>
            <a:pathLst>
              <a:path w="87" h="58">
                <a:moveTo>
                  <a:pt x="86" y="15"/>
                </a:moveTo>
                <a:cubicBezTo>
                  <a:pt x="44" y="29"/>
                  <a:pt x="44" y="29"/>
                  <a:pt x="44" y="29"/>
                </a:cubicBezTo>
                <a:cubicBezTo>
                  <a:pt x="44" y="29"/>
                  <a:pt x="44" y="29"/>
                  <a:pt x="43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18" y="21"/>
                  <a:pt x="18" y="21"/>
                  <a:pt x="18" y="21"/>
                </a:cubicBezTo>
                <a:cubicBezTo>
                  <a:pt x="16" y="23"/>
                  <a:pt x="15" y="27"/>
                  <a:pt x="14" y="32"/>
                </a:cubicBezTo>
                <a:cubicBezTo>
                  <a:pt x="16" y="33"/>
                  <a:pt x="17" y="34"/>
                  <a:pt x="17" y="36"/>
                </a:cubicBezTo>
                <a:cubicBezTo>
                  <a:pt x="17" y="38"/>
                  <a:pt x="16" y="39"/>
                  <a:pt x="15" y="40"/>
                </a:cubicBezTo>
                <a:cubicBezTo>
                  <a:pt x="17" y="56"/>
                  <a:pt x="17" y="56"/>
                  <a:pt x="17" y="56"/>
                </a:cubicBezTo>
                <a:cubicBezTo>
                  <a:pt x="17" y="57"/>
                  <a:pt x="17" y="57"/>
                  <a:pt x="16" y="57"/>
                </a:cubicBezTo>
                <a:cubicBezTo>
                  <a:pt x="16" y="58"/>
                  <a:pt x="16" y="58"/>
                  <a:pt x="16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7" y="57"/>
                </a:cubicBezTo>
                <a:cubicBezTo>
                  <a:pt x="7" y="57"/>
                  <a:pt x="7" y="57"/>
                  <a:pt x="7" y="56"/>
                </a:cubicBezTo>
                <a:cubicBezTo>
                  <a:pt x="9" y="40"/>
                  <a:pt x="9" y="40"/>
                  <a:pt x="9" y="40"/>
                </a:cubicBezTo>
                <a:cubicBezTo>
                  <a:pt x="8" y="39"/>
                  <a:pt x="7" y="38"/>
                  <a:pt x="7" y="36"/>
                </a:cubicBezTo>
                <a:cubicBezTo>
                  <a:pt x="7" y="34"/>
                  <a:pt x="8" y="33"/>
                  <a:pt x="10" y="32"/>
                </a:cubicBezTo>
                <a:cubicBezTo>
                  <a:pt x="10" y="27"/>
                  <a:pt x="11" y="23"/>
                  <a:pt x="13" y="19"/>
                </a:cubicBezTo>
                <a:cubicBezTo>
                  <a:pt x="1" y="15"/>
                  <a:pt x="1" y="15"/>
                  <a:pt x="1" y="15"/>
                </a:cubicBezTo>
                <a:cubicBezTo>
                  <a:pt x="0" y="15"/>
                  <a:pt x="0" y="15"/>
                  <a:pt x="0" y="14"/>
                </a:cubicBezTo>
                <a:cubicBezTo>
                  <a:pt x="0" y="14"/>
                  <a:pt x="0" y="13"/>
                  <a:pt x="1" y="13"/>
                </a:cubicBezTo>
                <a:cubicBezTo>
                  <a:pt x="43" y="0"/>
                  <a:pt x="43" y="0"/>
                  <a:pt x="43" y="0"/>
                </a:cubicBezTo>
                <a:cubicBezTo>
                  <a:pt x="43" y="0"/>
                  <a:pt x="43" y="0"/>
                  <a:pt x="43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86" y="13"/>
                  <a:pt x="86" y="13"/>
                  <a:pt x="86" y="13"/>
                </a:cubicBezTo>
                <a:cubicBezTo>
                  <a:pt x="87" y="13"/>
                  <a:pt x="87" y="14"/>
                  <a:pt x="87" y="14"/>
                </a:cubicBezTo>
                <a:cubicBezTo>
                  <a:pt x="87" y="15"/>
                  <a:pt x="87" y="15"/>
                  <a:pt x="86" y="15"/>
                </a:cubicBezTo>
                <a:close/>
                <a:moveTo>
                  <a:pt x="68" y="38"/>
                </a:moveTo>
                <a:cubicBezTo>
                  <a:pt x="68" y="44"/>
                  <a:pt x="57" y="48"/>
                  <a:pt x="43" y="48"/>
                </a:cubicBezTo>
                <a:cubicBezTo>
                  <a:pt x="30" y="48"/>
                  <a:pt x="19" y="44"/>
                  <a:pt x="19" y="38"/>
                </a:cubicBezTo>
                <a:cubicBezTo>
                  <a:pt x="20" y="26"/>
                  <a:pt x="20" y="26"/>
                  <a:pt x="20" y="26"/>
                </a:cubicBezTo>
                <a:cubicBezTo>
                  <a:pt x="42" y="33"/>
                  <a:pt x="42" y="33"/>
                  <a:pt x="42" y="33"/>
                </a:cubicBezTo>
                <a:cubicBezTo>
                  <a:pt x="42" y="33"/>
                  <a:pt x="43" y="34"/>
                  <a:pt x="43" y="34"/>
                </a:cubicBezTo>
                <a:cubicBezTo>
                  <a:pt x="44" y="34"/>
                  <a:pt x="45" y="33"/>
                  <a:pt x="45" y="33"/>
                </a:cubicBezTo>
                <a:cubicBezTo>
                  <a:pt x="67" y="26"/>
                  <a:pt x="67" y="26"/>
                  <a:pt x="67" y="26"/>
                </a:cubicBezTo>
                <a:lnTo>
                  <a:pt x="68" y="3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Freeform 229"/>
          <p:cNvSpPr>
            <a:spLocks noEditPoints="1"/>
          </p:cNvSpPr>
          <p:nvPr/>
        </p:nvSpPr>
        <p:spPr bwMode="auto">
          <a:xfrm>
            <a:off x="6958163" y="4503940"/>
            <a:ext cx="466754" cy="469929"/>
          </a:xfrm>
          <a:custGeom>
            <a:avLst/>
            <a:gdLst/>
            <a:ahLst/>
            <a:cxnLst>
              <a:cxn ang="0">
                <a:pos x="68" y="64"/>
              </a:cxn>
              <a:cxn ang="0">
                <a:pos x="65" y="68"/>
              </a:cxn>
              <a:cxn ang="0">
                <a:pos x="28" y="68"/>
              </a:cxn>
              <a:cxn ang="0">
                <a:pos x="25" y="64"/>
              </a:cxn>
              <a:cxn ang="0">
                <a:pos x="25" y="58"/>
              </a:cxn>
              <a:cxn ang="0">
                <a:pos x="4" y="58"/>
              </a:cxn>
              <a:cxn ang="0">
                <a:pos x="0" y="54"/>
              </a:cxn>
              <a:cxn ang="0">
                <a:pos x="0" y="3"/>
              </a:cxn>
              <a:cxn ang="0">
                <a:pos x="4" y="0"/>
              </a:cxn>
              <a:cxn ang="0">
                <a:pos x="45" y="0"/>
              </a:cxn>
              <a:cxn ang="0">
                <a:pos x="49" y="3"/>
              </a:cxn>
              <a:cxn ang="0">
                <a:pos x="49" y="16"/>
              </a:cxn>
              <a:cxn ang="0">
                <a:pos x="50" y="17"/>
              </a:cxn>
              <a:cxn ang="0">
                <a:pos x="66" y="32"/>
              </a:cxn>
              <a:cxn ang="0">
                <a:pos x="68" y="39"/>
              </a:cxn>
              <a:cxn ang="0">
                <a:pos x="68" y="64"/>
              </a:cxn>
              <a:cxn ang="0">
                <a:pos x="39" y="6"/>
              </a:cxn>
              <a:cxn ang="0">
                <a:pos x="38" y="5"/>
              </a:cxn>
              <a:cxn ang="0">
                <a:pos x="11" y="5"/>
              </a:cxn>
              <a:cxn ang="0">
                <a:pos x="10" y="6"/>
              </a:cxn>
              <a:cxn ang="0">
                <a:pos x="10" y="8"/>
              </a:cxn>
              <a:cxn ang="0">
                <a:pos x="11" y="9"/>
              </a:cxn>
              <a:cxn ang="0">
                <a:pos x="38" y="9"/>
              </a:cxn>
              <a:cxn ang="0">
                <a:pos x="39" y="8"/>
              </a:cxn>
              <a:cxn ang="0">
                <a:pos x="39" y="6"/>
              </a:cxn>
              <a:cxn ang="0">
                <a:pos x="64" y="63"/>
              </a:cxn>
              <a:cxn ang="0">
                <a:pos x="64" y="39"/>
              </a:cxn>
              <a:cxn ang="0">
                <a:pos x="48" y="39"/>
              </a:cxn>
              <a:cxn ang="0">
                <a:pos x="44" y="35"/>
              </a:cxn>
              <a:cxn ang="0">
                <a:pos x="44" y="19"/>
              </a:cxn>
              <a:cxn ang="0">
                <a:pos x="30" y="19"/>
              </a:cxn>
              <a:cxn ang="0">
                <a:pos x="30" y="63"/>
              </a:cxn>
              <a:cxn ang="0">
                <a:pos x="64" y="63"/>
              </a:cxn>
              <a:cxn ang="0">
                <a:pos x="60" y="34"/>
              </a:cxn>
              <a:cxn ang="0">
                <a:pos x="49" y="22"/>
              </a:cxn>
              <a:cxn ang="0">
                <a:pos x="49" y="34"/>
              </a:cxn>
              <a:cxn ang="0">
                <a:pos x="60" y="34"/>
              </a:cxn>
            </a:cxnLst>
            <a:rect l="0" t="0" r="r" b="b"/>
            <a:pathLst>
              <a:path w="68" h="68">
                <a:moveTo>
                  <a:pt x="68" y="64"/>
                </a:moveTo>
                <a:cubicBezTo>
                  <a:pt x="68" y="66"/>
                  <a:pt x="67" y="68"/>
                  <a:pt x="65" y="68"/>
                </a:cubicBezTo>
                <a:cubicBezTo>
                  <a:pt x="28" y="68"/>
                  <a:pt x="28" y="68"/>
                  <a:pt x="28" y="68"/>
                </a:cubicBezTo>
                <a:cubicBezTo>
                  <a:pt x="26" y="68"/>
                  <a:pt x="25" y="66"/>
                  <a:pt x="25" y="64"/>
                </a:cubicBezTo>
                <a:cubicBezTo>
                  <a:pt x="25" y="58"/>
                  <a:pt x="25" y="58"/>
                  <a:pt x="25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2" y="58"/>
                  <a:pt x="0" y="56"/>
                  <a:pt x="0" y="54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2" y="0"/>
                  <a:pt x="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9" y="1"/>
                  <a:pt x="49" y="3"/>
                </a:cubicBezTo>
                <a:cubicBezTo>
                  <a:pt x="49" y="16"/>
                  <a:pt x="49" y="16"/>
                  <a:pt x="49" y="16"/>
                </a:cubicBezTo>
                <a:cubicBezTo>
                  <a:pt x="50" y="16"/>
                  <a:pt x="50" y="16"/>
                  <a:pt x="50" y="17"/>
                </a:cubicBezTo>
                <a:cubicBezTo>
                  <a:pt x="66" y="32"/>
                  <a:pt x="66" y="32"/>
                  <a:pt x="66" y="32"/>
                </a:cubicBezTo>
                <a:cubicBezTo>
                  <a:pt x="67" y="34"/>
                  <a:pt x="68" y="37"/>
                  <a:pt x="68" y="39"/>
                </a:cubicBezTo>
                <a:lnTo>
                  <a:pt x="68" y="64"/>
                </a:lnTo>
                <a:close/>
                <a:moveTo>
                  <a:pt x="39" y="6"/>
                </a:moveTo>
                <a:cubicBezTo>
                  <a:pt x="39" y="5"/>
                  <a:pt x="39" y="5"/>
                  <a:pt x="38" y="5"/>
                </a:cubicBez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0" y="5"/>
                  <a:pt x="10" y="6"/>
                </a:cubicBezTo>
                <a:cubicBezTo>
                  <a:pt x="10" y="8"/>
                  <a:pt x="10" y="8"/>
                  <a:pt x="10" y="8"/>
                </a:cubicBezTo>
                <a:cubicBezTo>
                  <a:pt x="10" y="9"/>
                  <a:pt x="11" y="9"/>
                  <a:pt x="11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39" y="9"/>
                  <a:pt x="39" y="9"/>
                  <a:pt x="39" y="8"/>
                </a:cubicBezTo>
                <a:lnTo>
                  <a:pt x="39" y="6"/>
                </a:lnTo>
                <a:close/>
                <a:moveTo>
                  <a:pt x="64" y="63"/>
                </a:moveTo>
                <a:cubicBezTo>
                  <a:pt x="64" y="39"/>
                  <a:pt x="64" y="39"/>
                  <a:pt x="64" y="39"/>
                </a:cubicBezTo>
                <a:cubicBezTo>
                  <a:pt x="48" y="39"/>
                  <a:pt x="48" y="39"/>
                  <a:pt x="48" y="39"/>
                </a:cubicBezTo>
                <a:cubicBezTo>
                  <a:pt x="46" y="39"/>
                  <a:pt x="44" y="37"/>
                  <a:pt x="44" y="35"/>
                </a:cubicBezTo>
                <a:cubicBezTo>
                  <a:pt x="44" y="19"/>
                  <a:pt x="44" y="19"/>
                  <a:pt x="44" y="19"/>
                </a:cubicBezTo>
                <a:cubicBezTo>
                  <a:pt x="30" y="19"/>
                  <a:pt x="30" y="19"/>
                  <a:pt x="30" y="19"/>
                </a:cubicBezTo>
                <a:cubicBezTo>
                  <a:pt x="30" y="63"/>
                  <a:pt x="30" y="63"/>
                  <a:pt x="30" y="63"/>
                </a:cubicBezTo>
                <a:lnTo>
                  <a:pt x="64" y="63"/>
                </a:lnTo>
                <a:close/>
                <a:moveTo>
                  <a:pt x="60" y="34"/>
                </a:moveTo>
                <a:cubicBezTo>
                  <a:pt x="49" y="22"/>
                  <a:pt x="49" y="22"/>
                  <a:pt x="49" y="22"/>
                </a:cubicBezTo>
                <a:cubicBezTo>
                  <a:pt x="49" y="34"/>
                  <a:pt x="49" y="34"/>
                  <a:pt x="49" y="34"/>
                </a:cubicBezTo>
                <a:lnTo>
                  <a:pt x="60" y="3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Freeform 217"/>
          <p:cNvSpPr>
            <a:spLocks noEditPoints="1"/>
          </p:cNvSpPr>
          <p:nvPr/>
        </p:nvSpPr>
        <p:spPr bwMode="auto">
          <a:xfrm>
            <a:off x="8483646" y="3356404"/>
            <a:ext cx="495053" cy="371290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Freeform 66"/>
          <p:cNvSpPr>
            <a:spLocks noEditPoints="1"/>
          </p:cNvSpPr>
          <p:nvPr/>
        </p:nvSpPr>
        <p:spPr bwMode="auto">
          <a:xfrm>
            <a:off x="10012228" y="4490546"/>
            <a:ext cx="504357" cy="391203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51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500"/>
                            </p:stCondLst>
                            <p:childTnLst>
                              <p:par>
                                <p:cTn id="9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6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8" grpId="0" animBg="1"/>
      <p:bldP spid="30" grpId="0" animBg="1"/>
      <p:bldP spid="32" grpId="0"/>
      <p:bldP spid="36" grpId="0" animBg="1"/>
      <p:bldP spid="38" grpId="0"/>
      <p:bldP spid="42" grpId="0" animBg="1"/>
      <p:bldP spid="44" grpId="0"/>
      <p:bldP spid="48" grpId="0" animBg="1"/>
      <p:bldP spid="49" grpId="0"/>
      <p:bldP spid="53" grpId="0" animBg="1"/>
      <p:bldP spid="55" grpId="0"/>
      <p:bldP spid="58" grpId="0" animBg="1"/>
      <p:bldP spid="59" grpId="0"/>
      <p:bldP spid="63" grpId="0" animBg="1"/>
      <p:bldP spid="75" grpId="0" animBg="1"/>
      <p:bldP spid="79" grpId="0" animBg="1"/>
      <p:bldP spid="81" grpId="0" animBg="1"/>
      <p:bldP spid="8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530139" y="3197126"/>
            <a:ext cx="4801314" cy="1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  <a:p>
            <a:pPr algn="r"/>
            <a:r>
              <a:rPr lang="zh-CN" altLang="en-US" sz="6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3485528" y="2520708"/>
            <a:ext cx="384592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826905" y="2957655"/>
            <a:ext cx="5504548" cy="1675"/>
          </a:xfrm>
          <a:prstGeom prst="line">
            <a:avLst/>
          </a:prstGeom>
          <a:noFill/>
          <a:ln w="6350" cap="flat" cmpd="sng">
            <a:solidFill>
              <a:schemeClr val="accent2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422714" y="2022103"/>
            <a:ext cx="3021981" cy="315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9897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9897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438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812800" y="2133317"/>
            <a:ext cx="5040511" cy="394723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en-US" altLang="zh-CN" sz="9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文本框 13"/>
          <p:cNvSpPr txBox="1">
            <a:spLocks noChangeArrowheads="1"/>
          </p:cNvSpPr>
          <p:nvPr/>
        </p:nvSpPr>
        <p:spPr bwMode="auto">
          <a:xfrm>
            <a:off x="812800" y="1456085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" name="矩形 3"/>
          <p:cNvSpPr/>
          <p:nvPr/>
        </p:nvSpPr>
        <p:spPr>
          <a:xfrm>
            <a:off x="6429375" y="1456085"/>
            <a:ext cx="5616574" cy="503996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916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45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1"/>
          <p:cNvGrpSpPr>
            <a:grpSpLocks/>
          </p:cNvGrpSpPr>
          <p:nvPr/>
        </p:nvGrpSpPr>
        <p:grpSpPr bwMode="auto">
          <a:xfrm>
            <a:off x="4868381" y="2301954"/>
            <a:ext cx="3092556" cy="3089647"/>
            <a:chOff x="0" y="0"/>
            <a:chExt cx="6753151" cy="6746917"/>
          </a:xfrm>
          <a:effectLst/>
        </p:grpSpPr>
        <p:sp>
          <p:nvSpPr>
            <p:cNvPr id="33794" name="AutoShape 2"/>
            <p:cNvSpPr>
              <a:spLocks/>
            </p:cNvSpPr>
            <p:nvPr/>
          </p:nvSpPr>
          <p:spPr bwMode="auto">
            <a:xfrm>
              <a:off x="0" y="0"/>
              <a:ext cx="6753151" cy="6746917"/>
            </a:xfrm>
            <a:custGeom>
              <a:avLst/>
              <a:gdLst>
                <a:gd name="T0" fmla="*/ 3376405 w 19777"/>
                <a:gd name="T1" fmla="*/ 3680572 h 19739"/>
                <a:gd name="T2" fmla="*/ 3376405 w 19777"/>
                <a:gd name="T3" fmla="*/ 3680572 h 19739"/>
                <a:gd name="T4" fmla="*/ 3376405 w 19777"/>
                <a:gd name="T5" fmla="*/ 3680572 h 19739"/>
                <a:gd name="T6" fmla="*/ 3376405 w 19777"/>
                <a:gd name="T7" fmla="*/ 3680572 h 197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77" h="19739">
                  <a:moveTo>
                    <a:pt x="17933" y="-1"/>
                  </a:moveTo>
                  <a:lnTo>
                    <a:pt x="15856" y="2079"/>
                  </a:lnTo>
                  <a:cubicBezTo>
                    <a:pt x="11992" y="-899"/>
                    <a:pt x="6427" y="-621"/>
                    <a:pt x="2885" y="2921"/>
                  </a:cubicBezTo>
                  <a:cubicBezTo>
                    <a:pt x="-962" y="6768"/>
                    <a:pt x="-962" y="13006"/>
                    <a:pt x="2885" y="16853"/>
                  </a:cubicBezTo>
                  <a:cubicBezTo>
                    <a:pt x="6733" y="20700"/>
                    <a:pt x="12971" y="20701"/>
                    <a:pt x="16819" y="16853"/>
                  </a:cubicBezTo>
                  <a:cubicBezTo>
                    <a:pt x="20348" y="13324"/>
                    <a:pt x="20637" y="7786"/>
                    <a:pt x="17693" y="3924"/>
                  </a:cubicBezTo>
                  <a:lnTo>
                    <a:pt x="19777" y="1836"/>
                  </a:lnTo>
                  <a:lnTo>
                    <a:pt x="19694" y="76"/>
                  </a:lnTo>
                  <a:lnTo>
                    <a:pt x="17933" y="-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5" name="AutoShape 3"/>
            <p:cNvSpPr>
              <a:spLocks/>
            </p:cNvSpPr>
            <p:nvPr/>
          </p:nvSpPr>
          <p:spPr bwMode="auto">
            <a:xfrm>
              <a:off x="244472" y="255591"/>
              <a:ext cx="6251505" cy="6251614"/>
            </a:xfrm>
            <a:custGeom>
              <a:avLst/>
              <a:gdLst>
                <a:gd name="T0" fmla="*/ 3125594 w 19679"/>
                <a:gd name="T1" fmla="*/ 3430938 h 19679"/>
                <a:gd name="T2" fmla="*/ 3125594 w 19679"/>
                <a:gd name="T3" fmla="*/ 3430938 h 19679"/>
                <a:gd name="T4" fmla="*/ 3125594 w 19679"/>
                <a:gd name="T5" fmla="*/ 3430938 h 19679"/>
                <a:gd name="T6" fmla="*/ 3125594 w 19679"/>
                <a:gd name="T7" fmla="*/ 34309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 flipH="1">
              <a:off x="5526027" y="346077"/>
              <a:ext cx="871527" cy="871543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5106829" y="2546945"/>
            <a:ext cx="3483669" cy="2606208"/>
            <a:chOff x="-1" y="0"/>
            <a:chExt cx="7608239" cy="5691704"/>
          </a:xfrm>
          <a:effectLst/>
        </p:grpSpPr>
        <p:sp>
          <p:nvSpPr>
            <p:cNvPr id="33798" name="AutoShape 6"/>
            <p:cNvSpPr>
              <a:spLocks/>
            </p:cNvSpPr>
            <p:nvPr/>
          </p:nvSpPr>
          <p:spPr bwMode="auto">
            <a:xfrm>
              <a:off x="-1" y="0"/>
              <a:ext cx="7608239" cy="5691704"/>
            </a:xfrm>
            <a:custGeom>
              <a:avLst/>
              <a:gdLst>
                <a:gd name="T0" fmla="*/ 3804119 w 20840"/>
                <a:gd name="T1" fmla="*/ 2845714 h 20595"/>
                <a:gd name="T2" fmla="*/ 3804119 w 20840"/>
                <a:gd name="T3" fmla="*/ 2845714 h 20595"/>
                <a:gd name="T4" fmla="*/ 3804119 w 20840"/>
                <a:gd name="T5" fmla="*/ 2845714 h 20595"/>
                <a:gd name="T6" fmla="*/ 3804119 w 20840"/>
                <a:gd name="T7" fmla="*/ 2845714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40" h="20595">
                  <a:moveTo>
                    <a:pt x="7788" y="0"/>
                  </a:moveTo>
                  <a:cubicBezTo>
                    <a:pt x="5795" y="0"/>
                    <a:pt x="3802" y="1004"/>
                    <a:pt x="2281" y="3015"/>
                  </a:cubicBezTo>
                  <a:cubicBezTo>
                    <a:pt x="-760" y="7037"/>
                    <a:pt x="-760" y="13557"/>
                    <a:pt x="2281" y="17578"/>
                  </a:cubicBezTo>
                  <a:cubicBezTo>
                    <a:pt x="5322" y="21600"/>
                    <a:pt x="10254" y="21599"/>
                    <a:pt x="13295" y="17578"/>
                  </a:cubicBezTo>
                  <a:cubicBezTo>
                    <a:pt x="14526" y="15951"/>
                    <a:pt x="15257" y="13915"/>
                    <a:pt x="15492" y="11801"/>
                  </a:cubicBezTo>
                  <a:lnTo>
                    <a:pt x="19726" y="11801"/>
                  </a:lnTo>
                  <a:lnTo>
                    <a:pt x="20839" y="10192"/>
                  </a:lnTo>
                  <a:lnTo>
                    <a:pt x="19726" y="8584"/>
                  </a:lnTo>
                  <a:lnTo>
                    <a:pt x="15466" y="8584"/>
                  </a:lnTo>
                  <a:cubicBezTo>
                    <a:pt x="15207" y="6545"/>
                    <a:pt x="14485" y="4589"/>
                    <a:pt x="13295" y="3015"/>
                  </a:cubicBezTo>
                  <a:cubicBezTo>
                    <a:pt x="11774" y="1004"/>
                    <a:pt x="9781" y="0"/>
                    <a:pt x="77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9" name="AutoShape 7"/>
            <p:cNvSpPr>
              <a:spLocks/>
            </p:cNvSpPr>
            <p:nvPr/>
          </p:nvSpPr>
          <p:spPr bwMode="auto">
            <a:xfrm>
              <a:off x="201637" y="222270"/>
              <a:ext cx="5258449" cy="5258278"/>
            </a:xfrm>
            <a:custGeom>
              <a:avLst/>
              <a:gdLst>
                <a:gd name="T0" fmla="*/ 2629091 w 19679"/>
                <a:gd name="T1" fmla="*/ 2885787 h 19679"/>
                <a:gd name="T2" fmla="*/ 2629091 w 19679"/>
                <a:gd name="T3" fmla="*/ 2885787 h 19679"/>
                <a:gd name="T4" fmla="*/ 2629091 w 19679"/>
                <a:gd name="T5" fmla="*/ 2885787 h 19679"/>
                <a:gd name="T6" fmla="*/ 2629091 w 19679"/>
                <a:gd name="T7" fmla="*/ 288578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H="1" flipV="1">
              <a:off x="5418806" y="2806955"/>
              <a:ext cx="1595634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1" name="Group 9"/>
          <p:cNvGrpSpPr>
            <a:grpSpLocks/>
          </p:cNvGrpSpPr>
          <p:nvPr/>
        </p:nvGrpSpPr>
        <p:grpSpPr bwMode="auto">
          <a:xfrm>
            <a:off x="5316926" y="2757040"/>
            <a:ext cx="2638923" cy="2750151"/>
            <a:chOff x="0" y="0"/>
            <a:chExt cx="5763342" cy="6005116"/>
          </a:xfrm>
          <a:effectLst/>
        </p:grpSpPr>
        <p:sp>
          <p:nvSpPr>
            <p:cNvPr id="33802" name="AutoShape 10"/>
            <p:cNvSpPr>
              <a:spLocks/>
            </p:cNvSpPr>
            <p:nvPr/>
          </p:nvSpPr>
          <p:spPr bwMode="auto">
            <a:xfrm>
              <a:off x="0" y="0"/>
              <a:ext cx="5763342" cy="6005116"/>
            </a:xfrm>
            <a:custGeom>
              <a:avLst/>
              <a:gdLst>
                <a:gd name="T0" fmla="*/ 2881532 w 20761"/>
                <a:gd name="T1" fmla="*/ 3002558 h 21600"/>
                <a:gd name="T2" fmla="*/ 2881532 w 20761"/>
                <a:gd name="T3" fmla="*/ 3002558 h 21600"/>
                <a:gd name="T4" fmla="*/ 2881532 w 20761"/>
                <a:gd name="T5" fmla="*/ 3002558 h 21600"/>
                <a:gd name="T6" fmla="*/ 2881532 w 20761"/>
                <a:gd name="T7" fmla="*/ 300255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61" h="21600">
                  <a:moveTo>
                    <a:pt x="8590" y="0"/>
                  </a:moveTo>
                  <a:cubicBezTo>
                    <a:pt x="6391" y="0"/>
                    <a:pt x="4192" y="837"/>
                    <a:pt x="2515" y="2513"/>
                  </a:cubicBezTo>
                  <a:cubicBezTo>
                    <a:pt x="-839" y="5866"/>
                    <a:pt x="-839" y="11302"/>
                    <a:pt x="2515" y="14655"/>
                  </a:cubicBezTo>
                  <a:cubicBezTo>
                    <a:pt x="5245" y="17383"/>
                    <a:pt x="9356" y="17890"/>
                    <a:pt x="12600" y="16178"/>
                  </a:cubicBezTo>
                  <a:lnTo>
                    <a:pt x="18602" y="21600"/>
                  </a:lnTo>
                  <a:lnTo>
                    <a:pt x="20761" y="21395"/>
                  </a:lnTo>
                  <a:lnTo>
                    <a:pt x="20750" y="19230"/>
                  </a:lnTo>
                  <a:lnTo>
                    <a:pt x="15123" y="14145"/>
                  </a:lnTo>
                  <a:cubicBezTo>
                    <a:pt x="18003" y="10772"/>
                    <a:pt x="17854" y="5703"/>
                    <a:pt x="14663" y="2513"/>
                  </a:cubicBezTo>
                  <a:cubicBezTo>
                    <a:pt x="12986" y="837"/>
                    <a:pt x="10788" y="0"/>
                    <a:pt x="85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3" name="AutoShape 11"/>
            <p:cNvSpPr>
              <a:spLocks/>
            </p:cNvSpPr>
            <p:nvPr/>
          </p:nvSpPr>
          <p:spPr bwMode="auto">
            <a:xfrm>
              <a:off x="180998" y="225410"/>
              <a:ext cx="4382045" cy="4382798"/>
            </a:xfrm>
            <a:custGeom>
              <a:avLst/>
              <a:gdLst>
                <a:gd name="T0" fmla="*/ 2190911 w 19679"/>
                <a:gd name="T1" fmla="*/ 2405316 h 19679"/>
                <a:gd name="T2" fmla="*/ 2190911 w 19679"/>
                <a:gd name="T3" fmla="*/ 2405316 h 19679"/>
                <a:gd name="T4" fmla="*/ 2190911 w 19679"/>
                <a:gd name="T5" fmla="*/ 2405316 h 19679"/>
                <a:gd name="T6" fmla="*/ 2190911 w 19679"/>
                <a:gd name="T7" fmla="*/ 240531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 flipH="1" flipV="1">
              <a:off x="3735852" y="4101829"/>
              <a:ext cx="1579760" cy="1406432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5" name="Group 13"/>
          <p:cNvGrpSpPr>
            <a:grpSpLocks/>
          </p:cNvGrpSpPr>
          <p:nvPr/>
        </p:nvGrpSpPr>
        <p:grpSpPr bwMode="auto">
          <a:xfrm>
            <a:off x="4883648" y="2967136"/>
            <a:ext cx="2454998" cy="2538600"/>
            <a:chOff x="0" y="0"/>
            <a:chExt cx="5362063" cy="5542360"/>
          </a:xfrm>
          <a:effectLst/>
        </p:grpSpPr>
        <p:sp>
          <p:nvSpPr>
            <p:cNvPr id="33806" name="AutoShape 14"/>
            <p:cNvSpPr>
              <a:spLocks/>
            </p:cNvSpPr>
            <p:nvPr/>
          </p:nvSpPr>
          <p:spPr bwMode="auto">
            <a:xfrm>
              <a:off x="0" y="0"/>
              <a:ext cx="5362063" cy="5542360"/>
            </a:xfrm>
            <a:custGeom>
              <a:avLst/>
              <a:gdLst>
                <a:gd name="T0" fmla="*/ 2680903 w 20853"/>
                <a:gd name="T1" fmla="*/ 2771180 h 21600"/>
                <a:gd name="T2" fmla="*/ 2680903 w 20853"/>
                <a:gd name="T3" fmla="*/ 2771180 h 21600"/>
                <a:gd name="T4" fmla="*/ 2680903 w 20853"/>
                <a:gd name="T5" fmla="*/ 2771180 h 21600"/>
                <a:gd name="T6" fmla="*/ 2680903 w 20853"/>
                <a:gd name="T7" fmla="*/ 277118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53" h="21600">
                  <a:moveTo>
                    <a:pt x="13197" y="0"/>
                  </a:moveTo>
                  <a:cubicBezTo>
                    <a:pt x="11238" y="0"/>
                    <a:pt x="9279" y="749"/>
                    <a:pt x="7784" y="2248"/>
                  </a:cubicBezTo>
                  <a:cubicBezTo>
                    <a:pt x="5095" y="4946"/>
                    <a:pt x="4835" y="9149"/>
                    <a:pt x="6985" y="12149"/>
                  </a:cubicBezTo>
                  <a:lnTo>
                    <a:pt x="0" y="19149"/>
                  </a:lnTo>
                  <a:lnTo>
                    <a:pt x="104" y="21493"/>
                  </a:lnTo>
                  <a:lnTo>
                    <a:pt x="2444" y="21600"/>
                  </a:lnTo>
                  <a:lnTo>
                    <a:pt x="9583" y="14446"/>
                  </a:lnTo>
                  <a:cubicBezTo>
                    <a:pt x="12480" y="16005"/>
                    <a:pt x="16165" y="15560"/>
                    <a:pt x="18610" y="13108"/>
                  </a:cubicBezTo>
                  <a:cubicBezTo>
                    <a:pt x="21599" y="10109"/>
                    <a:pt x="21599" y="5247"/>
                    <a:pt x="18610" y="2248"/>
                  </a:cubicBezTo>
                  <a:cubicBezTo>
                    <a:pt x="17115" y="749"/>
                    <a:pt x="15156" y="0"/>
                    <a:pt x="13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7" name="AutoShape 15"/>
            <p:cNvSpPr>
              <a:spLocks/>
            </p:cNvSpPr>
            <p:nvPr/>
          </p:nvSpPr>
          <p:spPr bwMode="auto">
            <a:xfrm>
              <a:off x="1611636" y="193632"/>
              <a:ext cx="3536074" cy="3536191"/>
            </a:xfrm>
            <a:custGeom>
              <a:avLst/>
              <a:gdLst>
                <a:gd name="T0" fmla="*/ 1767947 w 19679"/>
                <a:gd name="T1" fmla="*/ 1940691 h 19679"/>
                <a:gd name="T2" fmla="*/ 1767947 w 19679"/>
                <a:gd name="T3" fmla="*/ 1940691 h 19679"/>
                <a:gd name="T4" fmla="*/ 1767947 w 19679"/>
                <a:gd name="T5" fmla="*/ 1940691 h 19679"/>
                <a:gd name="T6" fmla="*/ 1767947 w 19679"/>
                <a:gd name="T7" fmla="*/ 194069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V="1">
              <a:off x="369961" y="3271135"/>
              <a:ext cx="1906971" cy="1906179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9" name="Group 17"/>
          <p:cNvGrpSpPr>
            <a:grpSpLocks/>
          </p:cNvGrpSpPr>
          <p:nvPr/>
        </p:nvGrpSpPr>
        <p:grpSpPr bwMode="auto">
          <a:xfrm>
            <a:off x="4242456" y="3182322"/>
            <a:ext cx="2881733" cy="1374711"/>
            <a:chOff x="0" y="-1"/>
            <a:chExt cx="6292395" cy="3002312"/>
          </a:xfrm>
        </p:grpSpPr>
        <p:sp>
          <p:nvSpPr>
            <p:cNvPr id="33810" name="AutoShape 18"/>
            <p:cNvSpPr>
              <a:spLocks/>
            </p:cNvSpPr>
            <p:nvPr/>
          </p:nvSpPr>
          <p:spPr bwMode="auto">
            <a:xfrm>
              <a:off x="0" y="-1"/>
              <a:ext cx="6292395" cy="3002312"/>
            </a:xfrm>
            <a:custGeom>
              <a:avLst/>
              <a:gdLst>
                <a:gd name="T0" fmla="*/ 3146048 w 21109"/>
                <a:gd name="T1" fmla="*/ 1501083 h 20595"/>
                <a:gd name="T2" fmla="*/ 3146048 w 21109"/>
                <a:gd name="T3" fmla="*/ 1501083 h 20595"/>
                <a:gd name="T4" fmla="*/ 3146048 w 21109"/>
                <a:gd name="T5" fmla="*/ 1501083 h 20595"/>
                <a:gd name="T6" fmla="*/ 3146048 w 21109"/>
                <a:gd name="T7" fmla="*/ 1501083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9" h="20595">
                  <a:moveTo>
                    <a:pt x="16077" y="0"/>
                  </a:moveTo>
                  <a:cubicBezTo>
                    <a:pt x="14790" y="0"/>
                    <a:pt x="13502" y="1005"/>
                    <a:pt x="12520" y="3016"/>
                  </a:cubicBezTo>
                  <a:cubicBezTo>
                    <a:pt x="11895" y="4295"/>
                    <a:pt x="11470" y="5826"/>
                    <a:pt x="11243" y="7451"/>
                  </a:cubicBezTo>
                  <a:lnTo>
                    <a:pt x="1363" y="7451"/>
                  </a:lnTo>
                  <a:lnTo>
                    <a:pt x="0" y="10500"/>
                  </a:lnTo>
                  <a:lnTo>
                    <a:pt x="1363" y="13549"/>
                  </a:lnTo>
                  <a:lnTo>
                    <a:pt x="11308" y="13549"/>
                  </a:lnTo>
                  <a:cubicBezTo>
                    <a:pt x="11547" y="15021"/>
                    <a:pt x="11947" y="16407"/>
                    <a:pt x="12520" y="17578"/>
                  </a:cubicBezTo>
                  <a:cubicBezTo>
                    <a:pt x="14485" y="21599"/>
                    <a:pt x="17670" y="21599"/>
                    <a:pt x="19635" y="17578"/>
                  </a:cubicBezTo>
                  <a:cubicBezTo>
                    <a:pt x="21599" y="13557"/>
                    <a:pt x="21600" y="7037"/>
                    <a:pt x="19635" y="3016"/>
                  </a:cubicBezTo>
                  <a:cubicBezTo>
                    <a:pt x="18652" y="1005"/>
                    <a:pt x="17365" y="0"/>
                    <a:pt x="16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1" name="AutoShape 19"/>
            <p:cNvSpPr>
              <a:spLocks/>
            </p:cNvSpPr>
            <p:nvPr/>
          </p:nvSpPr>
          <p:spPr bwMode="auto">
            <a:xfrm>
              <a:off x="3562093" y="263555"/>
              <a:ext cx="2481082" cy="2481551"/>
            </a:xfrm>
            <a:custGeom>
              <a:avLst/>
              <a:gdLst>
                <a:gd name="T0" fmla="*/ 1240478 w 19679"/>
                <a:gd name="T1" fmla="*/ 1361896 h 19679"/>
                <a:gd name="T2" fmla="*/ 1240478 w 19679"/>
                <a:gd name="T3" fmla="*/ 1361896 h 19679"/>
                <a:gd name="T4" fmla="*/ 1240478 w 19679"/>
                <a:gd name="T5" fmla="*/ 1361896 h 19679"/>
                <a:gd name="T6" fmla="*/ 1240478 w 19679"/>
                <a:gd name="T7" fmla="*/ 136189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541298" y="1522588"/>
              <a:ext cx="3131912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13" name="Group 21"/>
          <p:cNvGrpSpPr>
            <a:grpSpLocks/>
          </p:cNvGrpSpPr>
          <p:nvPr/>
        </p:nvGrpSpPr>
        <p:grpSpPr bwMode="auto">
          <a:xfrm>
            <a:off x="4882922" y="2298318"/>
            <a:ext cx="2030444" cy="2047164"/>
            <a:chOff x="0" y="0"/>
            <a:chExt cx="4433297" cy="4470884"/>
          </a:xfrm>
          <a:effectLst/>
        </p:grpSpPr>
        <p:sp>
          <p:nvSpPr>
            <p:cNvPr id="33814" name="AutoShape 22"/>
            <p:cNvSpPr>
              <a:spLocks/>
            </p:cNvSpPr>
            <p:nvPr/>
          </p:nvSpPr>
          <p:spPr bwMode="auto">
            <a:xfrm>
              <a:off x="0" y="0"/>
              <a:ext cx="4433297" cy="4470884"/>
            </a:xfrm>
            <a:custGeom>
              <a:avLst/>
              <a:gdLst>
                <a:gd name="T0" fmla="*/ 2216544 w 21117"/>
                <a:gd name="T1" fmla="*/ 2235336 h 21121"/>
                <a:gd name="T2" fmla="*/ 2216544 w 21117"/>
                <a:gd name="T3" fmla="*/ 2235336 h 21121"/>
                <a:gd name="T4" fmla="*/ 2216544 w 21117"/>
                <a:gd name="T5" fmla="*/ 2235336 h 21121"/>
                <a:gd name="T6" fmla="*/ 2216544 w 21117"/>
                <a:gd name="T7" fmla="*/ 2235336 h 21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17" h="21121">
                  <a:moveTo>
                    <a:pt x="2994" y="0"/>
                  </a:moveTo>
                  <a:lnTo>
                    <a:pt x="128" y="127"/>
                  </a:lnTo>
                  <a:lnTo>
                    <a:pt x="0" y="2969"/>
                  </a:lnTo>
                  <a:lnTo>
                    <a:pt x="11559" y="14434"/>
                  </a:lnTo>
                  <a:cubicBezTo>
                    <a:pt x="10874" y="16192"/>
                    <a:pt x="11241" y="18263"/>
                    <a:pt x="12671" y="19682"/>
                  </a:cubicBezTo>
                  <a:cubicBezTo>
                    <a:pt x="14603" y="21600"/>
                    <a:pt x="17735" y="21599"/>
                    <a:pt x="19667" y="19682"/>
                  </a:cubicBezTo>
                  <a:cubicBezTo>
                    <a:pt x="21600" y="17764"/>
                    <a:pt x="21599" y="14653"/>
                    <a:pt x="19667" y="12735"/>
                  </a:cubicBezTo>
                  <a:cubicBezTo>
                    <a:pt x="18305" y="11383"/>
                    <a:pt x="16347" y="10989"/>
                    <a:pt x="14633" y="11543"/>
                  </a:cubicBezTo>
                  <a:lnTo>
                    <a:pt x="29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5" name="AutoShape 23"/>
            <p:cNvSpPr>
              <a:spLocks/>
            </p:cNvSpPr>
            <p:nvPr/>
          </p:nvSpPr>
          <p:spPr bwMode="auto">
            <a:xfrm>
              <a:off x="2771406" y="2835582"/>
              <a:ext cx="1196815" cy="1197105"/>
            </a:xfrm>
            <a:custGeom>
              <a:avLst/>
              <a:gdLst>
                <a:gd name="T0" fmla="*/ 598377 w 19679"/>
                <a:gd name="T1" fmla="*/ 656981 h 19679"/>
                <a:gd name="T2" fmla="*/ 598377 w 19679"/>
                <a:gd name="T3" fmla="*/ 656981 h 19679"/>
                <a:gd name="T4" fmla="*/ 598377 w 19679"/>
                <a:gd name="T5" fmla="*/ 656981 h 19679"/>
                <a:gd name="T6" fmla="*/ 598377 w 19679"/>
                <a:gd name="T7" fmla="*/ 6569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 flipH="1" flipV="1">
              <a:off x="430156" y="446134"/>
              <a:ext cx="2963466" cy="2962597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821" name="AutoShape 29"/>
          <p:cNvSpPr>
            <a:spLocks/>
          </p:cNvSpPr>
          <p:nvPr/>
        </p:nvSpPr>
        <p:spPr bwMode="auto">
          <a:xfrm>
            <a:off x="8451646" y="2555667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8445830" y="2296137"/>
            <a:ext cx="1189329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3" name="AutoShape 31"/>
          <p:cNvSpPr>
            <a:spLocks/>
          </p:cNvSpPr>
          <p:nvPr/>
        </p:nvSpPr>
        <p:spPr bwMode="auto">
          <a:xfrm>
            <a:off x="8197204" y="233248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4" name="AutoShape 32"/>
          <p:cNvSpPr>
            <a:spLocks/>
          </p:cNvSpPr>
          <p:nvPr/>
        </p:nvSpPr>
        <p:spPr bwMode="auto">
          <a:xfrm>
            <a:off x="8945989" y="3963093"/>
            <a:ext cx="1433059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5" name="AutoShape 33"/>
          <p:cNvSpPr>
            <a:spLocks/>
          </p:cNvSpPr>
          <p:nvPr/>
        </p:nvSpPr>
        <p:spPr bwMode="auto">
          <a:xfrm>
            <a:off x="8939445" y="3703562"/>
            <a:ext cx="1189330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6" name="AutoShape 34"/>
          <p:cNvSpPr>
            <a:spLocks/>
          </p:cNvSpPr>
          <p:nvPr/>
        </p:nvSpPr>
        <p:spPr bwMode="auto">
          <a:xfrm>
            <a:off x="8690820" y="373991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7" name="AutoShape 35"/>
          <p:cNvSpPr>
            <a:spLocks/>
          </p:cNvSpPr>
          <p:nvPr/>
        </p:nvSpPr>
        <p:spPr bwMode="auto">
          <a:xfrm>
            <a:off x="8300435" y="5402506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8" name="AutoShape 36"/>
          <p:cNvSpPr>
            <a:spLocks/>
          </p:cNvSpPr>
          <p:nvPr/>
        </p:nvSpPr>
        <p:spPr bwMode="auto">
          <a:xfrm>
            <a:off x="8293892" y="5142974"/>
            <a:ext cx="1190107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9" name="AutoShape 37"/>
          <p:cNvSpPr>
            <a:spLocks/>
          </p:cNvSpPr>
          <p:nvPr/>
        </p:nvSpPr>
        <p:spPr bwMode="auto">
          <a:xfrm>
            <a:off x="8045267" y="5179324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832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0" name="AutoShape 38"/>
          <p:cNvSpPr>
            <a:spLocks/>
          </p:cNvSpPr>
          <p:nvPr/>
        </p:nvSpPr>
        <p:spPr bwMode="auto">
          <a:xfrm>
            <a:off x="2944180" y="5459209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1" name="AutoShape 39"/>
          <p:cNvSpPr>
            <a:spLocks/>
          </p:cNvSpPr>
          <p:nvPr/>
        </p:nvSpPr>
        <p:spPr bwMode="auto">
          <a:xfrm>
            <a:off x="3191247" y="5198953"/>
            <a:ext cx="1230045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2" name="AutoShape 40"/>
          <p:cNvSpPr>
            <a:spLocks/>
          </p:cNvSpPr>
          <p:nvPr/>
        </p:nvSpPr>
        <p:spPr bwMode="auto">
          <a:xfrm>
            <a:off x="4505621" y="5236028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3" name="AutoShape 41"/>
          <p:cNvSpPr>
            <a:spLocks/>
          </p:cNvSpPr>
          <p:nvPr/>
        </p:nvSpPr>
        <p:spPr bwMode="auto">
          <a:xfrm>
            <a:off x="2389498" y="4012527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4" name="AutoShape 42"/>
          <p:cNvSpPr>
            <a:spLocks/>
          </p:cNvSpPr>
          <p:nvPr/>
        </p:nvSpPr>
        <p:spPr bwMode="auto">
          <a:xfrm>
            <a:off x="2636565" y="3752270"/>
            <a:ext cx="1230044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5" name="AutoShape 43"/>
          <p:cNvSpPr>
            <a:spLocks/>
          </p:cNvSpPr>
          <p:nvPr/>
        </p:nvSpPr>
        <p:spPr bwMode="auto">
          <a:xfrm>
            <a:off x="3927675" y="378934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6" name="AutoShape 44"/>
          <p:cNvSpPr>
            <a:spLocks/>
          </p:cNvSpPr>
          <p:nvPr/>
        </p:nvSpPr>
        <p:spPr bwMode="auto">
          <a:xfrm>
            <a:off x="2948541" y="2561483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7" name="AutoShape 45"/>
          <p:cNvSpPr>
            <a:spLocks/>
          </p:cNvSpPr>
          <p:nvPr/>
        </p:nvSpPr>
        <p:spPr bwMode="auto">
          <a:xfrm>
            <a:off x="3197523" y="2301953"/>
            <a:ext cx="1236126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8" name="AutoShape 46"/>
          <p:cNvSpPr>
            <a:spLocks/>
          </p:cNvSpPr>
          <p:nvPr/>
        </p:nvSpPr>
        <p:spPr bwMode="auto">
          <a:xfrm>
            <a:off x="4509983" y="233830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0945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19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4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36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4100"/>
                            </p:stCondLst>
                            <p:childTnLst>
                              <p:par>
                                <p:cTn id="11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1" grpId="0" autoUpdateAnimBg="0"/>
      <p:bldP spid="33822" grpId="0" autoUpdateAnimBg="0"/>
      <p:bldP spid="33824" grpId="0" autoUpdateAnimBg="0"/>
      <p:bldP spid="33825" grpId="0" autoUpdateAnimBg="0"/>
      <p:bldP spid="33827" grpId="0" autoUpdateAnimBg="0"/>
      <p:bldP spid="33828" grpId="0" autoUpdateAnimBg="0"/>
      <p:bldP spid="33830" grpId="0" autoUpdateAnimBg="0"/>
      <p:bldP spid="33831" grpId="0" autoUpdateAnimBg="0"/>
      <p:bldP spid="33833" grpId="0" autoUpdateAnimBg="0"/>
      <p:bldP spid="33834" grpId="0" autoUpdateAnimBg="0"/>
      <p:bldP spid="33836" grpId="0" autoUpdateAnimBg="0"/>
      <p:bldP spid="33837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3"/>
          <p:cNvGrpSpPr>
            <a:grpSpLocks/>
          </p:cNvGrpSpPr>
          <p:nvPr/>
        </p:nvGrpSpPr>
        <p:grpSpPr bwMode="auto">
          <a:xfrm>
            <a:off x="1179007" y="2858420"/>
            <a:ext cx="3107361" cy="3643113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77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65%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3" name="十字形 62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4"/>
          <p:cNvGrpSpPr>
            <a:grpSpLocks/>
          </p:cNvGrpSpPr>
          <p:nvPr/>
        </p:nvGrpSpPr>
        <p:grpSpPr bwMode="auto">
          <a:xfrm>
            <a:off x="4982844" y="2624028"/>
            <a:ext cx="3107360" cy="3877505"/>
            <a:chOff x="3498850" y="1958756"/>
            <a:chExt cx="2209800" cy="2757488"/>
          </a:xfrm>
        </p:grpSpPr>
        <p:sp>
          <p:nvSpPr>
            <p:cNvPr id="42" name="矩形 41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70" name="文本框 13"/>
            <p:cNvSpPr txBox="1">
              <a:spLocks noChangeArrowheads="1"/>
            </p:cNvSpPr>
            <p:nvPr/>
          </p:nvSpPr>
          <p:spPr bwMode="auto">
            <a:xfrm>
              <a:off x="4247929" y="2064097"/>
              <a:ext cx="1054706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85%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4" name="十字形 63"/>
            <p:cNvSpPr/>
            <p:nvPr/>
          </p:nvSpPr>
          <p:spPr>
            <a:xfrm>
              <a:off x="4032232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5"/>
          <p:cNvGrpSpPr>
            <a:grpSpLocks/>
          </p:cNvGrpSpPr>
          <p:nvPr/>
        </p:nvGrpSpPr>
        <p:grpSpPr bwMode="auto">
          <a:xfrm>
            <a:off x="8786682" y="2858420"/>
            <a:ext cx="3107360" cy="3643113"/>
            <a:chOff x="5943600" y="2125444"/>
            <a:chExt cx="2209800" cy="2590800"/>
          </a:xfrm>
        </p:grpSpPr>
        <p:sp>
          <p:nvSpPr>
            <p:cNvPr id="43" name="矩形 4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3" name="文本框 13"/>
            <p:cNvSpPr txBox="1">
              <a:spLocks noChangeArrowheads="1"/>
            </p:cNvSpPr>
            <p:nvPr/>
          </p:nvSpPr>
          <p:spPr bwMode="auto">
            <a:xfrm>
              <a:off x="6660929" y="2152997"/>
              <a:ext cx="1054706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40%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5" name="十字形 64"/>
            <p:cNvSpPr/>
            <p:nvPr/>
          </p:nvSpPr>
          <p:spPr>
            <a:xfrm>
              <a:off x="6445232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itle 13"/>
          <p:cNvSpPr txBox="1">
            <a:spLocks/>
          </p:cNvSpPr>
          <p:nvPr/>
        </p:nvSpPr>
        <p:spPr bwMode="auto">
          <a:xfrm>
            <a:off x="1218344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itle 13"/>
          <p:cNvSpPr txBox="1">
            <a:spLocks/>
          </p:cNvSpPr>
          <p:nvPr/>
        </p:nvSpPr>
        <p:spPr bwMode="auto">
          <a:xfrm>
            <a:off x="4986781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itle 13"/>
          <p:cNvSpPr txBox="1">
            <a:spLocks/>
          </p:cNvSpPr>
          <p:nvPr/>
        </p:nvSpPr>
        <p:spPr bwMode="auto">
          <a:xfrm>
            <a:off x="8806351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705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/>
          <p:cNvGrpSpPr/>
          <p:nvPr/>
        </p:nvGrpSpPr>
        <p:grpSpPr>
          <a:xfrm>
            <a:off x="1672666" y="4054789"/>
            <a:ext cx="1687576" cy="1931046"/>
            <a:chOff x="676273" y="1523631"/>
            <a:chExt cx="1382117" cy="1886317"/>
          </a:xfrm>
        </p:grpSpPr>
        <p:sp>
          <p:nvSpPr>
            <p:cNvPr id="64" name="Pentagon 63"/>
            <p:cNvSpPr/>
            <p:nvPr/>
          </p:nvSpPr>
          <p:spPr>
            <a:xfrm rot="5400000">
              <a:off x="1046240" y="2397799"/>
              <a:ext cx="642182" cy="1382115"/>
            </a:xfrm>
            <a:prstGeom prst="homePlate">
              <a:avLst>
                <a:gd name="adj" fmla="val 10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676275" y="1523631"/>
              <a:ext cx="1382115" cy="124413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 flipV="1">
            <a:off x="3632036" y="2130709"/>
            <a:ext cx="1687576" cy="1931046"/>
            <a:chOff x="2280988" y="1523631"/>
            <a:chExt cx="1382117" cy="1886319"/>
          </a:xfrm>
        </p:grpSpPr>
        <p:sp>
          <p:nvSpPr>
            <p:cNvPr id="67" name="Pentagon 66"/>
            <p:cNvSpPr/>
            <p:nvPr/>
          </p:nvSpPr>
          <p:spPr>
            <a:xfrm rot="5400000">
              <a:off x="2650954" y="2397800"/>
              <a:ext cx="642184" cy="1382115"/>
            </a:xfrm>
            <a:prstGeom prst="homePlate">
              <a:avLst>
                <a:gd name="adj" fmla="val 10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280990" y="1523631"/>
              <a:ext cx="1382115" cy="124413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591408" y="4054789"/>
            <a:ext cx="1687574" cy="1931046"/>
            <a:chOff x="3885704" y="1523631"/>
            <a:chExt cx="1382116" cy="1886318"/>
          </a:xfrm>
        </p:grpSpPr>
        <p:sp>
          <p:nvSpPr>
            <p:cNvPr id="70" name="Pentagon 69"/>
            <p:cNvSpPr/>
            <p:nvPr/>
          </p:nvSpPr>
          <p:spPr>
            <a:xfrm rot="5400000">
              <a:off x="4255671" y="2397800"/>
              <a:ext cx="642182" cy="1382115"/>
            </a:xfrm>
            <a:prstGeom prst="homePlate">
              <a:avLst>
                <a:gd name="adj" fmla="val 9628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Rectangle 70"/>
            <p:cNvSpPr/>
            <p:nvPr/>
          </p:nvSpPr>
          <p:spPr>
            <a:xfrm>
              <a:off x="3885705" y="1523631"/>
              <a:ext cx="1382115" cy="1244134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 flipV="1">
            <a:off x="7550775" y="2130705"/>
            <a:ext cx="1687576" cy="1931049"/>
            <a:chOff x="5490418" y="1523631"/>
            <a:chExt cx="1382117" cy="1886319"/>
          </a:xfrm>
        </p:grpSpPr>
        <p:sp>
          <p:nvSpPr>
            <p:cNvPr id="73" name="Pentagon 72"/>
            <p:cNvSpPr/>
            <p:nvPr/>
          </p:nvSpPr>
          <p:spPr>
            <a:xfrm rot="5400000">
              <a:off x="5860384" y="2397800"/>
              <a:ext cx="642184" cy="1382115"/>
            </a:xfrm>
            <a:prstGeom prst="homePlate">
              <a:avLst>
                <a:gd name="adj" fmla="val 9962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5490420" y="1523631"/>
              <a:ext cx="1382115" cy="124413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510150" y="4054785"/>
            <a:ext cx="1687574" cy="1931049"/>
            <a:chOff x="7095134" y="1523631"/>
            <a:chExt cx="1382116" cy="1886319"/>
          </a:xfrm>
        </p:grpSpPr>
        <p:sp>
          <p:nvSpPr>
            <p:cNvPr id="77" name="Pentagon 76"/>
            <p:cNvSpPr/>
            <p:nvPr/>
          </p:nvSpPr>
          <p:spPr>
            <a:xfrm rot="5400000">
              <a:off x="7465100" y="2397800"/>
              <a:ext cx="642184" cy="1382115"/>
            </a:xfrm>
            <a:prstGeom prst="homePlate">
              <a:avLst>
                <a:gd name="adj" fmla="val 10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7095135" y="1523631"/>
              <a:ext cx="1382115" cy="1244134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959425" y="3489912"/>
            <a:ext cx="1069069" cy="1069069"/>
            <a:chOff x="911127" y="2468216"/>
            <a:chExt cx="875562" cy="875562"/>
          </a:xfrm>
        </p:grpSpPr>
        <p:sp>
          <p:nvSpPr>
            <p:cNvPr id="24" name="Oval 23"/>
            <p:cNvSpPr/>
            <p:nvPr/>
          </p:nvSpPr>
          <p:spPr>
            <a:xfrm>
              <a:off x="911127" y="2468216"/>
              <a:ext cx="875562" cy="87556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Freeform 182"/>
            <p:cNvSpPr>
              <a:spLocks noEditPoints="1"/>
            </p:cNvSpPr>
            <p:nvPr/>
          </p:nvSpPr>
          <p:spPr bwMode="auto">
            <a:xfrm>
              <a:off x="1100632" y="2674032"/>
              <a:ext cx="496552" cy="463931"/>
            </a:xfrm>
            <a:custGeom>
              <a:avLst/>
              <a:gdLst/>
              <a:ahLst/>
              <a:cxnLst>
                <a:cxn ang="0">
                  <a:pos x="70" y="24"/>
                </a:cxn>
                <a:cxn ang="0">
                  <a:pos x="29" y="50"/>
                </a:cxn>
                <a:cxn ang="0">
                  <a:pos x="0" y="26"/>
                </a:cxn>
                <a:cxn ang="0">
                  <a:pos x="42" y="0"/>
                </a:cxn>
                <a:cxn ang="0">
                  <a:pos x="70" y="24"/>
                </a:cxn>
                <a:cxn ang="0">
                  <a:pos x="70" y="74"/>
                </a:cxn>
                <a:cxn ang="0">
                  <a:pos x="42" y="98"/>
                </a:cxn>
                <a:cxn ang="0">
                  <a:pos x="0" y="72"/>
                </a:cxn>
                <a:cxn ang="0">
                  <a:pos x="29" y="50"/>
                </a:cxn>
                <a:cxn ang="0">
                  <a:pos x="70" y="74"/>
                </a:cxn>
                <a:cxn ang="0">
                  <a:pos x="109" y="104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70" y="128"/>
                </a:cxn>
                <a:cxn ang="0">
                  <a:pos x="29" y="104"/>
                </a:cxn>
                <a:cxn ang="0">
                  <a:pos x="29" y="95"/>
                </a:cxn>
                <a:cxn ang="0">
                  <a:pos x="42" y="102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70" y="78"/>
                </a:cxn>
                <a:cxn ang="0">
                  <a:pos x="98" y="102"/>
                </a:cxn>
                <a:cxn ang="0">
                  <a:pos x="109" y="95"/>
                </a:cxn>
                <a:cxn ang="0">
                  <a:pos x="109" y="104"/>
                </a:cxn>
                <a:cxn ang="0">
                  <a:pos x="137" y="26"/>
                </a:cxn>
                <a:cxn ang="0">
                  <a:pos x="111" y="50"/>
                </a:cxn>
                <a:cxn ang="0">
                  <a:pos x="70" y="24"/>
                </a:cxn>
                <a:cxn ang="0">
                  <a:pos x="98" y="0"/>
                </a:cxn>
                <a:cxn ang="0">
                  <a:pos x="137" y="26"/>
                </a:cxn>
                <a:cxn ang="0">
                  <a:pos x="137" y="72"/>
                </a:cxn>
                <a:cxn ang="0">
                  <a:pos x="98" y="98"/>
                </a:cxn>
                <a:cxn ang="0">
                  <a:pos x="70" y="74"/>
                </a:cxn>
                <a:cxn ang="0">
                  <a:pos x="111" y="50"/>
                </a:cxn>
                <a:cxn ang="0">
                  <a:pos x="137" y="72"/>
                </a:cxn>
              </a:cxnLst>
              <a:rect l="0" t="0" r="r" b="b"/>
              <a:pathLst>
                <a:path w="137" h="128">
                  <a:moveTo>
                    <a:pt x="70" y="24"/>
                  </a:moveTo>
                  <a:lnTo>
                    <a:pt x="29" y="50"/>
                  </a:lnTo>
                  <a:lnTo>
                    <a:pt x="0" y="26"/>
                  </a:lnTo>
                  <a:lnTo>
                    <a:pt x="42" y="0"/>
                  </a:lnTo>
                  <a:lnTo>
                    <a:pt x="70" y="24"/>
                  </a:lnTo>
                  <a:close/>
                  <a:moveTo>
                    <a:pt x="70" y="74"/>
                  </a:moveTo>
                  <a:lnTo>
                    <a:pt x="42" y="98"/>
                  </a:lnTo>
                  <a:lnTo>
                    <a:pt x="0" y="72"/>
                  </a:lnTo>
                  <a:lnTo>
                    <a:pt x="29" y="50"/>
                  </a:lnTo>
                  <a:lnTo>
                    <a:pt x="70" y="74"/>
                  </a:lnTo>
                  <a:close/>
                  <a:moveTo>
                    <a:pt x="109" y="104"/>
                  </a:move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70" y="128"/>
                  </a:lnTo>
                  <a:lnTo>
                    <a:pt x="29" y="104"/>
                  </a:lnTo>
                  <a:lnTo>
                    <a:pt x="29" y="95"/>
                  </a:lnTo>
                  <a:lnTo>
                    <a:pt x="42" y="102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70" y="78"/>
                  </a:lnTo>
                  <a:lnTo>
                    <a:pt x="98" y="102"/>
                  </a:lnTo>
                  <a:lnTo>
                    <a:pt x="109" y="95"/>
                  </a:lnTo>
                  <a:lnTo>
                    <a:pt x="109" y="104"/>
                  </a:lnTo>
                  <a:close/>
                  <a:moveTo>
                    <a:pt x="137" y="26"/>
                  </a:moveTo>
                  <a:lnTo>
                    <a:pt x="111" y="50"/>
                  </a:lnTo>
                  <a:lnTo>
                    <a:pt x="70" y="24"/>
                  </a:lnTo>
                  <a:lnTo>
                    <a:pt x="98" y="0"/>
                  </a:lnTo>
                  <a:lnTo>
                    <a:pt x="137" y="26"/>
                  </a:lnTo>
                  <a:close/>
                  <a:moveTo>
                    <a:pt x="137" y="72"/>
                  </a:moveTo>
                  <a:lnTo>
                    <a:pt x="98" y="98"/>
                  </a:lnTo>
                  <a:lnTo>
                    <a:pt x="70" y="74"/>
                  </a:lnTo>
                  <a:lnTo>
                    <a:pt x="111" y="50"/>
                  </a:lnTo>
                  <a:lnTo>
                    <a:pt x="137" y="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48" tIns="55824" rIns="111648" bIns="5582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3941289" y="3526320"/>
            <a:ext cx="1069069" cy="1069069"/>
            <a:chOff x="2514600" y="1773306"/>
            <a:chExt cx="875562" cy="875562"/>
          </a:xfrm>
        </p:grpSpPr>
        <p:sp>
          <p:nvSpPr>
            <p:cNvPr id="31" name="Oval 30"/>
            <p:cNvSpPr/>
            <p:nvPr/>
          </p:nvSpPr>
          <p:spPr>
            <a:xfrm>
              <a:off x="2514600" y="1773306"/>
              <a:ext cx="875562" cy="87556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Freeform 172"/>
            <p:cNvSpPr>
              <a:spLocks noEditPoints="1"/>
            </p:cNvSpPr>
            <p:nvPr/>
          </p:nvSpPr>
          <p:spPr bwMode="auto">
            <a:xfrm>
              <a:off x="2705258" y="2031219"/>
              <a:ext cx="494246" cy="359736"/>
            </a:xfrm>
            <a:custGeom>
              <a:avLst/>
              <a:gdLst/>
              <a:ahLst/>
              <a:cxnLst>
                <a:cxn ang="0">
                  <a:pos x="59" y="53"/>
                </a:cxn>
                <a:cxn ang="0">
                  <a:pos x="17" y="53"/>
                </a:cxn>
                <a:cxn ang="0">
                  <a:pos x="0" y="36"/>
                </a:cxn>
                <a:cxn ang="0">
                  <a:pos x="10" y="21"/>
                </a:cxn>
                <a:cxn ang="0">
                  <a:pos x="10" y="19"/>
                </a:cxn>
                <a:cxn ang="0">
                  <a:pos x="30" y="0"/>
                </a:cxn>
                <a:cxn ang="0">
                  <a:pos x="48" y="12"/>
                </a:cxn>
                <a:cxn ang="0">
                  <a:pos x="54" y="9"/>
                </a:cxn>
                <a:cxn ang="0">
                  <a:pos x="64" y="19"/>
                </a:cxn>
                <a:cxn ang="0">
                  <a:pos x="62" y="24"/>
                </a:cxn>
                <a:cxn ang="0">
                  <a:pos x="73" y="38"/>
                </a:cxn>
                <a:cxn ang="0">
                  <a:pos x="59" y="53"/>
                </a:cxn>
                <a:cxn ang="0">
                  <a:pos x="49" y="27"/>
                </a:cxn>
                <a:cxn ang="0">
                  <a:pos x="35" y="13"/>
                </a:cxn>
                <a:cxn ang="0">
                  <a:pos x="34" y="13"/>
                </a:cxn>
                <a:cxn ang="0">
                  <a:pos x="34" y="13"/>
                </a:cxn>
                <a:cxn ang="0">
                  <a:pos x="20" y="27"/>
                </a:cxn>
                <a:cxn ang="0">
                  <a:pos x="20" y="27"/>
                </a:cxn>
                <a:cxn ang="0">
                  <a:pos x="21" y="29"/>
                </a:cxn>
                <a:cxn ang="0">
                  <a:pos x="30" y="29"/>
                </a:cxn>
                <a:cxn ang="0">
                  <a:pos x="30" y="42"/>
                </a:cxn>
                <a:cxn ang="0">
                  <a:pos x="31" y="43"/>
                </a:cxn>
                <a:cxn ang="0">
                  <a:pos x="38" y="43"/>
                </a:cxn>
                <a:cxn ang="0">
                  <a:pos x="39" y="42"/>
                </a:cxn>
                <a:cxn ang="0">
                  <a:pos x="39" y="29"/>
                </a:cxn>
                <a:cxn ang="0">
                  <a:pos x="48" y="29"/>
                </a:cxn>
                <a:cxn ang="0">
                  <a:pos x="49" y="27"/>
                </a:cxn>
                <a:cxn ang="0">
                  <a:pos x="49" y="27"/>
                </a:cxn>
              </a:cxnLst>
              <a:rect l="0" t="0" r="r" b="b"/>
              <a:pathLst>
                <a:path w="73" h="53">
                  <a:moveTo>
                    <a:pt x="59" y="53"/>
                  </a:moveTo>
                  <a:cubicBezTo>
                    <a:pt x="17" y="53"/>
                    <a:pt x="17" y="53"/>
                    <a:pt x="17" y="53"/>
                  </a:cubicBezTo>
                  <a:cubicBezTo>
                    <a:pt x="8" y="53"/>
                    <a:pt x="0" y="45"/>
                    <a:pt x="0" y="36"/>
                  </a:cubicBezTo>
                  <a:cubicBezTo>
                    <a:pt x="0" y="29"/>
                    <a:pt x="4" y="23"/>
                    <a:pt x="10" y="21"/>
                  </a:cubicBezTo>
                  <a:cubicBezTo>
                    <a:pt x="10" y="20"/>
                    <a:pt x="10" y="20"/>
                    <a:pt x="10" y="19"/>
                  </a:cubicBezTo>
                  <a:cubicBezTo>
                    <a:pt x="10" y="8"/>
                    <a:pt x="19" y="0"/>
                    <a:pt x="30" y="0"/>
                  </a:cubicBezTo>
                  <a:cubicBezTo>
                    <a:pt x="37" y="0"/>
                    <a:pt x="45" y="4"/>
                    <a:pt x="48" y="12"/>
                  </a:cubicBezTo>
                  <a:cubicBezTo>
                    <a:pt x="49" y="10"/>
                    <a:pt x="52" y="9"/>
                    <a:pt x="54" y="9"/>
                  </a:cubicBezTo>
                  <a:cubicBezTo>
                    <a:pt x="59" y="9"/>
                    <a:pt x="64" y="14"/>
                    <a:pt x="64" y="19"/>
                  </a:cubicBezTo>
                  <a:cubicBezTo>
                    <a:pt x="64" y="21"/>
                    <a:pt x="63" y="23"/>
                    <a:pt x="62" y="24"/>
                  </a:cubicBezTo>
                  <a:cubicBezTo>
                    <a:pt x="69" y="26"/>
                    <a:pt x="73" y="32"/>
                    <a:pt x="73" y="38"/>
                  </a:cubicBezTo>
                  <a:cubicBezTo>
                    <a:pt x="73" y="46"/>
                    <a:pt x="67" y="53"/>
                    <a:pt x="59" y="53"/>
                  </a:cubicBezTo>
                  <a:close/>
                  <a:moveTo>
                    <a:pt x="49" y="27"/>
                  </a:moveTo>
                  <a:cubicBezTo>
                    <a:pt x="35" y="13"/>
                    <a:pt x="35" y="13"/>
                    <a:pt x="35" y="13"/>
                  </a:cubicBezTo>
                  <a:cubicBezTo>
                    <a:pt x="35" y="13"/>
                    <a:pt x="35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8"/>
                    <a:pt x="20" y="29"/>
                    <a:pt x="21" y="29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0" y="43"/>
                    <a:pt x="30" y="43"/>
                    <a:pt x="31" y="43"/>
                  </a:cubicBezTo>
                  <a:cubicBezTo>
                    <a:pt x="38" y="43"/>
                    <a:pt x="38" y="43"/>
                    <a:pt x="38" y="43"/>
                  </a:cubicBezTo>
                  <a:cubicBezTo>
                    <a:pt x="39" y="43"/>
                    <a:pt x="39" y="43"/>
                    <a:pt x="39" y="42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9" y="29"/>
                    <a:pt x="49" y="28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48" tIns="55824" rIns="111648" bIns="5582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900660" y="3489912"/>
            <a:ext cx="1069069" cy="1069069"/>
            <a:chOff x="4138981" y="1773306"/>
            <a:chExt cx="875562" cy="875562"/>
          </a:xfrm>
        </p:grpSpPr>
        <p:sp>
          <p:nvSpPr>
            <p:cNvPr id="32" name="Oval 31"/>
            <p:cNvSpPr/>
            <p:nvPr/>
          </p:nvSpPr>
          <p:spPr>
            <a:xfrm>
              <a:off x="4138981" y="1773306"/>
              <a:ext cx="875562" cy="87556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Freeform 122"/>
            <p:cNvSpPr>
              <a:spLocks noEditPoints="1"/>
            </p:cNvSpPr>
            <p:nvPr/>
          </p:nvSpPr>
          <p:spPr bwMode="auto">
            <a:xfrm>
              <a:off x="4422741" y="1989575"/>
              <a:ext cx="308042" cy="443025"/>
            </a:xfrm>
            <a:custGeom>
              <a:avLst/>
              <a:gdLst/>
              <a:ahLst/>
              <a:cxnLst>
                <a:cxn ang="0">
                  <a:pos x="41" y="29"/>
                </a:cxn>
                <a:cxn ang="0">
                  <a:pos x="23" y="50"/>
                </a:cxn>
                <a:cxn ang="0">
                  <a:pos x="23" y="55"/>
                </a:cxn>
                <a:cxn ang="0">
                  <a:pos x="32" y="55"/>
                </a:cxn>
                <a:cxn ang="0">
                  <a:pos x="34" y="57"/>
                </a:cxn>
                <a:cxn ang="0">
                  <a:pos x="32" y="59"/>
                </a:cxn>
                <a:cxn ang="0">
                  <a:pos x="9" y="59"/>
                </a:cxn>
                <a:cxn ang="0">
                  <a:pos x="7" y="57"/>
                </a:cxn>
                <a:cxn ang="0">
                  <a:pos x="9" y="55"/>
                </a:cxn>
                <a:cxn ang="0">
                  <a:pos x="18" y="55"/>
                </a:cxn>
                <a:cxn ang="0">
                  <a:pos x="18" y="50"/>
                </a:cxn>
                <a:cxn ang="0">
                  <a:pos x="0" y="29"/>
                </a:cxn>
                <a:cxn ang="0">
                  <a:pos x="0" y="25"/>
                </a:cxn>
                <a:cxn ang="0">
                  <a:pos x="2" y="23"/>
                </a:cxn>
                <a:cxn ang="0">
                  <a:pos x="4" y="25"/>
                </a:cxn>
                <a:cxn ang="0">
                  <a:pos x="4" y="29"/>
                </a:cxn>
                <a:cxn ang="0">
                  <a:pos x="20" y="45"/>
                </a:cxn>
                <a:cxn ang="0">
                  <a:pos x="36" y="29"/>
                </a:cxn>
                <a:cxn ang="0">
                  <a:pos x="36" y="25"/>
                </a:cxn>
                <a:cxn ang="0">
                  <a:pos x="39" y="23"/>
                </a:cxn>
                <a:cxn ang="0">
                  <a:pos x="41" y="25"/>
                </a:cxn>
                <a:cxn ang="0">
                  <a:pos x="41" y="29"/>
                </a:cxn>
                <a:cxn ang="0">
                  <a:pos x="32" y="29"/>
                </a:cxn>
                <a:cxn ang="0">
                  <a:pos x="20" y="41"/>
                </a:cxn>
                <a:cxn ang="0">
                  <a:pos x="9" y="29"/>
                </a:cxn>
                <a:cxn ang="0">
                  <a:pos x="9" y="11"/>
                </a:cxn>
                <a:cxn ang="0">
                  <a:pos x="20" y="0"/>
                </a:cxn>
                <a:cxn ang="0">
                  <a:pos x="32" y="11"/>
                </a:cxn>
                <a:cxn ang="0">
                  <a:pos x="32" y="29"/>
                </a:cxn>
              </a:cxnLst>
              <a:rect l="0" t="0" r="r" b="b"/>
              <a:pathLst>
                <a:path w="41" h="59">
                  <a:moveTo>
                    <a:pt x="41" y="29"/>
                  </a:moveTo>
                  <a:cubicBezTo>
                    <a:pt x="41" y="40"/>
                    <a:pt x="33" y="49"/>
                    <a:pt x="23" y="50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3" y="55"/>
                    <a:pt x="34" y="56"/>
                    <a:pt x="34" y="57"/>
                  </a:cubicBezTo>
                  <a:cubicBezTo>
                    <a:pt x="34" y="58"/>
                    <a:pt x="33" y="59"/>
                    <a:pt x="32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7" y="58"/>
                    <a:pt x="7" y="57"/>
                  </a:cubicBezTo>
                  <a:cubicBezTo>
                    <a:pt x="7" y="56"/>
                    <a:pt x="8" y="55"/>
                    <a:pt x="9" y="55"/>
                  </a:cubicBezTo>
                  <a:cubicBezTo>
                    <a:pt x="18" y="55"/>
                    <a:pt x="18" y="55"/>
                    <a:pt x="18" y="55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8" y="49"/>
                    <a:pt x="0" y="40"/>
                    <a:pt x="0" y="29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4"/>
                    <a:pt x="1" y="23"/>
                    <a:pt x="2" y="23"/>
                  </a:cubicBezTo>
                  <a:cubicBezTo>
                    <a:pt x="3" y="23"/>
                    <a:pt x="4" y="24"/>
                    <a:pt x="4" y="25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12" y="45"/>
                    <a:pt x="20" y="45"/>
                  </a:cubicBezTo>
                  <a:cubicBezTo>
                    <a:pt x="29" y="45"/>
                    <a:pt x="36" y="38"/>
                    <a:pt x="36" y="29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4"/>
                    <a:pt x="37" y="23"/>
                    <a:pt x="39" y="23"/>
                  </a:cubicBezTo>
                  <a:cubicBezTo>
                    <a:pt x="40" y="23"/>
                    <a:pt x="41" y="24"/>
                    <a:pt x="41" y="25"/>
                  </a:cubicBezTo>
                  <a:lnTo>
                    <a:pt x="41" y="29"/>
                  </a:lnTo>
                  <a:close/>
                  <a:moveTo>
                    <a:pt x="32" y="29"/>
                  </a:moveTo>
                  <a:cubicBezTo>
                    <a:pt x="32" y="36"/>
                    <a:pt x="27" y="41"/>
                    <a:pt x="20" y="41"/>
                  </a:cubicBezTo>
                  <a:cubicBezTo>
                    <a:pt x="14" y="41"/>
                    <a:pt x="9" y="36"/>
                    <a:pt x="9" y="29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5"/>
                    <a:pt x="14" y="0"/>
                    <a:pt x="20" y="0"/>
                  </a:cubicBezTo>
                  <a:cubicBezTo>
                    <a:pt x="27" y="0"/>
                    <a:pt x="32" y="5"/>
                    <a:pt x="32" y="11"/>
                  </a:cubicBezTo>
                  <a:lnTo>
                    <a:pt x="32" y="2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48" tIns="55824" rIns="111648" bIns="5582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860027" y="3489912"/>
            <a:ext cx="1069069" cy="1069069"/>
            <a:chOff x="5743695" y="1773306"/>
            <a:chExt cx="875562" cy="875562"/>
          </a:xfrm>
        </p:grpSpPr>
        <p:sp>
          <p:nvSpPr>
            <p:cNvPr id="33" name="Oval 32"/>
            <p:cNvSpPr/>
            <p:nvPr/>
          </p:nvSpPr>
          <p:spPr>
            <a:xfrm>
              <a:off x="5743695" y="1773306"/>
              <a:ext cx="875562" cy="87556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Freeform 100"/>
            <p:cNvSpPr>
              <a:spLocks noEditPoints="1"/>
            </p:cNvSpPr>
            <p:nvPr/>
          </p:nvSpPr>
          <p:spPr bwMode="auto">
            <a:xfrm>
              <a:off x="5950694" y="1989855"/>
              <a:ext cx="461564" cy="442464"/>
            </a:xfrm>
            <a:custGeom>
              <a:avLst/>
              <a:gdLst/>
              <a:ahLst/>
              <a:cxnLst>
                <a:cxn ang="0">
                  <a:pos x="63" y="49"/>
                </a:cxn>
                <a:cxn ang="0">
                  <a:pos x="58" y="44"/>
                </a:cxn>
                <a:cxn ang="0">
                  <a:pos x="54" y="48"/>
                </a:cxn>
                <a:cxn ang="0">
                  <a:pos x="63" y="57"/>
                </a:cxn>
                <a:cxn ang="0">
                  <a:pos x="64" y="60"/>
                </a:cxn>
                <a:cxn ang="0">
                  <a:pos x="59" y="64"/>
                </a:cxn>
                <a:cxn ang="0">
                  <a:pos x="56" y="63"/>
                </a:cxn>
                <a:cxn ang="0">
                  <a:pos x="29" y="36"/>
                </a:cxn>
                <a:cxn ang="0">
                  <a:pos x="15" y="42"/>
                </a:cxn>
                <a:cxn ang="0">
                  <a:pos x="0" y="27"/>
                </a:cxn>
                <a:cxn ang="0">
                  <a:pos x="26" y="0"/>
                </a:cxn>
                <a:cxn ang="0">
                  <a:pos x="41" y="15"/>
                </a:cxn>
                <a:cxn ang="0">
                  <a:pos x="36" y="30"/>
                </a:cxn>
                <a:cxn ang="0">
                  <a:pos x="50" y="44"/>
                </a:cxn>
                <a:cxn ang="0">
                  <a:pos x="54" y="40"/>
                </a:cxn>
                <a:cxn ang="0">
                  <a:pos x="49" y="35"/>
                </a:cxn>
                <a:cxn ang="0">
                  <a:pos x="54" y="31"/>
                </a:cxn>
                <a:cxn ang="0">
                  <a:pos x="55" y="31"/>
                </a:cxn>
                <a:cxn ang="0">
                  <a:pos x="67" y="44"/>
                </a:cxn>
                <a:cxn ang="0">
                  <a:pos x="63" y="49"/>
                </a:cxn>
                <a:cxn ang="0">
                  <a:pos x="25" y="8"/>
                </a:cxn>
                <a:cxn ang="0">
                  <a:pos x="18" y="16"/>
                </a:cxn>
                <a:cxn ang="0">
                  <a:pos x="19" y="19"/>
                </a:cxn>
                <a:cxn ang="0">
                  <a:pos x="15" y="18"/>
                </a:cxn>
                <a:cxn ang="0">
                  <a:pos x="7" y="26"/>
                </a:cxn>
                <a:cxn ang="0">
                  <a:pos x="15" y="34"/>
                </a:cxn>
                <a:cxn ang="0">
                  <a:pos x="23" y="26"/>
                </a:cxn>
                <a:cxn ang="0">
                  <a:pos x="22" y="23"/>
                </a:cxn>
                <a:cxn ang="0">
                  <a:pos x="25" y="24"/>
                </a:cxn>
                <a:cxn ang="0">
                  <a:pos x="33" y="16"/>
                </a:cxn>
                <a:cxn ang="0">
                  <a:pos x="25" y="8"/>
                </a:cxn>
              </a:cxnLst>
              <a:rect l="0" t="0" r="r" b="b"/>
              <a:pathLst>
                <a:path w="67" h="64">
                  <a:moveTo>
                    <a:pt x="63" y="49"/>
                  </a:moveTo>
                  <a:cubicBezTo>
                    <a:pt x="62" y="49"/>
                    <a:pt x="58" y="45"/>
                    <a:pt x="58" y="44"/>
                  </a:cubicBezTo>
                  <a:cubicBezTo>
                    <a:pt x="54" y="48"/>
                    <a:pt x="54" y="48"/>
                    <a:pt x="54" y="48"/>
                  </a:cubicBezTo>
                  <a:cubicBezTo>
                    <a:pt x="63" y="57"/>
                    <a:pt x="63" y="57"/>
                    <a:pt x="63" y="57"/>
                  </a:cubicBezTo>
                  <a:cubicBezTo>
                    <a:pt x="63" y="58"/>
                    <a:pt x="64" y="59"/>
                    <a:pt x="64" y="60"/>
                  </a:cubicBezTo>
                  <a:cubicBezTo>
                    <a:pt x="64" y="62"/>
                    <a:pt x="61" y="64"/>
                    <a:pt x="59" y="64"/>
                  </a:cubicBezTo>
                  <a:cubicBezTo>
                    <a:pt x="58" y="64"/>
                    <a:pt x="57" y="64"/>
                    <a:pt x="56" y="63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5" y="39"/>
                    <a:pt x="20" y="42"/>
                    <a:pt x="15" y="42"/>
                  </a:cubicBezTo>
                  <a:cubicBezTo>
                    <a:pt x="6" y="42"/>
                    <a:pt x="0" y="36"/>
                    <a:pt x="0" y="27"/>
                  </a:cubicBezTo>
                  <a:cubicBezTo>
                    <a:pt x="0" y="14"/>
                    <a:pt x="13" y="0"/>
                    <a:pt x="26" y="0"/>
                  </a:cubicBezTo>
                  <a:cubicBezTo>
                    <a:pt x="35" y="0"/>
                    <a:pt x="41" y="6"/>
                    <a:pt x="41" y="15"/>
                  </a:cubicBezTo>
                  <a:cubicBezTo>
                    <a:pt x="41" y="21"/>
                    <a:pt x="39" y="26"/>
                    <a:pt x="36" y="30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3" y="39"/>
                    <a:pt x="49" y="36"/>
                    <a:pt x="49" y="35"/>
                  </a:cubicBezTo>
                  <a:cubicBezTo>
                    <a:pt x="49" y="34"/>
                    <a:pt x="53" y="31"/>
                    <a:pt x="54" y="31"/>
                  </a:cubicBezTo>
                  <a:cubicBezTo>
                    <a:pt x="54" y="31"/>
                    <a:pt x="54" y="31"/>
                    <a:pt x="55" y="31"/>
                  </a:cubicBezTo>
                  <a:cubicBezTo>
                    <a:pt x="56" y="32"/>
                    <a:pt x="67" y="43"/>
                    <a:pt x="67" y="44"/>
                  </a:cubicBezTo>
                  <a:cubicBezTo>
                    <a:pt x="67" y="45"/>
                    <a:pt x="64" y="49"/>
                    <a:pt x="63" y="49"/>
                  </a:cubicBezTo>
                  <a:close/>
                  <a:moveTo>
                    <a:pt x="25" y="8"/>
                  </a:moveTo>
                  <a:cubicBezTo>
                    <a:pt x="21" y="8"/>
                    <a:pt x="18" y="12"/>
                    <a:pt x="18" y="16"/>
                  </a:cubicBezTo>
                  <a:cubicBezTo>
                    <a:pt x="18" y="17"/>
                    <a:pt x="18" y="18"/>
                    <a:pt x="19" y="19"/>
                  </a:cubicBezTo>
                  <a:cubicBezTo>
                    <a:pt x="17" y="19"/>
                    <a:pt x="16" y="18"/>
                    <a:pt x="15" y="18"/>
                  </a:cubicBezTo>
                  <a:cubicBezTo>
                    <a:pt x="11" y="18"/>
                    <a:pt x="7" y="22"/>
                    <a:pt x="7" y="26"/>
                  </a:cubicBezTo>
                  <a:cubicBezTo>
                    <a:pt x="7" y="30"/>
                    <a:pt x="11" y="34"/>
                    <a:pt x="15" y="34"/>
                  </a:cubicBezTo>
                  <a:cubicBezTo>
                    <a:pt x="19" y="34"/>
                    <a:pt x="23" y="30"/>
                    <a:pt x="23" y="26"/>
                  </a:cubicBezTo>
                  <a:cubicBezTo>
                    <a:pt x="23" y="25"/>
                    <a:pt x="23" y="24"/>
                    <a:pt x="22" y="23"/>
                  </a:cubicBezTo>
                  <a:cubicBezTo>
                    <a:pt x="23" y="23"/>
                    <a:pt x="24" y="24"/>
                    <a:pt x="25" y="24"/>
                  </a:cubicBezTo>
                  <a:cubicBezTo>
                    <a:pt x="30" y="24"/>
                    <a:pt x="33" y="20"/>
                    <a:pt x="33" y="16"/>
                  </a:cubicBezTo>
                  <a:cubicBezTo>
                    <a:pt x="33" y="12"/>
                    <a:pt x="30" y="8"/>
                    <a:pt x="25" y="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48" tIns="55824" rIns="111648" bIns="5582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9819399" y="3489912"/>
            <a:ext cx="1069069" cy="1069069"/>
            <a:chOff x="7348411" y="2346461"/>
            <a:chExt cx="875562" cy="875562"/>
          </a:xfrm>
        </p:grpSpPr>
        <p:sp>
          <p:nvSpPr>
            <p:cNvPr id="34" name="Oval 33"/>
            <p:cNvSpPr/>
            <p:nvPr/>
          </p:nvSpPr>
          <p:spPr>
            <a:xfrm>
              <a:off x="7348411" y="2346461"/>
              <a:ext cx="875562" cy="87556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66"/>
            <p:cNvSpPr>
              <a:spLocks noEditPoints="1"/>
            </p:cNvSpPr>
            <p:nvPr/>
          </p:nvSpPr>
          <p:spPr bwMode="auto">
            <a:xfrm>
              <a:off x="7531557" y="2585079"/>
              <a:ext cx="509273" cy="395014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1648" tIns="55824" rIns="111648" bIns="5582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0" name="Text Placeholder 3"/>
          <p:cNvSpPr txBox="1">
            <a:spLocks/>
          </p:cNvSpPr>
          <p:nvPr/>
        </p:nvSpPr>
        <p:spPr>
          <a:xfrm>
            <a:off x="1676743" y="2477215"/>
            <a:ext cx="1638438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>
            <a:spLocks/>
          </p:cNvSpPr>
          <p:nvPr/>
        </p:nvSpPr>
        <p:spPr>
          <a:xfrm>
            <a:off x="3648298" y="4716699"/>
            <a:ext cx="1638438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>
            <a:spLocks/>
          </p:cNvSpPr>
          <p:nvPr/>
        </p:nvSpPr>
        <p:spPr>
          <a:xfrm>
            <a:off x="5619852" y="2477215"/>
            <a:ext cx="1638438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7591409" y="4716699"/>
            <a:ext cx="1638438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9562963" y="2477215"/>
            <a:ext cx="1638438" cy="577338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3"/>
          <p:cNvSpPr txBox="1">
            <a:spLocks/>
          </p:cNvSpPr>
          <p:nvPr/>
        </p:nvSpPr>
        <p:spPr>
          <a:xfrm>
            <a:off x="2207874" y="4693640"/>
            <a:ext cx="617157" cy="4431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20%</a:t>
            </a:r>
          </a:p>
        </p:txBody>
      </p:sp>
      <p:sp>
        <p:nvSpPr>
          <p:cNvPr id="47" name="Text Placeholder 3"/>
          <p:cNvSpPr txBox="1">
            <a:spLocks/>
          </p:cNvSpPr>
          <p:nvPr/>
        </p:nvSpPr>
        <p:spPr>
          <a:xfrm>
            <a:off x="6110733" y="4693640"/>
            <a:ext cx="617157" cy="4431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40%</a:t>
            </a:r>
          </a:p>
        </p:txBody>
      </p:sp>
      <p:sp>
        <p:nvSpPr>
          <p:cNvPr id="48" name="Text Placeholder 3"/>
          <p:cNvSpPr txBox="1">
            <a:spLocks/>
          </p:cNvSpPr>
          <p:nvPr/>
        </p:nvSpPr>
        <p:spPr>
          <a:xfrm>
            <a:off x="10045355" y="4693640"/>
            <a:ext cx="617157" cy="4431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</a:p>
        </p:txBody>
      </p:sp>
      <p:sp>
        <p:nvSpPr>
          <p:cNvPr id="49" name="Text Placeholder 3"/>
          <p:cNvSpPr txBox="1">
            <a:spLocks/>
          </p:cNvSpPr>
          <p:nvPr/>
        </p:nvSpPr>
        <p:spPr>
          <a:xfrm>
            <a:off x="4167244" y="3048232"/>
            <a:ext cx="617157" cy="4431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50" name="Text Placeholder 3"/>
          <p:cNvSpPr txBox="1">
            <a:spLocks/>
          </p:cNvSpPr>
          <p:nvPr/>
        </p:nvSpPr>
        <p:spPr>
          <a:xfrm>
            <a:off x="8085983" y="3048232"/>
            <a:ext cx="617157" cy="443198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400" b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45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68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500"/>
                            </p:stCondLst>
                            <p:childTnLst>
                              <p:par>
                                <p:cTn id="8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000"/>
                            </p:stCondLst>
                            <p:childTnLst>
                              <p:par>
                                <p:cTn id="10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500"/>
                            </p:stCondLst>
                            <p:childTnLst>
                              <p:par>
                                <p:cTn id="110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6" grpId="0"/>
      <p:bldP spid="47" grpId="0"/>
      <p:bldP spid="48" grpId="0"/>
      <p:bldP spid="49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53" y="1320171"/>
            <a:ext cx="12858044" cy="29738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28"/>
          <p:cNvGrpSpPr>
            <a:grpSpLocks/>
          </p:cNvGrpSpPr>
          <p:nvPr/>
        </p:nvGrpSpPr>
        <p:grpSpPr bwMode="auto">
          <a:xfrm>
            <a:off x="5208632" y="1352551"/>
            <a:ext cx="2435438" cy="4966340"/>
            <a:chOff x="3656150" y="2030967"/>
            <a:chExt cx="1289891" cy="2833096"/>
          </a:xfrm>
        </p:grpSpPr>
        <p:sp>
          <p:nvSpPr>
            <p:cNvPr id="30" name="任意多边形 29"/>
            <p:cNvSpPr/>
            <p:nvPr/>
          </p:nvSpPr>
          <p:spPr bwMode="auto">
            <a:xfrm>
              <a:off x="3656150" y="2030967"/>
              <a:ext cx="1289891" cy="2833096"/>
            </a:xfrm>
            <a:custGeom>
              <a:avLst/>
              <a:gdLst>
                <a:gd name="connsiteX0" fmla="*/ 1145560 w 1685607"/>
                <a:gd name="connsiteY0" fmla="*/ 0 h 3702114"/>
                <a:gd name="connsiteX1" fmla="*/ 1424766 w 1685607"/>
                <a:gd name="connsiteY1" fmla="*/ 0 h 3702114"/>
                <a:gd name="connsiteX2" fmla="*/ 1424766 w 1685607"/>
                <a:gd name="connsiteY2" fmla="*/ 22924 h 3702114"/>
                <a:gd name="connsiteX3" fmla="*/ 1461809 w 1685607"/>
                <a:gd name="connsiteY3" fmla="*/ 22924 h 3702114"/>
                <a:gd name="connsiteX4" fmla="*/ 1685607 w 1685607"/>
                <a:gd name="connsiteY4" fmla="*/ 246722 h 3702114"/>
                <a:gd name="connsiteX5" fmla="*/ 1685607 w 1685607"/>
                <a:gd name="connsiteY5" fmla="*/ 3478316 h 3702114"/>
                <a:gd name="connsiteX6" fmla="*/ 1461809 w 1685607"/>
                <a:gd name="connsiteY6" fmla="*/ 3702114 h 3702114"/>
                <a:gd name="connsiteX7" fmla="*/ 223798 w 1685607"/>
                <a:gd name="connsiteY7" fmla="*/ 3702114 h 3702114"/>
                <a:gd name="connsiteX8" fmla="*/ 0 w 1685607"/>
                <a:gd name="connsiteY8" fmla="*/ 3478316 h 3702114"/>
                <a:gd name="connsiteX9" fmla="*/ 0 w 1685607"/>
                <a:gd name="connsiteY9" fmla="*/ 246722 h 3702114"/>
                <a:gd name="connsiteX10" fmla="*/ 223798 w 1685607"/>
                <a:gd name="connsiteY10" fmla="*/ 22924 h 3702114"/>
                <a:gd name="connsiteX11" fmla="*/ 1145560 w 1685607"/>
                <a:gd name="connsiteY11" fmla="*/ 22924 h 3702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85607" h="3702114">
                  <a:moveTo>
                    <a:pt x="1145560" y="0"/>
                  </a:moveTo>
                  <a:lnTo>
                    <a:pt x="1424766" y="0"/>
                  </a:lnTo>
                  <a:lnTo>
                    <a:pt x="1424766" y="22924"/>
                  </a:lnTo>
                  <a:lnTo>
                    <a:pt x="1461809" y="22924"/>
                  </a:lnTo>
                  <a:cubicBezTo>
                    <a:pt x="1585409" y="22924"/>
                    <a:pt x="1685607" y="123122"/>
                    <a:pt x="1685607" y="246722"/>
                  </a:cubicBezTo>
                  <a:lnTo>
                    <a:pt x="1685607" y="3478316"/>
                  </a:lnTo>
                  <a:cubicBezTo>
                    <a:pt x="1685607" y="3601916"/>
                    <a:pt x="1585409" y="3702114"/>
                    <a:pt x="1461809" y="3702114"/>
                  </a:cubicBezTo>
                  <a:lnTo>
                    <a:pt x="223798" y="3702114"/>
                  </a:lnTo>
                  <a:cubicBezTo>
                    <a:pt x="100198" y="3702114"/>
                    <a:pt x="0" y="3601916"/>
                    <a:pt x="0" y="3478316"/>
                  </a:cubicBezTo>
                  <a:lnTo>
                    <a:pt x="0" y="246722"/>
                  </a:lnTo>
                  <a:cubicBezTo>
                    <a:pt x="0" y="123122"/>
                    <a:pt x="100198" y="22924"/>
                    <a:pt x="223798" y="22924"/>
                  </a:cubicBezTo>
                  <a:lnTo>
                    <a:pt x="1145560" y="2292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 bwMode="auto">
            <a:xfrm>
              <a:off x="3738472" y="2311532"/>
              <a:ext cx="1125248" cy="2212233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898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lang="zh-CN" altLang="en-US" sz="1898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9" name="文本框 66"/>
          <p:cNvSpPr txBox="1">
            <a:spLocks noChangeArrowheads="1"/>
          </p:cNvSpPr>
          <p:nvPr/>
        </p:nvSpPr>
        <p:spPr bwMode="auto">
          <a:xfrm>
            <a:off x="1244799" y="2543767"/>
            <a:ext cx="3672408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文本框 13"/>
          <p:cNvSpPr txBox="1">
            <a:spLocks noChangeArrowheads="1"/>
          </p:cNvSpPr>
          <p:nvPr/>
        </p:nvSpPr>
        <p:spPr bwMode="auto">
          <a:xfrm>
            <a:off x="3070548" y="2160208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9" name="文本框 66"/>
          <p:cNvSpPr txBox="1">
            <a:spLocks noChangeArrowheads="1"/>
          </p:cNvSpPr>
          <p:nvPr/>
        </p:nvSpPr>
        <p:spPr bwMode="auto">
          <a:xfrm>
            <a:off x="7935496" y="2543767"/>
            <a:ext cx="3750464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文本框 13"/>
          <p:cNvSpPr txBox="1">
            <a:spLocks noChangeArrowheads="1"/>
          </p:cNvSpPr>
          <p:nvPr/>
        </p:nvSpPr>
        <p:spPr bwMode="auto">
          <a:xfrm>
            <a:off x="7935495" y="2160208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53" name="文本框 66"/>
          <p:cNvSpPr txBox="1">
            <a:spLocks noChangeArrowheads="1"/>
          </p:cNvSpPr>
          <p:nvPr/>
        </p:nvSpPr>
        <p:spPr bwMode="auto">
          <a:xfrm>
            <a:off x="1244799" y="5147950"/>
            <a:ext cx="3672408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文本框 13"/>
          <p:cNvSpPr txBox="1">
            <a:spLocks noChangeArrowheads="1"/>
          </p:cNvSpPr>
          <p:nvPr/>
        </p:nvSpPr>
        <p:spPr bwMode="auto">
          <a:xfrm>
            <a:off x="3070548" y="4764391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55" name="文本框 66"/>
          <p:cNvSpPr txBox="1">
            <a:spLocks noChangeArrowheads="1"/>
          </p:cNvSpPr>
          <p:nvPr/>
        </p:nvSpPr>
        <p:spPr bwMode="auto">
          <a:xfrm>
            <a:off x="7935496" y="5147950"/>
            <a:ext cx="3750464" cy="830997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文本框 13"/>
          <p:cNvSpPr txBox="1">
            <a:spLocks noChangeArrowheads="1"/>
          </p:cNvSpPr>
          <p:nvPr/>
        </p:nvSpPr>
        <p:spPr bwMode="auto">
          <a:xfrm>
            <a:off x="7935495" y="4764391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884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8" grpId="0"/>
      <p:bldP spid="49" grpId="0"/>
      <p:bldP spid="50" grpId="0"/>
      <p:bldP spid="53" grpId="0"/>
      <p:bldP spid="54" grpId="0"/>
      <p:bldP spid="55" grpId="0"/>
      <p:bldP spid="5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530139" y="3197126"/>
            <a:ext cx="4801314" cy="1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  <a:p>
            <a:pPr algn="r"/>
            <a:r>
              <a:rPr lang="zh-CN" altLang="en-US" sz="6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3485528" y="2520708"/>
            <a:ext cx="384592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826905" y="2957655"/>
            <a:ext cx="5504548" cy="1675"/>
          </a:xfrm>
          <a:prstGeom prst="line">
            <a:avLst/>
          </a:prstGeom>
          <a:noFill/>
          <a:ln w="6350" cap="flat" cmpd="sng">
            <a:solidFill>
              <a:schemeClr val="accent1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422714" y="2022103"/>
            <a:ext cx="3021981" cy="315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9897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9897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613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6"/>
          <p:cNvSpPr>
            <a:spLocks/>
          </p:cNvSpPr>
          <p:nvPr/>
        </p:nvSpPr>
        <p:spPr bwMode="auto">
          <a:xfrm>
            <a:off x="5667451" y="2219298"/>
            <a:ext cx="1843241" cy="918033"/>
          </a:xfrm>
          <a:custGeom>
            <a:avLst/>
            <a:gdLst/>
            <a:ahLst/>
            <a:cxnLst>
              <a:cxn ang="0">
                <a:pos x="718" y="90"/>
              </a:cxn>
              <a:cxn ang="0">
                <a:pos x="1531" y="333"/>
              </a:cxn>
              <a:cxn ang="0">
                <a:pos x="1529" y="421"/>
              </a:cxn>
              <a:cxn ang="0">
                <a:pos x="1228" y="762"/>
              </a:cxn>
              <a:cxn ang="0">
                <a:pos x="941" y="750"/>
              </a:cxn>
              <a:cxn ang="0">
                <a:pos x="715" y="532"/>
              </a:cxn>
              <a:cxn ang="0">
                <a:pos x="439" y="533"/>
              </a:cxn>
              <a:cxn ang="0">
                <a:pos x="0" y="164"/>
              </a:cxn>
              <a:cxn ang="0">
                <a:pos x="166" y="66"/>
              </a:cxn>
              <a:cxn ang="0">
                <a:pos x="660" y="66"/>
              </a:cxn>
              <a:cxn ang="0">
                <a:pos x="715" y="89"/>
              </a:cxn>
              <a:cxn ang="0">
                <a:pos x="718" y="90"/>
              </a:cxn>
            </a:cxnLst>
            <a:rect l="0" t="0" r="r" b="b"/>
            <a:pathLst>
              <a:path w="1531" h="762">
                <a:moveTo>
                  <a:pt x="718" y="90"/>
                </a:moveTo>
                <a:cubicBezTo>
                  <a:pt x="1081" y="5"/>
                  <a:pt x="1352" y="86"/>
                  <a:pt x="1531" y="333"/>
                </a:cubicBezTo>
                <a:cubicBezTo>
                  <a:pt x="1531" y="383"/>
                  <a:pt x="1530" y="412"/>
                  <a:pt x="1529" y="421"/>
                </a:cubicBezTo>
                <a:cubicBezTo>
                  <a:pt x="1506" y="570"/>
                  <a:pt x="1406" y="684"/>
                  <a:pt x="1228" y="762"/>
                </a:cubicBezTo>
                <a:cubicBezTo>
                  <a:pt x="1130" y="733"/>
                  <a:pt x="1035" y="729"/>
                  <a:pt x="941" y="750"/>
                </a:cubicBezTo>
                <a:cubicBezTo>
                  <a:pt x="905" y="633"/>
                  <a:pt x="830" y="560"/>
                  <a:pt x="715" y="532"/>
                </a:cubicBezTo>
                <a:cubicBezTo>
                  <a:pt x="640" y="513"/>
                  <a:pt x="548" y="514"/>
                  <a:pt x="439" y="533"/>
                </a:cubicBezTo>
                <a:cubicBezTo>
                  <a:pt x="368" y="379"/>
                  <a:pt x="222" y="256"/>
                  <a:pt x="0" y="164"/>
                </a:cubicBezTo>
                <a:cubicBezTo>
                  <a:pt x="54" y="123"/>
                  <a:pt x="110" y="90"/>
                  <a:pt x="166" y="66"/>
                </a:cubicBezTo>
                <a:cubicBezTo>
                  <a:pt x="321" y="0"/>
                  <a:pt x="485" y="0"/>
                  <a:pt x="660" y="66"/>
                </a:cubicBezTo>
                <a:cubicBezTo>
                  <a:pt x="678" y="73"/>
                  <a:pt x="697" y="80"/>
                  <a:pt x="715" y="89"/>
                </a:cubicBezTo>
                <a:cubicBezTo>
                  <a:pt x="716" y="89"/>
                  <a:pt x="717" y="89"/>
                  <a:pt x="718" y="90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7"/>
          <p:cNvSpPr>
            <a:spLocks/>
          </p:cNvSpPr>
          <p:nvPr/>
        </p:nvSpPr>
        <p:spPr bwMode="auto">
          <a:xfrm>
            <a:off x="4609559" y="2481082"/>
            <a:ext cx="2079920" cy="1224643"/>
          </a:xfrm>
          <a:custGeom>
            <a:avLst/>
            <a:gdLst/>
            <a:ahLst/>
            <a:cxnLst>
              <a:cxn ang="0">
                <a:pos x="1690" y="555"/>
              </a:cxn>
              <a:cxn ang="0">
                <a:pos x="1690" y="825"/>
              </a:cxn>
              <a:cxn ang="0">
                <a:pos x="1627" y="894"/>
              </a:cxn>
              <a:cxn ang="0">
                <a:pos x="1593" y="918"/>
              </a:cxn>
              <a:cxn ang="0">
                <a:pos x="1400" y="981"/>
              </a:cxn>
              <a:cxn ang="0">
                <a:pos x="1252" y="974"/>
              </a:cxn>
              <a:cxn ang="0">
                <a:pos x="1245" y="973"/>
              </a:cxn>
              <a:cxn ang="0">
                <a:pos x="968" y="1016"/>
              </a:cxn>
              <a:cxn ang="0">
                <a:pos x="769" y="874"/>
              </a:cxn>
              <a:cxn ang="0">
                <a:pos x="0" y="784"/>
              </a:cxn>
              <a:cxn ang="0">
                <a:pos x="223" y="471"/>
              </a:cxn>
              <a:cxn ang="0">
                <a:pos x="684" y="6"/>
              </a:cxn>
              <a:cxn ang="0">
                <a:pos x="667" y="0"/>
              </a:cxn>
              <a:cxn ang="0">
                <a:pos x="684" y="6"/>
              </a:cxn>
              <a:cxn ang="0">
                <a:pos x="684" y="6"/>
              </a:cxn>
              <a:cxn ang="0">
                <a:pos x="1218" y="409"/>
              </a:cxn>
              <a:cxn ang="0">
                <a:pos x="1247" y="443"/>
              </a:cxn>
              <a:cxn ang="0">
                <a:pos x="1291" y="449"/>
              </a:cxn>
              <a:cxn ang="0">
                <a:pos x="1593" y="457"/>
              </a:cxn>
              <a:cxn ang="0">
                <a:pos x="1690" y="555"/>
              </a:cxn>
            </a:cxnLst>
            <a:rect l="0" t="0" r="r" b="b"/>
            <a:pathLst>
              <a:path w="1727" h="1016">
                <a:moveTo>
                  <a:pt x="1690" y="555"/>
                </a:moveTo>
                <a:cubicBezTo>
                  <a:pt x="1727" y="647"/>
                  <a:pt x="1727" y="737"/>
                  <a:pt x="1690" y="825"/>
                </a:cubicBezTo>
                <a:cubicBezTo>
                  <a:pt x="1674" y="850"/>
                  <a:pt x="1653" y="873"/>
                  <a:pt x="1627" y="894"/>
                </a:cubicBezTo>
                <a:cubicBezTo>
                  <a:pt x="1616" y="903"/>
                  <a:pt x="1605" y="911"/>
                  <a:pt x="1593" y="918"/>
                </a:cubicBezTo>
                <a:cubicBezTo>
                  <a:pt x="1537" y="954"/>
                  <a:pt x="1473" y="975"/>
                  <a:pt x="1400" y="981"/>
                </a:cubicBezTo>
                <a:cubicBezTo>
                  <a:pt x="1354" y="985"/>
                  <a:pt x="1305" y="982"/>
                  <a:pt x="1252" y="974"/>
                </a:cubicBezTo>
                <a:cubicBezTo>
                  <a:pt x="1249" y="974"/>
                  <a:pt x="1247" y="974"/>
                  <a:pt x="1245" y="973"/>
                </a:cubicBezTo>
                <a:cubicBezTo>
                  <a:pt x="1145" y="970"/>
                  <a:pt x="1053" y="984"/>
                  <a:pt x="968" y="1016"/>
                </a:cubicBezTo>
                <a:cubicBezTo>
                  <a:pt x="901" y="960"/>
                  <a:pt x="835" y="913"/>
                  <a:pt x="769" y="874"/>
                </a:cubicBezTo>
                <a:cubicBezTo>
                  <a:pt x="507" y="717"/>
                  <a:pt x="250" y="687"/>
                  <a:pt x="0" y="784"/>
                </a:cubicBezTo>
                <a:cubicBezTo>
                  <a:pt x="35" y="673"/>
                  <a:pt x="109" y="569"/>
                  <a:pt x="223" y="471"/>
                </a:cubicBezTo>
                <a:cubicBezTo>
                  <a:pt x="293" y="238"/>
                  <a:pt x="446" y="83"/>
                  <a:pt x="684" y="6"/>
                </a:cubicBezTo>
                <a:cubicBezTo>
                  <a:pt x="679" y="4"/>
                  <a:pt x="673" y="2"/>
                  <a:pt x="667" y="0"/>
                </a:cubicBezTo>
                <a:cubicBezTo>
                  <a:pt x="673" y="2"/>
                  <a:pt x="678" y="4"/>
                  <a:pt x="684" y="6"/>
                </a:cubicBezTo>
                <a:cubicBezTo>
                  <a:pt x="684" y="6"/>
                  <a:pt x="684" y="6"/>
                  <a:pt x="684" y="6"/>
                </a:cubicBezTo>
                <a:cubicBezTo>
                  <a:pt x="983" y="121"/>
                  <a:pt x="1161" y="255"/>
                  <a:pt x="1218" y="409"/>
                </a:cubicBezTo>
                <a:cubicBezTo>
                  <a:pt x="1223" y="424"/>
                  <a:pt x="1233" y="435"/>
                  <a:pt x="1247" y="443"/>
                </a:cubicBezTo>
                <a:cubicBezTo>
                  <a:pt x="1261" y="450"/>
                  <a:pt x="1276" y="453"/>
                  <a:pt x="1291" y="449"/>
                </a:cubicBezTo>
                <a:cubicBezTo>
                  <a:pt x="1422" y="420"/>
                  <a:pt x="1522" y="423"/>
                  <a:pt x="1593" y="457"/>
                </a:cubicBezTo>
                <a:cubicBezTo>
                  <a:pt x="1636" y="478"/>
                  <a:pt x="1668" y="511"/>
                  <a:pt x="1690" y="55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Freeform 8"/>
          <p:cNvSpPr>
            <a:spLocks/>
          </p:cNvSpPr>
          <p:nvPr/>
        </p:nvSpPr>
        <p:spPr bwMode="auto">
          <a:xfrm>
            <a:off x="7311664" y="2785897"/>
            <a:ext cx="851693" cy="1084786"/>
          </a:xfrm>
          <a:custGeom>
            <a:avLst/>
            <a:gdLst/>
            <a:ahLst/>
            <a:cxnLst>
              <a:cxn ang="0">
                <a:pos x="284" y="0"/>
              </a:cxn>
              <a:cxn ang="0">
                <a:pos x="593" y="900"/>
              </a:cxn>
              <a:cxn ang="0">
                <a:pos x="292" y="797"/>
              </a:cxn>
              <a:cxn ang="0">
                <a:pos x="0" y="364"/>
              </a:cxn>
              <a:cxn ang="0">
                <a:pos x="284" y="0"/>
              </a:cxn>
            </a:cxnLst>
            <a:rect l="0" t="0" r="r" b="b"/>
            <a:pathLst>
              <a:path w="707" h="900">
                <a:moveTo>
                  <a:pt x="284" y="0"/>
                </a:moveTo>
                <a:cubicBezTo>
                  <a:pt x="604" y="216"/>
                  <a:pt x="707" y="517"/>
                  <a:pt x="593" y="900"/>
                </a:cubicBezTo>
                <a:cubicBezTo>
                  <a:pt x="496" y="834"/>
                  <a:pt x="396" y="800"/>
                  <a:pt x="292" y="797"/>
                </a:cubicBezTo>
                <a:cubicBezTo>
                  <a:pt x="279" y="629"/>
                  <a:pt x="181" y="485"/>
                  <a:pt x="0" y="364"/>
                </a:cubicBezTo>
                <a:cubicBezTo>
                  <a:pt x="161" y="274"/>
                  <a:pt x="255" y="153"/>
                  <a:pt x="284" y="0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Freeform 9"/>
          <p:cNvSpPr>
            <a:spLocks/>
          </p:cNvSpPr>
          <p:nvPr/>
        </p:nvSpPr>
        <p:spPr bwMode="auto">
          <a:xfrm>
            <a:off x="5574213" y="3250293"/>
            <a:ext cx="2425977" cy="1902411"/>
          </a:xfrm>
          <a:custGeom>
            <a:avLst/>
            <a:gdLst/>
            <a:ahLst/>
            <a:cxnLst>
              <a:cxn ang="0">
                <a:pos x="1678" y="541"/>
              </a:cxn>
              <a:cxn ang="0">
                <a:pos x="2005" y="648"/>
              </a:cxn>
              <a:cxn ang="0">
                <a:pos x="2006" y="648"/>
              </a:cxn>
              <a:cxn ang="0">
                <a:pos x="2009" y="651"/>
              </a:cxn>
              <a:cxn ang="0">
                <a:pos x="1428" y="1227"/>
              </a:cxn>
              <a:cxn ang="0">
                <a:pos x="1520" y="1543"/>
              </a:cxn>
              <a:cxn ang="0">
                <a:pos x="1520" y="1578"/>
              </a:cxn>
              <a:cxn ang="0">
                <a:pos x="963" y="1056"/>
              </a:cxn>
              <a:cxn ang="0">
                <a:pos x="634" y="1030"/>
              </a:cxn>
              <a:cxn ang="0">
                <a:pos x="599" y="1055"/>
              </a:cxn>
              <a:cxn ang="0">
                <a:pos x="0" y="898"/>
              </a:cxn>
              <a:cxn ang="0">
                <a:pos x="2" y="877"/>
              </a:cxn>
              <a:cxn ang="0">
                <a:pos x="5" y="834"/>
              </a:cxn>
              <a:cxn ang="0">
                <a:pos x="108" y="548"/>
              </a:cxn>
              <a:cxn ang="0">
                <a:pos x="179" y="510"/>
              </a:cxn>
              <a:cxn ang="0">
                <a:pos x="181" y="509"/>
              </a:cxn>
              <a:cxn ang="0">
                <a:pos x="181" y="509"/>
              </a:cxn>
              <a:cxn ang="0">
                <a:pos x="183" y="508"/>
              </a:cxn>
              <a:cxn ang="0">
                <a:pos x="435" y="462"/>
              </a:cxn>
              <a:cxn ang="0">
                <a:pos x="599" y="471"/>
              </a:cxn>
              <a:cxn ang="0">
                <a:pos x="792" y="425"/>
              </a:cxn>
              <a:cxn ang="0">
                <a:pos x="906" y="355"/>
              </a:cxn>
              <a:cxn ang="0">
                <a:pos x="1047" y="17"/>
              </a:cxn>
              <a:cxn ang="0">
                <a:pos x="1283" y="32"/>
              </a:cxn>
              <a:cxn ang="0">
                <a:pos x="1609" y="475"/>
              </a:cxn>
              <a:cxn ang="0">
                <a:pos x="1617" y="510"/>
              </a:cxn>
              <a:cxn ang="0">
                <a:pos x="1643" y="534"/>
              </a:cxn>
              <a:cxn ang="0">
                <a:pos x="1678" y="541"/>
              </a:cxn>
            </a:cxnLst>
            <a:rect l="0" t="0" r="r" b="b"/>
            <a:pathLst>
              <a:path w="2013" h="1578">
                <a:moveTo>
                  <a:pt x="1678" y="541"/>
                </a:moveTo>
                <a:cubicBezTo>
                  <a:pt x="1772" y="532"/>
                  <a:pt x="1881" y="568"/>
                  <a:pt x="2005" y="648"/>
                </a:cubicBezTo>
                <a:cubicBezTo>
                  <a:pt x="2000" y="645"/>
                  <a:pt x="2000" y="645"/>
                  <a:pt x="2006" y="648"/>
                </a:cubicBezTo>
                <a:cubicBezTo>
                  <a:pt x="2012" y="651"/>
                  <a:pt x="2013" y="652"/>
                  <a:pt x="2009" y="651"/>
                </a:cubicBezTo>
                <a:cubicBezTo>
                  <a:pt x="1987" y="975"/>
                  <a:pt x="1793" y="1167"/>
                  <a:pt x="1428" y="1227"/>
                </a:cubicBezTo>
                <a:cubicBezTo>
                  <a:pt x="1389" y="1326"/>
                  <a:pt x="1420" y="1432"/>
                  <a:pt x="1520" y="1543"/>
                </a:cubicBezTo>
                <a:cubicBezTo>
                  <a:pt x="1520" y="1578"/>
                  <a:pt x="1520" y="1578"/>
                  <a:pt x="1520" y="1578"/>
                </a:cubicBezTo>
                <a:cubicBezTo>
                  <a:pt x="1203" y="1534"/>
                  <a:pt x="1017" y="1360"/>
                  <a:pt x="963" y="1056"/>
                </a:cubicBezTo>
                <a:cubicBezTo>
                  <a:pt x="844" y="1099"/>
                  <a:pt x="734" y="1090"/>
                  <a:pt x="634" y="1030"/>
                </a:cubicBezTo>
                <a:cubicBezTo>
                  <a:pt x="623" y="1039"/>
                  <a:pt x="611" y="1047"/>
                  <a:pt x="599" y="1055"/>
                </a:cubicBezTo>
                <a:cubicBezTo>
                  <a:pt x="415" y="1175"/>
                  <a:pt x="215" y="1123"/>
                  <a:pt x="0" y="898"/>
                </a:cubicBezTo>
                <a:cubicBezTo>
                  <a:pt x="1" y="890"/>
                  <a:pt x="1" y="883"/>
                  <a:pt x="2" y="877"/>
                </a:cubicBezTo>
                <a:cubicBezTo>
                  <a:pt x="4" y="850"/>
                  <a:pt x="5" y="835"/>
                  <a:pt x="5" y="834"/>
                </a:cubicBezTo>
                <a:cubicBezTo>
                  <a:pt x="8" y="704"/>
                  <a:pt x="42" y="608"/>
                  <a:pt x="108" y="548"/>
                </a:cubicBezTo>
                <a:cubicBezTo>
                  <a:pt x="131" y="533"/>
                  <a:pt x="155" y="520"/>
                  <a:pt x="179" y="510"/>
                </a:cubicBezTo>
                <a:cubicBezTo>
                  <a:pt x="181" y="509"/>
                  <a:pt x="181" y="509"/>
                  <a:pt x="181" y="509"/>
                </a:cubicBezTo>
                <a:cubicBezTo>
                  <a:pt x="181" y="509"/>
                  <a:pt x="181" y="509"/>
                  <a:pt x="181" y="509"/>
                </a:cubicBezTo>
                <a:cubicBezTo>
                  <a:pt x="183" y="508"/>
                  <a:pt x="183" y="508"/>
                  <a:pt x="183" y="508"/>
                </a:cubicBezTo>
                <a:cubicBezTo>
                  <a:pt x="259" y="474"/>
                  <a:pt x="343" y="459"/>
                  <a:pt x="435" y="462"/>
                </a:cubicBezTo>
                <a:cubicBezTo>
                  <a:pt x="493" y="471"/>
                  <a:pt x="548" y="474"/>
                  <a:pt x="599" y="471"/>
                </a:cubicBezTo>
                <a:cubicBezTo>
                  <a:pt x="670" y="467"/>
                  <a:pt x="734" y="452"/>
                  <a:pt x="792" y="425"/>
                </a:cubicBezTo>
                <a:cubicBezTo>
                  <a:pt x="833" y="407"/>
                  <a:pt x="871" y="384"/>
                  <a:pt x="906" y="355"/>
                </a:cubicBezTo>
                <a:cubicBezTo>
                  <a:pt x="1020" y="262"/>
                  <a:pt x="1067" y="149"/>
                  <a:pt x="1047" y="17"/>
                </a:cubicBezTo>
                <a:cubicBezTo>
                  <a:pt x="1124" y="0"/>
                  <a:pt x="1203" y="5"/>
                  <a:pt x="1283" y="32"/>
                </a:cubicBezTo>
                <a:cubicBezTo>
                  <a:pt x="1503" y="150"/>
                  <a:pt x="1611" y="298"/>
                  <a:pt x="1609" y="475"/>
                </a:cubicBezTo>
                <a:cubicBezTo>
                  <a:pt x="1608" y="488"/>
                  <a:pt x="1611" y="499"/>
                  <a:pt x="1617" y="510"/>
                </a:cubicBezTo>
                <a:cubicBezTo>
                  <a:pt x="1624" y="520"/>
                  <a:pt x="1632" y="528"/>
                  <a:pt x="1643" y="534"/>
                </a:cubicBezTo>
                <a:cubicBezTo>
                  <a:pt x="1654" y="540"/>
                  <a:pt x="1666" y="542"/>
                  <a:pt x="1678" y="541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Freeform 10"/>
          <p:cNvSpPr>
            <a:spLocks/>
          </p:cNvSpPr>
          <p:nvPr/>
        </p:nvSpPr>
        <p:spPr bwMode="auto">
          <a:xfrm>
            <a:off x="4579078" y="3499526"/>
            <a:ext cx="1045341" cy="765626"/>
          </a:xfrm>
          <a:custGeom>
            <a:avLst/>
            <a:gdLst/>
            <a:ahLst/>
            <a:cxnLst>
              <a:cxn ang="0">
                <a:pos x="861" y="238"/>
              </a:cxn>
              <a:cxn ang="0">
                <a:pos x="855" y="242"/>
              </a:cxn>
              <a:cxn ang="0">
                <a:pos x="703" y="625"/>
              </a:cxn>
              <a:cxn ang="0">
                <a:pos x="703" y="631"/>
              </a:cxn>
              <a:cxn ang="0">
                <a:pos x="424" y="604"/>
              </a:cxn>
              <a:cxn ang="0">
                <a:pos x="21" y="245"/>
              </a:cxn>
              <a:cxn ang="0">
                <a:pos x="0" y="89"/>
              </a:cxn>
              <a:cxn ang="0">
                <a:pos x="32" y="74"/>
              </a:cxn>
              <a:cxn ang="0">
                <a:pos x="453" y="30"/>
              </a:cxn>
              <a:cxn ang="0">
                <a:pos x="867" y="234"/>
              </a:cxn>
              <a:cxn ang="0">
                <a:pos x="861" y="238"/>
              </a:cxn>
            </a:cxnLst>
            <a:rect l="0" t="0" r="r" b="b"/>
            <a:pathLst>
              <a:path w="867" h="635">
                <a:moveTo>
                  <a:pt x="861" y="238"/>
                </a:moveTo>
                <a:cubicBezTo>
                  <a:pt x="859" y="239"/>
                  <a:pt x="857" y="241"/>
                  <a:pt x="855" y="242"/>
                </a:cubicBezTo>
                <a:cubicBezTo>
                  <a:pt x="758" y="321"/>
                  <a:pt x="707" y="448"/>
                  <a:pt x="703" y="625"/>
                </a:cubicBezTo>
                <a:cubicBezTo>
                  <a:pt x="703" y="627"/>
                  <a:pt x="703" y="629"/>
                  <a:pt x="703" y="631"/>
                </a:cubicBezTo>
                <a:cubicBezTo>
                  <a:pt x="600" y="635"/>
                  <a:pt x="507" y="626"/>
                  <a:pt x="424" y="604"/>
                </a:cubicBezTo>
                <a:cubicBezTo>
                  <a:pt x="234" y="554"/>
                  <a:pt x="100" y="434"/>
                  <a:pt x="21" y="245"/>
                </a:cubicBezTo>
                <a:cubicBezTo>
                  <a:pt x="7" y="192"/>
                  <a:pt x="0" y="139"/>
                  <a:pt x="0" y="89"/>
                </a:cubicBezTo>
                <a:cubicBezTo>
                  <a:pt x="17" y="81"/>
                  <a:pt x="28" y="76"/>
                  <a:pt x="32" y="74"/>
                </a:cubicBezTo>
                <a:cubicBezTo>
                  <a:pt x="170" y="15"/>
                  <a:pt x="310" y="0"/>
                  <a:pt x="453" y="30"/>
                </a:cubicBezTo>
                <a:cubicBezTo>
                  <a:pt x="589" y="58"/>
                  <a:pt x="727" y="126"/>
                  <a:pt x="867" y="234"/>
                </a:cubicBezTo>
                <a:cubicBezTo>
                  <a:pt x="865" y="235"/>
                  <a:pt x="863" y="237"/>
                  <a:pt x="861" y="238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509805" y="3918612"/>
            <a:ext cx="930529" cy="930529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7441325" y="3074433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Oval 59"/>
          <p:cNvSpPr/>
          <p:nvPr/>
        </p:nvSpPr>
        <p:spPr>
          <a:xfrm>
            <a:off x="4717924" y="2386590"/>
            <a:ext cx="856289" cy="856289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Oval 60"/>
          <p:cNvSpPr/>
          <p:nvPr/>
        </p:nvSpPr>
        <p:spPr>
          <a:xfrm>
            <a:off x="6509804" y="2057553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4632821" y="3678178"/>
            <a:ext cx="658073" cy="658073"/>
          </a:xfrm>
          <a:prstGeom prst="ellipse">
            <a:avLst/>
          </a:prstGeom>
          <a:solidFill>
            <a:schemeClr val="bg1">
              <a:lumMod val="95000"/>
              <a:alpha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 rot="10800000" flipV="1">
            <a:off x="6849074" y="2384651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rot="10800000" flipV="1">
            <a:off x="7784730" y="3406822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rot="10800000" flipV="1">
            <a:off x="4029620" y="2813765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 rot="10800000" flipV="1">
            <a:off x="3858789" y="4006246"/>
            <a:ext cx="1098916" cy="1939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 rot="10800000">
            <a:off x="6958886" y="4384846"/>
            <a:ext cx="1843339" cy="3253"/>
          </a:xfrm>
          <a:prstGeom prst="line">
            <a:avLst/>
          </a:prstGeom>
          <a:ln w="6350" cap="rnd">
            <a:solidFill>
              <a:schemeClr val="bg1">
                <a:lumMod val="65000"/>
              </a:schemeClr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Footer Text"/>
          <p:cNvSpPr txBox="1"/>
          <p:nvPr/>
        </p:nvSpPr>
        <p:spPr>
          <a:xfrm flipH="1">
            <a:off x="2302123" y="3858167"/>
            <a:ext cx="1405454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ooter Text"/>
          <p:cNvSpPr txBox="1"/>
          <p:nvPr/>
        </p:nvSpPr>
        <p:spPr>
          <a:xfrm flipH="1">
            <a:off x="2453335" y="2683759"/>
            <a:ext cx="1405454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Footer Text"/>
          <p:cNvSpPr txBox="1"/>
          <p:nvPr/>
        </p:nvSpPr>
        <p:spPr>
          <a:xfrm flipH="1">
            <a:off x="8092697" y="2195233"/>
            <a:ext cx="1426753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Footer Text"/>
          <p:cNvSpPr txBox="1"/>
          <p:nvPr/>
        </p:nvSpPr>
        <p:spPr>
          <a:xfrm flipH="1">
            <a:off x="8994147" y="3201922"/>
            <a:ext cx="1426753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Footer Text"/>
          <p:cNvSpPr txBox="1"/>
          <p:nvPr/>
        </p:nvSpPr>
        <p:spPr>
          <a:xfrm flipH="1">
            <a:off x="8912726" y="4203278"/>
            <a:ext cx="1426753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2220109" y="5311873"/>
            <a:ext cx="719749" cy="51706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686">
              <a:lnSpc>
                <a:spcPct val="120000"/>
              </a:lnSpc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75" name="Footer Text"/>
          <p:cNvSpPr txBox="1"/>
          <p:nvPr/>
        </p:nvSpPr>
        <p:spPr>
          <a:xfrm>
            <a:off x="3502439" y="5343947"/>
            <a:ext cx="263229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3"/>
          <p:cNvSpPr txBox="1">
            <a:spLocks/>
          </p:cNvSpPr>
          <p:nvPr/>
        </p:nvSpPr>
        <p:spPr>
          <a:xfrm>
            <a:off x="9889815" y="5311873"/>
            <a:ext cx="719749" cy="517065"/>
          </a:xfrm>
          <a:prstGeom prst="rect">
            <a:avLst/>
          </a:prstGeom>
        </p:spPr>
        <p:txBody>
          <a:bodyPr wrap="none" lIns="0" tIns="0" rIns="0" bIns="0" anchor="t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just" defTabSz="1116686">
              <a:lnSpc>
                <a:spcPct val="120000"/>
              </a:lnSpc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65%</a:t>
            </a:r>
          </a:p>
        </p:txBody>
      </p:sp>
      <p:grpSp>
        <p:nvGrpSpPr>
          <p:cNvPr id="80" name="Group 79"/>
          <p:cNvGrpSpPr/>
          <p:nvPr/>
        </p:nvGrpSpPr>
        <p:grpSpPr>
          <a:xfrm>
            <a:off x="3035150" y="5188345"/>
            <a:ext cx="324239" cy="696092"/>
            <a:chOff x="5458840" y="2803573"/>
            <a:chExt cx="265516" cy="570022"/>
          </a:xfrm>
          <a:solidFill>
            <a:schemeClr val="tx1">
              <a:lumMod val="25000"/>
              <a:lumOff val="75000"/>
            </a:schemeClr>
          </a:solidFill>
        </p:grpSpPr>
        <p:sp>
          <p:nvSpPr>
            <p:cNvPr id="78" name="Oval 98"/>
            <p:cNvSpPr>
              <a:spLocks noChangeArrowheads="1"/>
            </p:cNvSpPr>
            <p:nvPr/>
          </p:nvSpPr>
          <p:spPr bwMode="auto">
            <a:xfrm>
              <a:off x="5549821" y="2803573"/>
              <a:ext cx="85411" cy="85411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99"/>
            <p:cNvSpPr>
              <a:spLocks/>
            </p:cNvSpPr>
            <p:nvPr/>
          </p:nvSpPr>
          <p:spPr bwMode="auto">
            <a:xfrm>
              <a:off x="5458840" y="2907551"/>
              <a:ext cx="265516" cy="466044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9548423" y="5185895"/>
            <a:ext cx="273901" cy="700992"/>
            <a:chOff x="5479451" y="3669116"/>
            <a:chExt cx="224294" cy="574034"/>
          </a:xfrm>
          <a:solidFill>
            <a:schemeClr val="tx1">
              <a:lumMod val="25000"/>
              <a:lumOff val="75000"/>
            </a:schemeClr>
          </a:solidFill>
        </p:grpSpPr>
        <p:sp>
          <p:nvSpPr>
            <p:cNvPr id="81" name="Freeform 96"/>
            <p:cNvSpPr>
              <a:spLocks/>
            </p:cNvSpPr>
            <p:nvPr/>
          </p:nvSpPr>
          <p:spPr bwMode="auto">
            <a:xfrm>
              <a:off x="5479451" y="3766055"/>
              <a:ext cx="224294" cy="477095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Oval 97"/>
            <p:cNvSpPr>
              <a:spLocks noChangeArrowheads="1"/>
            </p:cNvSpPr>
            <p:nvPr/>
          </p:nvSpPr>
          <p:spPr bwMode="auto">
            <a:xfrm>
              <a:off x="5545979" y="3669116"/>
              <a:ext cx="89338" cy="91237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1664" tIns="55832" rIns="111664" bIns="5583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4" name="Footer Text"/>
          <p:cNvSpPr txBox="1"/>
          <p:nvPr/>
        </p:nvSpPr>
        <p:spPr>
          <a:xfrm>
            <a:off x="6776549" y="5343947"/>
            <a:ext cx="263229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 defTabSz="1116686">
              <a:lnSpc>
                <a:spcPct val="120000"/>
              </a:lnSpc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342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500"/>
                            </p:stCondLst>
                            <p:childTnLst>
                              <p:par>
                                <p:cTn id="9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000"/>
                            </p:stCondLst>
                            <p:childTnLst>
                              <p:par>
                                <p:cTn id="11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8500"/>
                            </p:stCondLst>
                            <p:childTnLst>
                              <p:par>
                                <p:cTn id="1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90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1" grpId="0" animBg="1"/>
      <p:bldP spid="52" grpId="0" animBg="1"/>
      <p:bldP spid="53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8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4" y="1655866"/>
            <a:ext cx="3192188" cy="28908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220818" y="1655866"/>
            <a:ext cx="3194420" cy="289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43514" y="1655866"/>
            <a:ext cx="3194421" cy="2890828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666210" y="1655866"/>
            <a:ext cx="3192188" cy="2890828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7"/>
          <p:cNvGrpSpPr>
            <a:grpSpLocks/>
          </p:cNvGrpSpPr>
          <p:nvPr/>
        </p:nvGrpSpPr>
        <p:grpSpPr bwMode="auto">
          <a:xfrm>
            <a:off x="812800" y="4854991"/>
            <a:ext cx="5281014" cy="1256315"/>
            <a:chOff x="2051561" y="1072121"/>
            <a:chExt cx="3753172" cy="893556"/>
          </a:xfrm>
        </p:grpSpPr>
        <p:sp>
          <p:nvSpPr>
            <p:cNvPr id="15" name="文本框 66"/>
            <p:cNvSpPr txBox="1">
              <a:spLocks noChangeArrowheads="1"/>
            </p:cNvSpPr>
            <p:nvPr/>
          </p:nvSpPr>
          <p:spPr bwMode="auto">
            <a:xfrm>
              <a:off x="2051561" y="1374629"/>
              <a:ext cx="3753172" cy="591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4911569" y="1072121"/>
              <a:ext cx="893164" cy="15323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grpSp>
        <p:nvGrpSpPr>
          <p:cNvPr id="18" name="组合 7"/>
          <p:cNvGrpSpPr>
            <a:grpSpLocks/>
          </p:cNvGrpSpPr>
          <p:nvPr/>
        </p:nvGrpSpPr>
        <p:grpSpPr bwMode="auto">
          <a:xfrm>
            <a:off x="6717406" y="4832679"/>
            <a:ext cx="5328543" cy="1278626"/>
            <a:chOff x="3484438" y="1056252"/>
            <a:chExt cx="3786950" cy="909425"/>
          </a:xfrm>
        </p:grpSpPr>
        <p:sp>
          <p:nvSpPr>
            <p:cNvPr id="19" name="文本框 66"/>
            <p:cNvSpPr txBox="1">
              <a:spLocks noChangeArrowheads="1"/>
            </p:cNvSpPr>
            <p:nvPr/>
          </p:nvSpPr>
          <p:spPr bwMode="auto">
            <a:xfrm>
              <a:off x="3484438" y="1374629"/>
              <a:ext cx="3786950" cy="591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文本框 66"/>
            <p:cNvSpPr txBox="1">
              <a:spLocks noChangeArrowheads="1"/>
            </p:cNvSpPr>
            <p:nvPr/>
          </p:nvSpPr>
          <p:spPr bwMode="auto">
            <a:xfrm>
              <a:off x="3484439" y="1056252"/>
              <a:ext cx="893164" cy="15323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sp>
        <p:nvSpPr>
          <p:cNvPr id="12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00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2" grpId="0" animBg="1"/>
      <p:bldP spid="4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5" name="Group 5"/>
          <p:cNvGrpSpPr>
            <a:grpSpLocks/>
          </p:cNvGrpSpPr>
          <p:nvPr/>
        </p:nvGrpSpPr>
        <p:grpSpPr bwMode="auto">
          <a:xfrm>
            <a:off x="4694215" y="2259670"/>
            <a:ext cx="3462814" cy="3375906"/>
            <a:chOff x="0" y="0"/>
            <a:chExt cx="7716441" cy="7523163"/>
          </a:xfrm>
        </p:grpSpPr>
        <p:sp>
          <p:nvSpPr>
            <p:cNvPr id="30726" name="AutoShape 6"/>
            <p:cNvSpPr>
              <a:spLocks/>
            </p:cNvSpPr>
            <p:nvPr/>
          </p:nvSpPr>
          <p:spPr bwMode="auto">
            <a:xfrm>
              <a:off x="3855839" y="0"/>
              <a:ext cx="3117690" cy="2341563"/>
            </a:xfrm>
            <a:custGeom>
              <a:avLst/>
              <a:gdLst>
                <a:gd name="T0" fmla="*/ 1558845 w 21600"/>
                <a:gd name="T1" fmla="*/ 1170782 h 21600"/>
                <a:gd name="T2" fmla="*/ 1558845 w 21600"/>
                <a:gd name="T3" fmla="*/ 1170782 h 21600"/>
                <a:gd name="T4" fmla="*/ 1558845 w 21600"/>
                <a:gd name="T5" fmla="*/ 1170782 h 21600"/>
                <a:gd name="T6" fmla="*/ 1558845 w 21600"/>
                <a:gd name="T7" fmla="*/ 11707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" y="0"/>
                  </a:moveTo>
                  <a:lnTo>
                    <a:pt x="0" y="10"/>
                  </a:lnTo>
                  <a:lnTo>
                    <a:pt x="181" y="11854"/>
                  </a:lnTo>
                  <a:lnTo>
                    <a:pt x="14811" y="21599"/>
                  </a:lnTo>
                  <a:lnTo>
                    <a:pt x="21599" y="1389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7" name="AutoShape 7"/>
            <p:cNvSpPr>
              <a:spLocks/>
            </p:cNvSpPr>
            <p:nvPr/>
          </p:nvSpPr>
          <p:spPr bwMode="auto">
            <a:xfrm>
              <a:off x="5994092" y="1504950"/>
              <a:ext cx="1719174" cy="3317875"/>
            </a:xfrm>
            <a:custGeom>
              <a:avLst/>
              <a:gdLst>
                <a:gd name="T0" fmla="*/ 859587 w 21600"/>
                <a:gd name="T1" fmla="*/ 1658938 h 21600"/>
                <a:gd name="T2" fmla="*/ 859587 w 21600"/>
                <a:gd name="T3" fmla="*/ 1658938 h 21600"/>
                <a:gd name="T4" fmla="*/ 859587 w 21600"/>
                <a:gd name="T5" fmla="*/ 1658938 h 21600"/>
                <a:gd name="T6" fmla="*/ 859587 w 21600"/>
                <a:gd name="T7" fmla="*/ 16589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159" y="0"/>
                  </a:moveTo>
                  <a:lnTo>
                    <a:pt x="0" y="5438"/>
                  </a:lnTo>
                  <a:lnTo>
                    <a:pt x="6423" y="20020"/>
                  </a:lnTo>
                  <a:lnTo>
                    <a:pt x="6234" y="20144"/>
                  </a:lnTo>
                  <a:lnTo>
                    <a:pt x="21600" y="21599"/>
                  </a:lnTo>
                  <a:lnTo>
                    <a:pt x="121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8" name="AutoShape 8"/>
            <p:cNvSpPr>
              <a:spLocks/>
            </p:cNvSpPr>
            <p:nvPr/>
          </p:nvSpPr>
          <p:spPr bwMode="auto">
            <a:xfrm>
              <a:off x="5049578" y="4598988"/>
              <a:ext cx="2666863" cy="2924175"/>
            </a:xfrm>
            <a:custGeom>
              <a:avLst/>
              <a:gdLst>
                <a:gd name="T0" fmla="*/ 1333432 w 21600"/>
                <a:gd name="T1" fmla="*/ 1462088 h 21600"/>
                <a:gd name="T2" fmla="*/ 1333432 w 21600"/>
                <a:gd name="T3" fmla="*/ 1462088 h 21600"/>
                <a:gd name="T4" fmla="*/ 1333432 w 21600"/>
                <a:gd name="T5" fmla="*/ 1462088 h 21600"/>
                <a:gd name="T6" fmla="*/ 1333432 w 21600"/>
                <a:gd name="T7" fmla="*/ 14620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664" y="0"/>
                  </a:moveTo>
                  <a:lnTo>
                    <a:pt x="0" y="13332"/>
                  </a:lnTo>
                  <a:lnTo>
                    <a:pt x="4256" y="21599"/>
                  </a:lnTo>
                  <a:lnTo>
                    <a:pt x="21599" y="1770"/>
                  </a:lnTo>
                  <a:lnTo>
                    <a:pt x="21571" y="1650"/>
                  </a:lnTo>
                  <a:lnTo>
                    <a:pt x="116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9" name="AutoShape 9"/>
            <p:cNvSpPr>
              <a:spLocks/>
            </p:cNvSpPr>
            <p:nvPr/>
          </p:nvSpPr>
          <p:spPr bwMode="auto">
            <a:xfrm>
              <a:off x="2128728" y="6403975"/>
              <a:ext cx="3446286" cy="1119188"/>
            </a:xfrm>
            <a:custGeom>
              <a:avLst/>
              <a:gdLst>
                <a:gd name="T0" fmla="*/ 1723143 w 21600"/>
                <a:gd name="T1" fmla="*/ 559594 h 21600"/>
                <a:gd name="T2" fmla="*/ 1723143 w 21600"/>
                <a:gd name="T3" fmla="*/ 559594 h 21600"/>
                <a:gd name="T4" fmla="*/ 1723143 w 21600"/>
                <a:gd name="T5" fmla="*/ 559594 h 21600"/>
                <a:gd name="T6" fmla="*/ 1723143 w 21600"/>
                <a:gd name="T7" fmla="*/ 5595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306" y="0"/>
                  </a:moveTo>
                  <a:lnTo>
                    <a:pt x="18276" y="122"/>
                  </a:lnTo>
                  <a:lnTo>
                    <a:pt x="3798" y="122"/>
                  </a:lnTo>
                  <a:lnTo>
                    <a:pt x="0" y="21316"/>
                  </a:lnTo>
                  <a:lnTo>
                    <a:pt x="74" y="21600"/>
                  </a:lnTo>
                  <a:lnTo>
                    <a:pt x="21597" y="21600"/>
                  </a:lnTo>
                  <a:lnTo>
                    <a:pt x="21600" y="21592"/>
                  </a:lnTo>
                  <a:lnTo>
                    <a:pt x="183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0" name="AutoShape 10"/>
            <p:cNvSpPr>
              <a:spLocks/>
            </p:cNvSpPr>
            <p:nvPr/>
          </p:nvSpPr>
          <p:spPr bwMode="auto">
            <a:xfrm>
              <a:off x="0" y="4597400"/>
              <a:ext cx="2735122" cy="2911475"/>
            </a:xfrm>
            <a:custGeom>
              <a:avLst/>
              <a:gdLst>
                <a:gd name="T0" fmla="*/ 1367561 w 21600"/>
                <a:gd name="T1" fmla="*/ 1455738 h 21600"/>
                <a:gd name="T2" fmla="*/ 1367561 w 21600"/>
                <a:gd name="T3" fmla="*/ 1455738 h 21600"/>
                <a:gd name="T4" fmla="*/ 1367561 w 21600"/>
                <a:gd name="T5" fmla="*/ 1455738 h 21600"/>
                <a:gd name="T6" fmla="*/ 1367561 w 21600"/>
                <a:gd name="T7" fmla="*/ 14557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941" y="0"/>
                  </a:moveTo>
                  <a:lnTo>
                    <a:pt x="3" y="1781"/>
                  </a:lnTo>
                  <a:lnTo>
                    <a:pt x="0" y="1790"/>
                  </a:lnTo>
                  <a:lnTo>
                    <a:pt x="16814" y="21599"/>
                  </a:lnTo>
                  <a:lnTo>
                    <a:pt x="21600" y="13449"/>
                  </a:lnTo>
                  <a:lnTo>
                    <a:pt x="21358" y="13449"/>
                  </a:lnTo>
                  <a:lnTo>
                    <a:pt x="99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1" name="AutoShape 11"/>
            <p:cNvSpPr>
              <a:spLocks/>
            </p:cNvSpPr>
            <p:nvPr/>
          </p:nvSpPr>
          <p:spPr bwMode="auto">
            <a:xfrm>
              <a:off x="0" y="1477963"/>
              <a:ext cx="1776321" cy="3359150"/>
            </a:xfrm>
            <a:custGeom>
              <a:avLst/>
              <a:gdLst>
                <a:gd name="T0" fmla="*/ 888161 w 21600"/>
                <a:gd name="T1" fmla="*/ 1679575 h 21600"/>
                <a:gd name="T2" fmla="*/ 888161 w 21600"/>
                <a:gd name="T3" fmla="*/ 1679575 h 21600"/>
                <a:gd name="T4" fmla="*/ 888161 w 21600"/>
                <a:gd name="T5" fmla="*/ 1679575 h 21600"/>
                <a:gd name="T6" fmla="*/ 888161 w 21600"/>
                <a:gd name="T7" fmla="*/ 16795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445" y="0"/>
                  </a:moveTo>
                  <a:lnTo>
                    <a:pt x="0" y="21600"/>
                  </a:lnTo>
                  <a:lnTo>
                    <a:pt x="15312" y="20056"/>
                  </a:lnTo>
                  <a:lnTo>
                    <a:pt x="15143" y="19943"/>
                  </a:lnTo>
                  <a:lnTo>
                    <a:pt x="21484" y="5269"/>
                  </a:lnTo>
                  <a:lnTo>
                    <a:pt x="21599" y="5238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2" name="AutoShape 12"/>
            <p:cNvSpPr>
              <a:spLocks/>
            </p:cNvSpPr>
            <p:nvPr/>
          </p:nvSpPr>
          <p:spPr bwMode="auto">
            <a:xfrm>
              <a:off x="769897" y="1588"/>
              <a:ext cx="3122453" cy="2292350"/>
            </a:xfrm>
            <a:custGeom>
              <a:avLst/>
              <a:gdLst>
                <a:gd name="T0" fmla="*/ 1561227 w 21600"/>
                <a:gd name="T1" fmla="*/ 1146175 h 21600"/>
                <a:gd name="T2" fmla="*/ 1561227 w 21600"/>
                <a:gd name="T3" fmla="*/ 1146175 h 21600"/>
                <a:gd name="T4" fmla="*/ 1561227 w 21600"/>
                <a:gd name="T5" fmla="*/ 1146175 h 21600"/>
                <a:gd name="T6" fmla="*/ 1561227 w 21600"/>
                <a:gd name="T7" fmla="*/ 11461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41" y="0"/>
                  </a:moveTo>
                  <a:lnTo>
                    <a:pt x="0" y="13938"/>
                  </a:lnTo>
                  <a:lnTo>
                    <a:pt x="6966" y="21599"/>
                  </a:lnTo>
                  <a:lnTo>
                    <a:pt x="21599" y="12067"/>
                  </a:lnTo>
                  <a:lnTo>
                    <a:pt x="21523" y="12033"/>
                  </a:lnTo>
                  <a:lnTo>
                    <a:pt x="213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749" name="AutoShape 29"/>
          <p:cNvSpPr>
            <a:spLocks/>
          </p:cNvSpPr>
          <p:nvPr/>
        </p:nvSpPr>
        <p:spPr bwMode="auto">
          <a:xfrm>
            <a:off x="7265739" y="4818638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0" name="AutoShape 30"/>
          <p:cNvSpPr>
            <a:spLocks/>
          </p:cNvSpPr>
          <p:nvPr/>
        </p:nvSpPr>
        <p:spPr bwMode="auto">
          <a:xfrm>
            <a:off x="5633368" y="2651128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1" name="AutoShape 31"/>
          <p:cNvSpPr>
            <a:spLocks/>
          </p:cNvSpPr>
          <p:nvPr/>
        </p:nvSpPr>
        <p:spPr bwMode="auto">
          <a:xfrm>
            <a:off x="6936602" y="2650845"/>
            <a:ext cx="330659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2" name="AutoShape 32"/>
          <p:cNvSpPr>
            <a:spLocks/>
          </p:cNvSpPr>
          <p:nvPr/>
        </p:nvSpPr>
        <p:spPr bwMode="auto">
          <a:xfrm>
            <a:off x="5256543" y="4746646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3" name="AutoShape 33"/>
          <p:cNvSpPr>
            <a:spLocks/>
          </p:cNvSpPr>
          <p:nvPr/>
        </p:nvSpPr>
        <p:spPr bwMode="auto">
          <a:xfrm>
            <a:off x="6208391" y="5263982"/>
            <a:ext cx="476317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4" name="AutoShape 34"/>
          <p:cNvSpPr>
            <a:spLocks/>
          </p:cNvSpPr>
          <p:nvPr/>
        </p:nvSpPr>
        <p:spPr bwMode="auto">
          <a:xfrm>
            <a:off x="7560403" y="3531997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5" name="AutoShape 35"/>
          <p:cNvSpPr>
            <a:spLocks/>
          </p:cNvSpPr>
          <p:nvPr/>
        </p:nvSpPr>
        <p:spPr bwMode="auto">
          <a:xfrm>
            <a:off x="4906630" y="3511906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6" name="AutoShape 36"/>
          <p:cNvSpPr>
            <a:spLocks/>
          </p:cNvSpPr>
          <p:nvPr/>
        </p:nvSpPr>
        <p:spPr bwMode="auto">
          <a:xfrm>
            <a:off x="2251238" y="2702418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7" name="AutoShape 37"/>
          <p:cNvSpPr>
            <a:spLocks/>
          </p:cNvSpPr>
          <p:nvPr/>
        </p:nvSpPr>
        <p:spPr bwMode="auto">
          <a:xfrm>
            <a:off x="2700733" y="2402732"/>
            <a:ext cx="1391198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8" name="AutoShape 38"/>
          <p:cNvSpPr>
            <a:spLocks/>
          </p:cNvSpPr>
          <p:nvPr/>
        </p:nvSpPr>
        <p:spPr bwMode="auto">
          <a:xfrm>
            <a:off x="4202429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59" name="AutoShape 39"/>
          <p:cNvSpPr>
            <a:spLocks/>
          </p:cNvSpPr>
          <p:nvPr/>
        </p:nvSpPr>
        <p:spPr bwMode="auto">
          <a:xfrm>
            <a:off x="8773510" y="2702418"/>
            <a:ext cx="1789519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0" name="AutoShape 40"/>
          <p:cNvSpPr>
            <a:spLocks/>
          </p:cNvSpPr>
          <p:nvPr/>
        </p:nvSpPr>
        <p:spPr bwMode="auto">
          <a:xfrm>
            <a:off x="8766814" y="2402732"/>
            <a:ext cx="1429865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1" name="AutoShape 41"/>
          <p:cNvSpPr>
            <a:spLocks/>
          </p:cNvSpPr>
          <p:nvPr/>
        </p:nvSpPr>
        <p:spPr bwMode="auto">
          <a:xfrm>
            <a:off x="8480521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2" name="AutoShape 42"/>
          <p:cNvSpPr>
            <a:spLocks/>
          </p:cNvSpPr>
          <p:nvPr/>
        </p:nvSpPr>
        <p:spPr bwMode="auto">
          <a:xfrm>
            <a:off x="2252912" y="3943856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3" name="AutoShape 43"/>
          <p:cNvSpPr>
            <a:spLocks/>
          </p:cNvSpPr>
          <p:nvPr/>
        </p:nvSpPr>
        <p:spPr bwMode="auto">
          <a:xfrm>
            <a:off x="2704577" y="3644170"/>
            <a:ext cx="1394049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4" name="AutoShape 44"/>
          <p:cNvSpPr>
            <a:spLocks/>
          </p:cNvSpPr>
          <p:nvPr/>
        </p:nvSpPr>
        <p:spPr bwMode="auto">
          <a:xfrm>
            <a:off x="4204103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5" name="AutoShape 45"/>
          <p:cNvSpPr>
            <a:spLocks/>
          </p:cNvSpPr>
          <p:nvPr/>
        </p:nvSpPr>
        <p:spPr bwMode="auto">
          <a:xfrm>
            <a:off x="8745049" y="3943856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6" name="AutoShape 46"/>
          <p:cNvSpPr>
            <a:spLocks/>
          </p:cNvSpPr>
          <p:nvPr/>
        </p:nvSpPr>
        <p:spPr bwMode="auto">
          <a:xfrm>
            <a:off x="8737515" y="3644170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7" name="AutoShape 47"/>
          <p:cNvSpPr>
            <a:spLocks/>
          </p:cNvSpPr>
          <p:nvPr/>
        </p:nvSpPr>
        <p:spPr bwMode="auto">
          <a:xfrm>
            <a:off x="8451222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8" name="AutoShape 48"/>
          <p:cNvSpPr>
            <a:spLocks/>
          </p:cNvSpPr>
          <p:nvPr/>
        </p:nvSpPr>
        <p:spPr bwMode="auto">
          <a:xfrm>
            <a:off x="2252912" y="5175247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9" name="AutoShape 49"/>
          <p:cNvSpPr>
            <a:spLocks/>
          </p:cNvSpPr>
          <p:nvPr/>
        </p:nvSpPr>
        <p:spPr bwMode="auto">
          <a:xfrm>
            <a:off x="2702444" y="4876399"/>
            <a:ext cx="1389486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0" name="AutoShape 50"/>
          <p:cNvSpPr>
            <a:spLocks/>
          </p:cNvSpPr>
          <p:nvPr/>
        </p:nvSpPr>
        <p:spPr bwMode="auto">
          <a:xfrm>
            <a:off x="4204103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71" name="AutoShape 51"/>
          <p:cNvSpPr>
            <a:spLocks/>
          </p:cNvSpPr>
          <p:nvPr/>
        </p:nvSpPr>
        <p:spPr bwMode="auto">
          <a:xfrm>
            <a:off x="8745049" y="5175247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2" name="AutoShape 52"/>
          <p:cNvSpPr>
            <a:spLocks/>
          </p:cNvSpPr>
          <p:nvPr/>
        </p:nvSpPr>
        <p:spPr bwMode="auto">
          <a:xfrm>
            <a:off x="8737515" y="4876399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3" name="AutoShape 53"/>
          <p:cNvSpPr>
            <a:spLocks/>
          </p:cNvSpPr>
          <p:nvPr/>
        </p:nvSpPr>
        <p:spPr bwMode="auto">
          <a:xfrm>
            <a:off x="8451222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441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8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0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6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92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4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16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22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28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3400"/>
                            </p:stCondLst>
                            <p:childTnLst>
                              <p:par>
                                <p:cTn id="10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0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460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5200"/>
                            </p:stCondLst>
                            <p:childTnLst>
                              <p:par>
                                <p:cTn id="11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9" grpId="0" autoUpdateAnimBg="0"/>
      <p:bldP spid="30750" grpId="0" autoUpdateAnimBg="0"/>
      <p:bldP spid="30751" grpId="0" autoUpdateAnimBg="0"/>
      <p:bldP spid="30752" grpId="0" autoUpdateAnimBg="0"/>
      <p:bldP spid="30753" grpId="0" autoUpdateAnimBg="0"/>
      <p:bldP spid="30754" grpId="0" autoUpdateAnimBg="0"/>
      <p:bldP spid="30755" grpId="0" autoUpdateAnimBg="0"/>
      <p:bldP spid="30756" grpId="0" autoUpdateAnimBg="0"/>
      <p:bldP spid="30757" grpId="0" autoUpdateAnimBg="0"/>
      <p:bldP spid="30759" grpId="0" autoUpdateAnimBg="0"/>
      <p:bldP spid="30760" grpId="0" autoUpdateAnimBg="0"/>
      <p:bldP spid="30762" grpId="0" autoUpdateAnimBg="0"/>
      <p:bldP spid="30763" grpId="0" autoUpdateAnimBg="0"/>
      <p:bldP spid="30765" grpId="0" autoUpdateAnimBg="0"/>
      <p:bldP spid="30766" grpId="0" autoUpdateAnimBg="0"/>
      <p:bldP spid="30768" grpId="0" autoUpdateAnimBg="0"/>
      <p:bldP spid="30769" grpId="0" autoUpdateAnimBg="0"/>
      <p:bldP spid="30771" grpId="0" autoUpdateAnimBg="0"/>
      <p:bldP spid="30772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任意多边形 45"/>
          <p:cNvSpPr/>
          <p:nvPr/>
        </p:nvSpPr>
        <p:spPr>
          <a:xfrm>
            <a:off x="-10809" y="1"/>
            <a:ext cx="3817233" cy="3317197"/>
          </a:xfrm>
          <a:custGeom>
            <a:avLst/>
            <a:gdLst>
              <a:gd name="connsiteX0" fmla="*/ 0 w 2759843"/>
              <a:gd name="connsiteY0" fmla="*/ 0 h 2435752"/>
              <a:gd name="connsiteX1" fmla="*/ 2169534 w 2759843"/>
              <a:gd name="connsiteY1" fmla="*/ 0 h 2435752"/>
              <a:gd name="connsiteX2" fmla="*/ 2759843 w 2759843"/>
              <a:gd name="connsiteY2" fmla="*/ 590309 h 2435752"/>
              <a:gd name="connsiteX3" fmla="*/ 914400 w 2759843"/>
              <a:gd name="connsiteY3" fmla="*/ 2435752 h 2435752"/>
              <a:gd name="connsiteX4" fmla="*/ 0 w 2759843"/>
              <a:gd name="connsiteY4" fmla="*/ 1521352 h 2435752"/>
              <a:gd name="connsiteX5" fmla="*/ 0 w 2759843"/>
              <a:gd name="connsiteY5" fmla="*/ 0 h 2435752"/>
              <a:gd name="connsiteX0" fmla="*/ 0 w 2759843"/>
              <a:gd name="connsiteY0" fmla="*/ 0 h 2435752"/>
              <a:gd name="connsiteX1" fmla="*/ 2169534 w 2759843"/>
              <a:gd name="connsiteY1" fmla="*/ 0 h 2435752"/>
              <a:gd name="connsiteX2" fmla="*/ 2759843 w 2759843"/>
              <a:gd name="connsiteY2" fmla="*/ 590309 h 2435752"/>
              <a:gd name="connsiteX3" fmla="*/ 914400 w 2759843"/>
              <a:gd name="connsiteY3" fmla="*/ 2435752 h 2435752"/>
              <a:gd name="connsiteX4" fmla="*/ 0 w 2759843"/>
              <a:gd name="connsiteY4" fmla="*/ 1740427 h 2435752"/>
              <a:gd name="connsiteX5" fmla="*/ 0 w 2759843"/>
              <a:gd name="connsiteY5" fmla="*/ 0 h 2435752"/>
              <a:gd name="connsiteX0" fmla="*/ 0 w 2759843"/>
              <a:gd name="connsiteY0" fmla="*/ 0 h 2472623"/>
              <a:gd name="connsiteX1" fmla="*/ 2169534 w 2759843"/>
              <a:gd name="connsiteY1" fmla="*/ 0 h 2472623"/>
              <a:gd name="connsiteX2" fmla="*/ 2759843 w 2759843"/>
              <a:gd name="connsiteY2" fmla="*/ 590309 h 2472623"/>
              <a:gd name="connsiteX3" fmla="*/ 862780 w 2759843"/>
              <a:gd name="connsiteY3" fmla="*/ 2472623 h 2472623"/>
              <a:gd name="connsiteX4" fmla="*/ 0 w 2759843"/>
              <a:gd name="connsiteY4" fmla="*/ 1740427 h 2472623"/>
              <a:gd name="connsiteX5" fmla="*/ 0 w 2759843"/>
              <a:gd name="connsiteY5" fmla="*/ 0 h 2472623"/>
              <a:gd name="connsiteX0" fmla="*/ 0 w 2759843"/>
              <a:gd name="connsiteY0" fmla="*/ 0 h 2472623"/>
              <a:gd name="connsiteX1" fmla="*/ 2169534 w 2759843"/>
              <a:gd name="connsiteY1" fmla="*/ 0 h 2472623"/>
              <a:gd name="connsiteX2" fmla="*/ 2759843 w 2759843"/>
              <a:gd name="connsiteY2" fmla="*/ 590309 h 2472623"/>
              <a:gd name="connsiteX3" fmla="*/ 875480 w 2759843"/>
              <a:gd name="connsiteY3" fmla="*/ 2472623 h 2472623"/>
              <a:gd name="connsiteX4" fmla="*/ 0 w 2759843"/>
              <a:gd name="connsiteY4" fmla="*/ 1740427 h 2472623"/>
              <a:gd name="connsiteX5" fmla="*/ 0 w 2759843"/>
              <a:gd name="connsiteY5" fmla="*/ 0 h 2472623"/>
              <a:gd name="connsiteX0" fmla="*/ 0 w 2759843"/>
              <a:gd name="connsiteY0" fmla="*/ 0 h 2447223"/>
              <a:gd name="connsiteX1" fmla="*/ 2169534 w 2759843"/>
              <a:gd name="connsiteY1" fmla="*/ 0 h 2447223"/>
              <a:gd name="connsiteX2" fmla="*/ 2759843 w 2759843"/>
              <a:gd name="connsiteY2" fmla="*/ 590309 h 2447223"/>
              <a:gd name="connsiteX3" fmla="*/ 894530 w 2759843"/>
              <a:gd name="connsiteY3" fmla="*/ 2447223 h 2447223"/>
              <a:gd name="connsiteX4" fmla="*/ 0 w 2759843"/>
              <a:gd name="connsiteY4" fmla="*/ 1740427 h 2447223"/>
              <a:gd name="connsiteX5" fmla="*/ 0 w 2759843"/>
              <a:gd name="connsiteY5" fmla="*/ 0 h 2447223"/>
              <a:gd name="connsiteX0" fmla="*/ 0 w 2759843"/>
              <a:gd name="connsiteY0" fmla="*/ 0 h 2447223"/>
              <a:gd name="connsiteX1" fmla="*/ 2169534 w 2759843"/>
              <a:gd name="connsiteY1" fmla="*/ 0 h 2447223"/>
              <a:gd name="connsiteX2" fmla="*/ 2759843 w 2759843"/>
              <a:gd name="connsiteY2" fmla="*/ 590309 h 2447223"/>
              <a:gd name="connsiteX3" fmla="*/ 875480 w 2759843"/>
              <a:gd name="connsiteY3" fmla="*/ 2447223 h 2447223"/>
              <a:gd name="connsiteX4" fmla="*/ 0 w 2759843"/>
              <a:gd name="connsiteY4" fmla="*/ 1740427 h 2447223"/>
              <a:gd name="connsiteX5" fmla="*/ 0 w 2759843"/>
              <a:gd name="connsiteY5" fmla="*/ 0 h 2447223"/>
              <a:gd name="connsiteX0" fmla="*/ 0 w 2759843"/>
              <a:gd name="connsiteY0" fmla="*/ 0 h 2466273"/>
              <a:gd name="connsiteX1" fmla="*/ 2169534 w 2759843"/>
              <a:gd name="connsiteY1" fmla="*/ 0 h 2466273"/>
              <a:gd name="connsiteX2" fmla="*/ 2759843 w 2759843"/>
              <a:gd name="connsiteY2" fmla="*/ 590309 h 2466273"/>
              <a:gd name="connsiteX3" fmla="*/ 885005 w 2759843"/>
              <a:gd name="connsiteY3" fmla="*/ 2466273 h 2466273"/>
              <a:gd name="connsiteX4" fmla="*/ 0 w 2759843"/>
              <a:gd name="connsiteY4" fmla="*/ 1740427 h 2466273"/>
              <a:gd name="connsiteX5" fmla="*/ 0 w 2759843"/>
              <a:gd name="connsiteY5" fmla="*/ 0 h 2466273"/>
              <a:gd name="connsiteX0" fmla="*/ 0 w 2759843"/>
              <a:gd name="connsiteY0" fmla="*/ 0 h 2359593"/>
              <a:gd name="connsiteX1" fmla="*/ 2169534 w 2759843"/>
              <a:gd name="connsiteY1" fmla="*/ 0 h 2359593"/>
              <a:gd name="connsiteX2" fmla="*/ 2759843 w 2759843"/>
              <a:gd name="connsiteY2" fmla="*/ 590309 h 2359593"/>
              <a:gd name="connsiteX3" fmla="*/ 877385 w 2759843"/>
              <a:gd name="connsiteY3" fmla="*/ 2359593 h 2359593"/>
              <a:gd name="connsiteX4" fmla="*/ 0 w 2759843"/>
              <a:gd name="connsiteY4" fmla="*/ 1740427 h 2359593"/>
              <a:gd name="connsiteX5" fmla="*/ 0 w 2759843"/>
              <a:gd name="connsiteY5" fmla="*/ 0 h 2359593"/>
              <a:gd name="connsiteX0" fmla="*/ 7620 w 2767463"/>
              <a:gd name="connsiteY0" fmla="*/ 0 h 2359593"/>
              <a:gd name="connsiteX1" fmla="*/ 2177154 w 2767463"/>
              <a:gd name="connsiteY1" fmla="*/ 0 h 2359593"/>
              <a:gd name="connsiteX2" fmla="*/ 2767463 w 2767463"/>
              <a:gd name="connsiteY2" fmla="*/ 590309 h 2359593"/>
              <a:gd name="connsiteX3" fmla="*/ 885005 w 2767463"/>
              <a:gd name="connsiteY3" fmla="*/ 2359593 h 2359593"/>
              <a:gd name="connsiteX4" fmla="*/ 0 w 2767463"/>
              <a:gd name="connsiteY4" fmla="*/ 1618507 h 2359593"/>
              <a:gd name="connsiteX5" fmla="*/ 7620 w 2767463"/>
              <a:gd name="connsiteY5" fmla="*/ 0 h 2359593"/>
              <a:gd name="connsiteX0" fmla="*/ 7620 w 2714123"/>
              <a:gd name="connsiteY0" fmla="*/ 0 h 2359593"/>
              <a:gd name="connsiteX1" fmla="*/ 2177154 w 2714123"/>
              <a:gd name="connsiteY1" fmla="*/ 0 h 2359593"/>
              <a:gd name="connsiteX2" fmla="*/ 2714123 w 2714123"/>
              <a:gd name="connsiteY2" fmla="*/ 544589 h 2359593"/>
              <a:gd name="connsiteX3" fmla="*/ 885005 w 2714123"/>
              <a:gd name="connsiteY3" fmla="*/ 2359593 h 2359593"/>
              <a:gd name="connsiteX4" fmla="*/ 0 w 2714123"/>
              <a:gd name="connsiteY4" fmla="*/ 1618507 h 2359593"/>
              <a:gd name="connsiteX5" fmla="*/ 7620 w 2714123"/>
              <a:gd name="connsiteY5" fmla="*/ 0 h 2359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14123" h="2359593">
                <a:moveTo>
                  <a:pt x="7620" y="0"/>
                </a:moveTo>
                <a:lnTo>
                  <a:pt x="2177154" y="0"/>
                </a:lnTo>
                <a:lnTo>
                  <a:pt x="2714123" y="544589"/>
                </a:lnTo>
                <a:lnTo>
                  <a:pt x="885005" y="2359593"/>
                </a:lnTo>
                <a:lnTo>
                  <a:pt x="0" y="1618507"/>
                </a:lnTo>
                <a:lnTo>
                  <a:pt x="762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任意多边形 50"/>
          <p:cNvSpPr/>
          <p:nvPr/>
        </p:nvSpPr>
        <p:spPr>
          <a:xfrm>
            <a:off x="-10809" y="977748"/>
            <a:ext cx="10308760" cy="6257136"/>
          </a:xfrm>
          <a:custGeom>
            <a:avLst/>
            <a:gdLst>
              <a:gd name="connsiteX0" fmla="*/ 2856974 w 6657939"/>
              <a:gd name="connsiteY0" fmla="*/ 0 h 4448175"/>
              <a:gd name="connsiteX1" fmla="*/ 6657939 w 6657939"/>
              <a:gd name="connsiteY1" fmla="*/ 3839722 h 4448175"/>
              <a:gd name="connsiteX2" fmla="*/ 6055627 w 6657939"/>
              <a:gd name="connsiteY2" fmla="*/ 4448175 h 4448175"/>
              <a:gd name="connsiteX3" fmla="*/ 0 w 6657939"/>
              <a:gd name="connsiteY3" fmla="*/ 4448175 h 4448175"/>
              <a:gd name="connsiteX4" fmla="*/ 0 w 6657939"/>
              <a:gd name="connsiteY4" fmla="*/ 2886106 h 4448175"/>
              <a:gd name="connsiteX5" fmla="*/ 2856974 w 6657939"/>
              <a:gd name="connsiteY5" fmla="*/ 0 h 4448175"/>
              <a:gd name="connsiteX0" fmla="*/ 2856974 w 7292939"/>
              <a:gd name="connsiteY0" fmla="*/ 0 h 4462022"/>
              <a:gd name="connsiteX1" fmla="*/ 7292939 w 7292939"/>
              <a:gd name="connsiteY1" fmla="*/ 4462022 h 4462022"/>
              <a:gd name="connsiteX2" fmla="*/ 6055627 w 7292939"/>
              <a:gd name="connsiteY2" fmla="*/ 4448175 h 4462022"/>
              <a:gd name="connsiteX3" fmla="*/ 0 w 7292939"/>
              <a:gd name="connsiteY3" fmla="*/ 4448175 h 4462022"/>
              <a:gd name="connsiteX4" fmla="*/ 0 w 7292939"/>
              <a:gd name="connsiteY4" fmla="*/ 2886106 h 4462022"/>
              <a:gd name="connsiteX5" fmla="*/ 2856974 w 7292939"/>
              <a:gd name="connsiteY5" fmla="*/ 0 h 4462022"/>
              <a:gd name="connsiteX0" fmla="*/ 2856974 w 7292939"/>
              <a:gd name="connsiteY0" fmla="*/ 0 h 4462022"/>
              <a:gd name="connsiteX1" fmla="*/ 7292939 w 7292939"/>
              <a:gd name="connsiteY1" fmla="*/ 4462022 h 4462022"/>
              <a:gd name="connsiteX2" fmla="*/ 0 w 7292939"/>
              <a:gd name="connsiteY2" fmla="*/ 4448175 h 4462022"/>
              <a:gd name="connsiteX3" fmla="*/ 0 w 7292939"/>
              <a:gd name="connsiteY3" fmla="*/ 2886106 h 4462022"/>
              <a:gd name="connsiteX4" fmla="*/ 2856974 w 7292939"/>
              <a:gd name="connsiteY4" fmla="*/ 0 h 4462022"/>
              <a:gd name="connsiteX0" fmla="*/ 2856974 w 7331039"/>
              <a:gd name="connsiteY0" fmla="*/ 0 h 4449322"/>
              <a:gd name="connsiteX1" fmla="*/ 7331039 w 7331039"/>
              <a:gd name="connsiteY1" fmla="*/ 4449322 h 4449322"/>
              <a:gd name="connsiteX2" fmla="*/ 0 w 7331039"/>
              <a:gd name="connsiteY2" fmla="*/ 4448175 h 4449322"/>
              <a:gd name="connsiteX3" fmla="*/ 0 w 7331039"/>
              <a:gd name="connsiteY3" fmla="*/ 2886106 h 4449322"/>
              <a:gd name="connsiteX4" fmla="*/ 2856974 w 7331039"/>
              <a:gd name="connsiteY4" fmla="*/ 0 h 444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31039" h="4449322">
                <a:moveTo>
                  <a:pt x="2856974" y="0"/>
                </a:moveTo>
                <a:lnTo>
                  <a:pt x="7331039" y="4449322"/>
                </a:lnTo>
                <a:lnTo>
                  <a:pt x="0" y="4448175"/>
                </a:lnTo>
                <a:lnTo>
                  <a:pt x="0" y="2886106"/>
                </a:lnTo>
                <a:lnTo>
                  <a:pt x="2856974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442" name="组合 9"/>
          <p:cNvGrpSpPr>
            <a:grpSpLocks/>
          </p:cNvGrpSpPr>
          <p:nvPr/>
        </p:nvGrpSpPr>
        <p:grpSpPr bwMode="auto">
          <a:xfrm>
            <a:off x="7081206" y="868369"/>
            <a:ext cx="4964745" cy="1149957"/>
            <a:chOff x="2820703" y="2558417"/>
            <a:chExt cx="3530249" cy="818171"/>
          </a:xfrm>
        </p:grpSpPr>
        <p:sp>
          <p:nvSpPr>
            <p:cNvPr id="53" name="文本框 13"/>
            <p:cNvSpPr txBox="1">
              <a:spLocks noChangeArrowheads="1"/>
            </p:cNvSpPr>
            <p:nvPr/>
          </p:nvSpPr>
          <p:spPr bwMode="auto">
            <a:xfrm>
              <a:off x="2820703" y="2558417"/>
              <a:ext cx="1313092" cy="175181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9600">
                  <a:solidFill>
                    <a:schemeClr val="bg1"/>
                  </a:solidFill>
                  <a:latin typeface="Helvetica-Roman-SemiB" pitchFamily="2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54" name="文本框 66"/>
            <p:cNvSpPr txBox="1">
              <a:spLocks noChangeArrowheads="1"/>
            </p:cNvSpPr>
            <p:nvPr/>
          </p:nvSpPr>
          <p:spPr bwMode="auto">
            <a:xfrm>
              <a:off x="2820703" y="2851044"/>
              <a:ext cx="3530249" cy="52554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6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。你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sym typeface="Arial" panose="020B0604020202020204" pitchFamily="34" charset="0"/>
              </a:endParaRPr>
            </a:p>
          </p:txBody>
        </p:sp>
      </p:grpSp>
      <p:sp>
        <p:nvSpPr>
          <p:cNvPr id="64" name="任意多边形 63"/>
          <p:cNvSpPr/>
          <p:nvPr/>
        </p:nvSpPr>
        <p:spPr>
          <a:xfrm>
            <a:off x="4232792" y="0"/>
            <a:ext cx="8625605" cy="5252601"/>
          </a:xfrm>
          <a:custGeom>
            <a:avLst/>
            <a:gdLst>
              <a:gd name="connsiteX0" fmla="*/ 0 w 6134694"/>
              <a:gd name="connsiteY0" fmla="*/ 0 h 3734845"/>
              <a:gd name="connsiteX1" fmla="*/ 202171 w 6134694"/>
              <a:gd name="connsiteY1" fmla="*/ 0 h 3734845"/>
              <a:gd name="connsiteX2" fmla="*/ 3734845 w 6134694"/>
              <a:gd name="connsiteY2" fmla="*/ 3532674 h 3734845"/>
              <a:gd name="connsiteX3" fmla="*/ 6134694 w 6134694"/>
              <a:gd name="connsiteY3" fmla="*/ 1132826 h 3734845"/>
              <a:gd name="connsiteX4" fmla="*/ 6134694 w 6134694"/>
              <a:gd name="connsiteY4" fmla="*/ 1334994 h 3734845"/>
              <a:gd name="connsiteX5" fmla="*/ 3734844 w 6134694"/>
              <a:gd name="connsiteY5" fmla="*/ 3734845 h 3734845"/>
              <a:gd name="connsiteX6" fmla="*/ 0 w 6134694"/>
              <a:gd name="connsiteY6" fmla="*/ 0 h 37348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34694" h="3734845">
                <a:moveTo>
                  <a:pt x="0" y="0"/>
                </a:moveTo>
                <a:lnTo>
                  <a:pt x="202171" y="0"/>
                </a:lnTo>
                <a:lnTo>
                  <a:pt x="3734845" y="3532674"/>
                </a:lnTo>
                <a:lnTo>
                  <a:pt x="6134694" y="1132826"/>
                </a:lnTo>
                <a:lnTo>
                  <a:pt x="6134694" y="1334994"/>
                </a:lnTo>
                <a:lnTo>
                  <a:pt x="3734844" y="373484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任意多边形 78"/>
          <p:cNvSpPr/>
          <p:nvPr/>
        </p:nvSpPr>
        <p:spPr>
          <a:xfrm>
            <a:off x="11041306" y="3071644"/>
            <a:ext cx="1817092" cy="3634183"/>
          </a:xfrm>
          <a:custGeom>
            <a:avLst/>
            <a:gdLst>
              <a:gd name="connsiteX0" fmla="*/ 1292248 w 1292248"/>
              <a:gd name="connsiteY0" fmla="*/ 0 h 2584496"/>
              <a:gd name="connsiteX1" fmla="*/ 1292248 w 1292248"/>
              <a:gd name="connsiteY1" fmla="*/ 213893 h 2584496"/>
              <a:gd name="connsiteX2" fmla="*/ 213893 w 1292248"/>
              <a:gd name="connsiteY2" fmla="*/ 1292248 h 2584496"/>
              <a:gd name="connsiteX3" fmla="*/ 1292248 w 1292248"/>
              <a:gd name="connsiteY3" fmla="*/ 2370603 h 2584496"/>
              <a:gd name="connsiteX4" fmla="*/ 1292248 w 1292248"/>
              <a:gd name="connsiteY4" fmla="*/ 2584496 h 2584496"/>
              <a:gd name="connsiteX5" fmla="*/ 0 w 1292248"/>
              <a:gd name="connsiteY5" fmla="*/ 1292248 h 2584496"/>
              <a:gd name="connsiteX6" fmla="*/ 1292248 w 1292248"/>
              <a:gd name="connsiteY6" fmla="*/ 0 h 2584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92248" h="2584496">
                <a:moveTo>
                  <a:pt x="1292248" y="0"/>
                </a:moveTo>
                <a:lnTo>
                  <a:pt x="1292248" y="213893"/>
                </a:lnTo>
                <a:lnTo>
                  <a:pt x="213893" y="1292248"/>
                </a:lnTo>
                <a:lnTo>
                  <a:pt x="1292248" y="2370603"/>
                </a:lnTo>
                <a:lnTo>
                  <a:pt x="1292248" y="2584496"/>
                </a:lnTo>
                <a:lnTo>
                  <a:pt x="0" y="1292248"/>
                </a:lnTo>
                <a:lnTo>
                  <a:pt x="1292248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等腰三角形 15"/>
          <p:cNvSpPr/>
          <p:nvPr/>
        </p:nvSpPr>
        <p:spPr bwMode="auto">
          <a:xfrm rot="5400000">
            <a:off x="-446107" y="3109594"/>
            <a:ext cx="1946565" cy="1080433"/>
          </a:xfrm>
          <a:custGeom>
            <a:avLst/>
            <a:gdLst>
              <a:gd name="connsiteX0" fmla="*/ 0 w 1279711"/>
              <a:gd name="connsiteY0" fmla="*/ 768567 h 768567"/>
              <a:gd name="connsiteX1" fmla="*/ 639856 w 1279711"/>
              <a:gd name="connsiteY1" fmla="*/ 0 h 768567"/>
              <a:gd name="connsiteX2" fmla="*/ 1279711 w 1279711"/>
              <a:gd name="connsiteY2" fmla="*/ 768567 h 768567"/>
              <a:gd name="connsiteX3" fmla="*/ 0 w 1279711"/>
              <a:gd name="connsiteY3" fmla="*/ 768567 h 768567"/>
              <a:gd name="connsiteX0" fmla="*/ 0 w 1384486"/>
              <a:gd name="connsiteY0" fmla="*/ 768567 h 768567"/>
              <a:gd name="connsiteX1" fmla="*/ 639856 w 1384486"/>
              <a:gd name="connsiteY1" fmla="*/ 0 h 768567"/>
              <a:gd name="connsiteX2" fmla="*/ 1384486 w 1384486"/>
              <a:gd name="connsiteY2" fmla="*/ 768567 h 768567"/>
              <a:gd name="connsiteX3" fmla="*/ 0 w 1384486"/>
              <a:gd name="connsiteY3" fmla="*/ 768567 h 768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84486" h="768567">
                <a:moveTo>
                  <a:pt x="0" y="768567"/>
                </a:moveTo>
                <a:lnTo>
                  <a:pt x="639856" y="0"/>
                </a:lnTo>
                <a:lnTo>
                  <a:pt x="1384486" y="768567"/>
                </a:lnTo>
                <a:lnTo>
                  <a:pt x="0" y="7685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39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6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entagon 63"/>
          <p:cNvSpPr/>
          <p:nvPr/>
        </p:nvSpPr>
        <p:spPr>
          <a:xfrm rot="5400000">
            <a:off x="1725606" y="3313251"/>
            <a:ext cx="1581694" cy="1687573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72669" y="2528820"/>
            <a:ext cx="1687573" cy="837366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6" name="Freeform 182"/>
          <p:cNvSpPr>
            <a:spLocks noEditPoints="1"/>
          </p:cNvSpPr>
          <p:nvPr/>
        </p:nvSpPr>
        <p:spPr bwMode="auto">
          <a:xfrm>
            <a:off x="2213307" y="3680200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Pentagon 66"/>
          <p:cNvSpPr/>
          <p:nvPr/>
        </p:nvSpPr>
        <p:spPr>
          <a:xfrm rot="5400000">
            <a:off x="3684975" y="3313251"/>
            <a:ext cx="1581694" cy="1687573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3632039" y="2528820"/>
            <a:ext cx="1687573" cy="837366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69" name="Freeform 172"/>
          <p:cNvSpPr>
            <a:spLocks noEditPoints="1"/>
          </p:cNvSpPr>
          <p:nvPr/>
        </p:nvSpPr>
        <p:spPr bwMode="auto">
          <a:xfrm>
            <a:off x="4174088" y="3743808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Pentagon 69"/>
          <p:cNvSpPr/>
          <p:nvPr/>
        </p:nvSpPr>
        <p:spPr>
          <a:xfrm rot="5400000">
            <a:off x="5644345" y="3313251"/>
            <a:ext cx="1581694" cy="1687573"/>
          </a:xfrm>
          <a:prstGeom prst="homePlat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5591407" y="2528820"/>
            <a:ext cx="1687573" cy="83736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72" name="Freeform 122"/>
          <p:cNvSpPr>
            <a:spLocks noEditPoints="1"/>
          </p:cNvSpPr>
          <p:nvPr/>
        </p:nvSpPr>
        <p:spPr bwMode="auto">
          <a:xfrm>
            <a:off x="6247133" y="3692964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Pentagon 72"/>
          <p:cNvSpPr/>
          <p:nvPr/>
        </p:nvSpPr>
        <p:spPr>
          <a:xfrm rot="5400000">
            <a:off x="7603715" y="3313251"/>
            <a:ext cx="1581694" cy="1687573"/>
          </a:xfrm>
          <a:prstGeom prst="homePlat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7550778" y="2528820"/>
            <a:ext cx="1687573" cy="837366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76" name="Freeform 100"/>
          <p:cNvSpPr>
            <a:spLocks noEditPoints="1"/>
          </p:cNvSpPr>
          <p:nvPr/>
        </p:nvSpPr>
        <p:spPr bwMode="auto">
          <a:xfrm>
            <a:off x="8112775" y="3693306"/>
            <a:ext cx="563573" cy="540253"/>
          </a:xfrm>
          <a:custGeom>
            <a:avLst/>
            <a:gdLst/>
            <a:ahLst/>
            <a:cxnLst>
              <a:cxn ang="0">
                <a:pos x="63" y="49"/>
              </a:cxn>
              <a:cxn ang="0">
                <a:pos x="58" y="44"/>
              </a:cxn>
              <a:cxn ang="0">
                <a:pos x="54" y="48"/>
              </a:cxn>
              <a:cxn ang="0">
                <a:pos x="63" y="57"/>
              </a:cxn>
              <a:cxn ang="0">
                <a:pos x="64" y="60"/>
              </a:cxn>
              <a:cxn ang="0">
                <a:pos x="59" y="64"/>
              </a:cxn>
              <a:cxn ang="0">
                <a:pos x="56" y="63"/>
              </a:cxn>
              <a:cxn ang="0">
                <a:pos x="29" y="36"/>
              </a:cxn>
              <a:cxn ang="0">
                <a:pos x="15" y="42"/>
              </a:cxn>
              <a:cxn ang="0">
                <a:pos x="0" y="27"/>
              </a:cxn>
              <a:cxn ang="0">
                <a:pos x="26" y="0"/>
              </a:cxn>
              <a:cxn ang="0">
                <a:pos x="41" y="15"/>
              </a:cxn>
              <a:cxn ang="0">
                <a:pos x="36" y="30"/>
              </a:cxn>
              <a:cxn ang="0">
                <a:pos x="50" y="44"/>
              </a:cxn>
              <a:cxn ang="0">
                <a:pos x="54" y="40"/>
              </a:cxn>
              <a:cxn ang="0">
                <a:pos x="49" y="35"/>
              </a:cxn>
              <a:cxn ang="0">
                <a:pos x="54" y="31"/>
              </a:cxn>
              <a:cxn ang="0">
                <a:pos x="55" y="31"/>
              </a:cxn>
              <a:cxn ang="0">
                <a:pos x="67" y="44"/>
              </a:cxn>
              <a:cxn ang="0">
                <a:pos x="63" y="49"/>
              </a:cxn>
              <a:cxn ang="0">
                <a:pos x="25" y="8"/>
              </a:cxn>
              <a:cxn ang="0">
                <a:pos x="18" y="16"/>
              </a:cxn>
              <a:cxn ang="0">
                <a:pos x="19" y="19"/>
              </a:cxn>
              <a:cxn ang="0">
                <a:pos x="15" y="18"/>
              </a:cxn>
              <a:cxn ang="0">
                <a:pos x="7" y="26"/>
              </a:cxn>
              <a:cxn ang="0">
                <a:pos x="15" y="34"/>
              </a:cxn>
              <a:cxn ang="0">
                <a:pos x="23" y="26"/>
              </a:cxn>
              <a:cxn ang="0">
                <a:pos x="22" y="23"/>
              </a:cxn>
              <a:cxn ang="0">
                <a:pos x="25" y="24"/>
              </a:cxn>
              <a:cxn ang="0">
                <a:pos x="33" y="16"/>
              </a:cxn>
              <a:cxn ang="0">
                <a:pos x="25" y="8"/>
              </a:cxn>
            </a:cxnLst>
            <a:rect l="0" t="0" r="r" b="b"/>
            <a:pathLst>
              <a:path w="67" h="64">
                <a:moveTo>
                  <a:pt x="63" y="49"/>
                </a:moveTo>
                <a:cubicBezTo>
                  <a:pt x="62" y="49"/>
                  <a:pt x="58" y="45"/>
                  <a:pt x="58" y="44"/>
                </a:cubicBezTo>
                <a:cubicBezTo>
                  <a:pt x="54" y="48"/>
                  <a:pt x="54" y="48"/>
                  <a:pt x="54" y="48"/>
                </a:cubicBezTo>
                <a:cubicBezTo>
                  <a:pt x="63" y="57"/>
                  <a:pt x="63" y="57"/>
                  <a:pt x="63" y="57"/>
                </a:cubicBezTo>
                <a:cubicBezTo>
                  <a:pt x="63" y="58"/>
                  <a:pt x="64" y="59"/>
                  <a:pt x="64" y="60"/>
                </a:cubicBezTo>
                <a:cubicBezTo>
                  <a:pt x="64" y="62"/>
                  <a:pt x="61" y="64"/>
                  <a:pt x="59" y="64"/>
                </a:cubicBezTo>
                <a:cubicBezTo>
                  <a:pt x="58" y="64"/>
                  <a:pt x="57" y="64"/>
                  <a:pt x="56" y="63"/>
                </a:cubicBezTo>
                <a:cubicBezTo>
                  <a:pt x="29" y="36"/>
                  <a:pt x="29" y="36"/>
                  <a:pt x="29" y="36"/>
                </a:cubicBezTo>
                <a:cubicBezTo>
                  <a:pt x="25" y="39"/>
                  <a:pt x="20" y="42"/>
                  <a:pt x="15" y="42"/>
                </a:cubicBezTo>
                <a:cubicBezTo>
                  <a:pt x="6" y="42"/>
                  <a:pt x="0" y="36"/>
                  <a:pt x="0" y="27"/>
                </a:cubicBezTo>
                <a:cubicBezTo>
                  <a:pt x="0" y="14"/>
                  <a:pt x="13" y="0"/>
                  <a:pt x="26" y="0"/>
                </a:cubicBezTo>
                <a:cubicBezTo>
                  <a:pt x="35" y="0"/>
                  <a:pt x="41" y="6"/>
                  <a:pt x="41" y="15"/>
                </a:cubicBezTo>
                <a:cubicBezTo>
                  <a:pt x="41" y="21"/>
                  <a:pt x="39" y="26"/>
                  <a:pt x="36" y="30"/>
                </a:cubicBezTo>
                <a:cubicBezTo>
                  <a:pt x="50" y="44"/>
                  <a:pt x="50" y="44"/>
                  <a:pt x="50" y="44"/>
                </a:cubicBezTo>
                <a:cubicBezTo>
                  <a:pt x="54" y="40"/>
                  <a:pt x="54" y="40"/>
                  <a:pt x="54" y="40"/>
                </a:cubicBezTo>
                <a:cubicBezTo>
                  <a:pt x="53" y="39"/>
                  <a:pt x="49" y="36"/>
                  <a:pt x="49" y="35"/>
                </a:cubicBezTo>
                <a:cubicBezTo>
                  <a:pt x="49" y="34"/>
                  <a:pt x="53" y="31"/>
                  <a:pt x="54" y="31"/>
                </a:cubicBezTo>
                <a:cubicBezTo>
                  <a:pt x="54" y="31"/>
                  <a:pt x="54" y="31"/>
                  <a:pt x="55" y="31"/>
                </a:cubicBezTo>
                <a:cubicBezTo>
                  <a:pt x="56" y="32"/>
                  <a:pt x="67" y="43"/>
                  <a:pt x="67" y="44"/>
                </a:cubicBezTo>
                <a:cubicBezTo>
                  <a:pt x="67" y="45"/>
                  <a:pt x="64" y="49"/>
                  <a:pt x="63" y="49"/>
                </a:cubicBezTo>
                <a:close/>
                <a:moveTo>
                  <a:pt x="25" y="8"/>
                </a:moveTo>
                <a:cubicBezTo>
                  <a:pt x="21" y="8"/>
                  <a:pt x="18" y="12"/>
                  <a:pt x="18" y="16"/>
                </a:cubicBezTo>
                <a:cubicBezTo>
                  <a:pt x="18" y="17"/>
                  <a:pt x="18" y="18"/>
                  <a:pt x="19" y="19"/>
                </a:cubicBezTo>
                <a:cubicBezTo>
                  <a:pt x="17" y="19"/>
                  <a:pt x="16" y="18"/>
                  <a:pt x="15" y="18"/>
                </a:cubicBezTo>
                <a:cubicBezTo>
                  <a:pt x="11" y="18"/>
                  <a:pt x="7" y="22"/>
                  <a:pt x="7" y="26"/>
                </a:cubicBezTo>
                <a:cubicBezTo>
                  <a:pt x="7" y="30"/>
                  <a:pt x="11" y="34"/>
                  <a:pt x="15" y="34"/>
                </a:cubicBezTo>
                <a:cubicBezTo>
                  <a:pt x="19" y="34"/>
                  <a:pt x="23" y="30"/>
                  <a:pt x="23" y="26"/>
                </a:cubicBezTo>
                <a:cubicBezTo>
                  <a:pt x="23" y="25"/>
                  <a:pt x="23" y="24"/>
                  <a:pt x="22" y="23"/>
                </a:cubicBezTo>
                <a:cubicBezTo>
                  <a:pt x="23" y="23"/>
                  <a:pt x="24" y="24"/>
                  <a:pt x="25" y="24"/>
                </a:cubicBezTo>
                <a:cubicBezTo>
                  <a:pt x="30" y="24"/>
                  <a:pt x="33" y="20"/>
                  <a:pt x="33" y="16"/>
                </a:cubicBezTo>
                <a:cubicBezTo>
                  <a:pt x="33" y="12"/>
                  <a:pt x="30" y="8"/>
                  <a:pt x="25" y="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Pentagon 76"/>
          <p:cNvSpPr/>
          <p:nvPr/>
        </p:nvSpPr>
        <p:spPr>
          <a:xfrm rot="5400000">
            <a:off x="9563087" y="3313251"/>
            <a:ext cx="1581694" cy="1687573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9510148" y="2528820"/>
            <a:ext cx="1687573" cy="83736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80" name="Freeform 66"/>
          <p:cNvSpPr>
            <a:spLocks noEditPoints="1"/>
          </p:cNvSpPr>
          <p:nvPr/>
        </p:nvSpPr>
        <p:spPr bwMode="auto">
          <a:xfrm>
            <a:off x="10043025" y="372227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Text Placeholder 3"/>
          <p:cNvSpPr txBox="1">
            <a:spLocks/>
          </p:cNvSpPr>
          <p:nvPr/>
        </p:nvSpPr>
        <p:spPr>
          <a:xfrm>
            <a:off x="1562442" y="5109185"/>
            <a:ext cx="1867038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 Placeholder 3"/>
          <p:cNvSpPr txBox="1">
            <a:spLocks/>
          </p:cNvSpPr>
          <p:nvPr/>
        </p:nvSpPr>
        <p:spPr>
          <a:xfrm>
            <a:off x="3533997" y="5109185"/>
            <a:ext cx="1867038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 Placeholder 3"/>
          <p:cNvSpPr txBox="1">
            <a:spLocks/>
          </p:cNvSpPr>
          <p:nvPr/>
        </p:nvSpPr>
        <p:spPr>
          <a:xfrm>
            <a:off x="5505552" y="5109185"/>
            <a:ext cx="1867038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Text Placeholder 3"/>
          <p:cNvSpPr txBox="1">
            <a:spLocks/>
          </p:cNvSpPr>
          <p:nvPr/>
        </p:nvSpPr>
        <p:spPr>
          <a:xfrm>
            <a:off x="7477107" y="5109185"/>
            <a:ext cx="1867038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Text Placeholder 3"/>
          <p:cNvSpPr txBox="1">
            <a:spLocks/>
          </p:cNvSpPr>
          <p:nvPr/>
        </p:nvSpPr>
        <p:spPr>
          <a:xfrm>
            <a:off x="9448662" y="5109185"/>
            <a:ext cx="1867038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996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500"/>
                            </p:stCondLst>
                            <p:childTnLst>
                              <p:par>
                                <p:cTn id="9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6" grpId="0" animBg="1"/>
      <p:bldP spid="77" grpId="0" animBg="1"/>
      <p:bldP spid="78" grpId="0" animBg="1"/>
      <p:bldP spid="80" grpId="0" animBg="1"/>
      <p:bldP spid="8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ext Box 3"/>
          <p:cNvSpPr>
            <a:spLocks noChangeArrowheads="1"/>
          </p:cNvSpPr>
          <p:nvPr/>
        </p:nvSpPr>
        <p:spPr bwMode="auto">
          <a:xfrm>
            <a:off x="2530139" y="3197126"/>
            <a:ext cx="4801314" cy="1535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r"/>
            <a:r>
              <a:rPr lang="en-US" sz="3375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</a:p>
          <a:p>
            <a:pPr algn="r"/>
            <a:r>
              <a:rPr lang="zh-CN" altLang="en-US" sz="6000" b="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5124" name="矩形 10"/>
          <p:cNvSpPr>
            <a:spLocks noChangeArrowheads="1"/>
          </p:cNvSpPr>
          <p:nvPr/>
        </p:nvSpPr>
        <p:spPr bwMode="auto">
          <a:xfrm>
            <a:off x="3485528" y="2520708"/>
            <a:ext cx="3845925" cy="400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r"/>
            <a:r>
              <a:rPr lang="en-US" sz="2002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The 2017 annual work summary</a:t>
            </a:r>
            <a:endParaRPr lang="zh-CN" altLang="en-US" sz="2002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25" name="直接连接符 11"/>
          <p:cNvSpPr>
            <a:spLocks noChangeShapeType="1"/>
          </p:cNvSpPr>
          <p:nvPr/>
        </p:nvSpPr>
        <p:spPr bwMode="auto">
          <a:xfrm>
            <a:off x="1826905" y="2957655"/>
            <a:ext cx="5504548" cy="1675"/>
          </a:xfrm>
          <a:prstGeom prst="line">
            <a:avLst/>
          </a:prstGeom>
          <a:noFill/>
          <a:ln w="6350" cap="flat" cmpd="sng">
            <a:solidFill>
              <a:schemeClr val="accent4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2002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 Box 3"/>
          <p:cNvSpPr>
            <a:spLocks noChangeArrowheads="1"/>
          </p:cNvSpPr>
          <p:nvPr/>
        </p:nvSpPr>
        <p:spPr bwMode="auto">
          <a:xfrm>
            <a:off x="7422714" y="2022103"/>
            <a:ext cx="3021981" cy="315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r>
              <a:rPr lang="en-US" sz="19897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9897" b="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98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124" grpId="0"/>
      <p:bldP spid="5125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8447374" y="2587308"/>
            <a:ext cx="3960099" cy="1528470"/>
            <a:chOff x="2872440" y="650416"/>
            <a:chExt cx="2814809" cy="1087127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872440" y="949479"/>
              <a:ext cx="2814809" cy="788064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lIns="0" tIns="0" rIns="0" bIns="0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650416"/>
              <a:ext cx="1312592" cy="175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7996450" y="1"/>
            <a:ext cx="4861948" cy="151573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996450" y="5705758"/>
            <a:ext cx="4861948" cy="152689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任意多边形 40"/>
          <p:cNvSpPr/>
          <p:nvPr/>
        </p:nvSpPr>
        <p:spPr>
          <a:xfrm>
            <a:off x="7996450" y="1640741"/>
            <a:ext cx="4861948" cy="3931079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802147" y="1443283"/>
            <a:ext cx="6425397" cy="1353786"/>
            <a:chOff x="5125834" y="3704193"/>
            <a:chExt cx="4569611" cy="962571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25835" y="4010256"/>
              <a:ext cx="4569610" cy="65650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 lIns="0" tIns="0" rIns="0" bIns="0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704193"/>
              <a:ext cx="1869231" cy="2188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/>
              <a:r>
                <a:rPr lang="zh-CN" altLang="en-US" sz="2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8594706" y="4810607"/>
            <a:ext cx="388420" cy="38842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812800" y="4042691"/>
            <a:ext cx="6414744" cy="1002312"/>
            <a:chOff x="546100" y="2874940"/>
            <a:chExt cx="4561846" cy="713364"/>
          </a:xfrm>
        </p:grpSpPr>
        <p:grpSp>
          <p:nvGrpSpPr>
            <p:cNvPr id="21520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lnSpc>
                    <a:spcPct val="150000"/>
                  </a:lnSpc>
                  <a:defRPr/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1521" name="组合 71"/>
            <p:cNvGrpSpPr>
              <a:grpSpLocks/>
            </p:cNvGrpSpPr>
            <p:nvPr/>
          </p:nvGrpSpPr>
          <p:grpSpPr bwMode="auto">
            <a:xfrm>
              <a:off x="1417435" y="2874940"/>
              <a:ext cx="3690511" cy="604581"/>
              <a:chOff x="5125835" y="3157515"/>
              <a:chExt cx="3690511" cy="604581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367805"/>
                <a:ext cx="3690511" cy="394291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157515"/>
                <a:ext cx="1313252" cy="175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>
            <a:grpSpLocks/>
          </p:cNvGrpSpPr>
          <p:nvPr/>
        </p:nvGrpSpPr>
        <p:grpSpPr bwMode="auto">
          <a:xfrm>
            <a:off x="812800" y="5320405"/>
            <a:ext cx="6414744" cy="992542"/>
            <a:chOff x="546100" y="3783593"/>
            <a:chExt cx="4561846" cy="706411"/>
          </a:xfrm>
        </p:grpSpPr>
        <p:grpSp>
          <p:nvGrpSpPr>
            <p:cNvPr id="21514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lnSpc>
                    <a:spcPct val="150000"/>
                  </a:lnSpc>
                  <a:defRPr/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 fontAlgn="auto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898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1515" name="组合 74"/>
            <p:cNvGrpSpPr>
              <a:grpSpLocks/>
            </p:cNvGrpSpPr>
            <p:nvPr/>
          </p:nvGrpSpPr>
          <p:grpSpPr bwMode="auto">
            <a:xfrm>
              <a:off x="1417435" y="3783593"/>
              <a:ext cx="3690511" cy="604581"/>
              <a:chOff x="5125835" y="3164468"/>
              <a:chExt cx="3690511" cy="604581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374758"/>
                <a:ext cx="3690511" cy="394291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square" lIns="0" tIns="0" rIns="0" bIns="0"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164468"/>
                <a:ext cx="1313252" cy="175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/>
                <a:r>
                  <a:rPr lang="zh-CN" altLang="en-US" sz="16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sp>
        <p:nvSpPr>
          <p:cNvPr id="32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2362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 animBg="1"/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469136" y="-13393"/>
            <a:ext cx="12375868" cy="7246044"/>
          </a:xfrm>
          <a:custGeom>
            <a:avLst/>
            <a:gdLst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67125 w 8801100"/>
              <a:gd name="connsiteY3" fmla="*/ 19050 h 5153025"/>
              <a:gd name="connsiteX4" fmla="*/ 0 w 8801100"/>
              <a:gd name="connsiteY4" fmla="*/ 0 h 5153025"/>
              <a:gd name="connsiteX0" fmla="*/ 0 w 8801100"/>
              <a:gd name="connsiteY0" fmla="*/ 0 h 5153025"/>
              <a:gd name="connsiteX1" fmla="*/ 5153025 w 8801100"/>
              <a:gd name="connsiteY1" fmla="*/ 5153025 h 5153025"/>
              <a:gd name="connsiteX2" fmla="*/ 8801100 w 8801100"/>
              <a:gd name="connsiteY2" fmla="*/ 5153025 h 5153025"/>
              <a:gd name="connsiteX3" fmla="*/ 3629025 w 8801100"/>
              <a:gd name="connsiteY3" fmla="*/ 0 h 5153025"/>
              <a:gd name="connsiteX4" fmla="*/ 0 w 8801100"/>
              <a:gd name="connsiteY4" fmla="*/ 0 h 515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01100" h="5153025">
                <a:moveTo>
                  <a:pt x="0" y="0"/>
                </a:moveTo>
                <a:lnTo>
                  <a:pt x="5153025" y="5153025"/>
                </a:lnTo>
                <a:lnTo>
                  <a:pt x="8801100" y="5153025"/>
                </a:lnTo>
                <a:lnTo>
                  <a:pt x="3629025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66"/>
          <p:cNvSpPr txBox="1">
            <a:spLocks noChangeArrowheads="1"/>
          </p:cNvSpPr>
          <p:nvPr/>
        </p:nvSpPr>
        <p:spPr bwMode="auto">
          <a:xfrm>
            <a:off x="812800" y="4847041"/>
            <a:ext cx="4320431" cy="124649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。请替换文字内容，添加相关标题，修改文字内容，也可以直接复制你的内容到此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</a:t>
            </a:r>
            <a:r>
              <a:rPr lang="zh-CN" altLang="en-US" sz="9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9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13"/>
          <p:cNvSpPr txBox="1">
            <a:spLocks noChangeArrowheads="1"/>
          </p:cNvSpPr>
          <p:nvPr/>
        </p:nvSpPr>
        <p:spPr bwMode="auto">
          <a:xfrm>
            <a:off x="812800" y="4463482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文本框 66"/>
          <p:cNvSpPr txBox="1">
            <a:spLocks noChangeArrowheads="1"/>
          </p:cNvSpPr>
          <p:nvPr/>
        </p:nvSpPr>
        <p:spPr bwMode="auto">
          <a:xfrm>
            <a:off x="7995653" y="1036659"/>
            <a:ext cx="4270562" cy="1246495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0" name="文本框 13"/>
          <p:cNvSpPr txBox="1">
            <a:spLocks noChangeArrowheads="1"/>
          </p:cNvSpPr>
          <p:nvPr/>
        </p:nvSpPr>
        <p:spPr bwMode="auto">
          <a:xfrm>
            <a:off x="7995653" y="653100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79932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4000">
        <p14:flip dir="r"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9" grpId="0"/>
      <p:bldP spid="3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Placeholder 7"/>
          <p:cNvSpPr txBox="1">
            <a:spLocks/>
          </p:cNvSpPr>
          <p:nvPr/>
        </p:nvSpPr>
        <p:spPr>
          <a:xfrm>
            <a:off x="2182729" y="1908892"/>
            <a:ext cx="13667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1748855" y="2312725"/>
            <a:ext cx="1800643" cy="50481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Rounded Rectangle 11"/>
          <p:cNvSpPr>
            <a:spLocks noChangeAspect="1"/>
          </p:cNvSpPr>
          <p:nvPr/>
        </p:nvSpPr>
        <p:spPr>
          <a:xfrm>
            <a:off x="3750217" y="2004137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3811098" y="2100406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1" name="Text Placeholder 7"/>
          <p:cNvSpPr txBox="1">
            <a:spLocks/>
          </p:cNvSpPr>
          <p:nvPr/>
        </p:nvSpPr>
        <p:spPr>
          <a:xfrm>
            <a:off x="9426818" y="1908892"/>
            <a:ext cx="1688561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 baseline="0">
                <a:solidFill>
                  <a:schemeClr val="accent2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9426818" y="2312725"/>
            <a:ext cx="1899101" cy="50481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Rounded Rectangle 23"/>
          <p:cNvSpPr>
            <a:spLocks noChangeAspect="1"/>
          </p:cNvSpPr>
          <p:nvPr/>
        </p:nvSpPr>
        <p:spPr>
          <a:xfrm>
            <a:off x="8525485" y="2004137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7"/>
          <p:cNvSpPr txBox="1">
            <a:spLocks/>
          </p:cNvSpPr>
          <p:nvPr/>
        </p:nvSpPr>
        <p:spPr>
          <a:xfrm>
            <a:off x="8586366" y="2100406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35" name="Text Placeholder 7"/>
          <p:cNvSpPr txBox="1">
            <a:spLocks/>
          </p:cNvSpPr>
          <p:nvPr/>
        </p:nvSpPr>
        <p:spPr>
          <a:xfrm>
            <a:off x="2182729" y="3332084"/>
            <a:ext cx="13667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 baseline="0">
                <a:solidFill>
                  <a:schemeClr val="accent3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2"/>
          <p:cNvSpPr txBox="1">
            <a:spLocks/>
          </p:cNvSpPr>
          <p:nvPr/>
        </p:nvSpPr>
        <p:spPr>
          <a:xfrm>
            <a:off x="1748855" y="3735915"/>
            <a:ext cx="1800643" cy="50481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ounded Rectangle 27"/>
          <p:cNvSpPr>
            <a:spLocks noChangeAspect="1"/>
          </p:cNvSpPr>
          <p:nvPr/>
        </p:nvSpPr>
        <p:spPr>
          <a:xfrm>
            <a:off x="3698746" y="3427327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 Placeholder 7"/>
          <p:cNvSpPr txBox="1">
            <a:spLocks/>
          </p:cNvSpPr>
          <p:nvPr/>
        </p:nvSpPr>
        <p:spPr>
          <a:xfrm>
            <a:off x="3759627" y="3523597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9" name="Text Placeholder 7"/>
          <p:cNvSpPr txBox="1">
            <a:spLocks/>
          </p:cNvSpPr>
          <p:nvPr/>
        </p:nvSpPr>
        <p:spPr>
          <a:xfrm>
            <a:off x="9421334" y="3332084"/>
            <a:ext cx="1688561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 baseline="0">
                <a:solidFill>
                  <a:schemeClr val="accent4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 Placeholder 2"/>
          <p:cNvSpPr txBox="1">
            <a:spLocks/>
          </p:cNvSpPr>
          <p:nvPr/>
        </p:nvSpPr>
        <p:spPr>
          <a:xfrm>
            <a:off x="9421334" y="3735915"/>
            <a:ext cx="1899101" cy="50481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ounded Rectangle 16"/>
          <p:cNvSpPr>
            <a:spLocks noChangeAspect="1"/>
          </p:cNvSpPr>
          <p:nvPr/>
        </p:nvSpPr>
        <p:spPr>
          <a:xfrm>
            <a:off x="8525485" y="3427327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 Placeholder 7"/>
          <p:cNvSpPr txBox="1">
            <a:spLocks/>
          </p:cNvSpPr>
          <p:nvPr/>
        </p:nvSpPr>
        <p:spPr>
          <a:xfrm>
            <a:off x="8586366" y="3523597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43" name="AutoShape 1"/>
          <p:cNvSpPr>
            <a:spLocks/>
          </p:cNvSpPr>
          <p:nvPr/>
        </p:nvSpPr>
        <p:spPr bwMode="auto">
          <a:xfrm>
            <a:off x="4782063" y="4385124"/>
            <a:ext cx="3234358" cy="18064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" y="0"/>
                </a:moveTo>
                <a:cubicBezTo>
                  <a:pt x="1" y="44"/>
                  <a:pt x="0" y="88"/>
                  <a:pt x="0" y="132"/>
                </a:cubicBezTo>
                <a:lnTo>
                  <a:pt x="0" y="2252"/>
                </a:lnTo>
                <a:cubicBezTo>
                  <a:pt x="0" y="12937"/>
                  <a:pt x="4834" y="21599"/>
                  <a:pt x="10799" y="21599"/>
                </a:cubicBezTo>
                <a:cubicBezTo>
                  <a:pt x="16763" y="21599"/>
                  <a:pt x="21599" y="12937"/>
                  <a:pt x="21599" y="2252"/>
                </a:cubicBezTo>
                <a:lnTo>
                  <a:pt x="21599" y="132"/>
                </a:lnTo>
                <a:cubicBezTo>
                  <a:pt x="21599" y="88"/>
                  <a:pt x="21598" y="44"/>
                  <a:pt x="21598" y="0"/>
                </a:cubicBezTo>
                <a:lnTo>
                  <a:pt x="18198" y="0"/>
                </a:lnTo>
                <a:lnTo>
                  <a:pt x="18198" y="2520"/>
                </a:lnTo>
                <a:cubicBezTo>
                  <a:pt x="18198" y="9811"/>
                  <a:pt x="14900" y="15722"/>
                  <a:pt x="10830" y="15722"/>
                </a:cubicBezTo>
                <a:cubicBezTo>
                  <a:pt x="6759" y="15722"/>
                  <a:pt x="3460" y="9811"/>
                  <a:pt x="3460" y="2520"/>
                </a:cubicBezTo>
                <a:lnTo>
                  <a:pt x="3460" y="0"/>
                </a:lnTo>
                <a:lnTo>
                  <a:pt x="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6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4" name="AutoShape 17"/>
          <p:cNvSpPr>
            <a:spLocks/>
          </p:cNvSpPr>
          <p:nvPr/>
        </p:nvSpPr>
        <p:spPr bwMode="auto">
          <a:xfrm>
            <a:off x="6782611" y="2044555"/>
            <a:ext cx="523992" cy="2870458"/>
          </a:xfrm>
          <a:prstGeom prst="roundRect">
            <a:avLst>
              <a:gd name="adj" fmla="val 49824"/>
            </a:avLst>
          </a:pr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6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5" name="AutoShape 18"/>
          <p:cNvSpPr>
            <a:spLocks/>
          </p:cNvSpPr>
          <p:nvPr/>
        </p:nvSpPr>
        <p:spPr bwMode="auto">
          <a:xfrm>
            <a:off x="6785958" y="3201120"/>
            <a:ext cx="511437" cy="510638"/>
          </a:xfrm>
          <a:prstGeom prst="roundRect">
            <a:avLst>
              <a:gd name="adj" fmla="val 4981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27000" dist="25400" dir="5400000" algn="ctr" rotWithShape="0">
              <a:srgbClr val="000000">
                <a:alpha val="50000"/>
              </a:srgbClr>
            </a:outerShdw>
          </a:effectLst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280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6" name="AutoShape 20"/>
          <p:cNvSpPr>
            <a:spLocks/>
          </p:cNvSpPr>
          <p:nvPr/>
        </p:nvSpPr>
        <p:spPr bwMode="auto">
          <a:xfrm>
            <a:off x="5427429" y="2115710"/>
            <a:ext cx="523992" cy="2799303"/>
          </a:xfrm>
          <a:prstGeom prst="roundRect">
            <a:avLst>
              <a:gd name="adj" fmla="val 49824"/>
            </a:avLst>
          </a:pr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6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7" name="AutoShape 21"/>
          <p:cNvSpPr>
            <a:spLocks/>
          </p:cNvSpPr>
          <p:nvPr/>
        </p:nvSpPr>
        <p:spPr bwMode="auto">
          <a:xfrm>
            <a:off x="5428266" y="3201120"/>
            <a:ext cx="510600" cy="510638"/>
          </a:xfrm>
          <a:prstGeom prst="roundRect">
            <a:avLst>
              <a:gd name="adj" fmla="val 4981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27000" dist="25400" dir="5400000" algn="ctr" rotWithShape="0">
              <a:srgbClr val="000000">
                <a:alpha val="50000"/>
              </a:srgbClr>
            </a:outerShdw>
          </a:effectLst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280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8" name="AutoShape 24"/>
          <p:cNvSpPr>
            <a:spLocks/>
          </p:cNvSpPr>
          <p:nvPr/>
        </p:nvSpPr>
        <p:spPr bwMode="auto">
          <a:xfrm>
            <a:off x="6076979" y="1755754"/>
            <a:ext cx="523992" cy="3165959"/>
          </a:xfrm>
          <a:prstGeom prst="roundRect">
            <a:avLst>
              <a:gd name="adj" fmla="val 49824"/>
            </a:avLst>
          </a:pr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166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9" name="AutoShape 25"/>
          <p:cNvSpPr>
            <a:spLocks/>
          </p:cNvSpPr>
          <p:nvPr/>
        </p:nvSpPr>
        <p:spPr bwMode="auto">
          <a:xfrm>
            <a:off x="6077816" y="2665368"/>
            <a:ext cx="510600" cy="510638"/>
          </a:xfrm>
          <a:prstGeom prst="roundRect">
            <a:avLst>
              <a:gd name="adj" fmla="val 4981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27000" dist="25400" dir="5400000" algn="ctr" rotWithShape="0">
              <a:srgbClr val="000000">
                <a:alpha val="50000"/>
              </a:srgbClr>
            </a:outerShdw>
          </a:effectLst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280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0" name="AutoShape 27"/>
          <p:cNvSpPr>
            <a:spLocks/>
          </p:cNvSpPr>
          <p:nvPr/>
        </p:nvSpPr>
        <p:spPr bwMode="auto">
          <a:xfrm>
            <a:off x="4777878" y="3531266"/>
            <a:ext cx="523992" cy="1383747"/>
          </a:xfrm>
          <a:prstGeom prst="roundRect">
            <a:avLst>
              <a:gd name="adj" fmla="val 49824"/>
            </a:avLst>
          </a:pr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  <a:defRPr/>
            </a:pPr>
            <a:endParaRPr lang="es-ES" sz="280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1" name="AutoShape 28"/>
          <p:cNvSpPr>
            <a:spLocks/>
          </p:cNvSpPr>
          <p:nvPr/>
        </p:nvSpPr>
        <p:spPr bwMode="auto">
          <a:xfrm>
            <a:off x="4785413" y="3736872"/>
            <a:ext cx="510600" cy="510638"/>
          </a:xfrm>
          <a:prstGeom prst="roundRect">
            <a:avLst>
              <a:gd name="adj" fmla="val 4981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27000" dist="25400" dir="5400000" algn="ctr" rotWithShape="0">
              <a:srgbClr val="000000">
                <a:alpha val="50000"/>
              </a:srgbClr>
            </a:outerShdw>
          </a:effectLst>
          <a:extLst/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  <a:defRPr/>
            </a:pPr>
            <a:endParaRPr lang="es-ES" sz="280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2" name="AutoShape 30"/>
          <p:cNvSpPr>
            <a:spLocks/>
          </p:cNvSpPr>
          <p:nvPr/>
        </p:nvSpPr>
        <p:spPr bwMode="auto">
          <a:xfrm>
            <a:off x="7501637" y="2756938"/>
            <a:ext cx="510600" cy="2141333"/>
          </a:xfrm>
          <a:prstGeom prst="roundRect">
            <a:avLst>
              <a:gd name="adj" fmla="val 48509"/>
            </a:avLst>
          </a:pr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 algn="ctr">
              <a:lnSpc>
                <a:spcPct val="120000"/>
              </a:lnSpc>
              <a:defRPr/>
            </a:pPr>
            <a:endParaRPr lang="es-ES" sz="280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3" name="AutoShape 31"/>
          <p:cNvSpPr>
            <a:spLocks/>
          </p:cNvSpPr>
          <p:nvPr/>
        </p:nvSpPr>
        <p:spPr bwMode="auto">
          <a:xfrm>
            <a:off x="7501637" y="3727151"/>
            <a:ext cx="510600" cy="510638"/>
          </a:xfrm>
          <a:prstGeom prst="roundRect">
            <a:avLst>
              <a:gd name="adj" fmla="val 49819"/>
            </a:avLst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27000" dist="25400" dir="5400000" algn="ctr" rotWithShape="0">
              <a:srgbClr val="000000">
                <a:alpha val="50000"/>
              </a:srgbClr>
            </a:outerShdw>
          </a:effectLst>
          <a:extLst/>
        </p:spPr>
        <p:txBody>
          <a:bodyPr lIns="0" tIns="0" rIns="0" bIns="0" anchor="ctr"/>
          <a:lstStyle/>
          <a:p>
            <a:pPr algn="ctr">
              <a:defRPr/>
            </a:pPr>
            <a:endParaRPr lang="es-ES" sz="2800" b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54" name="Text Placeholder 7"/>
          <p:cNvSpPr txBox="1">
            <a:spLocks/>
          </p:cNvSpPr>
          <p:nvPr/>
        </p:nvSpPr>
        <p:spPr>
          <a:xfrm>
            <a:off x="2182729" y="4939359"/>
            <a:ext cx="13667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 baseline="0">
                <a:solidFill>
                  <a:schemeClr val="accent5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1748855" y="5343191"/>
            <a:ext cx="1800643" cy="50481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Rounded Rectangle 41"/>
          <p:cNvSpPr>
            <a:spLocks noChangeAspect="1"/>
          </p:cNvSpPr>
          <p:nvPr/>
        </p:nvSpPr>
        <p:spPr>
          <a:xfrm>
            <a:off x="3698746" y="5034603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3759627" y="5130872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9421334" y="4939359"/>
            <a:ext cx="1688561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 baseline="0">
                <a:solidFill>
                  <a:schemeClr val="accent6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9421334" y="5343191"/>
            <a:ext cx="1899101" cy="50481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Rounded Rectangle 45"/>
          <p:cNvSpPr>
            <a:spLocks noChangeAspect="1"/>
          </p:cNvSpPr>
          <p:nvPr/>
        </p:nvSpPr>
        <p:spPr>
          <a:xfrm>
            <a:off x="8525485" y="5034603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 Placeholder 7"/>
          <p:cNvSpPr txBox="1">
            <a:spLocks/>
          </p:cNvSpPr>
          <p:nvPr/>
        </p:nvSpPr>
        <p:spPr>
          <a:xfrm>
            <a:off x="8586366" y="5130872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62" name="Text Placeholder 7"/>
          <p:cNvSpPr txBox="1">
            <a:spLocks/>
          </p:cNvSpPr>
          <p:nvPr/>
        </p:nvSpPr>
        <p:spPr>
          <a:xfrm>
            <a:off x="4846293" y="3740418"/>
            <a:ext cx="398316" cy="44636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Lato Black"/>
                <a:ea typeface="+mn-ea"/>
                <a:cs typeface="Lato Black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s-ES_tradnl" sz="180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8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5489140" y="3220143"/>
            <a:ext cx="398316" cy="44636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Lato Black"/>
                <a:ea typeface="+mn-ea"/>
                <a:cs typeface="Lato Black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s-ES_tradnl" sz="180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8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 Placeholder 7"/>
          <p:cNvSpPr txBox="1">
            <a:spLocks/>
          </p:cNvSpPr>
          <p:nvPr/>
        </p:nvSpPr>
        <p:spPr>
          <a:xfrm>
            <a:off x="6131337" y="2685663"/>
            <a:ext cx="398316" cy="44636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Lato Black"/>
                <a:ea typeface="+mn-ea"/>
                <a:cs typeface="Lato Black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s-ES_tradnl" sz="180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8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7"/>
          <p:cNvSpPr txBox="1">
            <a:spLocks/>
          </p:cNvSpPr>
          <p:nvPr/>
        </p:nvSpPr>
        <p:spPr>
          <a:xfrm>
            <a:off x="6848350" y="3226432"/>
            <a:ext cx="398316" cy="44636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Lato Black"/>
                <a:ea typeface="+mn-ea"/>
                <a:cs typeface="Lato Black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s-ES_tradnl" sz="180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8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 Placeholder 7"/>
          <p:cNvSpPr txBox="1">
            <a:spLocks/>
          </p:cNvSpPr>
          <p:nvPr/>
        </p:nvSpPr>
        <p:spPr>
          <a:xfrm>
            <a:off x="7553045" y="3746353"/>
            <a:ext cx="398316" cy="446364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1" kern="1200">
                <a:solidFill>
                  <a:schemeClr val="bg1"/>
                </a:solidFill>
                <a:latin typeface="Lato Black"/>
                <a:ea typeface="+mn-ea"/>
                <a:cs typeface="Lato Black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s-ES_tradnl" sz="180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_tradnl" sz="1800" dirty="0" smtClean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8"/>
          <p:cNvSpPr txBox="1"/>
          <p:nvPr/>
        </p:nvSpPr>
        <p:spPr>
          <a:xfrm>
            <a:off x="5273787" y="297529"/>
            <a:ext cx="2311176" cy="369332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3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TextBox 8"/>
          <p:cNvSpPr txBox="1"/>
          <p:nvPr/>
        </p:nvSpPr>
        <p:spPr>
          <a:xfrm>
            <a:off x="4819650" y="688817"/>
            <a:ext cx="3219450" cy="246221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9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"/>
                            </p:stCondLst>
                            <p:childTnLst>
                              <p:par>
                                <p:cTn id="8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300"/>
                            </p:stCondLst>
                            <p:childTnLst>
                              <p:par>
                                <p:cTn id="8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900"/>
                            </p:stCondLst>
                            <p:childTnLst>
                              <p:par>
                                <p:cTn id="9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500"/>
                            </p:stCondLst>
                            <p:childTnLst>
                              <p:par>
                                <p:cTn id="9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100"/>
                            </p:stCondLst>
                            <p:childTnLst>
                              <p:par>
                                <p:cTn id="98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700"/>
                            </p:stCondLst>
                            <p:childTnLst>
                              <p:par>
                                <p:cTn id="10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300"/>
                            </p:stCondLst>
                            <p:childTnLst>
                              <p:par>
                                <p:cTn id="106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900"/>
                            </p:stCondLst>
                            <p:childTnLst>
                              <p:par>
                                <p:cTn id="11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1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100"/>
                            </p:stCondLst>
                            <p:childTnLst>
                              <p:par>
                                <p:cTn id="118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700"/>
                            </p:stCondLst>
                            <p:childTnLst>
                              <p:par>
                                <p:cTn id="122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4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4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4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4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4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3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1" grpId="0" animBg="1"/>
      <p:bldP spid="4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animBg="1" autoUpdateAnimBg="0"/>
      <p:bldP spid="45" grpId="0" animBg="1" autoUpdateAnimBg="0"/>
      <p:bldP spid="46" grpId="0" animBg="1" autoUpdateAnimBg="0"/>
      <p:bldP spid="47" grpId="0" animBg="1" autoUpdateAnimBg="0"/>
      <p:bldP spid="48" grpId="0" animBg="1" autoUpdateAnimBg="0"/>
      <p:bldP spid="49" grpId="0" animBg="1" autoUpdateAnimBg="0"/>
      <p:bldP spid="50" grpId="0" animBg="1" autoUpdateAnimBg="0"/>
      <p:bldP spid="51" grpId="0" animBg="1" autoUpdateAnimBg="0"/>
      <p:bldP spid="52" grpId="0" animBg="1" autoUpdateAnimBg="0"/>
      <p:bldP spid="53" grpId="0" animBg="1" autoUpdateAnimBg="0"/>
      <p:bldP spid="5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6" grpId="0" animBg="1"/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0" grpId="0" animBg="1"/>
      <p:bldP spid="6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62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63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6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65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6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oundRect">
            <a:avLst>
              <a:gd name="adj" fmla="val 0"/>
            </a:avLst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99" t="-5753" r="-3453" b="-17377"/>
            </a:stretch>
          </a:blipFill>
          <a:ln>
            <a:noFill/>
          </a:ln>
        </p:spPr>
        <p:txBody>
          <a:bodyPr wrap="none" anchor="ctr"/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algn="l" eaLnBrk="1" hangingPunct="1"/>
            <a:endParaRPr lang="zh-CN" altLang="en-US" b="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5" name="矩形 259"/>
          <p:cNvSpPr>
            <a:spLocks noChangeArrowheads="1"/>
          </p:cNvSpPr>
          <p:nvPr/>
        </p:nvSpPr>
        <p:spPr bwMode="auto">
          <a:xfrm>
            <a:off x="3974256" y="1470020"/>
            <a:ext cx="8280921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800" spc="6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THANK YOU</a:t>
            </a:r>
            <a:endParaRPr lang="zh-CN" altLang="en-US" sz="5400" b="1" spc="600" dirty="0">
              <a:solidFill>
                <a:schemeClr val="accent1">
                  <a:lumMod val="50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3974256" y="974095"/>
            <a:ext cx="576070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dirty="0">
                <a:solidFill>
                  <a:schemeClr val="accent1">
                    <a:lumMod val="50000"/>
                  </a:schemeClr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839" y="810295"/>
            <a:ext cx="2124736" cy="212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577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15" grpId="0"/>
      <p:bldP spid="15" grpId="1"/>
      <p:bldP spid="18" grpId="0"/>
      <p:bldP spid="18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92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AUTOCOLOR" val="TRUE"/>
  <p:tag name="MH_TYPE" val="CONTENTS"/>
  <p:tag name="ID" val="54712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OTHERS"/>
  <p:tag name="ID" val="54712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NUMBER"/>
  <p:tag name="ID" val="547127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NUMBER"/>
  <p:tag name="ID" val="547127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NUMBER"/>
  <p:tag name="ID" val="547127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450"/>
  <p:tag name="MH_LIBRARY" val="CONTENTS"/>
  <p:tag name="MH_TYPE" val="NUMBER"/>
  <p:tag name="ID" val="547127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heme/theme1.xml><?xml version="1.0" encoding="utf-8"?>
<a:theme xmlns:a="http://schemas.openxmlformats.org/drawingml/2006/main" name="Office Theme">
  <a:themeElements>
    <a:clrScheme name="自定义 484">
      <a:dk1>
        <a:sysClr val="windowText" lastClr="000000"/>
      </a:dk1>
      <a:lt1>
        <a:sysClr val="window" lastClr="FFFFFF"/>
      </a:lt1>
      <a:dk2>
        <a:srgbClr val="3B5C94"/>
      </a:dk2>
      <a:lt2>
        <a:srgbClr val="E7E6E6"/>
      </a:lt2>
      <a:accent1>
        <a:srgbClr val="3B5C94"/>
      </a:accent1>
      <a:accent2>
        <a:srgbClr val="BFBFBF"/>
      </a:accent2>
      <a:accent3>
        <a:srgbClr val="3B5C94"/>
      </a:accent3>
      <a:accent4>
        <a:srgbClr val="BFBFBF"/>
      </a:accent4>
      <a:accent5>
        <a:srgbClr val="3B5C94"/>
      </a:accent5>
      <a:accent6>
        <a:srgbClr val="BFBFBF"/>
      </a:accent6>
      <a:hlink>
        <a:srgbClr val="3B5C94"/>
      </a:hlink>
      <a:folHlink>
        <a:srgbClr val="BFBFBF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4138</Words>
  <Application>Microsoft Office PowerPoint</Application>
  <PresentationFormat>自定义</PresentationFormat>
  <Paragraphs>250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FontAwesome</vt:lpstr>
      <vt:lpstr>Gill Sans</vt:lpstr>
      <vt:lpstr>Lato Black</vt:lpstr>
      <vt:lpstr>Lato Regular</vt:lpstr>
      <vt:lpstr>League Gothic Regular</vt:lpstr>
      <vt:lpstr>宋体</vt:lpstr>
      <vt:lpstr>微软雅黑</vt:lpstr>
      <vt:lpstr>Arial</vt:lpstr>
      <vt:lpstr>Calibri</vt:lpstr>
      <vt:lpstr>Calibri Light</vt:lpstr>
      <vt:lpstr>Times New Roman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bt921</dc:title>
  <dc:creator/>
  <cp:lastModifiedBy/>
  <cp:revision>1</cp:revision>
  <dcterms:created xsi:type="dcterms:W3CDTF">2017-01-18T14:39:14Z</dcterms:created>
  <dcterms:modified xsi:type="dcterms:W3CDTF">2017-09-27T06:04:01Z</dcterms:modified>
</cp:coreProperties>
</file>