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sldIdLst>
    <p:sldId id="256" r:id="rId4"/>
    <p:sldId id="258" r:id="rId6"/>
    <p:sldId id="259" r:id="rId7"/>
    <p:sldId id="274" r:id="rId8"/>
    <p:sldId id="277" r:id="rId9"/>
    <p:sldId id="278" r:id="rId10"/>
    <p:sldId id="319" r:id="rId11"/>
    <p:sldId id="263" r:id="rId12"/>
    <p:sldId id="265" r:id="rId13"/>
    <p:sldId id="266" r:id="rId14"/>
    <p:sldId id="320" r:id="rId15"/>
    <p:sldId id="267" r:id="rId16"/>
    <p:sldId id="279" r:id="rId17"/>
    <p:sldId id="264" r:id="rId18"/>
    <p:sldId id="322" r:id="rId19"/>
    <p:sldId id="275" r:id="rId20"/>
    <p:sldId id="268" r:id="rId21"/>
    <p:sldId id="269" r:id="rId22"/>
    <p:sldId id="270" r:id="rId23"/>
    <p:sldId id="323" r:id="rId24"/>
    <p:sldId id="324"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013"/>
    <a:srgbClr val="EE432F"/>
    <a:srgbClr val="537ABD"/>
    <a:srgbClr val="2EAB4D"/>
    <a:srgbClr val="C63B3B"/>
    <a:srgbClr val="658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snapToGrid="0">
      <p:cViewPr varScale="1">
        <p:scale>
          <a:sx n="84" d="100"/>
          <a:sy n="84" d="100"/>
        </p:scale>
        <p:origin x="366" y="84"/>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3.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18C06F-5D94-4C91-997A-2CC4059C044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BCCE68-A3A4-4D19-9B0C-D2A3943AE81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1"/>
        </a:solidFill>
        <a:effectLst/>
      </p:bgPr>
    </p:bg>
    <p:spTree>
      <p:nvGrpSpPr>
        <p:cNvPr id="1" name=""/>
        <p:cNvGrpSpPr/>
        <p:nvPr/>
      </p:nvGrpSpPr>
      <p:grpSpPr>
        <a:xfrm>
          <a:off x="0" y="0"/>
          <a:ext cx="0" cy="0"/>
          <a:chOff x="0" y="0"/>
          <a:chExt cx="0" cy="0"/>
        </a:xfrm>
      </p:grpSpPr>
      <p:pic>
        <p:nvPicPr>
          <p:cNvPr id="6" name="图片 5" descr="燃料色"/>
          <p:cNvPicPr>
            <a:picLocks noChangeAspect="1"/>
          </p:cNvPicPr>
          <p:nvPr userDrawn="1"/>
        </p:nvPicPr>
        <p:blipFill>
          <a:blip r:embed="rId2"/>
          <a:srcRect t="24531" b="18594"/>
          <a:stretch>
            <a:fillRect/>
          </a:stretch>
        </p:blipFill>
        <p:spPr>
          <a:xfrm>
            <a:off x="0" y="-76200"/>
            <a:ext cx="12192000" cy="6934200"/>
          </a:xfrm>
          <a:prstGeom prst="rect">
            <a:avLst/>
          </a:prstGeom>
        </p:spPr>
      </p:pic>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45398" y="210931"/>
            <a:ext cx="10515600" cy="685539"/>
          </a:xfrm>
        </p:spPr>
        <p:txBody>
          <a:bodyPr>
            <a:normAutofit/>
          </a:bodyPr>
          <a:lstStyle>
            <a:lvl1pPr marL="0" indent="0">
              <a:buFontTx/>
              <a:buNone/>
              <a:defRPr sz="3200" b="1">
                <a:solidFill>
                  <a:schemeClr val="accent2"/>
                </a:solidFill>
                <a:latin typeface="+mj-ea"/>
                <a:ea typeface="+mj-ea"/>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5" name="矩形 4"/>
          <p:cNvSpPr/>
          <p:nvPr userDrawn="1"/>
        </p:nvSpPr>
        <p:spPr>
          <a:xfrm>
            <a:off x="281178" y="196271"/>
            <a:ext cx="11739372" cy="6483746"/>
          </a:xfrm>
          <a:prstGeom prst="rect">
            <a:avLst/>
          </a:prstGeom>
          <a:solidFill>
            <a:schemeClr val="bg1"/>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281178" y="196271"/>
            <a:ext cx="11739372" cy="6483746"/>
          </a:xfrm>
          <a:prstGeom prst="rect">
            <a:avLst/>
          </a:prstGeom>
          <a:solidFill>
            <a:schemeClr val="bg1"/>
          </a:solidFill>
          <a:ln>
            <a:noFill/>
          </a:ln>
          <a:effectLst>
            <a:outerShdw blurRad="889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bg>
      <p:bgPr>
        <a:solidFill>
          <a:srgbClr val="F4F4F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1"/>
        </a:solidFill>
        <a:effectLst/>
      </p:bgPr>
    </p:bg>
    <p:spTree>
      <p:nvGrpSpPr>
        <p:cNvPr id="1" name=""/>
        <p:cNvGrpSpPr/>
        <p:nvPr/>
      </p:nvGrpSpPr>
      <p:grpSpPr>
        <a:xfrm>
          <a:off x="0" y="0"/>
          <a:ext cx="0" cy="0"/>
          <a:chOff x="0" y="0"/>
          <a:chExt cx="0" cy="0"/>
        </a:xfrm>
      </p:grpSpPr>
      <p:pic>
        <p:nvPicPr>
          <p:cNvPr id="6" name="图片 5" descr="燃料色"/>
          <p:cNvPicPr>
            <a:picLocks noChangeAspect="1"/>
          </p:cNvPicPr>
          <p:nvPr userDrawn="1"/>
        </p:nvPicPr>
        <p:blipFill>
          <a:blip r:embed="rId2"/>
          <a:srcRect t="24531" b="18594"/>
          <a:stretch>
            <a:fillRect/>
          </a:stretch>
        </p:blipFill>
        <p:spPr>
          <a:xfrm>
            <a:off x="0" y="-76200"/>
            <a:ext cx="12192000" cy="6934200"/>
          </a:xfrm>
          <a:prstGeom prst="rect">
            <a:avLst/>
          </a:prstGeom>
        </p:spPr>
      </p:pic>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45398" y="210931"/>
            <a:ext cx="10515600" cy="685539"/>
          </a:xfrm>
        </p:spPr>
        <p:txBody>
          <a:bodyPr>
            <a:normAutofit/>
          </a:bodyPr>
          <a:lstStyle>
            <a:lvl1pPr marL="0" indent="0">
              <a:buFontTx/>
              <a:buNone/>
              <a:defRPr sz="3200" b="1">
                <a:solidFill>
                  <a:schemeClr val="accent2"/>
                </a:solidFill>
                <a:latin typeface="+mj-ea"/>
                <a:ea typeface="+mj-ea"/>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5" name="矩形 4"/>
          <p:cNvSpPr/>
          <p:nvPr userDrawn="1"/>
        </p:nvSpPr>
        <p:spPr>
          <a:xfrm>
            <a:off x="281178" y="196271"/>
            <a:ext cx="11739372" cy="6483746"/>
          </a:xfrm>
          <a:prstGeom prst="rect">
            <a:avLst/>
          </a:prstGeom>
          <a:solidFill>
            <a:schemeClr val="bg1"/>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281178" y="196271"/>
            <a:ext cx="11739372" cy="6483746"/>
          </a:xfrm>
          <a:prstGeom prst="rect">
            <a:avLst/>
          </a:prstGeom>
          <a:solidFill>
            <a:schemeClr val="bg1"/>
          </a:solidFill>
          <a:ln>
            <a:noFill/>
          </a:ln>
          <a:effectLst>
            <a:outerShdw blurRad="889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标题幻灯片">
    <p:bg>
      <p:bgPr>
        <a:solidFill>
          <a:srgbClr val="F4F4F6"/>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1.xml"/><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2.xml"/><Relationship Id="rId2" Type="http://schemas.microsoft.com/office/2007/relationships/media" Target="../media/media1.mp3"/><Relationship Id="rId1" Type="http://schemas.openxmlformats.org/officeDocument/2006/relationships/audio" Target="../media/media1.mp3"/></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α·Pav - 秋~华恋~">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822629" y="174104"/>
            <a:ext cx="609600" cy="609600"/>
          </a:xfrm>
          <a:prstGeom prst="rect">
            <a:avLst/>
          </a:prstGeom>
        </p:spPr>
      </p:pic>
      <p:sp>
        <p:nvSpPr>
          <p:cNvPr id="8" name="TextBox 2"/>
          <p:cNvSpPr txBox="1"/>
          <p:nvPr/>
        </p:nvSpPr>
        <p:spPr>
          <a:xfrm>
            <a:off x="3604054" y="1163093"/>
            <a:ext cx="5303520" cy="2214880"/>
          </a:xfrm>
          <a:prstGeom prst="rect">
            <a:avLst/>
          </a:prstGeom>
          <a:noFill/>
        </p:spPr>
        <p:txBody>
          <a:bodyPr wrap="none" rtlCol="0">
            <a:spAutoFit/>
          </a:bodyPr>
          <a:lstStyle/>
          <a:p>
            <a:pPr algn="ctr"/>
            <a:r>
              <a:rPr lang="en-US" altLang="zh-CN" sz="13800" dirty="0">
                <a:solidFill>
                  <a:schemeClr val="bg1"/>
                </a:solidFill>
                <a:latin typeface="Bebas" pitchFamily="2" charset="0"/>
              </a:rPr>
              <a:t>20</a:t>
            </a:r>
            <a:r>
              <a:rPr lang="en-US" sz="13800" dirty="0">
                <a:solidFill>
                  <a:schemeClr val="bg1"/>
                </a:solidFill>
                <a:latin typeface="Bebas" pitchFamily="2" charset="0"/>
              </a:rPr>
              <a:t>20</a:t>
            </a:r>
            <a:endParaRPr lang="en-US" sz="13800" dirty="0">
              <a:solidFill>
                <a:schemeClr val="bg1"/>
              </a:solidFill>
              <a:latin typeface="Bebas" pitchFamily="2" charset="0"/>
            </a:endParaRPr>
          </a:p>
        </p:txBody>
      </p:sp>
      <p:sp>
        <p:nvSpPr>
          <p:cNvPr id="9" name="TextBox 4"/>
          <p:cNvSpPr txBox="1"/>
          <p:nvPr/>
        </p:nvSpPr>
        <p:spPr>
          <a:xfrm>
            <a:off x="2811572" y="3356432"/>
            <a:ext cx="6888480" cy="1445260"/>
          </a:xfrm>
          <a:prstGeom prst="rect">
            <a:avLst/>
          </a:prstGeom>
          <a:noFill/>
        </p:spPr>
        <p:txBody>
          <a:bodyPr wrap="none" rtlCol="0">
            <a:spAutoFit/>
          </a:bodyPr>
          <a:lstStyle/>
          <a:p>
            <a:pPr algn="ctr"/>
            <a:r>
              <a:rPr lang="zh-CN" altLang="en-US" sz="8800" b="1" dirty="0">
                <a:ln w="12700">
                  <a:noFill/>
                  <a:prstDash val="solid"/>
                </a:ln>
                <a:solidFill>
                  <a:schemeClr val="bg1"/>
                </a:solidFill>
                <a:latin typeface="+mj-ea"/>
                <a:ea typeface="+mj-ea"/>
              </a:rPr>
              <a:t>高考学习总结</a:t>
            </a:r>
            <a:endParaRPr lang="zh-CN" altLang="en-US" sz="8800" b="1" dirty="0">
              <a:ln w="12700">
                <a:noFill/>
                <a:prstDash val="solid"/>
              </a:ln>
              <a:solidFill>
                <a:schemeClr val="bg1"/>
              </a:solidFill>
              <a:latin typeface="+mj-ea"/>
              <a:ea typeface="+mj-ea"/>
            </a:endParaRPr>
          </a:p>
        </p:txBody>
      </p:sp>
      <p:cxnSp>
        <p:nvCxnSpPr>
          <p:cNvPr id="10" name="直接连接符 9"/>
          <p:cNvCxnSpPr/>
          <p:nvPr/>
        </p:nvCxnSpPr>
        <p:spPr>
          <a:xfrm>
            <a:off x="4001262" y="3323332"/>
            <a:ext cx="45091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071727" y="4886786"/>
            <a:ext cx="4368172" cy="829945"/>
          </a:xfrm>
          <a:prstGeom prst="rect">
            <a:avLst/>
          </a:prstGeom>
        </p:spPr>
        <p:txBody>
          <a:bodyPr wrap="squar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bg1"/>
              </a:solidFill>
              <a:latin typeface="微软雅黑" panose="020B0503020204020204" pitchFamily="34" charset="-122"/>
              <a:ea typeface="微软雅黑" panose="020B0503020204020204" pitchFamily="34" charset="-122"/>
            </a:endParaRPr>
          </a:p>
        </p:txBody>
      </p:sp>
      <p:pic>
        <p:nvPicPr>
          <p:cNvPr id="2" name="图片 1" descr="图片1"/>
          <p:cNvPicPr>
            <a:picLocks noChangeAspect="1"/>
          </p:cNvPicPr>
          <p:nvPr/>
        </p:nvPicPr>
        <p:blipFill>
          <a:blip r:embed="rId5"/>
          <a:stretch>
            <a:fillRect/>
          </a:stretch>
        </p:blipFill>
        <p:spPr>
          <a:xfrm>
            <a:off x="10220325" y="8636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13333"/>
                                  </p:iterate>
                                  <p:childTnLst>
                                    <p:set>
                                      <p:cBhvr>
                                        <p:cTn id="9" dur="1" fill="hold">
                                          <p:stCondLst>
                                            <p:cond delay="0"/>
                                          </p:stCondLst>
                                        </p:cTn>
                                        <p:tgtEl>
                                          <p:spTgt spid="8"/>
                                        </p:tgtEl>
                                        <p:attrNameLst>
                                          <p:attrName>style.visibility</p:attrName>
                                        </p:attrNameLst>
                                      </p:cBhvr>
                                      <p:to>
                                        <p:strVal val="visible"/>
                                      </p:to>
                                    </p:set>
                                    <p:set>
                                      <p:cBhvr>
                                        <p:cTn id="10" dur="455" fill="hold">
                                          <p:stCondLst>
                                            <p:cond delay="0"/>
                                          </p:stCondLst>
                                        </p:cTn>
                                        <p:tgtEl>
                                          <p:spTgt spid="8"/>
                                        </p:tgtEl>
                                        <p:attrNameLst>
                                          <p:attrName>style.rotation</p:attrName>
                                        </p:attrNameLst>
                                      </p:cBhvr>
                                      <p:to>
                                        <p:strVal val="-45.0"/>
                                      </p:to>
                                    </p:set>
                                    <p:anim calcmode="lin" valueType="num">
                                      <p:cBhvr>
                                        <p:cTn id="11"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1399"/>
                            </p:stCondLst>
                            <p:childTnLst>
                              <p:par>
                                <p:cTn id="16" presetID="16" presetClass="entr" presetSubtype="2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1000"/>
                                        <p:tgtEl>
                                          <p:spTgt spid="10"/>
                                        </p:tgtEl>
                                      </p:cBhvr>
                                    </p:animEffect>
                                  </p:childTnLst>
                                </p:cTn>
                              </p:par>
                            </p:childTnLst>
                          </p:cTn>
                        </p:par>
                        <p:par>
                          <p:cTn id="19" fill="hold">
                            <p:stCondLst>
                              <p:cond delay="239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fltVal val="0.5"/>
                                          </p:val>
                                        </p:tav>
                                        <p:tav tm="100000">
                                          <p:val>
                                            <p:strVal val="#ppt_x"/>
                                          </p:val>
                                        </p:tav>
                                      </p:tavLst>
                                    </p:anim>
                                    <p:anim calcmode="lin" valueType="num">
                                      <p:cBhvr>
                                        <p:cTn id="26" dur="1000" fill="hold"/>
                                        <p:tgtEl>
                                          <p:spTgt spid="9"/>
                                        </p:tgtEl>
                                        <p:attrNameLst>
                                          <p:attrName>ppt_y</p:attrName>
                                        </p:attrNameLst>
                                      </p:cBhvr>
                                      <p:tavLst>
                                        <p:tav tm="0">
                                          <p:val>
                                            <p:fltVal val="0.5"/>
                                          </p:val>
                                        </p:tav>
                                        <p:tav tm="100000">
                                          <p:val>
                                            <p:strVal val="#ppt_y"/>
                                          </p:val>
                                        </p:tav>
                                      </p:tavLst>
                                    </p:anim>
                                  </p:childTnLst>
                                </p:cTn>
                              </p:par>
                            </p:childTnLst>
                          </p:cTn>
                        </p:par>
                        <p:par>
                          <p:cTn id="27" fill="hold">
                            <p:stCondLst>
                              <p:cond delay="3899"/>
                            </p:stCondLst>
                            <p:childTnLst>
                              <p:par>
                                <p:cTn id="28" presetID="16" presetClass="entr" presetSubtype="2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7"/>
                </p:tgtEl>
              </p:cMediaNode>
            </p:audio>
          </p:childTnLst>
        </p:cTn>
      </p:par>
    </p:tnLst>
    <p:bldLst>
      <p:bldP spid="8"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282964" y="1966138"/>
            <a:ext cx="5825167" cy="687233"/>
            <a:chOff x="3282169" y="1966137"/>
            <a:chExt cx="5825167" cy="687233"/>
          </a:xfrm>
        </p:grpSpPr>
        <p:sp>
          <p:nvSpPr>
            <p:cNvPr id="28" name="圆角矩形 27"/>
            <p:cNvSpPr/>
            <p:nvPr/>
          </p:nvSpPr>
          <p:spPr>
            <a:xfrm>
              <a:off x="3282169" y="1966137"/>
              <a:ext cx="5825167" cy="687233"/>
            </a:xfrm>
            <a:prstGeom prst="roundRect">
              <a:avLst>
                <a:gd name="adj" fmla="val 50000"/>
              </a:avLst>
            </a:prstGeom>
            <a:solidFill>
              <a:schemeClr val="bg1"/>
            </a:solidFill>
            <a:ln w="12700">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Box 3"/>
            <p:cNvSpPr txBox="1"/>
            <p:nvPr/>
          </p:nvSpPr>
          <p:spPr>
            <a:xfrm>
              <a:off x="5504041" y="2125087"/>
              <a:ext cx="1554480" cy="368300"/>
            </a:xfrm>
            <a:prstGeom prst="rect">
              <a:avLst/>
            </a:prstGeom>
            <a:noFill/>
          </p:spPr>
          <p:txBody>
            <a:bodyPr wrap="none" rtlCol="0">
              <a:spAutoFit/>
            </a:bodyPr>
            <a:lstStyle/>
            <a:p>
              <a:r>
                <a:rPr lang="zh-CN" altLang="en-US" dirty="0">
                  <a:solidFill>
                    <a:schemeClr val="bg2"/>
                  </a:solidFill>
                  <a:latin typeface="微软雅黑" panose="020B0503020204020204" pitchFamily="34" charset="-122"/>
                  <a:ea typeface="微软雅黑" panose="020B0503020204020204" pitchFamily="34" charset="-122"/>
                </a:rPr>
                <a:t>输入标题内容</a:t>
              </a:r>
              <a:endParaRPr lang="zh-CN" altLang="en-US" dirty="0">
                <a:solidFill>
                  <a:schemeClr val="bg2"/>
                </a:solidFill>
                <a:latin typeface="微软雅黑" panose="020B0503020204020204" pitchFamily="34" charset="-122"/>
                <a:ea typeface="微软雅黑" panose="020B0503020204020204" pitchFamily="34" charset="-122"/>
              </a:endParaRPr>
            </a:p>
          </p:txBody>
        </p:sp>
        <p:sp>
          <p:nvSpPr>
            <p:cNvPr id="30" name="TextBox 4"/>
            <p:cNvSpPr txBox="1"/>
            <p:nvPr/>
          </p:nvSpPr>
          <p:spPr>
            <a:xfrm>
              <a:off x="4750603" y="2025060"/>
              <a:ext cx="582211" cy="569387"/>
            </a:xfrm>
            <a:prstGeom prst="rect">
              <a:avLst/>
            </a:prstGeom>
            <a:noFill/>
            <a:ln>
              <a:noFill/>
            </a:ln>
          </p:spPr>
          <p:txBody>
            <a:bodyPr wrap="none" rtlCol="0">
              <a:spAutoFit/>
            </a:bodyPr>
            <a:lstStyle/>
            <a:p>
              <a:r>
                <a:rPr lang="en-US" altLang="zh-CN" sz="3100" b="1" dirty="0">
                  <a:solidFill>
                    <a:schemeClr val="bg2"/>
                  </a:solidFill>
                  <a:latin typeface="DFGothic-EB" pitchFamily="1" charset="-128"/>
                  <a:ea typeface="DFGothic-EB" pitchFamily="1" charset="-128"/>
                </a:rPr>
                <a:t>01</a:t>
              </a:r>
              <a:endParaRPr lang="zh-CN" altLang="en-US" sz="3100" b="1" dirty="0">
                <a:solidFill>
                  <a:schemeClr val="bg2"/>
                </a:solidFill>
                <a:latin typeface="DFGothic-EB" pitchFamily="1" charset="-128"/>
                <a:ea typeface="DFGothic-EB" pitchFamily="1" charset="-128"/>
              </a:endParaRPr>
            </a:p>
          </p:txBody>
        </p:sp>
      </p:grpSp>
      <p:grpSp>
        <p:nvGrpSpPr>
          <p:cNvPr id="31" name="组合 30"/>
          <p:cNvGrpSpPr/>
          <p:nvPr/>
        </p:nvGrpSpPr>
        <p:grpSpPr>
          <a:xfrm>
            <a:off x="3282964" y="3012851"/>
            <a:ext cx="5825167" cy="687233"/>
            <a:chOff x="3282169" y="3012850"/>
            <a:chExt cx="5825167" cy="687233"/>
          </a:xfrm>
        </p:grpSpPr>
        <p:sp>
          <p:nvSpPr>
            <p:cNvPr id="32" name="圆角矩形 31"/>
            <p:cNvSpPr/>
            <p:nvPr/>
          </p:nvSpPr>
          <p:spPr>
            <a:xfrm>
              <a:off x="3282169" y="3012850"/>
              <a:ext cx="5825167" cy="687233"/>
            </a:xfrm>
            <a:prstGeom prst="roundRect">
              <a:avLst>
                <a:gd name="adj" fmla="val 50000"/>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TextBox 6"/>
            <p:cNvSpPr txBox="1"/>
            <p:nvPr/>
          </p:nvSpPr>
          <p:spPr>
            <a:xfrm>
              <a:off x="5504041" y="3171801"/>
              <a:ext cx="1554480" cy="368300"/>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输入标题内容</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4" name="TextBox 7"/>
            <p:cNvSpPr txBox="1"/>
            <p:nvPr/>
          </p:nvSpPr>
          <p:spPr>
            <a:xfrm>
              <a:off x="4750603" y="3071773"/>
              <a:ext cx="582211" cy="569387"/>
            </a:xfrm>
            <a:prstGeom prst="rect">
              <a:avLst/>
            </a:prstGeom>
            <a:noFill/>
            <a:ln>
              <a:noFill/>
            </a:ln>
          </p:spPr>
          <p:txBody>
            <a:bodyPr wrap="none" rtlCol="0">
              <a:spAutoFit/>
            </a:bodyPr>
            <a:lstStyle/>
            <a:p>
              <a:r>
                <a:rPr lang="en-US" altLang="zh-CN" sz="3100" b="1" dirty="0">
                  <a:solidFill>
                    <a:schemeClr val="accent1"/>
                  </a:solidFill>
                  <a:latin typeface="DFGothic-EB" pitchFamily="1" charset="-128"/>
                  <a:ea typeface="DFGothic-EB" pitchFamily="1" charset="-128"/>
                </a:rPr>
                <a:t>02</a:t>
              </a:r>
              <a:endParaRPr lang="zh-CN" altLang="en-US" sz="3100" b="1" dirty="0">
                <a:solidFill>
                  <a:schemeClr val="accent1"/>
                </a:solidFill>
                <a:latin typeface="DFGothic-EB" pitchFamily="1" charset="-128"/>
                <a:ea typeface="DFGothic-EB" pitchFamily="1" charset="-128"/>
              </a:endParaRPr>
            </a:p>
          </p:txBody>
        </p:sp>
      </p:grpSp>
      <p:grpSp>
        <p:nvGrpSpPr>
          <p:cNvPr id="35" name="组合 34"/>
          <p:cNvGrpSpPr/>
          <p:nvPr/>
        </p:nvGrpSpPr>
        <p:grpSpPr>
          <a:xfrm>
            <a:off x="3282964" y="4059563"/>
            <a:ext cx="5825167" cy="687233"/>
            <a:chOff x="3282169" y="4059562"/>
            <a:chExt cx="5825167" cy="687233"/>
          </a:xfrm>
        </p:grpSpPr>
        <p:sp>
          <p:nvSpPr>
            <p:cNvPr id="36" name="圆角矩形 35"/>
            <p:cNvSpPr/>
            <p:nvPr/>
          </p:nvSpPr>
          <p:spPr>
            <a:xfrm>
              <a:off x="3282169" y="4059562"/>
              <a:ext cx="5825167" cy="687233"/>
            </a:xfrm>
            <a:prstGeom prst="roundRect">
              <a:avLst>
                <a:gd name="adj" fmla="val 50000"/>
              </a:avLst>
            </a:prstGeom>
            <a:solidFill>
              <a:schemeClr val="bg1"/>
            </a:solid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7" name="TextBox 9"/>
            <p:cNvSpPr txBox="1"/>
            <p:nvPr/>
          </p:nvSpPr>
          <p:spPr>
            <a:xfrm>
              <a:off x="5504041" y="4218513"/>
              <a:ext cx="1554480" cy="368300"/>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输入标题内容</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38" name="TextBox 10"/>
            <p:cNvSpPr txBox="1"/>
            <p:nvPr/>
          </p:nvSpPr>
          <p:spPr>
            <a:xfrm>
              <a:off x="4750603" y="4118485"/>
              <a:ext cx="582211" cy="569387"/>
            </a:xfrm>
            <a:prstGeom prst="rect">
              <a:avLst/>
            </a:prstGeom>
            <a:noFill/>
            <a:ln>
              <a:noFill/>
            </a:ln>
          </p:spPr>
          <p:txBody>
            <a:bodyPr wrap="none" rtlCol="0">
              <a:spAutoFit/>
            </a:bodyPr>
            <a:lstStyle/>
            <a:p>
              <a:r>
                <a:rPr lang="en-US" altLang="zh-CN" sz="3100" b="1" dirty="0">
                  <a:solidFill>
                    <a:schemeClr val="accent2"/>
                  </a:solidFill>
                  <a:latin typeface="DFGothic-EB" pitchFamily="1" charset="-128"/>
                  <a:ea typeface="DFGothic-EB" pitchFamily="1" charset="-128"/>
                </a:rPr>
                <a:t>03</a:t>
              </a:r>
              <a:endParaRPr lang="zh-CN" altLang="en-US" sz="3100" b="1" dirty="0">
                <a:solidFill>
                  <a:schemeClr val="accent2"/>
                </a:solidFill>
                <a:latin typeface="DFGothic-EB" pitchFamily="1" charset="-128"/>
                <a:ea typeface="DFGothic-EB" pitchFamily="1" charset="-128"/>
              </a:endParaRPr>
            </a:p>
          </p:txBody>
        </p:sp>
      </p:grpSp>
      <p:grpSp>
        <p:nvGrpSpPr>
          <p:cNvPr id="39" name="组合 38"/>
          <p:cNvGrpSpPr/>
          <p:nvPr/>
        </p:nvGrpSpPr>
        <p:grpSpPr>
          <a:xfrm>
            <a:off x="3282964" y="5106275"/>
            <a:ext cx="5825167" cy="687233"/>
            <a:chOff x="3282169" y="5106274"/>
            <a:chExt cx="5825167" cy="687233"/>
          </a:xfrm>
        </p:grpSpPr>
        <p:sp>
          <p:nvSpPr>
            <p:cNvPr id="40" name="圆角矩形 39"/>
            <p:cNvSpPr/>
            <p:nvPr/>
          </p:nvSpPr>
          <p:spPr>
            <a:xfrm>
              <a:off x="3282169" y="5106274"/>
              <a:ext cx="5825167" cy="687233"/>
            </a:xfrm>
            <a:prstGeom prst="roundRect">
              <a:avLst>
                <a:gd name="adj" fmla="val 50000"/>
              </a:avLst>
            </a:prstGeom>
            <a:solidFill>
              <a:schemeClr val="bg1"/>
            </a:solidFill>
            <a:ln w="127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12"/>
            <p:cNvSpPr txBox="1"/>
            <p:nvPr/>
          </p:nvSpPr>
          <p:spPr>
            <a:xfrm>
              <a:off x="5504041" y="5265224"/>
              <a:ext cx="1554480" cy="368300"/>
            </a:xfrm>
            <a:prstGeom prst="rect">
              <a:avLst/>
            </a:prstGeom>
            <a:noFill/>
          </p:spPr>
          <p:txBody>
            <a:bodyPr wrap="none" rtlCol="0">
              <a:spAutoFit/>
            </a:bodyPr>
            <a:lstStyle/>
            <a:p>
              <a:r>
                <a:rPr lang="zh-CN" altLang="en-US" dirty="0">
                  <a:solidFill>
                    <a:schemeClr val="accent3"/>
                  </a:solidFill>
                  <a:latin typeface="微软雅黑" panose="020B0503020204020204" pitchFamily="34" charset="-122"/>
                  <a:ea typeface="微软雅黑" panose="020B0503020204020204" pitchFamily="34" charset="-122"/>
                </a:rPr>
                <a:t>输入标题内容</a:t>
              </a: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42" name="TextBox 13"/>
            <p:cNvSpPr txBox="1"/>
            <p:nvPr/>
          </p:nvSpPr>
          <p:spPr>
            <a:xfrm>
              <a:off x="4704115" y="5165197"/>
              <a:ext cx="675186" cy="569387"/>
            </a:xfrm>
            <a:prstGeom prst="rect">
              <a:avLst/>
            </a:prstGeom>
            <a:noFill/>
            <a:ln>
              <a:noFill/>
            </a:ln>
          </p:spPr>
          <p:txBody>
            <a:bodyPr wrap="none" rtlCol="0">
              <a:spAutoFit/>
            </a:bodyPr>
            <a:lstStyle/>
            <a:p>
              <a:r>
                <a:rPr lang="en-US" altLang="zh-CN" sz="3100" b="1" dirty="0">
                  <a:solidFill>
                    <a:schemeClr val="accent3"/>
                  </a:solidFill>
                  <a:latin typeface="微软雅黑" panose="020B0503020204020204" pitchFamily="34" charset="-122"/>
                  <a:ea typeface="微软雅黑" panose="020B0503020204020204" pitchFamily="34" charset="-122"/>
                </a:rPr>
                <a:t>04</a:t>
              </a:r>
              <a:endParaRPr lang="zh-CN" altLang="en-US" sz="3100" b="1" dirty="0">
                <a:solidFill>
                  <a:schemeClr val="accent3"/>
                </a:solidFill>
                <a:latin typeface="微软雅黑" panose="020B0503020204020204" pitchFamily="34" charset="-122"/>
                <a:ea typeface="微软雅黑" panose="020B0503020204020204" pitchFamily="34" charset="-122"/>
              </a:endParaRPr>
            </a:p>
          </p:txBody>
        </p:sp>
      </p:grpSp>
      <p:sp>
        <p:nvSpPr>
          <p:cNvPr id="43" name="文本框 31"/>
          <p:cNvSpPr>
            <a:spLocks noChangeArrowheads="1"/>
          </p:cNvSpPr>
          <p:nvPr/>
        </p:nvSpPr>
        <p:spPr bwMode="auto">
          <a:xfrm>
            <a:off x="4441650" y="331369"/>
            <a:ext cx="3308705" cy="73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22" tIns="60908" rIns="121822" bIns="60908" numCol="1" anchor="t" anchorCtr="0" compatLnSpc="1">
            <a:spAutoFit/>
          </a:bodyPr>
          <a:lstStyle/>
          <a:p>
            <a:pPr algn="ctr" defTabSz="1218565" fontAlgn="base">
              <a:spcBef>
                <a:spcPct val="0"/>
              </a:spcBef>
              <a:spcAft>
                <a:spcPct val="0"/>
              </a:spcAft>
              <a:defRPr/>
            </a:pPr>
            <a:r>
              <a:rPr lang="zh-CN" altLang="en-US" sz="4000" kern="0" dirty="0">
                <a:solidFill>
                  <a:srgbClr val="FFFFFF">
                    <a:lumMod val="50000"/>
                  </a:srgbClr>
                </a:solidFill>
                <a:latin typeface="Impact" panose="020B0806030902050204" pitchFamily="34" charset="0"/>
                <a:ea typeface="微软雅黑" panose="020B0503020204020204" pitchFamily="34" charset="-122"/>
                <a:cs typeface="宋体" panose="02010600030101010101" pitchFamily="2" charset="-122"/>
              </a:rPr>
              <a:t>目 录</a:t>
            </a:r>
            <a:endParaRPr lang="zh-CN" altLang="en-US" sz="4000" kern="0" dirty="0">
              <a:solidFill>
                <a:srgbClr val="FFFFFF">
                  <a:lumMod val="50000"/>
                </a:srgbClr>
              </a:solidFill>
              <a:latin typeface="Impact" panose="020B0806030902050204" pitchFamily="34" charset="0"/>
              <a:ea typeface="微软雅黑" panose="020B0503020204020204" pitchFamily="34" charset="-122"/>
              <a:cs typeface="宋体" panose="02010600030101010101" pitchFamily="2" charset="-122"/>
            </a:endParaRPr>
          </a:p>
        </p:txBody>
      </p:sp>
      <p:grpSp>
        <p:nvGrpSpPr>
          <p:cNvPr id="44" name="组合 43"/>
          <p:cNvGrpSpPr/>
          <p:nvPr/>
        </p:nvGrpSpPr>
        <p:grpSpPr>
          <a:xfrm>
            <a:off x="4918990" y="940196"/>
            <a:ext cx="2354023" cy="328565"/>
            <a:chOff x="562081" y="466763"/>
            <a:chExt cx="1766054" cy="246500"/>
          </a:xfrm>
        </p:grpSpPr>
        <p:sp>
          <p:nvSpPr>
            <p:cNvPr id="45" name="文本框 31"/>
            <p:cNvSpPr>
              <a:spLocks noChangeArrowheads="1"/>
            </p:cNvSpPr>
            <p:nvPr/>
          </p:nvSpPr>
          <p:spPr bwMode="auto">
            <a:xfrm>
              <a:off x="562081" y="466763"/>
              <a:ext cx="1766054" cy="2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spAutoFit/>
            </a:bodyPr>
            <a:lstStyle/>
            <a:p>
              <a:pPr algn="ctr" defTabSz="1218565">
                <a:defRPr/>
              </a:pPr>
              <a:r>
                <a:rPr lang="en-US" altLang="zh-CN" sz="1200" kern="0" dirty="0">
                  <a:solidFill>
                    <a:srgbClr val="FFFFFF">
                      <a:lumMod val="50000"/>
                    </a:srgbClr>
                  </a:solidFill>
                  <a:latin typeface="微软雅黑" panose="020B0503020204020204" pitchFamily="34" charset="-122"/>
                  <a:ea typeface="微软雅黑" panose="020B0503020204020204" pitchFamily="34" charset="-122"/>
                  <a:cs typeface="宋体" panose="02010600030101010101" pitchFamily="2" charset="-122"/>
                </a:rPr>
                <a:t>YOUR COMPANY NAME</a:t>
              </a:r>
              <a:endParaRPr lang="zh-CN" altLang="en-US" sz="1200" kern="0" dirty="0">
                <a:solidFill>
                  <a:srgbClr val="FFFFFF">
                    <a:lumMod val="50000"/>
                  </a:srgb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6" name="组合 45"/>
            <p:cNvGrpSpPr/>
            <p:nvPr/>
          </p:nvGrpSpPr>
          <p:grpSpPr>
            <a:xfrm>
              <a:off x="931046" y="667544"/>
              <a:ext cx="1028125" cy="45719"/>
              <a:chOff x="688893" y="2574256"/>
              <a:chExt cx="7739508" cy="81111"/>
            </a:xfrm>
          </p:grpSpPr>
          <p:sp>
            <p:nvSpPr>
              <p:cNvPr id="47" name="Rectangle 4"/>
              <p:cNvSpPr/>
              <p:nvPr/>
            </p:nvSpPr>
            <p:spPr>
              <a:xfrm>
                <a:off x="688893" y="2574256"/>
                <a:ext cx="1539000" cy="81111"/>
              </a:xfrm>
              <a:prstGeom prst="rect">
                <a:avLst/>
              </a:prstGeom>
              <a:solidFill>
                <a:schemeClr val="tx2"/>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8" name="Rectangle 5"/>
              <p:cNvSpPr/>
              <p:nvPr/>
            </p:nvSpPr>
            <p:spPr>
              <a:xfrm>
                <a:off x="2239021" y="2574256"/>
                <a:ext cx="1539000" cy="81111"/>
              </a:xfrm>
              <a:prstGeom prst="rect">
                <a:avLst/>
              </a:prstGeom>
              <a:solidFill>
                <a:schemeClr val="accent1"/>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9" name="Rectangle 6"/>
              <p:cNvSpPr/>
              <p:nvPr/>
            </p:nvSpPr>
            <p:spPr>
              <a:xfrm>
                <a:off x="3789153" y="2574256"/>
                <a:ext cx="1539000" cy="81111"/>
              </a:xfrm>
              <a:prstGeom prst="rect">
                <a:avLst/>
              </a:prstGeom>
              <a:solidFill>
                <a:schemeClr val="accent2"/>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50" name="Rectangle 7"/>
              <p:cNvSpPr/>
              <p:nvPr/>
            </p:nvSpPr>
            <p:spPr>
              <a:xfrm>
                <a:off x="5339276" y="2574256"/>
                <a:ext cx="1539000" cy="81111"/>
              </a:xfrm>
              <a:prstGeom prst="rect">
                <a:avLst/>
              </a:prstGeom>
              <a:solidFill>
                <a:schemeClr val="accent3"/>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51" name="Rectangle 8"/>
              <p:cNvSpPr/>
              <p:nvPr/>
            </p:nvSpPr>
            <p:spPr>
              <a:xfrm>
                <a:off x="6889401" y="2574256"/>
                <a:ext cx="1539000" cy="81111"/>
              </a:xfrm>
              <a:prstGeom prst="rect">
                <a:avLst/>
              </a:prstGeom>
              <a:solidFill>
                <a:schemeClr val="accent4"/>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barn(inVertical)">
                                      <p:cBhvr>
                                        <p:cTn id="13" dur="500"/>
                                        <p:tgtEl>
                                          <p:spTgt spid="4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500" tmFilter="0, 0; .2, .5; .8, .5; 1, 0"/>
                                        <p:tgtEl>
                                          <p:spTgt spid="27"/>
                                        </p:tgtEl>
                                      </p:cBhvr>
                                    </p:animEffect>
                                    <p:animScale>
                                      <p:cBhvr>
                                        <p:cTn id="38" dur="250" autoRev="1" fill="hold"/>
                                        <p:tgtEl>
                                          <p:spTgt spid="27"/>
                                        </p:tgtEl>
                                      </p:cBhvr>
                                      <p:by x="105000" y="105000"/>
                                    </p:animScale>
                                  </p:childTnLst>
                                </p:cTn>
                              </p:par>
                              <p:par>
                                <p:cTn id="39" presetID="26" presetClass="emph" presetSubtype="0" fill="hold" nodeType="withEffect">
                                  <p:stCondLst>
                                    <p:cond delay="200"/>
                                  </p:stCondLst>
                                  <p:childTnLst>
                                    <p:animEffect transition="out" filter="fade">
                                      <p:cBhvr>
                                        <p:cTn id="40" dur="500" tmFilter="0, 0; .2, .5; .8, .5; 1, 0"/>
                                        <p:tgtEl>
                                          <p:spTgt spid="31"/>
                                        </p:tgtEl>
                                      </p:cBhvr>
                                    </p:animEffect>
                                    <p:animScale>
                                      <p:cBhvr>
                                        <p:cTn id="41" dur="250" autoRev="1" fill="hold"/>
                                        <p:tgtEl>
                                          <p:spTgt spid="31"/>
                                        </p:tgtEl>
                                      </p:cBhvr>
                                      <p:by x="105000" y="105000"/>
                                    </p:animScale>
                                  </p:childTnLst>
                                </p:cTn>
                              </p:par>
                              <p:par>
                                <p:cTn id="42" presetID="26" presetClass="emph" presetSubtype="0" fill="hold" nodeType="withEffect">
                                  <p:stCondLst>
                                    <p:cond delay="400"/>
                                  </p:stCondLst>
                                  <p:childTnLst>
                                    <p:animEffect transition="out" filter="fade">
                                      <p:cBhvr>
                                        <p:cTn id="43" dur="500" tmFilter="0, 0; .2, .5; .8, .5; 1, 0"/>
                                        <p:tgtEl>
                                          <p:spTgt spid="35"/>
                                        </p:tgtEl>
                                      </p:cBhvr>
                                    </p:animEffect>
                                    <p:animScale>
                                      <p:cBhvr>
                                        <p:cTn id="44" dur="250" autoRev="1" fill="hold"/>
                                        <p:tgtEl>
                                          <p:spTgt spid="35"/>
                                        </p:tgtEl>
                                      </p:cBhvr>
                                      <p:by x="105000" y="105000"/>
                                    </p:animScale>
                                  </p:childTnLst>
                                </p:cTn>
                              </p:par>
                              <p:par>
                                <p:cTn id="45" presetID="26" presetClass="emph" presetSubtype="0" fill="hold" nodeType="withEffect">
                                  <p:stCondLst>
                                    <p:cond delay="600"/>
                                  </p:stCondLst>
                                  <p:childTnLst>
                                    <p:animEffect transition="out" filter="fade">
                                      <p:cBhvr>
                                        <p:cTn id="46" dur="500" tmFilter="0, 0; .2, .5; .8, .5; 1, 0"/>
                                        <p:tgtEl>
                                          <p:spTgt spid="39"/>
                                        </p:tgtEl>
                                      </p:cBhvr>
                                    </p:animEffect>
                                    <p:animScale>
                                      <p:cBhvr>
                                        <p:cTn id="47" dur="250" autoRev="1"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9"/>
          <p:cNvSpPr>
            <a:spLocks noChangeArrowheads="1"/>
          </p:cNvSpPr>
          <p:nvPr/>
        </p:nvSpPr>
        <p:spPr bwMode="auto">
          <a:xfrm>
            <a:off x="4426507" y="3106011"/>
            <a:ext cx="3377517" cy="132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bg1"/>
                </a:solidFill>
                <a:latin typeface="张海山锐线体简" panose="02000000000000000000" pitchFamily="2" charset="-122"/>
                <a:ea typeface="张海山锐线体简" panose="02000000000000000000" pitchFamily="2" charset="-122"/>
              </a:rPr>
              <a:t>输入标题内容</a:t>
            </a:r>
            <a:endParaRPr lang="en-US" altLang="zh-CN" sz="3200" b="1" dirty="0">
              <a:solidFill>
                <a:schemeClr val="bg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schemeClr val="bg1"/>
                </a:solidFill>
                <a:latin typeface="+mj-ea"/>
              </a:rPr>
              <a:t>点击添加文字说明或复制文本黏贴自此内容要言简意赅点击添加文字说明或复制文本黏贴自此内容要言简意赅</a:t>
            </a:r>
            <a:endParaRPr lang="zh-CN" altLang="en-US" sz="1200" dirty="0">
              <a:solidFill>
                <a:schemeClr val="bg1"/>
              </a:solidFill>
              <a:latin typeface="+mj-ea"/>
            </a:endParaRPr>
          </a:p>
          <a:p>
            <a:pPr algn="ctr">
              <a:lnSpc>
                <a:spcPct val="150000"/>
              </a:lnSpc>
            </a:pPr>
            <a:endParaRPr lang="zh-CN" altLang="en-US" sz="1200" dirty="0">
              <a:solidFill>
                <a:schemeClr val="bg1"/>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chemeClr val="bg1"/>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2398" y="272092"/>
              <a:ext cx="367401" cy="321108"/>
            </a:xfrm>
            <a:prstGeom prst="rect">
              <a:avLst/>
            </a:prstGeom>
          </p:spPr>
          <p:txBody>
            <a:bodyPr wrap="none">
              <a:spAutoFit/>
            </a:bodyPr>
            <a:lstStyle/>
            <a:p>
              <a:pPr algn="ctr"/>
              <a:r>
                <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7"/>
          <p:cNvGrpSpPr/>
          <p:nvPr/>
        </p:nvGrpSpPr>
        <p:grpSpPr>
          <a:xfrm>
            <a:off x="7478696" y="3017640"/>
            <a:ext cx="4712514" cy="1610993"/>
            <a:chOff x="5609156" y="2166976"/>
            <a:chExt cx="3534845" cy="1208245"/>
          </a:xfrm>
          <a:solidFill>
            <a:schemeClr val="accent1"/>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2" name="Group 71"/>
          <p:cNvGrpSpPr/>
          <p:nvPr/>
        </p:nvGrpSpPr>
        <p:grpSpPr>
          <a:xfrm>
            <a:off x="7024010" y="2566419"/>
            <a:ext cx="5167199" cy="2062212"/>
            <a:chOff x="5268097" y="2376729"/>
            <a:chExt cx="3875904" cy="1546659"/>
          </a:xfrm>
          <a:solidFill>
            <a:schemeClr val="accent3"/>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grpSp>
      <p:grpSp>
        <p:nvGrpSpPr>
          <p:cNvPr id="56" name="Group 70"/>
          <p:cNvGrpSpPr/>
          <p:nvPr/>
        </p:nvGrpSpPr>
        <p:grpSpPr>
          <a:xfrm>
            <a:off x="6512932" y="2051747"/>
            <a:ext cx="5678278" cy="2576884"/>
            <a:chOff x="4884738" y="1990725"/>
            <a:chExt cx="4259263" cy="1932663"/>
          </a:xfrm>
          <a:solidFill>
            <a:schemeClr val="accent1"/>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121920" tIns="60960" rIns="121920" bIns="60960" numCol="1" anchor="t" anchorCtr="0" compatLnSpc="1"/>
            <a:lstStyle/>
            <a:p>
              <a:endParaRPr lang="en-US" sz="3555"/>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121920" tIns="60960" rIns="121920" bIns="60960" numCol="1" anchor="t" anchorCtr="0" compatLnSpc="1"/>
            <a:lstStyle/>
            <a:p>
              <a:endParaRPr lang="en-US" sz="3555"/>
            </a:p>
          </p:txBody>
        </p:sp>
      </p:grpSp>
      <p:cxnSp>
        <p:nvCxnSpPr>
          <p:cNvPr id="60" name="Straight Connector 79"/>
          <p:cNvCxnSpPr/>
          <p:nvPr/>
        </p:nvCxnSpPr>
        <p:spPr>
          <a:xfrm flipV="1">
            <a:off x="4790413" y="3043210"/>
            <a:ext cx="2677578" cy="1225"/>
          </a:xfrm>
          <a:prstGeom prst="line">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108"/>
          <p:cNvCxnSpPr/>
          <p:nvPr/>
        </p:nvCxnSpPr>
        <p:spPr>
          <a:xfrm>
            <a:off x="1043633" y="5263183"/>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4367439" y="1807828"/>
            <a:ext cx="2732914" cy="821588"/>
          </a:xfrm>
          <a:prstGeom prst="bentConnector3">
            <a:avLst>
              <a:gd name="adj1" fmla="val 14785"/>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4367440" y="3440440"/>
            <a:ext cx="3253553" cy="876916"/>
          </a:xfrm>
          <a:prstGeom prst="bentConnector3">
            <a:avLst>
              <a:gd name="adj1" fmla="val 12532"/>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7100353" y="2519749"/>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7" name="Oval 80"/>
          <p:cNvSpPr>
            <a:spLocks noChangeAspect="1"/>
          </p:cNvSpPr>
          <p:nvPr/>
        </p:nvSpPr>
        <p:spPr>
          <a:xfrm>
            <a:off x="7341780" y="2916981"/>
            <a:ext cx="252422" cy="25245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8" name="Oval 83"/>
          <p:cNvSpPr>
            <a:spLocks noChangeAspect="1"/>
          </p:cNvSpPr>
          <p:nvPr/>
        </p:nvSpPr>
        <p:spPr>
          <a:xfrm>
            <a:off x="7620993" y="3314214"/>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9" name="Oval 133"/>
          <p:cNvSpPr/>
          <p:nvPr/>
        </p:nvSpPr>
        <p:spPr>
          <a:xfrm>
            <a:off x="6471923"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01</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20" name="Oval 134"/>
          <p:cNvSpPr/>
          <p:nvPr/>
        </p:nvSpPr>
        <p:spPr>
          <a:xfrm>
            <a:off x="6923830" y="4317359"/>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02</a:t>
            </a:r>
            <a:endParaRPr lang="en-US" sz="1400" b="1" dirty="0">
              <a:solidFill>
                <a:schemeClr val="accent2"/>
              </a:solidFill>
              <a:latin typeface="微软雅黑" panose="020B0503020204020204" pitchFamily="34" charset="-122"/>
              <a:ea typeface="微软雅黑" panose="020B0503020204020204" pitchFamily="34" charset="-122"/>
            </a:endParaRPr>
          </a:p>
        </p:txBody>
      </p:sp>
      <p:sp>
        <p:nvSpPr>
          <p:cNvPr id="121" name="Oval 135"/>
          <p:cNvSpPr/>
          <p:nvPr/>
        </p:nvSpPr>
        <p:spPr>
          <a:xfrm>
            <a:off x="7413828"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03</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22" name="TextBox 59"/>
          <p:cNvSpPr txBox="1">
            <a:spLocks noChangeArrowheads="1"/>
          </p:cNvSpPr>
          <p:nvPr/>
        </p:nvSpPr>
        <p:spPr bwMode="auto">
          <a:xfrm flipH="1">
            <a:off x="8891966" y="2122895"/>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TextBox 59"/>
          <p:cNvSpPr txBox="1">
            <a:spLocks noChangeArrowheads="1"/>
          </p:cNvSpPr>
          <p:nvPr/>
        </p:nvSpPr>
        <p:spPr bwMode="auto">
          <a:xfrm flipH="1">
            <a:off x="8891966" y="2603841"/>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4" name="TextBox 59"/>
          <p:cNvSpPr txBox="1">
            <a:spLocks noChangeArrowheads="1"/>
          </p:cNvSpPr>
          <p:nvPr/>
        </p:nvSpPr>
        <p:spPr bwMode="auto">
          <a:xfrm flipH="1">
            <a:off x="8891966" y="3051754"/>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5" name="TextBox 59"/>
          <p:cNvSpPr txBox="1">
            <a:spLocks noChangeArrowheads="1"/>
          </p:cNvSpPr>
          <p:nvPr/>
        </p:nvSpPr>
        <p:spPr bwMode="auto">
          <a:xfrm flipH="1">
            <a:off x="1076132" y="1503217"/>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1076133" y="1896894"/>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7" name="TextBox 59"/>
          <p:cNvSpPr txBox="1">
            <a:spLocks noChangeArrowheads="1"/>
          </p:cNvSpPr>
          <p:nvPr/>
        </p:nvSpPr>
        <p:spPr bwMode="auto">
          <a:xfrm flipH="1">
            <a:off x="1076132" y="2650774"/>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28" name="矩形 127"/>
          <p:cNvSpPr>
            <a:spLocks noChangeArrowheads="1"/>
          </p:cNvSpPr>
          <p:nvPr/>
        </p:nvSpPr>
        <p:spPr bwMode="auto">
          <a:xfrm>
            <a:off x="1076133" y="3044451"/>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9" name="TextBox 59"/>
          <p:cNvSpPr txBox="1">
            <a:spLocks noChangeArrowheads="1"/>
          </p:cNvSpPr>
          <p:nvPr/>
        </p:nvSpPr>
        <p:spPr bwMode="auto">
          <a:xfrm flipH="1">
            <a:off x="1076132" y="3798331"/>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30" name="矩形 129"/>
          <p:cNvSpPr>
            <a:spLocks noChangeArrowheads="1"/>
          </p:cNvSpPr>
          <p:nvPr/>
        </p:nvSpPr>
        <p:spPr bwMode="auto">
          <a:xfrm>
            <a:off x="1060092" y="4192008"/>
            <a:ext cx="328205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31" name="TextBox 107"/>
          <p:cNvSpPr txBox="1"/>
          <p:nvPr/>
        </p:nvSpPr>
        <p:spPr>
          <a:xfrm>
            <a:off x="985386" y="5405046"/>
            <a:ext cx="102212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endParaRPr lang="zh-CN" altLang="en-US" dirty="0">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strips(downLeft)">
                                      <p:cBhvr>
                                        <p:cTn id="7" dur="500"/>
                                        <p:tgtEl>
                                          <p:spTgt spid="5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 calcmode="lin" valueType="num">
                                      <p:cBhvr>
                                        <p:cTn id="11" dur="250" fill="hold"/>
                                        <p:tgtEl>
                                          <p:spTgt spid="119"/>
                                        </p:tgtEl>
                                        <p:attrNameLst>
                                          <p:attrName>ppt_w</p:attrName>
                                        </p:attrNameLst>
                                      </p:cBhvr>
                                      <p:tavLst>
                                        <p:tav tm="0">
                                          <p:val>
                                            <p:fltVal val="0"/>
                                          </p:val>
                                        </p:tav>
                                        <p:tav tm="100000">
                                          <p:val>
                                            <p:strVal val="#ppt_w"/>
                                          </p:val>
                                        </p:tav>
                                      </p:tavLst>
                                    </p:anim>
                                    <p:anim calcmode="lin" valueType="num">
                                      <p:cBhvr>
                                        <p:cTn id="12" dur="250" fill="hold"/>
                                        <p:tgtEl>
                                          <p:spTgt spid="11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2" accel="50000" decel="50000" fill="hold" grpId="0"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1+#ppt_w/2"/>
                                          </p:val>
                                        </p:tav>
                                        <p:tav tm="100000">
                                          <p:val>
                                            <p:strVal val="#ppt_x"/>
                                          </p:val>
                                        </p:tav>
                                      </p:tavLst>
                                    </p:anim>
                                    <p:anim calcmode="lin" valueType="num">
                                      <p:cBhvr additive="base">
                                        <p:cTn id="17" dur="500" fill="hold"/>
                                        <p:tgtEl>
                                          <p:spTgt spid="12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16"/>
                                        </p:tgtEl>
                                        <p:attrNameLst>
                                          <p:attrName>style.visibility</p:attrName>
                                        </p:attrNameLst>
                                      </p:cBhvr>
                                      <p:to>
                                        <p:strVal val="visible"/>
                                      </p:to>
                                    </p:set>
                                    <p:anim calcmode="lin" valueType="num">
                                      <p:cBhvr>
                                        <p:cTn id="21" dur="500" fill="hold"/>
                                        <p:tgtEl>
                                          <p:spTgt spid="116"/>
                                        </p:tgtEl>
                                        <p:attrNameLst>
                                          <p:attrName>ppt_w</p:attrName>
                                        </p:attrNameLst>
                                      </p:cBhvr>
                                      <p:tavLst>
                                        <p:tav tm="0">
                                          <p:val>
                                            <p:fltVal val="0"/>
                                          </p:val>
                                        </p:tav>
                                        <p:tav tm="100000">
                                          <p:val>
                                            <p:strVal val="#ppt_w"/>
                                          </p:val>
                                        </p:tav>
                                      </p:tavLst>
                                    </p:anim>
                                    <p:anim calcmode="lin" valueType="num">
                                      <p:cBhvr>
                                        <p:cTn id="22" dur="500" fill="hold"/>
                                        <p:tgtEl>
                                          <p:spTgt spid="11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18" presetClass="entr" presetSubtype="9" fill="hold" nodeType="after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strips(upLeft)">
                                      <p:cBhvr>
                                        <p:cTn id="26" dur="500"/>
                                        <p:tgtEl>
                                          <p:spTgt spid="11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125"/>
                                        </p:tgtEl>
                                        <p:attrNameLst>
                                          <p:attrName>style.visibility</p:attrName>
                                        </p:attrNameLst>
                                      </p:cBhvr>
                                      <p:to>
                                        <p:strVal val="visible"/>
                                      </p:to>
                                    </p:set>
                                    <p:anim calcmode="lin" valueType="num">
                                      <p:cBhvr additive="base">
                                        <p:cTn id="30" dur="500" fill="hold"/>
                                        <p:tgtEl>
                                          <p:spTgt spid="125"/>
                                        </p:tgtEl>
                                        <p:attrNameLst>
                                          <p:attrName>ppt_x</p:attrName>
                                        </p:attrNameLst>
                                      </p:cBhvr>
                                      <p:tavLst>
                                        <p:tav tm="0">
                                          <p:val>
                                            <p:strVal val="0-#ppt_w/2"/>
                                          </p:val>
                                        </p:tav>
                                        <p:tav tm="100000">
                                          <p:val>
                                            <p:strVal val="#ppt_x"/>
                                          </p:val>
                                        </p:tav>
                                      </p:tavLst>
                                    </p:anim>
                                    <p:anim calcmode="lin" valueType="num">
                                      <p:cBhvr additive="base">
                                        <p:cTn id="31" dur="500" fill="hold"/>
                                        <p:tgtEl>
                                          <p:spTgt spid="125"/>
                                        </p:tgtEl>
                                        <p:attrNameLst>
                                          <p:attrName>ppt_y</p:attrName>
                                        </p:attrNameLst>
                                      </p:cBhvr>
                                      <p:tavLst>
                                        <p:tav tm="0">
                                          <p:val>
                                            <p:strVal val="#ppt_y"/>
                                          </p:val>
                                        </p:tav>
                                        <p:tav tm="100000">
                                          <p:val>
                                            <p:strVal val="#ppt_y"/>
                                          </p:val>
                                        </p:tav>
                                      </p:tavLst>
                                    </p:anim>
                                  </p:childTnLst>
                                </p:cTn>
                              </p:par>
                              <p:par>
                                <p:cTn id="32" presetID="2" presetClass="entr" presetSubtype="8" accel="50000" decel="50000" fill="hold" grpId="0" nodeType="withEffect">
                                  <p:stCondLst>
                                    <p:cond delay="0"/>
                                  </p:stCondLst>
                                  <p:childTnLst>
                                    <p:set>
                                      <p:cBhvr>
                                        <p:cTn id="33" dur="1" fill="hold">
                                          <p:stCondLst>
                                            <p:cond delay="0"/>
                                          </p:stCondLst>
                                        </p:cTn>
                                        <p:tgtEl>
                                          <p:spTgt spid="126"/>
                                        </p:tgtEl>
                                        <p:attrNameLst>
                                          <p:attrName>style.visibility</p:attrName>
                                        </p:attrNameLst>
                                      </p:cBhvr>
                                      <p:to>
                                        <p:strVal val="visible"/>
                                      </p:to>
                                    </p:set>
                                    <p:anim calcmode="lin" valueType="num">
                                      <p:cBhvr additive="base">
                                        <p:cTn id="34" dur="500" fill="hold"/>
                                        <p:tgtEl>
                                          <p:spTgt spid="126"/>
                                        </p:tgtEl>
                                        <p:attrNameLst>
                                          <p:attrName>ppt_x</p:attrName>
                                        </p:attrNameLst>
                                      </p:cBhvr>
                                      <p:tavLst>
                                        <p:tav tm="0">
                                          <p:val>
                                            <p:strVal val="0-#ppt_w/2"/>
                                          </p:val>
                                        </p:tav>
                                        <p:tav tm="100000">
                                          <p:val>
                                            <p:strVal val="#ppt_x"/>
                                          </p:val>
                                        </p:tav>
                                      </p:tavLst>
                                    </p:anim>
                                    <p:anim calcmode="lin" valueType="num">
                                      <p:cBhvr additive="base">
                                        <p:cTn id="35" dur="500" fill="hold"/>
                                        <p:tgtEl>
                                          <p:spTgt spid="12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8" presetClass="entr" presetSubtype="12"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strips(downLeft)">
                                      <p:cBhvr>
                                        <p:cTn id="39" dur="500"/>
                                        <p:tgtEl>
                                          <p:spTgt spid="52"/>
                                        </p:tgtEl>
                                      </p:cBhvr>
                                    </p:animEffect>
                                  </p:childTnLst>
                                </p:cTn>
                              </p:par>
                            </p:childTnLst>
                          </p:cTn>
                        </p:par>
                        <p:par>
                          <p:cTn id="40" fill="hold">
                            <p:stCondLst>
                              <p:cond delay="3500"/>
                            </p:stCondLst>
                            <p:childTnLst>
                              <p:par>
                                <p:cTn id="41" presetID="23" presetClass="entr" presetSubtype="16"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p:cTn id="43" dur="250" fill="hold"/>
                                        <p:tgtEl>
                                          <p:spTgt spid="120"/>
                                        </p:tgtEl>
                                        <p:attrNameLst>
                                          <p:attrName>ppt_w</p:attrName>
                                        </p:attrNameLst>
                                      </p:cBhvr>
                                      <p:tavLst>
                                        <p:tav tm="0">
                                          <p:val>
                                            <p:fltVal val="0"/>
                                          </p:val>
                                        </p:tav>
                                        <p:tav tm="100000">
                                          <p:val>
                                            <p:strVal val="#ppt_w"/>
                                          </p:val>
                                        </p:tav>
                                      </p:tavLst>
                                    </p:anim>
                                    <p:anim calcmode="lin" valueType="num">
                                      <p:cBhvr>
                                        <p:cTn id="44" dur="250" fill="hold"/>
                                        <p:tgtEl>
                                          <p:spTgt spid="120"/>
                                        </p:tgtEl>
                                        <p:attrNameLst>
                                          <p:attrName>ppt_h</p:attrName>
                                        </p:attrNameLst>
                                      </p:cBhvr>
                                      <p:tavLst>
                                        <p:tav tm="0">
                                          <p:val>
                                            <p:fltVal val="0"/>
                                          </p:val>
                                        </p:tav>
                                        <p:tav tm="100000">
                                          <p:val>
                                            <p:strVal val="#ppt_h"/>
                                          </p:val>
                                        </p:tav>
                                      </p:tavLst>
                                    </p:anim>
                                  </p:childTnLst>
                                </p:cTn>
                              </p:par>
                            </p:childTnLst>
                          </p:cTn>
                        </p:par>
                        <p:par>
                          <p:cTn id="45" fill="hold">
                            <p:stCondLst>
                              <p:cond delay="4000"/>
                            </p:stCondLst>
                            <p:childTnLst>
                              <p:par>
                                <p:cTn id="46" presetID="2" presetClass="entr" presetSubtype="2" accel="50000" decel="50000"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 calcmode="lin" valueType="num">
                                      <p:cBhvr additive="base">
                                        <p:cTn id="48" dur="500" fill="hold"/>
                                        <p:tgtEl>
                                          <p:spTgt spid="123"/>
                                        </p:tgtEl>
                                        <p:attrNameLst>
                                          <p:attrName>ppt_x</p:attrName>
                                        </p:attrNameLst>
                                      </p:cBhvr>
                                      <p:tavLst>
                                        <p:tav tm="0">
                                          <p:val>
                                            <p:strVal val="1+#ppt_w/2"/>
                                          </p:val>
                                        </p:tav>
                                        <p:tav tm="100000">
                                          <p:val>
                                            <p:strVal val="#ppt_x"/>
                                          </p:val>
                                        </p:tav>
                                      </p:tavLst>
                                    </p:anim>
                                    <p:anim calcmode="lin" valueType="num">
                                      <p:cBhvr additive="base">
                                        <p:cTn id="49" dur="500" fill="hold"/>
                                        <p:tgtEl>
                                          <p:spTgt spid="123"/>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3" presetClass="entr" presetSubtype="16"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p:cTn id="53" dur="500" fill="hold"/>
                                        <p:tgtEl>
                                          <p:spTgt spid="117"/>
                                        </p:tgtEl>
                                        <p:attrNameLst>
                                          <p:attrName>ppt_w</p:attrName>
                                        </p:attrNameLst>
                                      </p:cBhvr>
                                      <p:tavLst>
                                        <p:tav tm="0">
                                          <p:val>
                                            <p:fltVal val="0"/>
                                          </p:val>
                                        </p:tav>
                                        <p:tav tm="100000">
                                          <p:val>
                                            <p:strVal val="#ppt_w"/>
                                          </p:val>
                                        </p:tav>
                                      </p:tavLst>
                                    </p:anim>
                                    <p:anim calcmode="lin" valueType="num">
                                      <p:cBhvr>
                                        <p:cTn id="54" dur="500" fill="hold"/>
                                        <p:tgtEl>
                                          <p:spTgt spid="117"/>
                                        </p:tgtEl>
                                        <p:attrNameLst>
                                          <p:attrName>ppt_h</p:attrName>
                                        </p:attrNameLst>
                                      </p:cBhvr>
                                      <p:tavLst>
                                        <p:tav tm="0">
                                          <p:val>
                                            <p:fltVal val="0"/>
                                          </p:val>
                                        </p:tav>
                                        <p:tav tm="100000">
                                          <p:val>
                                            <p:strVal val="#ppt_h"/>
                                          </p:val>
                                        </p:tav>
                                      </p:tavLst>
                                    </p:anim>
                                  </p:childTnLst>
                                </p:cTn>
                              </p:par>
                            </p:childTnLst>
                          </p:cTn>
                        </p:par>
                        <p:par>
                          <p:cTn id="55" fill="hold">
                            <p:stCondLst>
                              <p:cond delay="5000"/>
                            </p:stCondLst>
                            <p:childTnLst>
                              <p:par>
                                <p:cTn id="56" presetID="18" presetClass="entr" presetSubtype="12" fill="hold"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strips(downLeft)">
                                      <p:cBhvr>
                                        <p:cTn id="58" dur="300"/>
                                        <p:tgtEl>
                                          <p:spTgt spid="60"/>
                                        </p:tgtEl>
                                      </p:cBhvr>
                                    </p:animEffect>
                                  </p:childTnLst>
                                </p:cTn>
                              </p:par>
                            </p:childTnLst>
                          </p:cTn>
                        </p:par>
                        <p:par>
                          <p:cTn id="59" fill="hold">
                            <p:stCondLst>
                              <p:cond delay="55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127"/>
                                        </p:tgtEl>
                                        <p:attrNameLst>
                                          <p:attrName>style.visibility</p:attrName>
                                        </p:attrNameLst>
                                      </p:cBhvr>
                                      <p:to>
                                        <p:strVal val="visible"/>
                                      </p:to>
                                    </p:set>
                                    <p:anim calcmode="lin" valueType="num">
                                      <p:cBhvr additive="base">
                                        <p:cTn id="62" dur="500" fill="hold"/>
                                        <p:tgtEl>
                                          <p:spTgt spid="127"/>
                                        </p:tgtEl>
                                        <p:attrNameLst>
                                          <p:attrName>ppt_x</p:attrName>
                                        </p:attrNameLst>
                                      </p:cBhvr>
                                      <p:tavLst>
                                        <p:tav tm="0">
                                          <p:val>
                                            <p:strVal val="0-#ppt_w/2"/>
                                          </p:val>
                                        </p:tav>
                                        <p:tav tm="100000">
                                          <p:val>
                                            <p:strVal val="#ppt_x"/>
                                          </p:val>
                                        </p:tav>
                                      </p:tavLst>
                                    </p:anim>
                                    <p:anim calcmode="lin" valueType="num">
                                      <p:cBhvr additive="base">
                                        <p:cTn id="63" dur="500" fill="hold"/>
                                        <p:tgtEl>
                                          <p:spTgt spid="127"/>
                                        </p:tgtEl>
                                        <p:attrNameLst>
                                          <p:attrName>ppt_y</p:attrName>
                                        </p:attrNameLst>
                                      </p:cBhvr>
                                      <p:tavLst>
                                        <p:tav tm="0">
                                          <p:val>
                                            <p:strVal val="#ppt_y"/>
                                          </p:val>
                                        </p:tav>
                                        <p:tav tm="100000">
                                          <p:val>
                                            <p:strVal val="#ppt_y"/>
                                          </p:val>
                                        </p:tav>
                                      </p:tavLst>
                                    </p:anim>
                                  </p:childTnLst>
                                </p:cTn>
                              </p:par>
                              <p:par>
                                <p:cTn id="64" presetID="2" presetClass="entr" presetSubtype="8" accel="50000" decel="50000" fill="hold" grpId="0" nodeType="withEffect">
                                  <p:stCondLst>
                                    <p:cond delay="0"/>
                                  </p:stCondLst>
                                  <p:childTnLst>
                                    <p:set>
                                      <p:cBhvr>
                                        <p:cTn id="65" dur="1" fill="hold">
                                          <p:stCondLst>
                                            <p:cond delay="0"/>
                                          </p:stCondLst>
                                        </p:cTn>
                                        <p:tgtEl>
                                          <p:spTgt spid="128"/>
                                        </p:tgtEl>
                                        <p:attrNameLst>
                                          <p:attrName>style.visibility</p:attrName>
                                        </p:attrNameLst>
                                      </p:cBhvr>
                                      <p:to>
                                        <p:strVal val="visible"/>
                                      </p:to>
                                    </p:set>
                                    <p:anim calcmode="lin" valueType="num">
                                      <p:cBhvr additive="base">
                                        <p:cTn id="66" dur="500" fill="hold"/>
                                        <p:tgtEl>
                                          <p:spTgt spid="128"/>
                                        </p:tgtEl>
                                        <p:attrNameLst>
                                          <p:attrName>ppt_x</p:attrName>
                                        </p:attrNameLst>
                                      </p:cBhvr>
                                      <p:tavLst>
                                        <p:tav tm="0">
                                          <p:val>
                                            <p:strVal val="0-#ppt_w/2"/>
                                          </p:val>
                                        </p:tav>
                                        <p:tav tm="100000">
                                          <p:val>
                                            <p:strVal val="#ppt_x"/>
                                          </p:val>
                                        </p:tav>
                                      </p:tavLst>
                                    </p:anim>
                                    <p:anim calcmode="lin" valueType="num">
                                      <p:cBhvr additive="base">
                                        <p:cTn id="67" dur="500" fill="hold"/>
                                        <p:tgtEl>
                                          <p:spTgt spid="12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8" presetClass="entr" presetSubtype="12"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strips(downLeft)">
                                      <p:cBhvr>
                                        <p:cTn id="71" dur="500"/>
                                        <p:tgtEl>
                                          <p:spTgt spid="43"/>
                                        </p:tgtEl>
                                      </p:cBhvr>
                                    </p:animEffect>
                                  </p:childTnLst>
                                </p:cTn>
                              </p:par>
                            </p:childTnLst>
                          </p:cTn>
                        </p:par>
                        <p:par>
                          <p:cTn id="72" fill="hold">
                            <p:stCondLst>
                              <p:cond delay="6500"/>
                            </p:stCondLst>
                            <p:childTnLst>
                              <p:par>
                                <p:cTn id="73" presetID="23" presetClass="entr" presetSubtype="16" fill="hold" grpId="0" nodeType="afterEffect">
                                  <p:stCondLst>
                                    <p:cond delay="0"/>
                                  </p:stCondLst>
                                  <p:childTnLst>
                                    <p:set>
                                      <p:cBhvr>
                                        <p:cTn id="74" dur="1" fill="hold">
                                          <p:stCondLst>
                                            <p:cond delay="0"/>
                                          </p:stCondLst>
                                        </p:cTn>
                                        <p:tgtEl>
                                          <p:spTgt spid="121"/>
                                        </p:tgtEl>
                                        <p:attrNameLst>
                                          <p:attrName>style.visibility</p:attrName>
                                        </p:attrNameLst>
                                      </p:cBhvr>
                                      <p:to>
                                        <p:strVal val="visible"/>
                                      </p:to>
                                    </p:set>
                                    <p:anim calcmode="lin" valueType="num">
                                      <p:cBhvr>
                                        <p:cTn id="75" dur="250" fill="hold"/>
                                        <p:tgtEl>
                                          <p:spTgt spid="121"/>
                                        </p:tgtEl>
                                        <p:attrNameLst>
                                          <p:attrName>ppt_w</p:attrName>
                                        </p:attrNameLst>
                                      </p:cBhvr>
                                      <p:tavLst>
                                        <p:tav tm="0">
                                          <p:val>
                                            <p:fltVal val="0"/>
                                          </p:val>
                                        </p:tav>
                                        <p:tav tm="100000">
                                          <p:val>
                                            <p:strVal val="#ppt_w"/>
                                          </p:val>
                                        </p:tav>
                                      </p:tavLst>
                                    </p:anim>
                                    <p:anim calcmode="lin" valueType="num">
                                      <p:cBhvr>
                                        <p:cTn id="76" dur="250" fill="hold"/>
                                        <p:tgtEl>
                                          <p:spTgt spid="121"/>
                                        </p:tgtEl>
                                        <p:attrNameLst>
                                          <p:attrName>ppt_h</p:attrName>
                                        </p:attrNameLst>
                                      </p:cBhvr>
                                      <p:tavLst>
                                        <p:tav tm="0">
                                          <p:val>
                                            <p:fltVal val="0"/>
                                          </p:val>
                                        </p:tav>
                                        <p:tav tm="100000">
                                          <p:val>
                                            <p:strVal val="#ppt_h"/>
                                          </p:val>
                                        </p:tav>
                                      </p:tavLst>
                                    </p:anim>
                                  </p:childTnLst>
                                </p:cTn>
                              </p:par>
                            </p:childTnLst>
                          </p:cTn>
                        </p:par>
                        <p:par>
                          <p:cTn id="77" fill="hold">
                            <p:stCondLst>
                              <p:cond delay="7000"/>
                            </p:stCondLst>
                            <p:childTnLst>
                              <p:par>
                                <p:cTn id="78" presetID="2" presetClass="entr" presetSubtype="2" accel="50000" decel="50000" fill="hold" grpId="0" nodeType="afterEffect">
                                  <p:stCondLst>
                                    <p:cond delay="0"/>
                                  </p:stCondLst>
                                  <p:childTnLst>
                                    <p:set>
                                      <p:cBhvr>
                                        <p:cTn id="79" dur="1" fill="hold">
                                          <p:stCondLst>
                                            <p:cond delay="0"/>
                                          </p:stCondLst>
                                        </p:cTn>
                                        <p:tgtEl>
                                          <p:spTgt spid="124"/>
                                        </p:tgtEl>
                                        <p:attrNameLst>
                                          <p:attrName>style.visibility</p:attrName>
                                        </p:attrNameLst>
                                      </p:cBhvr>
                                      <p:to>
                                        <p:strVal val="visible"/>
                                      </p:to>
                                    </p:set>
                                    <p:anim calcmode="lin" valueType="num">
                                      <p:cBhvr additive="base">
                                        <p:cTn id="80" dur="500" fill="hold"/>
                                        <p:tgtEl>
                                          <p:spTgt spid="124"/>
                                        </p:tgtEl>
                                        <p:attrNameLst>
                                          <p:attrName>ppt_x</p:attrName>
                                        </p:attrNameLst>
                                      </p:cBhvr>
                                      <p:tavLst>
                                        <p:tav tm="0">
                                          <p:val>
                                            <p:strVal val="1+#ppt_w/2"/>
                                          </p:val>
                                        </p:tav>
                                        <p:tav tm="100000">
                                          <p:val>
                                            <p:strVal val="#ppt_x"/>
                                          </p:val>
                                        </p:tav>
                                      </p:tavLst>
                                    </p:anim>
                                    <p:anim calcmode="lin" valueType="num">
                                      <p:cBhvr additive="base">
                                        <p:cTn id="81" dur="500" fill="hold"/>
                                        <p:tgtEl>
                                          <p:spTgt spid="124"/>
                                        </p:tgtEl>
                                        <p:attrNameLst>
                                          <p:attrName>ppt_y</p:attrName>
                                        </p:attrNameLst>
                                      </p:cBhvr>
                                      <p:tavLst>
                                        <p:tav tm="0">
                                          <p:val>
                                            <p:strVal val="#ppt_y"/>
                                          </p:val>
                                        </p:tav>
                                        <p:tav tm="100000">
                                          <p:val>
                                            <p:strVal val="#ppt_y"/>
                                          </p:val>
                                        </p:tav>
                                      </p:tavLst>
                                    </p:anim>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 calcmode="lin" valueType="num">
                                      <p:cBhvr>
                                        <p:cTn id="85" dur="500" fill="hold"/>
                                        <p:tgtEl>
                                          <p:spTgt spid="118"/>
                                        </p:tgtEl>
                                        <p:attrNameLst>
                                          <p:attrName>ppt_w</p:attrName>
                                        </p:attrNameLst>
                                      </p:cBhvr>
                                      <p:tavLst>
                                        <p:tav tm="0">
                                          <p:val>
                                            <p:fltVal val="0"/>
                                          </p:val>
                                        </p:tav>
                                        <p:tav tm="100000">
                                          <p:val>
                                            <p:strVal val="#ppt_w"/>
                                          </p:val>
                                        </p:tav>
                                      </p:tavLst>
                                    </p:anim>
                                    <p:anim calcmode="lin" valueType="num">
                                      <p:cBhvr>
                                        <p:cTn id="86" dur="500" fill="hold"/>
                                        <p:tgtEl>
                                          <p:spTgt spid="118"/>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18" presetClass="entr" presetSubtype="12" fill="hold" nodeType="afterEffect">
                                  <p:stCondLst>
                                    <p:cond delay="0"/>
                                  </p:stCondLst>
                                  <p:childTnLst>
                                    <p:set>
                                      <p:cBhvr>
                                        <p:cTn id="89" dur="1" fill="hold">
                                          <p:stCondLst>
                                            <p:cond delay="0"/>
                                          </p:stCondLst>
                                        </p:cTn>
                                        <p:tgtEl>
                                          <p:spTgt spid="115"/>
                                        </p:tgtEl>
                                        <p:attrNameLst>
                                          <p:attrName>style.visibility</p:attrName>
                                        </p:attrNameLst>
                                      </p:cBhvr>
                                      <p:to>
                                        <p:strVal val="visible"/>
                                      </p:to>
                                    </p:set>
                                    <p:animEffect transition="in" filter="strips(downLeft)">
                                      <p:cBhvr>
                                        <p:cTn id="90" dur="500"/>
                                        <p:tgtEl>
                                          <p:spTgt spid="115"/>
                                        </p:tgtEl>
                                      </p:cBhvr>
                                    </p:animEffect>
                                  </p:childTnLst>
                                </p:cTn>
                              </p:par>
                            </p:childTnLst>
                          </p:cTn>
                        </p:par>
                        <p:par>
                          <p:cTn id="91" fill="hold">
                            <p:stCondLst>
                              <p:cond delay="8500"/>
                            </p:stCondLst>
                            <p:childTnLst>
                              <p:par>
                                <p:cTn id="92" presetID="2" presetClass="entr" presetSubtype="8" accel="50000" decel="50000" fill="hold" grpId="0" nodeType="afterEffect">
                                  <p:stCondLst>
                                    <p:cond delay="0"/>
                                  </p:stCondLst>
                                  <p:childTnLst>
                                    <p:set>
                                      <p:cBhvr>
                                        <p:cTn id="93" dur="1" fill="hold">
                                          <p:stCondLst>
                                            <p:cond delay="0"/>
                                          </p:stCondLst>
                                        </p:cTn>
                                        <p:tgtEl>
                                          <p:spTgt spid="129"/>
                                        </p:tgtEl>
                                        <p:attrNameLst>
                                          <p:attrName>style.visibility</p:attrName>
                                        </p:attrNameLst>
                                      </p:cBhvr>
                                      <p:to>
                                        <p:strVal val="visible"/>
                                      </p:to>
                                    </p:set>
                                    <p:anim calcmode="lin" valueType="num">
                                      <p:cBhvr additive="base">
                                        <p:cTn id="94" dur="500" fill="hold"/>
                                        <p:tgtEl>
                                          <p:spTgt spid="129"/>
                                        </p:tgtEl>
                                        <p:attrNameLst>
                                          <p:attrName>ppt_x</p:attrName>
                                        </p:attrNameLst>
                                      </p:cBhvr>
                                      <p:tavLst>
                                        <p:tav tm="0">
                                          <p:val>
                                            <p:strVal val="0-#ppt_w/2"/>
                                          </p:val>
                                        </p:tav>
                                        <p:tav tm="100000">
                                          <p:val>
                                            <p:strVal val="#ppt_x"/>
                                          </p:val>
                                        </p:tav>
                                      </p:tavLst>
                                    </p:anim>
                                    <p:anim calcmode="lin" valueType="num">
                                      <p:cBhvr additive="base">
                                        <p:cTn id="95" dur="500" fill="hold"/>
                                        <p:tgtEl>
                                          <p:spTgt spid="129"/>
                                        </p:tgtEl>
                                        <p:attrNameLst>
                                          <p:attrName>ppt_y</p:attrName>
                                        </p:attrNameLst>
                                      </p:cBhvr>
                                      <p:tavLst>
                                        <p:tav tm="0">
                                          <p:val>
                                            <p:strVal val="#ppt_y"/>
                                          </p:val>
                                        </p:tav>
                                        <p:tav tm="100000">
                                          <p:val>
                                            <p:strVal val="#ppt_y"/>
                                          </p:val>
                                        </p:tav>
                                      </p:tavLst>
                                    </p:anim>
                                  </p:childTnLst>
                                </p:cTn>
                              </p:par>
                              <p:par>
                                <p:cTn id="96" presetID="2" presetClass="entr" presetSubtype="8" accel="50000" decel="50000" fill="hold" grpId="0" nodeType="withEffect">
                                  <p:stCondLst>
                                    <p:cond delay="0"/>
                                  </p:stCondLst>
                                  <p:childTnLst>
                                    <p:set>
                                      <p:cBhvr>
                                        <p:cTn id="97" dur="1" fill="hold">
                                          <p:stCondLst>
                                            <p:cond delay="0"/>
                                          </p:stCondLst>
                                        </p:cTn>
                                        <p:tgtEl>
                                          <p:spTgt spid="130"/>
                                        </p:tgtEl>
                                        <p:attrNameLst>
                                          <p:attrName>style.visibility</p:attrName>
                                        </p:attrNameLst>
                                      </p:cBhvr>
                                      <p:to>
                                        <p:strVal val="visible"/>
                                      </p:to>
                                    </p:set>
                                    <p:anim calcmode="lin" valueType="num">
                                      <p:cBhvr additive="base">
                                        <p:cTn id="98" dur="500" fill="hold"/>
                                        <p:tgtEl>
                                          <p:spTgt spid="130"/>
                                        </p:tgtEl>
                                        <p:attrNameLst>
                                          <p:attrName>ppt_x</p:attrName>
                                        </p:attrNameLst>
                                      </p:cBhvr>
                                      <p:tavLst>
                                        <p:tav tm="0">
                                          <p:val>
                                            <p:strVal val="0-#ppt_w/2"/>
                                          </p:val>
                                        </p:tav>
                                        <p:tav tm="100000">
                                          <p:val>
                                            <p:strVal val="#ppt_x"/>
                                          </p:val>
                                        </p:tav>
                                      </p:tavLst>
                                    </p:anim>
                                    <p:anim calcmode="lin" valueType="num">
                                      <p:cBhvr additive="base">
                                        <p:cTn id="99" dur="500" fill="hold"/>
                                        <p:tgtEl>
                                          <p:spTgt spid="130"/>
                                        </p:tgtEl>
                                        <p:attrNameLst>
                                          <p:attrName>ppt_y</p:attrName>
                                        </p:attrNameLst>
                                      </p:cBhvr>
                                      <p:tavLst>
                                        <p:tav tm="0">
                                          <p:val>
                                            <p:strVal val="#ppt_y"/>
                                          </p:val>
                                        </p:tav>
                                        <p:tav tm="100000">
                                          <p:val>
                                            <p:strVal val="#ppt_y"/>
                                          </p:val>
                                        </p:tav>
                                      </p:tavLst>
                                    </p:anim>
                                  </p:childTnLst>
                                </p:cTn>
                              </p:par>
                            </p:childTnLst>
                          </p:cTn>
                        </p:par>
                        <p:par>
                          <p:cTn id="100" fill="hold">
                            <p:stCondLst>
                              <p:cond delay="9000"/>
                            </p:stCondLst>
                            <p:childTnLst>
                              <p:par>
                                <p:cTn id="101" presetID="18" presetClass="entr" presetSubtype="3" fill="hold" nodeType="after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strips(upRight)">
                                      <p:cBhvr>
                                        <p:cTn id="103" dur="500"/>
                                        <p:tgtEl>
                                          <p:spTgt spid="76"/>
                                        </p:tgtEl>
                                      </p:cBhvr>
                                    </p:animEffect>
                                  </p:childTnLst>
                                </p:cTn>
                              </p:par>
                            </p:childTnLst>
                          </p:cTn>
                        </p:par>
                        <p:par>
                          <p:cTn id="104" fill="hold">
                            <p:stCondLst>
                              <p:cond delay="9500"/>
                            </p:stCondLst>
                            <p:childTnLst>
                              <p:par>
                                <p:cTn id="105" presetID="53" presetClass="entr" presetSubtype="16" fill="hold" grpId="0" nodeType="afterEffect">
                                  <p:stCondLst>
                                    <p:cond delay="0"/>
                                  </p:stCondLst>
                                  <p:childTnLst>
                                    <p:set>
                                      <p:cBhvr>
                                        <p:cTn id="106" dur="1" fill="hold">
                                          <p:stCondLst>
                                            <p:cond delay="0"/>
                                          </p:stCondLst>
                                        </p:cTn>
                                        <p:tgtEl>
                                          <p:spTgt spid="131"/>
                                        </p:tgtEl>
                                        <p:attrNameLst>
                                          <p:attrName>style.visibility</p:attrName>
                                        </p:attrNameLst>
                                      </p:cBhvr>
                                      <p:to>
                                        <p:strVal val="visible"/>
                                      </p:to>
                                    </p:set>
                                    <p:anim calcmode="lin" valueType="num">
                                      <p:cBhvr>
                                        <p:cTn id="107" dur="500" fill="hold"/>
                                        <p:tgtEl>
                                          <p:spTgt spid="131"/>
                                        </p:tgtEl>
                                        <p:attrNameLst>
                                          <p:attrName>ppt_w</p:attrName>
                                        </p:attrNameLst>
                                      </p:cBhvr>
                                      <p:tavLst>
                                        <p:tav tm="0">
                                          <p:val>
                                            <p:fltVal val="0"/>
                                          </p:val>
                                        </p:tav>
                                        <p:tav tm="100000">
                                          <p:val>
                                            <p:strVal val="#ppt_w"/>
                                          </p:val>
                                        </p:tav>
                                      </p:tavLst>
                                    </p:anim>
                                    <p:anim calcmode="lin" valueType="num">
                                      <p:cBhvr>
                                        <p:cTn id="108" dur="500" fill="hold"/>
                                        <p:tgtEl>
                                          <p:spTgt spid="131"/>
                                        </p:tgtEl>
                                        <p:attrNameLst>
                                          <p:attrName>ppt_h</p:attrName>
                                        </p:attrNameLst>
                                      </p:cBhvr>
                                      <p:tavLst>
                                        <p:tav tm="0">
                                          <p:val>
                                            <p:fltVal val="0"/>
                                          </p:val>
                                        </p:tav>
                                        <p:tav tm="100000">
                                          <p:val>
                                            <p:strVal val="#ppt_h"/>
                                          </p:val>
                                        </p:tav>
                                      </p:tavLst>
                                    </p:anim>
                                    <p:animEffect transition="in" filter="fade">
                                      <p:cBhvr>
                                        <p:cTn id="10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zh-CN" altLang="en-US" dirty="0"/>
          </a:p>
        </p:txBody>
      </p:sp>
      <p:grpSp>
        <p:nvGrpSpPr>
          <p:cNvPr id="4097" name="Группа 4"/>
          <p:cNvGrpSpPr/>
          <p:nvPr/>
        </p:nvGrpSpPr>
        <p:grpSpPr>
          <a:xfrm>
            <a:off x="793750" y="1008380"/>
            <a:ext cx="10649585" cy="4834042"/>
            <a:chOff x="1669834" y="1933211"/>
            <a:chExt cx="21067947" cy="9563646"/>
          </a:xfrm>
        </p:grpSpPr>
        <p:sp>
          <p:nvSpPr>
            <p:cNvPr id="4148" name="Line 51"/>
            <p:cNvSpPr/>
            <p:nvPr/>
          </p:nvSpPr>
          <p:spPr>
            <a:xfrm flipV="1">
              <a:off x="8993008" y="1933211"/>
              <a:ext cx="13713880" cy="1"/>
            </a:xfrm>
            <a:prstGeom prst="line">
              <a:avLst/>
            </a:prstGeom>
            <a:ln w="12700" cap="flat" cmpd="sng">
              <a:solidFill>
                <a:srgbClr val="A7A7A7"/>
              </a:solidFill>
              <a:prstDash val="solid"/>
              <a:headEnd type="none" w="med" len="med"/>
              <a:tailEnd type="none" w="med" len="med"/>
            </a:ln>
          </p:spPr>
        </p:sp>
        <p:grpSp>
          <p:nvGrpSpPr>
            <p:cNvPr id="4099" name="Группа 3"/>
            <p:cNvGrpSpPr/>
            <p:nvPr/>
          </p:nvGrpSpPr>
          <p:grpSpPr>
            <a:xfrm>
              <a:off x="1669834" y="3181164"/>
              <a:ext cx="21067947" cy="8315693"/>
              <a:chOff x="1669834" y="3181164"/>
              <a:chExt cx="21067947" cy="8315693"/>
            </a:xfrm>
          </p:grpSpPr>
          <p:grpSp>
            <p:nvGrpSpPr>
              <p:cNvPr id="4100" name="Group 36"/>
              <p:cNvGrpSpPr/>
              <p:nvPr/>
            </p:nvGrpSpPr>
            <p:grpSpPr>
              <a:xfrm>
                <a:off x="1669834" y="9350157"/>
                <a:ext cx="21067947" cy="2146700"/>
                <a:chOff x="0" y="0"/>
                <a:chExt cx="21068271" cy="2146776"/>
              </a:xfrm>
            </p:grpSpPr>
            <p:grpSp>
              <p:nvGrpSpPr>
                <p:cNvPr id="4135" name="Group 37"/>
                <p:cNvGrpSpPr/>
                <p:nvPr/>
              </p:nvGrpSpPr>
              <p:grpSpPr>
                <a:xfrm>
                  <a:off x="0" y="0"/>
                  <a:ext cx="4771634" cy="2146776"/>
                  <a:chOff x="0" y="0"/>
                  <a:chExt cx="4771634" cy="2146776"/>
                </a:xfrm>
              </p:grpSpPr>
              <p:sp>
                <p:nvSpPr>
                  <p:cNvPr id="4145" name="Text Box 38" descr="Rectangle 111"/>
                  <p:cNvSpPr txBox="1"/>
                  <p:nvPr/>
                </p:nvSpPr>
                <p:spPr>
                  <a:xfrm>
                    <a:off x="5364" y="733410"/>
                    <a:ext cx="4766270" cy="1413366"/>
                  </a:xfrm>
                  <a:prstGeom prst="rect">
                    <a:avLst/>
                  </a:prstGeom>
                  <a:noFill/>
                  <a:ln w="12700">
                    <a:noFill/>
                  </a:ln>
                </p:spPr>
                <p:txBody>
                  <a:bodyPr lIns="45720" rIns="45720">
                    <a:spAutoFit/>
                  </a:bodyPr>
                  <a:p>
                    <a:pPr eaLnBrk="1">
                      <a:lnSpc>
                        <a:spcPct val="150000"/>
                      </a:lnSpc>
                    </a:pPr>
                    <a:r>
                      <a:rPr lang="ru-RU" altLang="ru-RU" sz="900">
                        <a:solidFill>
                          <a:srgbClr val="9B999C"/>
                        </a:solidFill>
                        <a:latin typeface="微软雅黑" panose="020B0503020204020204" pitchFamily="34" charset="-122"/>
                      </a:rPr>
                      <a:t>文字内容文字内容文字内容文字内容文字内容文字内容文字内容文字内容文字内容文字内容文字内容</a:t>
                    </a:r>
                    <a:endParaRPr lang="ru-RU" altLang="ru-RU" sz="900">
                      <a:solidFill>
                        <a:srgbClr val="9B999C"/>
                      </a:solidFill>
                      <a:latin typeface="微软雅黑" panose="020B0503020204020204" pitchFamily="34" charset="-122"/>
                    </a:endParaRPr>
                  </a:p>
                </p:txBody>
              </p:sp>
              <p:sp>
                <p:nvSpPr>
                  <p:cNvPr id="4146" name="Text Box 39" descr="Text Box 3"/>
                  <p:cNvSpPr txBox="1"/>
                  <p:nvPr/>
                </p:nvSpPr>
                <p:spPr>
                  <a:xfrm>
                    <a:off x="0" y="0"/>
                    <a:ext cx="513958" cy="484207"/>
                  </a:xfrm>
                  <a:prstGeom prst="rect">
                    <a:avLst/>
                  </a:prstGeom>
                  <a:noFill/>
                  <a:ln w="12700">
                    <a:noFill/>
                  </a:ln>
                </p:spPr>
                <p:txBody>
                  <a:bodyPr lIns="38100" tIns="38100" rIns="38100" bIns="38100">
                    <a:spAutoFit/>
                  </a:bodyPr>
                  <a:p>
                    <a:pPr eaLnBrk="1"/>
                    <a:r>
                      <a:rPr lang="ru-RU" altLang="ru-RU" sz="1200" b="1">
                        <a:latin typeface="微软雅黑" panose="020B0503020204020204" pitchFamily="34" charset="-122"/>
                      </a:rPr>
                      <a:t>A:</a:t>
                    </a:r>
                    <a:endParaRPr lang="ru-RU" altLang="ru-RU" sz="1200" b="1">
                      <a:latin typeface="微软雅黑" panose="020B0503020204020204" pitchFamily="34" charset="-122"/>
                    </a:endParaRPr>
                  </a:p>
                </p:txBody>
              </p:sp>
            </p:grpSp>
            <p:grpSp>
              <p:nvGrpSpPr>
                <p:cNvPr id="4136" name="Group 40"/>
                <p:cNvGrpSpPr/>
                <p:nvPr/>
              </p:nvGrpSpPr>
              <p:grpSpPr>
                <a:xfrm>
                  <a:off x="5432212" y="0"/>
                  <a:ext cx="4771634" cy="2146776"/>
                  <a:chOff x="0" y="0"/>
                  <a:chExt cx="4771634" cy="2146776"/>
                </a:xfrm>
              </p:grpSpPr>
              <p:sp>
                <p:nvSpPr>
                  <p:cNvPr id="4143" name="Text Box 41" descr="Rectangle 111"/>
                  <p:cNvSpPr txBox="1"/>
                  <p:nvPr/>
                </p:nvSpPr>
                <p:spPr>
                  <a:xfrm>
                    <a:off x="5364" y="733410"/>
                    <a:ext cx="4766270" cy="1413366"/>
                  </a:xfrm>
                  <a:prstGeom prst="rect">
                    <a:avLst/>
                  </a:prstGeom>
                  <a:noFill/>
                  <a:ln w="12700">
                    <a:noFill/>
                  </a:ln>
                </p:spPr>
                <p:txBody>
                  <a:bodyPr lIns="45720" rIns="45720">
                    <a:spAutoFit/>
                  </a:bodyPr>
                  <a:p>
                    <a:pPr eaLnBrk="1">
                      <a:lnSpc>
                        <a:spcPct val="150000"/>
                      </a:lnSpc>
                    </a:pPr>
                    <a:r>
                      <a:rPr lang="ru-RU" altLang="ru-RU" sz="900">
                        <a:solidFill>
                          <a:srgbClr val="9B999C"/>
                        </a:solidFill>
                        <a:latin typeface="微软雅黑" panose="020B0503020204020204" pitchFamily="34" charset="-122"/>
                      </a:rPr>
                      <a:t>文字内容文字内容文字内容文字内容文字内容文字内容文字内容文字内容文字内容文字内容文字内容</a:t>
                    </a:r>
                    <a:endParaRPr lang="ru-RU" altLang="ru-RU" sz="900">
                      <a:solidFill>
                        <a:srgbClr val="9B999C"/>
                      </a:solidFill>
                      <a:latin typeface="微软雅黑" panose="020B0503020204020204" pitchFamily="34" charset="-122"/>
                    </a:endParaRPr>
                  </a:p>
                </p:txBody>
              </p:sp>
              <p:sp>
                <p:nvSpPr>
                  <p:cNvPr id="4144" name="Text Box 42" descr="Text Box 3"/>
                  <p:cNvSpPr txBox="1"/>
                  <p:nvPr/>
                </p:nvSpPr>
                <p:spPr>
                  <a:xfrm>
                    <a:off x="0" y="0"/>
                    <a:ext cx="537981" cy="484207"/>
                  </a:xfrm>
                  <a:prstGeom prst="rect">
                    <a:avLst/>
                  </a:prstGeom>
                  <a:noFill/>
                  <a:ln w="12700">
                    <a:noFill/>
                  </a:ln>
                </p:spPr>
                <p:txBody>
                  <a:bodyPr lIns="38100" tIns="38100" rIns="38100" bIns="38100">
                    <a:spAutoFit/>
                  </a:bodyPr>
                  <a:p>
                    <a:pPr eaLnBrk="1"/>
                    <a:r>
                      <a:rPr lang="ru-RU" altLang="ru-RU" sz="1200" b="1">
                        <a:latin typeface="微软雅黑" panose="020B0503020204020204" pitchFamily="34" charset="-122"/>
                      </a:rPr>
                      <a:t>B:</a:t>
                    </a:r>
                    <a:endParaRPr lang="ru-RU" altLang="ru-RU" sz="1200" b="1">
                      <a:latin typeface="微软雅黑" panose="020B0503020204020204" pitchFamily="34" charset="-122"/>
                    </a:endParaRPr>
                  </a:p>
                </p:txBody>
              </p:sp>
            </p:grpSp>
            <p:grpSp>
              <p:nvGrpSpPr>
                <p:cNvPr id="4137" name="Group 43"/>
                <p:cNvGrpSpPr/>
                <p:nvPr/>
              </p:nvGrpSpPr>
              <p:grpSpPr>
                <a:xfrm>
                  <a:off x="10864425" y="0"/>
                  <a:ext cx="4771634" cy="2146776"/>
                  <a:chOff x="0" y="0"/>
                  <a:chExt cx="4771634" cy="2146776"/>
                </a:xfrm>
              </p:grpSpPr>
              <p:sp>
                <p:nvSpPr>
                  <p:cNvPr id="4141" name="Text Box 44" descr="Rectangle 111"/>
                  <p:cNvSpPr txBox="1"/>
                  <p:nvPr/>
                </p:nvSpPr>
                <p:spPr>
                  <a:xfrm>
                    <a:off x="5364" y="733410"/>
                    <a:ext cx="4766270" cy="1413366"/>
                  </a:xfrm>
                  <a:prstGeom prst="rect">
                    <a:avLst/>
                  </a:prstGeom>
                  <a:noFill/>
                  <a:ln w="12700">
                    <a:noFill/>
                  </a:ln>
                </p:spPr>
                <p:txBody>
                  <a:bodyPr lIns="45720" rIns="45720">
                    <a:spAutoFit/>
                  </a:bodyPr>
                  <a:p>
                    <a:pPr eaLnBrk="1">
                      <a:lnSpc>
                        <a:spcPct val="150000"/>
                      </a:lnSpc>
                    </a:pPr>
                    <a:r>
                      <a:rPr lang="ru-RU" altLang="ru-RU" sz="900">
                        <a:solidFill>
                          <a:srgbClr val="9B999C"/>
                        </a:solidFill>
                        <a:latin typeface="微软雅黑" panose="020B0503020204020204" pitchFamily="34" charset="-122"/>
                      </a:rPr>
                      <a:t>文字内容文字内容文字内容文字内容文字内容文字内容文字内容文字内容文字内容文字内容文字内容</a:t>
                    </a:r>
                    <a:endParaRPr lang="ru-RU" altLang="ru-RU" sz="900">
                      <a:solidFill>
                        <a:srgbClr val="9B999C"/>
                      </a:solidFill>
                      <a:latin typeface="微软雅黑" panose="020B0503020204020204" pitchFamily="34" charset="-122"/>
                    </a:endParaRPr>
                  </a:p>
                </p:txBody>
              </p:sp>
              <p:sp>
                <p:nvSpPr>
                  <p:cNvPr id="4142" name="Text Box 45" descr="Text Box 3"/>
                  <p:cNvSpPr txBox="1"/>
                  <p:nvPr/>
                </p:nvSpPr>
                <p:spPr>
                  <a:xfrm>
                    <a:off x="0" y="0"/>
                    <a:ext cx="515279" cy="484207"/>
                  </a:xfrm>
                  <a:prstGeom prst="rect">
                    <a:avLst/>
                  </a:prstGeom>
                  <a:noFill/>
                  <a:ln w="12700">
                    <a:noFill/>
                  </a:ln>
                </p:spPr>
                <p:txBody>
                  <a:bodyPr lIns="38100" tIns="38100" rIns="38100" bIns="38100">
                    <a:spAutoFit/>
                  </a:bodyPr>
                  <a:p>
                    <a:pPr eaLnBrk="1"/>
                    <a:r>
                      <a:rPr lang="ru-RU" altLang="ru-RU" sz="1200" b="1">
                        <a:latin typeface="微软雅黑" panose="020B0503020204020204" pitchFamily="34" charset="-122"/>
                      </a:rPr>
                      <a:t>C:</a:t>
                    </a:r>
                    <a:endParaRPr lang="ru-RU" altLang="ru-RU" sz="1200" b="1">
                      <a:latin typeface="微软雅黑" panose="020B0503020204020204" pitchFamily="34" charset="-122"/>
                    </a:endParaRPr>
                  </a:p>
                </p:txBody>
              </p:sp>
            </p:grpSp>
            <p:grpSp>
              <p:nvGrpSpPr>
                <p:cNvPr id="4138" name="Group 46"/>
                <p:cNvGrpSpPr/>
                <p:nvPr/>
              </p:nvGrpSpPr>
              <p:grpSpPr>
                <a:xfrm>
                  <a:off x="16296637" y="0"/>
                  <a:ext cx="4771634" cy="2146776"/>
                  <a:chOff x="0" y="0"/>
                  <a:chExt cx="4771634" cy="2146776"/>
                </a:xfrm>
              </p:grpSpPr>
              <p:sp>
                <p:nvSpPr>
                  <p:cNvPr id="4139" name="Text Box 47" descr="Rectangle 111"/>
                  <p:cNvSpPr txBox="1"/>
                  <p:nvPr/>
                </p:nvSpPr>
                <p:spPr>
                  <a:xfrm>
                    <a:off x="5364" y="733410"/>
                    <a:ext cx="4766270" cy="1413366"/>
                  </a:xfrm>
                  <a:prstGeom prst="rect">
                    <a:avLst/>
                  </a:prstGeom>
                  <a:noFill/>
                  <a:ln w="12700">
                    <a:noFill/>
                  </a:ln>
                </p:spPr>
                <p:txBody>
                  <a:bodyPr lIns="45720" rIns="45720">
                    <a:spAutoFit/>
                  </a:bodyPr>
                  <a:p>
                    <a:pPr eaLnBrk="1">
                      <a:lnSpc>
                        <a:spcPct val="150000"/>
                      </a:lnSpc>
                    </a:pPr>
                    <a:r>
                      <a:rPr lang="ru-RU" altLang="ru-RU" sz="900">
                        <a:solidFill>
                          <a:srgbClr val="9B999C"/>
                        </a:solidFill>
                        <a:latin typeface="微软雅黑" panose="020B0503020204020204" pitchFamily="34" charset="-122"/>
                      </a:rPr>
                      <a:t>文字内容文字内容文字内容文字内容文字内容文字内容文字内容文字内容文字内容文字内容文字内容</a:t>
                    </a:r>
                    <a:endParaRPr lang="ru-RU" altLang="ru-RU" sz="900">
                      <a:solidFill>
                        <a:srgbClr val="9B999C"/>
                      </a:solidFill>
                      <a:latin typeface="微软雅黑" panose="020B0503020204020204" pitchFamily="34" charset="-122"/>
                    </a:endParaRPr>
                  </a:p>
                </p:txBody>
              </p:sp>
              <p:sp>
                <p:nvSpPr>
                  <p:cNvPr id="4140" name="Text Box 48" descr="Text Box 3"/>
                  <p:cNvSpPr txBox="1"/>
                  <p:nvPr/>
                </p:nvSpPr>
                <p:spPr>
                  <a:xfrm>
                    <a:off x="0" y="0"/>
                    <a:ext cx="499965" cy="515093"/>
                  </a:xfrm>
                  <a:prstGeom prst="rect">
                    <a:avLst/>
                  </a:prstGeom>
                  <a:noFill/>
                  <a:ln w="12700">
                    <a:noFill/>
                  </a:ln>
                </p:spPr>
                <p:txBody>
                  <a:bodyPr lIns="38100" tIns="38100" rIns="38100" bIns="38100">
                    <a:spAutoFit/>
                  </a:bodyPr>
                  <a:p>
                    <a:pPr eaLnBrk="1"/>
                    <a:r>
                      <a:rPr lang="ru-RU" altLang="ru-RU" sz="1200" b="1">
                        <a:latin typeface="微软雅黑" panose="020B0503020204020204" pitchFamily="34" charset="-122"/>
                      </a:rPr>
                      <a:t>D:</a:t>
                    </a:r>
                    <a:endParaRPr lang="ru-RU" altLang="ru-RU" sz="1200" b="1">
                      <a:latin typeface="微软雅黑" panose="020B0503020204020204" pitchFamily="34" charset="-122"/>
                    </a:endParaRPr>
                  </a:p>
                </p:txBody>
              </p:sp>
            </p:grpSp>
          </p:grpSp>
          <p:grpSp>
            <p:nvGrpSpPr>
              <p:cNvPr id="4101" name="Группа 2"/>
              <p:cNvGrpSpPr/>
              <p:nvPr/>
            </p:nvGrpSpPr>
            <p:grpSpPr>
              <a:xfrm>
                <a:off x="1686515" y="3181164"/>
                <a:ext cx="21010649" cy="5362667"/>
                <a:chOff x="1686515" y="3181164"/>
                <a:chExt cx="21010649" cy="5362667"/>
              </a:xfrm>
            </p:grpSpPr>
            <p:sp>
              <p:nvSpPr>
                <p:cNvPr id="4102" name="AutoShape 3"/>
                <p:cNvSpPr/>
                <p:nvPr/>
              </p:nvSpPr>
              <p:spPr>
                <a:xfrm rot="10800000">
                  <a:off x="1686515" y="3181164"/>
                  <a:ext cx="4633210" cy="5362553"/>
                </a:xfrm>
                <a:custGeom>
                  <a:avLst/>
                  <a:gdLst/>
                  <a:ahLst/>
                  <a:cxnLst>
                    <a:cxn ang="0">
                      <a:pos x="524959349" y="698120297"/>
                    </a:cxn>
                    <a:cxn ang="0">
                      <a:pos x="524959349" y="698120297"/>
                    </a:cxn>
                    <a:cxn ang="0">
                      <a:pos x="524959349" y="698120297"/>
                    </a:cxn>
                    <a:cxn ang="0">
                      <a:pos x="524959349" y="698120297"/>
                    </a:cxn>
                  </a:cxnLst>
                  <a:pathLst>
                    <a:path w="20445" h="20595">
                      <a:moveTo>
                        <a:pt x="8612" y="0"/>
                      </a:moveTo>
                      <a:cubicBezTo>
                        <a:pt x="5584" y="0"/>
                        <a:pt x="2556" y="1005"/>
                        <a:pt x="246" y="3015"/>
                      </a:cubicBezTo>
                      <a:cubicBezTo>
                        <a:pt x="161" y="3089"/>
                        <a:pt x="82" y="3166"/>
                        <a:pt x="0" y="3242"/>
                      </a:cubicBezTo>
                      <a:cubicBezTo>
                        <a:pt x="4286" y="7202"/>
                        <a:pt x="4286" y="13391"/>
                        <a:pt x="0" y="17352"/>
                      </a:cubicBezTo>
                      <a:cubicBezTo>
                        <a:pt x="82" y="17427"/>
                        <a:pt x="161" y="17505"/>
                        <a:pt x="246" y="17578"/>
                      </a:cubicBezTo>
                      <a:cubicBezTo>
                        <a:pt x="4867" y="21600"/>
                        <a:pt x="12358" y="21600"/>
                        <a:pt x="16979" y="17578"/>
                      </a:cubicBezTo>
                      <a:cubicBezTo>
                        <a:pt x="21600" y="13557"/>
                        <a:pt x="21600" y="7037"/>
                        <a:pt x="16979" y="3015"/>
                      </a:cubicBezTo>
                      <a:cubicBezTo>
                        <a:pt x="14669" y="1005"/>
                        <a:pt x="11641" y="0"/>
                        <a:pt x="8612" y="0"/>
                      </a:cubicBezTo>
                      <a:close/>
                    </a:path>
                  </a:pathLst>
                </a:custGeom>
                <a:solidFill>
                  <a:srgbClr val="F86261">
                    <a:alpha val="100000"/>
                  </a:srgbClr>
                </a:solidFill>
                <a:ln w="12700">
                  <a:noFill/>
                </a:ln>
              </p:spPr>
              <p:txBody>
                <a:bodyPr/>
                <a:p>
                  <a:endParaRPr lang="zh-CN" altLang="en-US" sz="700">
                    <a:latin typeface="微软雅黑" panose="020B0503020204020204" pitchFamily="34" charset="-122"/>
                  </a:endParaRPr>
                </a:p>
              </p:txBody>
            </p:sp>
            <p:sp>
              <p:nvSpPr>
                <p:cNvPr id="4103" name="AutoShape 4"/>
                <p:cNvSpPr/>
                <p:nvPr/>
              </p:nvSpPr>
              <p:spPr>
                <a:xfrm>
                  <a:off x="6331936" y="3181277"/>
                  <a:ext cx="3903532" cy="5362554"/>
                </a:xfrm>
                <a:custGeom>
                  <a:avLst/>
                  <a:gdLst/>
                  <a:ahLst/>
                  <a:cxnLst>
                    <a:cxn ang="0">
                      <a:pos x="352721344" y="698120688"/>
                    </a:cxn>
                    <a:cxn ang="0">
                      <a:pos x="352721344" y="698120688"/>
                    </a:cxn>
                    <a:cxn ang="0">
                      <a:pos x="352721344" y="698120688"/>
                    </a:cxn>
                    <a:cxn ang="0">
                      <a:pos x="352721344" y="698120688"/>
                    </a:cxn>
                  </a:cxnLst>
                  <a:pathLst>
                    <a:path w="21600" h="20595">
                      <a:moveTo>
                        <a:pt x="10800" y="0"/>
                      </a:moveTo>
                      <a:cubicBezTo>
                        <a:pt x="7003" y="0"/>
                        <a:pt x="3205" y="1005"/>
                        <a:pt x="308" y="3015"/>
                      </a:cubicBezTo>
                      <a:cubicBezTo>
                        <a:pt x="202" y="3089"/>
                        <a:pt x="103" y="3166"/>
                        <a:pt x="0" y="3242"/>
                      </a:cubicBezTo>
                      <a:cubicBezTo>
                        <a:pt x="5375" y="7202"/>
                        <a:pt x="5375" y="13391"/>
                        <a:pt x="0" y="17352"/>
                      </a:cubicBezTo>
                      <a:cubicBezTo>
                        <a:pt x="103" y="17427"/>
                        <a:pt x="202" y="17505"/>
                        <a:pt x="308" y="17578"/>
                      </a:cubicBezTo>
                      <a:cubicBezTo>
                        <a:pt x="6103" y="21600"/>
                        <a:pt x="15497" y="21600"/>
                        <a:pt x="21292" y="17578"/>
                      </a:cubicBezTo>
                      <a:cubicBezTo>
                        <a:pt x="21398" y="17505"/>
                        <a:pt x="21498" y="17429"/>
                        <a:pt x="21600" y="17353"/>
                      </a:cubicBezTo>
                      <a:cubicBezTo>
                        <a:pt x="16222" y="13393"/>
                        <a:pt x="16222" y="7201"/>
                        <a:pt x="21600" y="3240"/>
                      </a:cubicBezTo>
                      <a:cubicBezTo>
                        <a:pt x="21498" y="3165"/>
                        <a:pt x="21398" y="3089"/>
                        <a:pt x="21292" y="3015"/>
                      </a:cubicBezTo>
                      <a:cubicBezTo>
                        <a:pt x="18395" y="1005"/>
                        <a:pt x="14597" y="0"/>
                        <a:pt x="10800" y="0"/>
                      </a:cubicBezTo>
                      <a:close/>
                    </a:path>
                  </a:pathLst>
                </a:custGeom>
                <a:solidFill>
                  <a:srgbClr val="EE432F"/>
                </a:solidFill>
                <a:ln w="12700">
                  <a:noFill/>
                </a:ln>
              </p:spPr>
              <p:txBody>
                <a:bodyPr/>
                <a:p>
                  <a:endParaRPr lang="zh-CN" altLang="en-US" sz="700">
                    <a:latin typeface="微软雅黑" panose="020B0503020204020204" pitchFamily="34" charset="-122"/>
                  </a:endParaRPr>
                </a:p>
              </p:txBody>
            </p:sp>
            <p:sp>
              <p:nvSpPr>
                <p:cNvPr id="4104" name="AutoShape 5"/>
                <p:cNvSpPr/>
                <p:nvPr/>
              </p:nvSpPr>
              <p:spPr>
                <a:xfrm>
                  <a:off x="10240072" y="3181164"/>
                  <a:ext cx="3903532" cy="5362553"/>
                </a:xfrm>
                <a:custGeom>
                  <a:avLst/>
                  <a:gdLst/>
                  <a:ahLst/>
                  <a:cxnLst>
                    <a:cxn ang="0">
                      <a:pos x="352721344" y="698120297"/>
                    </a:cxn>
                    <a:cxn ang="0">
                      <a:pos x="352721344" y="698120297"/>
                    </a:cxn>
                    <a:cxn ang="0">
                      <a:pos x="352721344" y="698120297"/>
                    </a:cxn>
                    <a:cxn ang="0">
                      <a:pos x="352721344" y="698120297"/>
                    </a:cxn>
                  </a:cxnLst>
                  <a:pathLst>
                    <a:path w="21600" h="20595">
                      <a:moveTo>
                        <a:pt x="10800" y="0"/>
                      </a:moveTo>
                      <a:cubicBezTo>
                        <a:pt x="7003" y="0"/>
                        <a:pt x="3205" y="1005"/>
                        <a:pt x="308" y="3015"/>
                      </a:cubicBezTo>
                      <a:cubicBezTo>
                        <a:pt x="202" y="3089"/>
                        <a:pt x="103" y="3166"/>
                        <a:pt x="0" y="3242"/>
                      </a:cubicBezTo>
                      <a:cubicBezTo>
                        <a:pt x="5375" y="7202"/>
                        <a:pt x="5375" y="13391"/>
                        <a:pt x="0" y="17352"/>
                      </a:cubicBezTo>
                      <a:cubicBezTo>
                        <a:pt x="103" y="17427"/>
                        <a:pt x="202" y="17505"/>
                        <a:pt x="308" y="17578"/>
                      </a:cubicBezTo>
                      <a:cubicBezTo>
                        <a:pt x="6103" y="21600"/>
                        <a:pt x="15497" y="21600"/>
                        <a:pt x="21292" y="17578"/>
                      </a:cubicBezTo>
                      <a:cubicBezTo>
                        <a:pt x="21398" y="17505"/>
                        <a:pt x="21498" y="17429"/>
                        <a:pt x="21600" y="17353"/>
                      </a:cubicBezTo>
                      <a:cubicBezTo>
                        <a:pt x="16222" y="13393"/>
                        <a:pt x="16222" y="7201"/>
                        <a:pt x="21600" y="3240"/>
                      </a:cubicBezTo>
                      <a:cubicBezTo>
                        <a:pt x="21498" y="3165"/>
                        <a:pt x="21398" y="3089"/>
                        <a:pt x="21292" y="3015"/>
                      </a:cubicBezTo>
                      <a:cubicBezTo>
                        <a:pt x="18395" y="1005"/>
                        <a:pt x="14597" y="0"/>
                        <a:pt x="10800" y="0"/>
                      </a:cubicBezTo>
                      <a:close/>
                    </a:path>
                  </a:pathLst>
                </a:custGeom>
                <a:solidFill>
                  <a:srgbClr val="F8C013"/>
                </a:solidFill>
                <a:ln w="12700">
                  <a:noFill/>
                </a:ln>
              </p:spPr>
              <p:txBody>
                <a:bodyPr/>
                <a:p>
                  <a:endParaRPr lang="zh-CN" altLang="en-US" sz="700">
                    <a:latin typeface="微软雅黑" panose="020B0503020204020204" pitchFamily="34" charset="-122"/>
                  </a:endParaRPr>
                </a:p>
              </p:txBody>
            </p:sp>
            <p:sp>
              <p:nvSpPr>
                <p:cNvPr id="4105" name="AutoShape 6"/>
                <p:cNvSpPr/>
                <p:nvPr/>
              </p:nvSpPr>
              <p:spPr>
                <a:xfrm>
                  <a:off x="14152817" y="3181164"/>
                  <a:ext cx="3903531" cy="5362553"/>
                </a:xfrm>
                <a:custGeom>
                  <a:avLst/>
                  <a:gdLst/>
                  <a:ahLst/>
                  <a:cxnLst>
                    <a:cxn ang="0">
                      <a:pos x="352721254" y="698120297"/>
                    </a:cxn>
                    <a:cxn ang="0">
                      <a:pos x="352721254" y="698120297"/>
                    </a:cxn>
                    <a:cxn ang="0">
                      <a:pos x="352721254" y="698120297"/>
                    </a:cxn>
                    <a:cxn ang="0">
                      <a:pos x="352721254" y="698120297"/>
                    </a:cxn>
                  </a:cxnLst>
                  <a:pathLst>
                    <a:path w="21600" h="20595">
                      <a:moveTo>
                        <a:pt x="10800" y="0"/>
                      </a:moveTo>
                      <a:cubicBezTo>
                        <a:pt x="7003" y="0"/>
                        <a:pt x="3205" y="1005"/>
                        <a:pt x="308" y="3015"/>
                      </a:cubicBezTo>
                      <a:cubicBezTo>
                        <a:pt x="202" y="3089"/>
                        <a:pt x="103" y="3166"/>
                        <a:pt x="0" y="3242"/>
                      </a:cubicBezTo>
                      <a:cubicBezTo>
                        <a:pt x="5375" y="7202"/>
                        <a:pt x="5375" y="13391"/>
                        <a:pt x="0" y="17352"/>
                      </a:cubicBezTo>
                      <a:cubicBezTo>
                        <a:pt x="103" y="17427"/>
                        <a:pt x="202" y="17505"/>
                        <a:pt x="308" y="17578"/>
                      </a:cubicBezTo>
                      <a:cubicBezTo>
                        <a:pt x="6103" y="21600"/>
                        <a:pt x="15497" y="21600"/>
                        <a:pt x="21292" y="17578"/>
                      </a:cubicBezTo>
                      <a:cubicBezTo>
                        <a:pt x="21398" y="17505"/>
                        <a:pt x="21498" y="17429"/>
                        <a:pt x="21600" y="17353"/>
                      </a:cubicBezTo>
                      <a:cubicBezTo>
                        <a:pt x="16222" y="13393"/>
                        <a:pt x="16222" y="7201"/>
                        <a:pt x="21600" y="3240"/>
                      </a:cubicBezTo>
                      <a:cubicBezTo>
                        <a:pt x="21498" y="3165"/>
                        <a:pt x="21398" y="3089"/>
                        <a:pt x="21292" y="3015"/>
                      </a:cubicBezTo>
                      <a:cubicBezTo>
                        <a:pt x="18395" y="1005"/>
                        <a:pt x="14597" y="0"/>
                        <a:pt x="10800" y="0"/>
                      </a:cubicBezTo>
                      <a:close/>
                    </a:path>
                  </a:pathLst>
                </a:custGeom>
                <a:solidFill>
                  <a:srgbClr val="4FDAB3">
                    <a:alpha val="100000"/>
                  </a:srgbClr>
                </a:solidFill>
                <a:ln w="12700">
                  <a:noFill/>
                </a:ln>
              </p:spPr>
              <p:txBody>
                <a:bodyPr/>
                <a:p>
                  <a:endParaRPr lang="zh-CN" altLang="en-US" sz="700">
                    <a:latin typeface="微软雅黑" panose="020B0503020204020204" pitchFamily="34" charset="-122"/>
                  </a:endParaRPr>
                </a:p>
              </p:txBody>
            </p:sp>
            <p:sp>
              <p:nvSpPr>
                <p:cNvPr id="4106" name="AutoShape 7"/>
                <p:cNvSpPr/>
                <p:nvPr/>
              </p:nvSpPr>
              <p:spPr>
                <a:xfrm>
                  <a:off x="18063953" y="3181164"/>
                  <a:ext cx="4633211" cy="5362553"/>
                </a:xfrm>
                <a:custGeom>
                  <a:avLst/>
                  <a:gdLst/>
                  <a:ahLst/>
                  <a:cxnLst>
                    <a:cxn ang="0">
                      <a:pos x="524959463" y="698120297"/>
                    </a:cxn>
                    <a:cxn ang="0">
                      <a:pos x="524959463" y="698120297"/>
                    </a:cxn>
                    <a:cxn ang="0">
                      <a:pos x="524959463" y="698120297"/>
                    </a:cxn>
                    <a:cxn ang="0">
                      <a:pos x="524959463" y="698120297"/>
                    </a:cxn>
                  </a:cxnLst>
                  <a:pathLst>
                    <a:path w="20445" h="20595">
                      <a:moveTo>
                        <a:pt x="8612" y="0"/>
                      </a:moveTo>
                      <a:cubicBezTo>
                        <a:pt x="5584" y="0"/>
                        <a:pt x="2556" y="1005"/>
                        <a:pt x="246" y="3015"/>
                      </a:cubicBezTo>
                      <a:cubicBezTo>
                        <a:pt x="161" y="3089"/>
                        <a:pt x="82" y="3166"/>
                        <a:pt x="0" y="3242"/>
                      </a:cubicBezTo>
                      <a:cubicBezTo>
                        <a:pt x="4286" y="7202"/>
                        <a:pt x="4286" y="13391"/>
                        <a:pt x="0" y="17352"/>
                      </a:cubicBezTo>
                      <a:cubicBezTo>
                        <a:pt x="82" y="17427"/>
                        <a:pt x="161" y="17505"/>
                        <a:pt x="246" y="17578"/>
                      </a:cubicBezTo>
                      <a:cubicBezTo>
                        <a:pt x="4867" y="21600"/>
                        <a:pt x="12358" y="21600"/>
                        <a:pt x="16979" y="17578"/>
                      </a:cubicBezTo>
                      <a:cubicBezTo>
                        <a:pt x="21600" y="13557"/>
                        <a:pt x="21600" y="7037"/>
                        <a:pt x="16979" y="3015"/>
                      </a:cubicBezTo>
                      <a:cubicBezTo>
                        <a:pt x="14669" y="1005"/>
                        <a:pt x="11641" y="0"/>
                        <a:pt x="8612" y="0"/>
                      </a:cubicBezTo>
                      <a:close/>
                    </a:path>
                  </a:pathLst>
                </a:custGeom>
                <a:solidFill>
                  <a:srgbClr val="537ABD"/>
                </a:solidFill>
                <a:ln w="12700">
                  <a:noFill/>
                </a:ln>
              </p:spPr>
              <p:txBody>
                <a:bodyPr/>
                <a:p>
                  <a:endParaRPr lang="zh-CN" altLang="en-US" sz="700">
                    <a:latin typeface="微软雅黑" panose="020B0503020204020204" pitchFamily="34" charset="-122"/>
                  </a:endParaRPr>
                </a:p>
              </p:txBody>
            </p:sp>
            <p:sp>
              <p:nvSpPr>
                <p:cNvPr id="4107" name="AutoShape 12"/>
                <p:cNvSpPr/>
                <p:nvPr/>
              </p:nvSpPr>
              <p:spPr>
                <a:xfrm>
                  <a:off x="11637994" y="4251141"/>
                  <a:ext cx="1087203" cy="816141"/>
                </a:xfrm>
                <a:custGeom>
                  <a:avLst/>
                  <a:gdLst/>
                  <a:ahLst/>
                  <a:cxnLst>
                    <a:cxn ang="0">
                      <a:pos x="27972630" y="15877359"/>
                    </a:cxn>
                    <a:cxn ang="0">
                      <a:pos x="27972630" y="15877359"/>
                    </a:cxn>
                    <a:cxn ang="0">
                      <a:pos x="27972630" y="15877359"/>
                    </a:cxn>
                    <a:cxn ang="0">
                      <a:pos x="27972630" y="15877359"/>
                    </a:cxn>
                  </a:cxnLst>
                  <a:pathLst>
                    <a:path w="21128" h="20976">
                      <a:moveTo>
                        <a:pt x="7747" y="0"/>
                      </a:moveTo>
                      <a:cubicBezTo>
                        <a:pt x="7265" y="0"/>
                        <a:pt x="6902" y="0"/>
                        <a:pt x="6595" y="27"/>
                      </a:cubicBezTo>
                      <a:cubicBezTo>
                        <a:pt x="6289" y="55"/>
                        <a:pt x="6038" y="109"/>
                        <a:pt x="5781" y="217"/>
                      </a:cubicBezTo>
                      <a:cubicBezTo>
                        <a:pt x="5498" y="353"/>
                        <a:pt x="5244" y="569"/>
                        <a:pt x="5036" y="844"/>
                      </a:cubicBezTo>
                      <a:cubicBezTo>
                        <a:pt x="4827" y="1120"/>
                        <a:pt x="4664" y="1455"/>
                        <a:pt x="4561" y="1830"/>
                      </a:cubicBezTo>
                      <a:cubicBezTo>
                        <a:pt x="4479" y="2173"/>
                        <a:pt x="4438" y="2505"/>
                        <a:pt x="4418" y="2911"/>
                      </a:cubicBezTo>
                      <a:cubicBezTo>
                        <a:pt x="4397" y="3316"/>
                        <a:pt x="4397" y="3795"/>
                        <a:pt x="4397" y="4430"/>
                      </a:cubicBezTo>
                      <a:lnTo>
                        <a:pt x="4397" y="6397"/>
                      </a:lnTo>
                      <a:cubicBezTo>
                        <a:pt x="4375" y="6731"/>
                        <a:pt x="4577" y="7016"/>
                        <a:pt x="4830" y="7009"/>
                      </a:cubicBezTo>
                      <a:cubicBezTo>
                        <a:pt x="5077" y="7003"/>
                        <a:pt x="5267" y="6721"/>
                        <a:pt x="5244" y="6397"/>
                      </a:cubicBezTo>
                      <a:lnTo>
                        <a:pt x="5244" y="3869"/>
                      </a:lnTo>
                      <a:cubicBezTo>
                        <a:pt x="5244" y="3480"/>
                        <a:pt x="5244" y="3187"/>
                        <a:pt x="5257" y="2938"/>
                      </a:cubicBezTo>
                      <a:cubicBezTo>
                        <a:pt x="5269" y="2690"/>
                        <a:pt x="5294" y="2486"/>
                        <a:pt x="5345" y="2276"/>
                      </a:cubicBezTo>
                      <a:cubicBezTo>
                        <a:pt x="5408" y="2046"/>
                        <a:pt x="5508" y="1841"/>
                        <a:pt x="5635" y="1673"/>
                      </a:cubicBezTo>
                      <a:cubicBezTo>
                        <a:pt x="5763" y="1504"/>
                        <a:pt x="5919" y="1372"/>
                        <a:pt x="6092" y="1288"/>
                      </a:cubicBezTo>
                      <a:cubicBezTo>
                        <a:pt x="6250" y="1222"/>
                        <a:pt x="6403" y="1189"/>
                        <a:pt x="6591" y="1172"/>
                      </a:cubicBezTo>
                      <a:cubicBezTo>
                        <a:pt x="6779" y="1155"/>
                        <a:pt x="7001" y="1156"/>
                        <a:pt x="7296" y="1156"/>
                      </a:cubicBezTo>
                      <a:lnTo>
                        <a:pt x="7306" y="1156"/>
                      </a:lnTo>
                      <a:lnTo>
                        <a:pt x="18228" y="1156"/>
                      </a:lnTo>
                      <a:cubicBezTo>
                        <a:pt x="18523" y="1156"/>
                        <a:pt x="18744" y="1155"/>
                        <a:pt x="18932" y="1172"/>
                      </a:cubicBezTo>
                      <a:cubicBezTo>
                        <a:pt x="19120" y="1188"/>
                        <a:pt x="19274" y="1222"/>
                        <a:pt x="19433" y="1288"/>
                      </a:cubicBezTo>
                      <a:cubicBezTo>
                        <a:pt x="19607" y="1372"/>
                        <a:pt x="19762" y="1504"/>
                        <a:pt x="19889" y="1673"/>
                      </a:cubicBezTo>
                      <a:cubicBezTo>
                        <a:pt x="20017" y="1841"/>
                        <a:pt x="20117" y="2046"/>
                        <a:pt x="20180" y="2276"/>
                      </a:cubicBezTo>
                      <a:cubicBezTo>
                        <a:pt x="20230" y="2486"/>
                        <a:pt x="20255" y="2689"/>
                        <a:pt x="20268" y="2940"/>
                      </a:cubicBezTo>
                      <a:cubicBezTo>
                        <a:pt x="20280" y="3190"/>
                        <a:pt x="20281" y="3487"/>
                        <a:pt x="20281" y="3882"/>
                      </a:cubicBezTo>
                      <a:lnTo>
                        <a:pt x="20281" y="11246"/>
                      </a:lnTo>
                      <a:cubicBezTo>
                        <a:pt x="20281" y="11635"/>
                        <a:pt x="20280" y="11929"/>
                        <a:pt x="20268" y="12177"/>
                      </a:cubicBezTo>
                      <a:cubicBezTo>
                        <a:pt x="20255" y="12426"/>
                        <a:pt x="20230" y="12629"/>
                        <a:pt x="20180" y="12839"/>
                      </a:cubicBezTo>
                      <a:cubicBezTo>
                        <a:pt x="20117" y="13069"/>
                        <a:pt x="20017" y="13274"/>
                        <a:pt x="19889" y="13443"/>
                      </a:cubicBezTo>
                      <a:cubicBezTo>
                        <a:pt x="19762" y="13611"/>
                        <a:pt x="19607" y="13744"/>
                        <a:pt x="19433" y="13827"/>
                      </a:cubicBezTo>
                      <a:cubicBezTo>
                        <a:pt x="19274" y="13894"/>
                        <a:pt x="19120" y="13927"/>
                        <a:pt x="18931" y="13943"/>
                      </a:cubicBezTo>
                      <a:cubicBezTo>
                        <a:pt x="18742" y="13960"/>
                        <a:pt x="18518" y="13960"/>
                        <a:pt x="18220" y="13960"/>
                      </a:cubicBezTo>
                      <a:lnTo>
                        <a:pt x="11103" y="13960"/>
                      </a:lnTo>
                      <a:cubicBezTo>
                        <a:pt x="10840" y="13924"/>
                        <a:pt x="10613" y="14201"/>
                        <a:pt x="10618" y="14550"/>
                      </a:cubicBezTo>
                      <a:cubicBezTo>
                        <a:pt x="10623" y="14890"/>
                        <a:pt x="10847" y="15152"/>
                        <a:pt x="11103" y="15115"/>
                      </a:cubicBezTo>
                      <a:lnTo>
                        <a:pt x="17763" y="15115"/>
                      </a:lnTo>
                      <a:cubicBezTo>
                        <a:pt x="18251" y="15115"/>
                        <a:pt x="18617" y="15115"/>
                        <a:pt x="18925" y="15088"/>
                      </a:cubicBezTo>
                      <a:cubicBezTo>
                        <a:pt x="19234" y="15061"/>
                        <a:pt x="19485" y="15007"/>
                        <a:pt x="19744" y="14899"/>
                      </a:cubicBezTo>
                      <a:cubicBezTo>
                        <a:pt x="20028" y="14762"/>
                        <a:pt x="20281" y="14546"/>
                        <a:pt x="20489" y="14271"/>
                      </a:cubicBezTo>
                      <a:cubicBezTo>
                        <a:pt x="20697" y="13995"/>
                        <a:pt x="20860" y="13660"/>
                        <a:pt x="20964" y="13285"/>
                      </a:cubicBezTo>
                      <a:cubicBezTo>
                        <a:pt x="21046" y="12943"/>
                        <a:pt x="21087" y="12610"/>
                        <a:pt x="21107" y="12205"/>
                      </a:cubicBezTo>
                      <a:cubicBezTo>
                        <a:pt x="21128" y="11799"/>
                        <a:pt x="21128" y="11321"/>
                        <a:pt x="21128" y="10686"/>
                      </a:cubicBezTo>
                      <a:lnTo>
                        <a:pt x="21128" y="4449"/>
                      </a:lnTo>
                      <a:cubicBezTo>
                        <a:pt x="21128" y="3804"/>
                        <a:pt x="21128" y="3321"/>
                        <a:pt x="21107" y="2913"/>
                      </a:cubicBezTo>
                      <a:cubicBezTo>
                        <a:pt x="21087" y="2505"/>
                        <a:pt x="21046" y="2173"/>
                        <a:pt x="20964" y="1830"/>
                      </a:cubicBezTo>
                      <a:cubicBezTo>
                        <a:pt x="20860" y="1455"/>
                        <a:pt x="20697" y="1120"/>
                        <a:pt x="20489" y="844"/>
                      </a:cubicBezTo>
                      <a:cubicBezTo>
                        <a:pt x="20281" y="569"/>
                        <a:pt x="20028" y="353"/>
                        <a:pt x="19744" y="217"/>
                      </a:cubicBezTo>
                      <a:cubicBezTo>
                        <a:pt x="19485" y="108"/>
                        <a:pt x="19234" y="54"/>
                        <a:pt x="18927" y="27"/>
                      </a:cubicBezTo>
                      <a:cubicBezTo>
                        <a:pt x="18620" y="0"/>
                        <a:pt x="18259" y="0"/>
                        <a:pt x="17779" y="0"/>
                      </a:cubicBezTo>
                      <a:lnTo>
                        <a:pt x="7761" y="0"/>
                      </a:lnTo>
                      <a:lnTo>
                        <a:pt x="7747" y="0"/>
                      </a:lnTo>
                      <a:close/>
                      <a:moveTo>
                        <a:pt x="7363" y="3503"/>
                      </a:moveTo>
                      <a:cubicBezTo>
                        <a:pt x="7237" y="3494"/>
                        <a:pt x="7116" y="3567"/>
                        <a:pt x="7039" y="3700"/>
                      </a:cubicBezTo>
                      <a:cubicBezTo>
                        <a:pt x="6985" y="3795"/>
                        <a:pt x="6957" y="3912"/>
                        <a:pt x="6963" y="4031"/>
                      </a:cubicBezTo>
                      <a:cubicBezTo>
                        <a:pt x="6963" y="4177"/>
                        <a:pt x="7008" y="4309"/>
                        <a:pt x="7080" y="4405"/>
                      </a:cubicBezTo>
                      <a:cubicBezTo>
                        <a:pt x="7152" y="4501"/>
                        <a:pt x="7252" y="4560"/>
                        <a:pt x="7363" y="4560"/>
                      </a:cubicBezTo>
                      <a:lnTo>
                        <a:pt x="8356" y="4560"/>
                      </a:lnTo>
                      <a:cubicBezTo>
                        <a:pt x="8466" y="4560"/>
                        <a:pt x="8566" y="4500"/>
                        <a:pt x="8638" y="4405"/>
                      </a:cubicBezTo>
                      <a:cubicBezTo>
                        <a:pt x="8710" y="4309"/>
                        <a:pt x="8755" y="4177"/>
                        <a:pt x="8755" y="4031"/>
                      </a:cubicBezTo>
                      <a:cubicBezTo>
                        <a:pt x="8755" y="3739"/>
                        <a:pt x="8576" y="3503"/>
                        <a:pt x="8356" y="3503"/>
                      </a:cubicBezTo>
                      <a:lnTo>
                        <a:pt x="7363" y="3503"/>
                      </a:lnTo>
                      <a:close/>
                      <a:moveTo>
                        <a:pt x="10038" y="3503"/>
                      </a:moveTo>
                      <a:cubicBezTo>
                        <a:pt x="9921" y="3501"/>
                        <a:pt x="9809" y="3568"/>
                        <a:pt x="9733" y="3685"/>
                      </a:cubicBezTo>
                      <a:cubicBezTo>
                        <a:pt x="9670" y="3781"/>
                        <a:pt x="9637" y="3904"/>
                        <a:pt x="9638" y="4031"/>
                      </a:cubicBezTo>
                      <a:cubicBezTo>
                        <a:pt x="9638" y="4177"/>
                        <a:pt x="9683" y="4309"/>
                        <a:pt x="9755" y="4405"/>
                      </a:cubicBezTo>
                      <a:cubicBezTo>
                        <a:pt x="9827" y="4501"/>
                        <a:pt x="9927" y="4560"/>
                        <a:pt x="10038" y="4560"/>
                      </a:cubicBezTo>
                      <a:lnTo>
                        <a:pt x="11030" y="4560"/>
                      </a:lnTo>
                      <a:cubicBezTo>
                        <a:pt x="11140" y="4560"/>
                        <a:pt x="11241" y="4500"/>
                        <a:pt x="11313" y="4405"/>
                      </a:cubicBezTo>
                      <a:cubicBezTo>
                        <a:pt x="11385" y="4309"/>
                        <a:pt x="11430" y="4177"/>
                        <a:pt x="11430" y="4031"/>
                      </a:cubicBezTo>
                      <a:cubicBezTo>
                        <a:pt x="11430" y="3739"/>
                        <a:pt x="11251" y="3503"/>
                        <a:pt x="11030" y="3503"/>
                      </a:cubicBezTo>
                      <a:lnTo>
                        <a:pt x="10038" y="3503"/>
                      </a:lnTo>
                      <a:close/>
                      <a:moveTo>
                        <a:pt x="12713" y="3503"/>
                      </a:moveTo>
                      <a:cubicBezTo>
                        <a:pt x="12596" y="3499"/>
                        <a:pt x="12484" y="3565"/>
                        <a:pt x="12407" y="3681"/>
                      </a:cubicBezTo>
                      <a:cubicBezTo>
                        <a:pt x="12344" y="3778"/>
                        <a:pt x="12310" y="3903"/>
                        <a:pt x="12313" y="4031"/>
                      </a:cubicBezTo>
                      <a:cubicBezTo>
                        <a:pt x="12313" y="4177"/>
                        <a:pt x="12358" y="4309"/>
                        <a:pt x="12430" y="4405"/>
                      </a:cubicBezTo>
                      <a:cubicBezTo>
                        <a:pt x="12502" y="4501"/>
                        <a:pt x="12602" y="4560"/>
                        <a:pt x="12713" y="4560"/>
                      </a:cubicBezTo>
                      <a:lnTo>
                        <a:pt x="13705" y="4560"/>
                      </a:lnTo>
                      <a:cubicBezTo>
                        <a:pt x="13815" y="4560"/>
                        <a:pt x="13916" y="4500"/>
                        <a:pt x="13988" y="4405"/>
                      </a:cubicBezTo>
                      <a:cubicBezTo>
                        <a:pt x="14060" y="4309"/>
                        <a:pt x="14105" y="4177"/>
                        <a:pt x="14105" y="4031"/>
                      </a:cubicBezTo>
                      <a:cubicBezTo>
                        <a:pt x="14105" y="3739"/>
                        <a:pt x="13926" y="3503"/>
                        <a:pt x="13705" y="3503"/>
                      </a:cubicBezTo>
                      <a:lnTo>
                        <a:pt x="12713" y="3503"/>
                      </a:lnTo>
                      <a:close/>
                      <a:moveTo>
                        <a:pt x="15388" y="3503"/>
                      </a:moveTo>
                      <a:cubicBezTo>
                        <a:pt x="15265" y="3501"/>
                        <a:pt x="15149" y="3574"/>
                        <a:pt x="15073" y="3700"/>
                      </a:cubicBezTo>
                      <a:cubicBezTo>
                        <a:pt x="15016" y="3794"/>
                        <a:pt x="14986" y="3911"/>
                        <a:pt x="14988" y="4031"/>
                      </a:cubicBezTo>
                      <a:cubicBezTo>
                        <a:pt x="14988" y="4177"/>
                        <a:pt x="15033" y="4309"/>
                        <a:pt x="15105" y="4405"/>
                      </a:cubicBezTo>
                      <a:cubicBezTo>
                        <a:pt x="15177" y="4501"/>
                        <a:pt x="15277" y="4560"/>
                        <a:pt x="15388" y="4560"/>
                      </a:cubicBezTo>
                      <a:lnTo>
                        <a:pt x="16380" y="4560"/>
                      </a:lnTo>
                      <a:cubicBezTo>
                        <a:pt x="16490" y="4560"/>
                        <a:pt x="16591" y="4500"/>
                        <a:pt x="16663" y="4405"/>
                      </a:cubicBezTo>
                      <a:cubicBezTo>
                        <a:pt x="16735" y="4309"/>
                        <a:pt x="16780" y="4177"/>
                        <a:pt x="16780" y="4031"/>
                      </a:cubicBezTo>
                      <a:cubicBezTo>
                        <a:pt x="16780" y="3739"/>
                        <a:pt x="16601" y="3503"/>
                        <a:pt x="16380" y="3503"/>
                      </a:cubicBezTo>
                      <a:lnTo>
                        <a:pt x="15388" y="3503"/>
                      </a:lnTo>
                      <a:close/>
                      <a:moveTo>
                        <a:pt x="14975" y="6997"/>
                      </a:moveTo>
                      <a:cubicBezTo>
                        <a:pt x="14528" y="6997"/>
                        <a:pt x="14080" y="7222"/>
                        <a:pt x="13739" y="7673"/>
                      </a:cubicBezTo>
                      <a:cubicBezTo>
                        <a:pt x="13057" y="8576"/>
                        <a:pt x="13057" y="10040"/>
                        <a:pt x="13739" y="10942"/>
                      </a:cubicBezTo>
                      <a:cubicBezTo>
                        <a:pt x="14313" y="11701"/>
                        <a:pt x="15186" y="11819"/>
                        <a:pt x="15856" y="11302"/>
                      </a:cubicBezTo>
                      <a:cubicBezTo>
                        <a:pt x="16525" y="11819"/>
                        <a:pt x="17398" y="11701"/>
                        <a:pt x="17972" y="10942"/>
                      </a:cubicBezTo>
                      <a:cubicBezTo>
                        <a:pt x="18654" y="10040"/>
                        <a:pt x="18654" y="8576"/>
                        <a:pt x="17972" y="7673"/>
                      </a:cubicBezTo>
                      <a:cubicBezTo>
                        <a:pt x="17631" y="7222"/>
                        <a:pt x="17183" y="6997"/>
                        <a:pt x="16736" y="6997"/>
                      </a:cubicBezTo>
                      <a:cubicBezTo>
                        <a:pt x="16431" y="6997"/>
                        <a:pt x="16127" y="7104"/>
                        <a:pt x="15856" y="7314"/>
                      </a:cubicBezTo>
                      <a:cubicBezTo>
                        <a:pt x="15584" y="7104"/>
                        <a:pt x="15280" y="6997"/>
                        <a:pt x="14975" y="6997"/>
                      </a:cubicBezTo>
                      <a:close/>
                      <a:moveTo>
                        <a:pt x="8344" y="7029"/>
                      </a:moveTo>
                      <a:cubicBezTo>
                        <a:pt x="8233" y="7022"/>
                        <a:pt x="8126" y="7078"/>
                        <a:pt x="8049" y="7184"/>
                      </a:cubicBezTo>
                      <a:cubicBezTo>
                        <a:pt x="7977" y="7284"/>
                        <a:pt x="7939" y="7419"/>
                        <a:pt x="7944" y="7558"/>
                      </a:cubicBezTo>
                      <a:cubicBezTo>
                        <a:pt x="7944" y="7704"/>
                        <a:pt x="7989" y="7836"/>
                        <a:pt x="8061" y="7931"/>
                      </a:cubicBezTo>
                      <a:cubicBezTo>
                        <a:pt x="8134" y="8027"/>
                        <a:pt x="8233" y="8086"/>
                        <a:pt x="8344" y="8086"/>
                      </a:cubicBezTo>
                      <a:lnTo>
                        <a:pt x="11908" y="8086"/>
                      </a:lnTo>
                      <a:cubicBezTo>
                        <a:pt x="12018" y="8086"/>
                        <a:pt x="12118" y="8027"/>
                        <a:pt x="12190" y="7932"/>
                      </a:cubicBezTo>
                      <a:cubicBezTo>
                        <a:pt x="12263" y="7836"/>
                        <a:pt x="12307" y="7704"/>
                        <a:pt x="12307" y="7558"/>
                      </a:cubicBezTo>
                      <a:cubicBezTo>
                        <a:pt x="12307" y="7266"/>
                        <a:pt x="12129" y="7029"/>
                        <a:pt x="11908" y="7029"/>
                      </a:cubicBezTo>
                      <a:lnTo>
                        <a:pt x="8344" y="7029"/>
                      </a:lnTo>
                      <a:close/>
                      <a:moveTo>
                        <a:pt x="14975" y="8122"/>
                      </a:moveTo>
                      <a:cubicBezTo>
                        <a:pt x="15056" y="8122"/>
                        <a:pt x="15137" y="8142"/>
                        <a:pt x="15216" y="8171"/>
                      </a:cubicBezTo>
                      <a:cubicBezTo>
                        <a:pt x="15066" y="8523"/>
                        <a:pt x="14990" y="8916"/>
                        <a:pt x="14990" y="9308"/>
                      </a:cubicBezTo>
                      <a:cubicBezTo>
                        <a:pt x="14990" y="9701"/>
                        <a:pt x="15065" y="10094"/>
                        <a:pt x="15216" y="10445"/>
                      </a:cubicBezTo>
                      <a:cubicBezTo>
                        <a:pt x="14914" y="10557"/>
                        <a:pt x="14578" y="10461"/>
                        <a:pt x="14341" y="10147"/>
                      </a:cubicBezTo>
                      <a:cubicBezTo>
                        <a:pt x="13990" y="9683"/>
                        <a:pt x="13990" y="8932"/>
                        <a:pt x="14341" y="8469"/>
                      </a:cubicBezTo>
                      <a:cubicBezTo>
                        <a:pt x="14516" y="8237"/>
                        <a:pt x="14745" y="8122"/>
                        <a:pt x="14975" y="8122"/>
                      </a:cubicBezTo>
                      <a:close/>
                      <a:moveTo>
                        <a:pt x="16736" y="8122"/>
                      </a:moveTo>
                      <a:cubicBezTo>
                        <a:pt x="16966" y="8122"/>
                        <a:pt x="17195" y="8237"/>
                        <a:pt x="17371" y="8469"/>
                      </a:cubicBezTo>
                      <a:cubicBezTo>
                        <a:pt x="17721" y="8932"/>
                        <a:pt x="17721" y="9683"/>
                        <a:pt x="17371" y="10147"/>
                      </a:cubicBezTo>
                      <a:cubicBezTo>
                        <a:pt x="17020" y="10610"/>
                        <a:pt x="16452" y="10610"/>
                        <a:pt x="16102" y="10147"/>
                      </a:cubicBezTo>
                      <a:cubicBezTo>
                        <a:pt x="15751" y="9683"/>
                        <a:pt x="15751" y="8932"/>
                        <a:pt x="16102" y="8469"/>
                      </a:cubicBezTo>
                      <a:cubicBezTo>
                        <a:pt x="16277" y="8237"/>
                        <a:pt x="16506" y="8122"/>
                        <a:pt x="16736" y="8122"/>
                      </a:cubicBezTo>
                      <a:close/>
                      <a:moveTo>
                        <a:pt x="4830" y="8200"/>
                      </a:moveTo>
                      <a:cubicBezTo>
                        <a:pt x="3594" y="8200"/>
                        <a:pt x="2358" y="8824"/>
                        <a:pt x="1414" y="10071"/>
                      </a:cubicBezTo>
                      <a:cubicBezTo>
                        <a:pt x="-472" y="12566"/>
                        <a:pt x="-472" y="16611"/>
                        <a:pt x="1414" y="19105"/>
                      </a:cubicBezTo>
                      <a:cubicBezTo>
                        <a:pt x="3301" y="21600"/>
                        <a:pt x="6359" y="21600"/>
                        <a:pt x="8245" y="19105"/>
                      </a:cubicBezTo>
                      <a:cubicBezTo>
                        <a:pt x="10132" y="16611"/>
                        <a:pt x="10132" y="12566"/>
                        <a:pt x="8245" y="10071"/>
                      </a:cubicBezTo>
                      <a:cubicBezTo>
                        <a:pt x="7302" y="8824"/>
                        <a:pt x="6066" y="8200"/>
                        <a:pt x="4830" y="8200"/>
                      </a:cubicBezTo>
                      <a:close/>
                      <a:moveTo>
                        <a:pt x="4830" y="9367"/>
                      </a:moveTo>
                      <a:cubicBezTo>
                        <a:pt x="5840" y="9367"/>
                        <a:pt x="6850" y="9877"/>
                        <a:pt x="7621" y="10896"/>
                      </a:cubicBezTo>
                      <a:cubicBezTo>
                        <a:pt x="9163" y="12935"/>
                        <a:pt x="9163" y="16241"/>
                        <a:pt x="7621" y="18280"/>
                      </a:cubicBezTo>
                      <a:cubicBezTo>
                        <a:pt x="6079" y="20318"/>
                        <a:pt x="3580" y="20318"/>
                        <a:pt x="2039" y="18280"/>
                      </a:cubicBezTo>
                      <a:cubicBezTo>
                        <a:pt x="497" y="16241"/>
                        <a:pt x="497" y="12935"/>
                        <a:pt x="2039" y="10896"/>
                      </a:cubicBezTo>
                      <a:cubicBezTo>
                        <a:pt x="2810" y="9877"/>
                        <a:pt x="3820" y="9367"/>
                        <a:pt x="4830" y="9367"/>
                      </a:cubicBezTo>
                      <a:close/>
                      <a:moveTo>
                        <a:pt x="10947" y="10505"/>
                      </a:moveTo>
                      <a:cubicBezTo>
                        <a:pt x="10835" y="10499"/>
                        <a:pt x="10726" y="10559"/>
                        <a:pt x="10649" y="10669"/>
                      </a:cubicBezTo>
                      <a:cubicBezTo>
                        <a:pt x="10580" y="10768"/>
                        <a:pt x="10543" y="10899"/>
                        <a:pt x="10548" y="11034"/>
                      </a:cubicBezTo>
                      <a:cubicBezTo>
                        <a:pt x="10548" y="11180"/>
                        <a:pt x="10593" y="11312"/>
                        <a:pt x="10665" y="11408"/>
                      </a:cubicBezTo>
                      <a:cubicBezTo>
                        <a:pt x="10737" y="11504"/>
                        <a:pt x="10837" y="11563"/>
                        <a:pt x="10947" y="11563"/>
                      </a:cubicBezTo>
                      <a:lnTo>
                        <a:pt x="11940" y="11563"/>
                      </a:lnTo>
                      <a:cubicBezTo>
                        <a:pt x="12051" y="11563"/>
                        <a:pt x="12150" y="11503"/>
                        <a:pt x="12223" y="11408"/>
                      </a:cubicBezTo>
                      <a:cubicBezTo>
                        <a:pt x="12295" y="11312"/>
                        <a:pt x="12340" y="11180"/>
                        <a:pt x="12340" y="11034"/>
                      </a:cubicBezTo>
                      <a:cubicBezTo>
                        <a:pt x="12340" y="10742"/>
                        <a:pt x="12161" y="10505"/>
                        <a:pt x="11940" y="10505"/>
                      </a:cubicBezTo>
                      <a:lnTo>
                        <a:pt x="10947" y="10505"/>
                      </a:lnTo>
                      <a:close/>
                      <a:moveTo>
                        <a:pt x="4830" y="10544"/>
                      </a:moveTo>
                      <a:cubicBezTo>
                        <a:pt x="4609" y="10544"/>
                        <a:pt x="4430" y="10781"/>
                        <a:pt x="4430" y="11073"/>
                      </a:cubicBezTo>
                      <a:lnTo>
                        <a:pt x="4430" y="16855"/>
                      </a:lnTo>
                      <a:lnTo>
                        <a:pt x="3283" y="15338"/>
                      </a:lnTo>
                      <a:cubicBezTo>
                        <a:pt x="3127" y="15132"/>
                        <a:pt x="2874" y="15132"/>
                        <a:pt x="2718" y="15338"/>
                      </a:cubicBezTo>
                      <a:cubicBezTo>
                        <a:pt x="2562" y="15545"/>
                        <a:pt x="2562" y="15879"/>
                        <a:pt x="2718" y="16085"/>
                      </a:cubicBezTo>
                      <a:lnTo>
                        <a:pt x="4540" y="18495"/>
                      </a:lnTo>
                      <a:cubicBezTo>
                        <a:pt x="4599" y="18573"/>
                        <a:pt x="4672" y="18621"/>
                        <a:pt x="4749" y="18641"/>
                      </a:cubicBezTo>
                      <a:cubicBezTo>
                        <a:pt x="4774" y="18647"/>
                        <a:pt x="4799" y="18650"/>
                        <a:pt x="4825" y="18650"/>
                      </a:cubicBezTo>
                      <a:cubicBezTo>
                        <a:pt x="4850" y="18650"/>
                        <a:pt x="4876" y="18647"/>
                        <a:pt x="4901" y="18641"/>
                      </a:cubicBezTo>
                      <a:cubicBezTo>
                        <a:pt x="4976" y="18621"/>
                        <a:pt x="5048" y="18573"/>
                        <a:pt x="5107" y="18495"/>
                      </a:cubicBezTo>
                      <a:lnTo>
                        <a:pt x="6929" y="16085"/>
                      </a:lnTo>
                      <a:cubicBezTo>
                        <a:pt x="7085" y="15879"/>
                        <a:pt x="7085" y="15545"/>
                        <a:pt x="6929" y="15338"/>
                      </a:cubicBezTo>
                      <a:cubicBezTo>
                        <a:pt x="6773" y="15132"/>
                        <a:pt x="6520" y="15132"/>
                        <a:pt x="6364" y="15338"/>
                      </a:cubicBezTo>
                      <a:lnTo>
                        <a:pt x="5230" y="16839"/>
                      </a:lnTo>
                      <a:lnTo>
                        <a:pt x="5230" y="11073"/>
                      </a:lnTo>
                      <a:cubicBezTo>
                        <a:pt x="5230" y="10781"/>
                        <a:pt x="5051" y="10544"/>
                        <a:pt x="4830" y="10544"/>
                      </a:cubicBezTo>
                      <a:close/>
                    </a:path>
                  </a:pathLst>
                </a:custGeom>
                <a:solidFill>
                  <a:srgbClr val="FFFFFF">
                    <a:alpha val="100000"/>
                  </a:srgbClr>
                </a:solidFill>
                <a:ln w="12700">
                  <a:noFill/>
                </a:ln>
              </p:spPr>
              <p:txBody>
                <a:bodyPr/>
                <a:p>
                  <a:endParaRPr lang="zh-CN" altLang="en-US" sz="700">
                    <a:latin typeface="微软雅黑" panose="020B0503020204020204" pitchFamily="34" charset="-122"/>
                  </a:endParaRPr>
                </a:p>
              </p:txBody>
            </p:sp>
            <p:sp>
              <p:nvSpPr>
                <p:cNvPr id="4108" name="AutoShape 13"/>
                <p:cNvSpPr/>
                <p:nvPr/>
              </p:nvSpPr>
              <p:spPr>
                <a:xfrm>
                  <a:off x="7782181" y="4114721"/>
                  <a:ext cx="1040500" cy="1088981"/>
                </a:xfrm>
                <a:custGeom>
                  <a:avLst/>
                  <a:gdLst/>
                  <a:ahLst/>
                  <a:cxnLst>
                    <a:cxn ang="0">
                      <a:pos x="25224622" y="27522213"/>
                    </a:cxn>
                    <a:cxn ang="0">
                      <a:pos x="25224622" y="27522213"/>
                    </a:cxn>
                    <a:cxn ang="0">
                      <a:pos x="25224622" y="27522213"/>
                    </a:cxn>
                    <a:cxn ang="0">
                      <a:pos x="25224622" y="27522213"/>
                    </a:cxn>
                  </a:cxnLst>
                  <a:pathLst>
                    <a:path w="21459" h="21572">
                      <a:moveTo>
                        <a:pt x="17568" y="0"/>
                      </a:moveTo>
                      <a:cubicBezTo>
                        <a:pt x="17472" y="2"/>
                        <a:pt x="17375" y="12"/>
                        <a:pt x="17275" y="29"/>
                      </a:cubicBezTo>
                      <a:cubicBezTo>
                        <a:pt x="16927" y="91"/>
                        <a:pt x="16600" y="243"/>
                        <a:pt x="16321" y="448"/>
                      </a:cubicBezTo>
                      <a:cubicBezTo>
                        <a:pt x="16012" y="676"/>
                        <a:pt x="15756" y="969"/>
                        <a:pt x="15588" y="1299"/>
                      </a:cubicBezTo>
                      <a:lnTo>
                        <a:pt x="9072" y="5627"/>
                      </a:lnTo>
                      <a:lnTo>
                        <a:pt x="3948" y="5653"/>
                      </a:lnTo>
                      <a:cubicBezTo>
                        <a:pt x="1888" y="5629"/>
                        <a:pt x="164" y="7147"/>
                        <a:pt x="11" y="9120"/>
                      </a:cubicBezTo>
                      <a:cubicBezTo>
                        <a:pt x="-136" y="11007"/>
                        <a:pt x="1215" y="12700"/>
                        <a:pt x="3150" y="13053"/>
                      </a:cubicBezTo>
                      <a:lnTo>
                        <a:pt x="4852" y="14709"/>
                      </a:lnTo>
                      <a:lnTo>
                        <a:pt x="4852" y="18216"/>
                      </a:lnTo>
                      <a:cubicBezTo>
                        <a:pt x="4854" y="18505"/>
                        <a:pt x="4912" y="18791"/>
                        <a:pt x="5022" y="19061"/>
                      </a:cubicBezTo>
                      <a:cubicBezTo>
                        <a:pt x="5185" y="19460"/>
                        <a:pt x="5457" y="19810"/>
                        <a:pt x="5810" y="20073"/>
                      </a:cubicBezTo>
                      <a:lnTo>
                        <a:pt x="8011" y="21490"/>
                      </a:lnTo>
                      <a:cubicBezTo>
                        <a:pt x="8116" y="21560"/>
                        <a:pt x="8246" y="21586"/>
                        <a:pt x="8371" y="21564"/>
                      </a:cubicBezTo>
                      <a:cubicBezTo>
                        <a:pt x="8451" y="21550"/>
                        <a:pt x="8525" y="21517"/>
                        <a:pt x="8587" y="21467"/>
                      </a:cubicBezTo>
                      <a:cubicBezTo>
                        <a:pt x="8731" y="21357"/>
                        <a:pt x="8868" y="21237"/>
                        <a:pt x="8994" y="21108"/>
                      </a:cubicBezTo>
                      <a:cubicBezTo>
                        <a:pt x="9116" y="20983"/>
                        <a:pt x="9229" y="20850"/>
                        <a:pt x="9333" y="20710"/>
                      </a:cubicBezTo>
                      <a:cubicBezTo>
                        <a:pt x="9656" y="20211"/>
                        <a:pt x="9803" y="19625"/>
                        <a:pt x="9752" y="19039"/>
                      </a:cubicBezTo>
                      <a:cubicBezTo>
                        <a:pt x="9701" y="18444"/>
                        <a:pt x="9502" y="17864"/>
                        <a:pt x="9034" y="17437"/>
                      </a:cubicBezTo>
                      <a:cubicBezTo>
                        <a:pt x="8969" y="17367"/>
                        <a:pt x="8923" y="17285"/>
                        <a:pt x="8897" y="17195"/>
                      </a:cubicBezTo>
                      <a:cubicBezTo>
                        <a:pt x="8870" y="17100"/>
                        <a:pt x="8867" y="17001"/>
                        <a:pt x="8889" y="16905"/>
                      </a:cubicBezTo>
                      <a:lnTo>
                        <a:pt x="9600" y="13422"/>
                      </a:lnTo>
                      <a:lnTo>
                        <a:pt x="15499" y="17456"/>
                      </a:lnTo>
                      <a:cubicBezTo>
                        <a:pt x="16047" y="18218"/>
                        <a:pt x="16654" y="18721"/>
                        <a:pt x="17509" y="18752"/>
                      </a:cubicBezTo>
                      <a:cubicBezTo>
                        <a:pt x="18090" y="18773"/>
                        <a:pt x="18692" y="18522"/>
                        <a:pt x="19088" y="18094"/>
                      </a:cubicBezTo>
                      <a:cubicBezTo>
                        <a:pt x="20166" y="16932"/>
                        <a:pt x="20676" y="15491"/>
                        <a:pt x="21006" y="13964"/>
                      </a:cubicBezTo>
                      <a:cubicBezTo>
                        <a:pt x="21338" y="12428"/>
                        <a:pt x="21464" y="10782"/>
                        <a:pt x="21458" y="9151"/>
                      </a:cubicBezTo>
                      <a:cubicBezTo>
                        <a:pt x="21453" y="7595"/>
                        <a:pt x="21274" y="5959"/>
                        <a:pt x="20927" y="4471"/>
                      </a:cubicBezTo>
                      <a:cubicBezTo>
                        <a:pt x="20758" y="3747"/>
                        <a:pt x="20550" y="3059"/>
                        <a:pt x="20263" y="2453"/>
                      </a:cubicBezTo>
                      <a:cubicBezTo>
                        <a:pt x="19969" y="1832"/>
                        <a:pt x="19646" y="1271"/>
                        <a:pt x="19267" y="845"/>
                      </a:cubicBezTo>
                      <a:cubicBezTo>
                        <a:pt x="18815" y="336"/>
                        <a:pt x="18239" y="-14"/>
                        <a:pt x="17568" y="0"/>
                      </a:cubicBezTo>
                      <a:close/>
                      <a:moveTo>
                        <a:pt x="17591" y="931"/>
                      </a:moveTo>
                      <a:cubicBezTo>
                        <a:pt x="18344" y="931"/>
                        <a:pt x="19097" y="1755"/>
                        <a:pt x="19672" y="3404"/>
                      </a:cubicBezTo>
                      <a:cubicBezTo>
                        <a:pt x="20821" y="6701"/>
                        <a:pt x="20821" y="12048"/>
                        <a:pt x="19672" y="15345"/>
                      </a:cubicBezTo>
                      <a:cubicBezTo>
                        <a:pt x="18523" y="18642"/>
                        <a:pt x="16659" y="18642"/>
                        <a:pt x="15509" y="15345"/>
                      </a:cubicBezTo>
                      <a:cubicBezTo>
                        <a:pt x="14360" y="12048"/>
                        <a:pt x="14360" y="6701"/>
                        <a:pt x="15509" y="3404"/>
                      </a:cubicBezTo>
                      <a:cubicBezTo>
                        <a:pt x="16084" y="1755"/>
                        <a:pt x="16837" y="931"/>
                        <a:pt x="17591" y="931"/>
                      </a:cubicBezTo>
                      <a:close/>
                      <a:moveTo>
                        <a:pt x="14623" y="3031"/>
                      </a:moveTo>
                      <a:cubicBezTo>
                        <a:pt x="13997" y="5060"/>
                        <a:pt x="13678" y="7164"/>
                        <a:pt x="13673" y="9280"/>
                      </a:cubicBezTo>
                      <a:cubicBezTo>
                        <a:pt x="13669" y="11478"/>
                        <a:pt x="14006" y="13664"/>
                        <a:pt x="14672" y="15767"/>
                      </a:cubicBezTo>
                      <a:lnTo>
                        <a:pt x="9594" y="12271"/>
                      </a:lnTo>
                      <a:cubicBezTo>
                        <a:pt x="9553" y="12240"/>
                        <a:pt x="9506" y="12215"/>
                        <a:pt x="9457" y="12198"/>
                      </a:cubicBezTo>
                      <a:cubicBezTo>
                        <a:pt x="9379" y="12171"/>
                        <a:pt x="9295" y="12163"/>
                        <a:pt x="9213" y="12175"/>
                      </a:cubicBezTo>
                      <a:lnTo>
                        <a:pt x="8972" y="12183"/>
                      </a:lnTo>
                      <a:cubicBezTo>
                        <a:pt x="7630" y="12128"/>
                        <a:pt x="6902" y="10808"/>
                        <a:pt x="6832" y="9597"/>
                      </a:cubicBezTo>
                      <a:cubicBezTo>
                        <a:pt x="6750" y="8172"/>
                        <a:pt x="7494" y="6508"/>
                        <a:pt x="9205" y="6588"/>
                      </a:cubicBezTo>
                      <a:cubicBezTo>
                        <a:pt x="9271" y="6590"/>
                        <a:pt x="9336" y="6582"/>
                        <a:pt x="9399" y="6563"/>
                      </a:cubicBezTo>
                      <a:cubicBezTo>
                        <a:pt x="9456" y="6546"/>
                        <a:pt x="9509" y="6521"/>
                        <a:pt x="9558" y="6487"/>
                      </a:cubicBezTo>
                      <a:lnTo>
                        <a:pt x="14623" y="3031"/>
                      </a:lnTo>
                      <a:close/>
                      <a:moveTo>
                        <a:pt x="3689" y="6557"/>
                      </a:moveTo>
                      <a:lnTo>
                        <a:pt x="6912" y="6557"/>
                      </a:lnTo>
                      <a:cubicBezTo>
                        <a:pt x="6235" y="7351"/>
                        <a:pt x="5866" y="8346"/>
                        <a:pt x="5868" y="9373"/>
                      </a:cubicBezTo>
                      <a:cubicBezTo>
                        <a:pt x="5869" y="10411"/>
                        <a:pt x="6250" y="11415"/>
                        <a:pt x="6944" y="12211"/>
                      </a:cubicBezTo>
                      <a:lnTo>
                        <a:pt x="3689" y="12211"/>
                      </a:lnTo>
                      <a:cubicBezTo>
                        <a:pt x="2143" y="12114"/>
                        <a:pt x="939" y="10883"/>
                        <a:pt x="933" y="9395"/>
                      </a:cubicBezTo>
                      <a:cubicBezTo>
                        <a:pt x="927" y="7898"/>
                        <a:pt x="2134" y="6656"/>
                        <a:pt x="3689" y="6557"/>
                      </a:cubicBezTo>
                      <a:close/>
                      <a:moveTo>
                        <a:pt x="17019" y="6594"/>
                      </a:moveTo>
                      <a:cubicBezTo>
                        <a:pt x="16819" y="6626"/>
                        <a:pt x="16664" y="6780"/>
                        <a:pt x="16637" y="6973"/>
                      </a:cubicBezTo>
                      <a:cubicBezTo>
                        <a:pt x="16602" y="7214"/>
                        <a:pt x="16770" y="7438"/>
                        <a:pt x="17019" y="7484"/>
                      </a:cubicBezTo>
                      <a:cubicBezTo>
                        <a:pt x="18118" y="7585"/>
                        <a:pt x="18637" y="8509"/>
                        <a:pt x="18606" y="9445"/>
                      </a:cubicBezTo>
                      <a:cubicBezTo>
                        <a:pt x="18577" y="10337"/>
                        <a:pt x="17980" y="11267"/>
                        <a:pt x="17006" y="11276"/>
                      </a:cubicBezTo>
                      <a:cubicBezTo>
                        <a:pt x="16750" y="11300"/>
                        <a:pt x="16558" y="11514"/>
                        <a:pt x="16571" y="11761"/>
                      </a:cubicBezTo>
                      <a:cubicBezTo>
                        <a:pt x="16585" y="12015"/>
                        <a:pt x="16807" y="12211"/>
                        <a:pt x="17071" y="12203"/>
                      </a:cubicBezTo>
                      <a:cubicBezTo>
                        <a:pt x="17825" y="12199"/>
                        <a:pt x="18446" y="11860"/>
                        <a:pt x="18874" y="11347"/>
                      </a:cubicBezTo>
                      <a:cubicBezTo>
                        <a:pt x="19321" y="10811"/>
                        <a:pt x="19552" y="10092"/>
                        <a:pt x="19533" y="9373"/>
                      </a:cubicBezTo>
                      <a:cubicBezTo>
                        <a:pt x="19495" y="7988"/>
                        <a:pt x="18550" y="6506"/>
                        <a:pt x="17019" y="6594"/>
                      </a:cubicBezTo>
                      <a:close/>
                      <a:moveTo>
                        <a:pt x="4579" y="13141"/>
                      </a:moveTo>
                      <a:lnTo>
                        <a:pt x="8686" y="13141"/>
                      </a:lnTo>
                      <a:lnTo>
                        <a:pt x="7935" y="16798"/>
                      </a:lnTo>
                      <a:cubicBezTo>
                        <a:pt x="7885" y="16975"/>
                        <a:pt x="7885" y="17161"/>
                        <a:pt x="7933" y="17338"/>
                      </a:cubicBezTo>
                      <a:cubicBezTo>
                        <a:pt x="7978" y="17503"/>
                        <a:pt x="8063" y="17654"/>
                        <a:pt x="8168" y="17791"/>
                      </a:cubicBezTo>
                      <a:cubicBezTo>
                        <a:pt x="8285" y="17943"/>
                        <a:pt x="8425" y="18079"/>
                        <a:pt x="8534" y="18237"/>
                      </a:cubicBezTo>
                      <a:cubicBezTo>
                        <a:pt x="8636" y="18384"/>
                        <a:pt x="8708" y="18548"/>
                        <a:pt x="8748" y="18720"/>
                      </a:cubicBezTo>
                      <a:cubicBezTo>
                        <a:pt x="8834" y="19046"/>
                        <a:pt x="8831" y="19388"/>
                        <a:pt x="8739" y="19712"/>
                      </a:cubicBezTo>
                      <a:cubicBezTo>
                        <a:pt x="8652" y="20018"/>
                        <a:pt x="8488" y="20298"/>
                        <a:pt x="8262" y="20529"/>
                      </a:cubicBezTo>
                      <a:lnTo>
                        <a:pt x="6448" y="19356"/>
                      </a:lnTo>
                      <a:cubicBezTo>
                        <a:pt x="6230" y="19225"/>
                        <a:pt x="6057" y="19034"/>
                        <a:pt x="5952" y="18808"/>
                      </a:cubicBezTo>
                      <a:cubicBezTo>
                        <a:pt x="5872" y="18635"/>
                        <a:pt x="5833" y="18448"/>
                        <a:pt x="5840" y="18259"/>
                      </a:cubicBezTo>
                      <a:lnTo>
                        <a:pt x="5840" y="14562"/>
                      </a:lnTo>
                      <a:cubicBezTo>
                        <a:pt x="5834" y="14477"/>
                        <a:pt x="5810" y="14394"/>
                        <a:pt x="5769" y="14319"/>
                      </a:cubicBezTo>
                      <a:cubicBezTo>
                        <a:pt x="5734" y="14253"/>
                        <a:pt x="5686" y="14193"/>
                        <a:pt x="5629" y="14143"/>
                      </a:cubicBezTo>
                      <a:lnTo>
                        <a:pt x="4579" y="13141"/>
                      </a:lnTo>
                      <a:close/>
                    </a:path>
                  </a:pathLst>
                </a:custGeom>
                <a:solidFill>
                  <a:srgbClr val="FFFFFF">
                    <a:alpha val="100000"/>
                  </a:srgbClr>
                </a:solidFill>
                <a:ln w="12700">
                  <a:noFill/>
                </a:ln>
              </p:spPr>
              <p:txBody>
                <a:bodyPr/>
                <a:p>
                  <a:endParaRPr lang="zh-CN" altLang="en-US" sz="700">
                    <a:latin typeface="微软雅黑" panose="020B0503020204020204" pitchFamily="34" charset="-122"/>
                  </a:endParaRPr>
                </a:p>
              </p:txBody>
            </p:sp>
            <p:sp>
              <p:nvSpPr>
                <p:cNvPr id="4109" name="AutoShape 14"/>
                <p:cNvSpPr/>
                <p:nvPr/>
              </p:nvSpPr>
              <p:spPr>
                <a:xfrm>
                  <a:off x="3797225" y="4138369"/>
                  <a:ext cx="1089003" cy="1041685"/>
                </a:xfrm>
                <a:custGeom>
                  <a:avLst/>
                  <a:gdLst/>
                  <a:ahLst/>
                  <a:cxnLst>
                    <a:cxn ang="0">
                      <a:pos x="28737245" y="25209222"/>
                    </a:cxn>
                    <a:cxn ang="0">
                      <a:pos x="28737245" y="25209222"/>
                    </a:cxn>
                    <a:cxn ang="0">
                      <a:pos x="28737245" y="25209222"/>
                    </a:cxn>
                    <a:cxn ang="0">
                      <a:pos x="28737245" y="25209222"/>
                    </a:cxn>
                  </a:cxnLst>
                  <a:pathLst>
                    <a:path w="20634" h="21549">
                      <a:moveTo>
                        <a:pt x="10685" y="1"/>
                      </a:moveTo>
                      <a:cubicBezTo>
                        <a:pt x="10563" y="8"/>
                        <a:pt x="10450" y="74"/>
                        <a:pt x="10375" y="179"/>
                      </a:cubicBezTo>
                      <a:cubicBezTo>
                        <a:pt x="10316" y="262"/>
                        <a:pt x="10285" y="365"/>
                        <a:pt x="10287" y="470"/>
                      </a:cubicBezTo>
                      <a:lnTo>
                        <a:pt x="10287" y="21085"/>
                      </a:lnTo>
                      <a:cubicBezTo>
                        <a:pt x="10277" y="21229"/>
                        <a:pt x="10335" y="21370"/>
                        <a:pt x="10439" y="21459"/>
                      </a:cubicBezTo>
                      <a:cubicBezTo>
                        <a:pt x="10503" y="21513"/>
                        <a:pt x="10581" y="21545"/>
                        <a:pt x="10662" y="21548"/>
                      </a:cubicBezTo>
                      <a:cubicBezTo>
                        <a:pt x="13227" y="21586"/>
                        <a:pt x="15800" y="20535"/>
                        <a:pt x="17754" y="18399"/>
                      </a:cubicBezTo>
                      <a:cubicBezTo>
                        <a:pt x="21596" y="14198"/>
                        <a:pt x="21592" y="7395"/>
                        <a:pt x="17754" y="3185"/>
                      </a:cubicBezTo>
                      <a:cubicBezTo>
                        <a:pt x="15807" y="1049"/>
                        <a:pt x="13245" y="-14"/>
                        <a:pt x="10685" y="1"/>
                      </a:cubicBezTo>
                      <a:close/>
                      <a:moveTo>
                        <a:pt x="6718" y="694"/>
                      </a:moveTo>
                      <a:cubicBezTo>
                        <a:pt x="6497" y="698"/>
                        <a:pt x="6278" y="754"/>
                        <a:pt x="6076" y="860"/>
                      </a:cubicBezTo>
                      <a:cubicBezTo>
                        <a:pt x="5712" y="1036"/>
                        <a:pt x="5354" y="1228"/>
                        <a:pt x="5003" y="1434"/>
                      </a:cubicBezTo>
                      <a:cubicBezTo>
                        <a:pt x="4637" y="1650"/>
                        <a:pt x="4276" y="1882"/>
                        <a:pt x="3962" y="2181"/>
                      </a:cubicBezTo>
                      <a:cubicBezTo>
                        <a:pt x="3690" y="2439"/>
                        <a:pt x="3453" y="2748"/>
                        <a:pt x="3341" y="3123"/>
                      </a:cubicBezTo>
                      <a:cubicBezTo>
                        <a:pt x="3194" y="3611"/>
                        <a:pt x="3276" y="4147"/>
                        <a:pt x="3559" y="4558"/>
                      </a:cubicBezTo>
                      <a:lnTo>
                        <a:pt x="4049" y="5137"/>
                      </a:lnTo>
                      <a:cubicBezTo>
                        <a:pt x="4129" y="5273"/>
                        <a:pt x="4172" y="5431"/>
                        <a:pt x="4174" y="5592"/>
                      </a:cubicBezTo>
                      <a:cubicBezTo>
                        <a:pt x="4177" y="5770"/>
                        <a:pt x="4130" y="5944"/>
                        <a:pt x="4039" y="6092"/>
                      </a:cubicBezTo>
                      <a:cubicBezTo>
                        <a:pt x="3875" y="6329"/>
                        <a:pt x="3724" y="6577"/>
                        <a:pt x="3587" y="6834"/>
                      </a:cubicBezTo>
                      <a:cubicBezTo>
                        <a:pt x="3455" y="7081"/>
                        <a:pt x="3336" y="7337"/>
                        <a:pt x="3231" y="7599"/>
                      </a:cubicBezTo>
                      <a:cubicBezTo>
                        <a:pt x="3152" y="7742"/>
                        <a:pt x="3040" y="7859"/>
                        <a:pt x="2905" y="7938"/>
                      </a:cubicBezTo>
                      <a:cubicBezTo>
                        <a:pt x="2704" y="8056"/>
                        <a:pt x="2467" y="8082"/>
                        <a:pt x="2248" y="8010"/>
                      </a:cubicBezTo>
                      <a:lnTo>
                        <a:pt x="1571" y="7902"/>
                      </a:lnTo>
                      <a:cubicBezTo>
                        <a:pt x="1161" y="7896"/>
                        <a:pt x="770" y="8092"/>
                        <a:pt x="508" y="8436"/>
                      </a:cubicBezTo>
                      <a:cubicBezTo>
                        <a:pt x="247" y="8779"/>
                        <a:pt x="147" y="9222"/>
                        <a:pt x="86" y="9662"/>
                      </a:cubicBezTo>
                      <a:cubicBezTo>
                        <a:pt x="30" y="10066"/>
                        <a:pt x="5" y="10473"/>
                        <a:pt x="1" y="10881"/>
                      </a:cubicBezTo>
                      <a:cubicBezTo>
                        <a:pt x="-4" y="11306"/>
                        <a:pt x="14" y="11734"/>
                        <a:pt x="110" y="12146"/>
                      </a:cubicBezTo>
                      <a:cubicBezTo>
                        <a:pt x="212" y="12586"/>
                        <a:pt x="403" y="13002"/>
                        <a:pt x="721" y="13295"/>
                      </a:cubicBezTo>
                      <a:cubicBezTo>
                        <a:pt x="1071" y="13617"/>
                        <a:pt x="1536" y="13751"/>
                        <a:pt x="1987" y="13659"/>
                      </a:cubicBezTo>
                      <a:lnTo>
                        <a:pt x="2462" y="13535"/>
                      </a:lnTo>
                      <a:cubicBezTo>
                        <a:pt x="2584" y="13501"/>
                        <a:pt x="2712" y="13507"/>
                        <a:pt x="2831" y="13552"/>
                      </a:cubicBezTo>
                      <a:cubicBezTo>
                        <a:pt x="2979" y="13608"/>
                        <a:pt x="3102" y="13722"/>
                        <a:pt x="3179" y="13871"/>
                      </a:cubicBezTo>
                      <a:cubicBezTo>
                        <a:pt x="3287" y="14188"/>
                        <a:pt x="3421" y="14494"/>
                        <a:pt x="3580" y="14785"/>
                      </a:cubicBezTo>
                      <a:cubicBezTo>
                        <a:pt x="3696" y="15000"/>
                        <a:pt x="3826" y="15205"/>
                        <a:pt x="3967" y="15400"/>
                      </a:cubicBezTo>
                      <a:cubicBezTo>
                        <a:pt x="4113" y="15571"/>
                        <a:pt x="4186" y="15801"/>
                        <a:pt x="4168" y="16034"/>
                      </a:cubicBezTo>
                      <a:cubicBezTo>
                        <a:pt x="4156" y="16204"/>
                        <a:pt x="4095" y="16365"/>
                        <a:pt x="3994" y="16495"/>
                      </a:cubicBezTo>
                      <a:lnTo>
                        <a:pt x="3616" y="16894"/>
                      </a:lnTo>
                      <a:cubicBezTo>
                        <a:pt x="3338" y="17246"/>
                        <a:pt x="3210" y="17710"/>
                        <a:pt x="3263" y="18171"/>
                      </a:cubicBezTo>
                      <a:cubicBezTo>
                        <a:pt x="3308" y="18553"/>
                        <a:pt x="3475" y="18905"/>
                        <a:pt x="3735" y="19165"/>
                      </a:cubicBezTo>
                      <a:cubicBezTo>
                        <a:pt x="4079" y="19486"/>
                        <a:pt x="4446" y="19777"/>
                        <a:pt x="4831" y="20036"/>
                      </a:cubicBezTo>
                      <a:cubicBezTo>
                        <a:pt x="5232" y="20307"/>
                        <a:pt x="5652" y="20542"/>
                        <a:pt x="6087" y="20739"/>
                      </a:cubicBezTo>
                      <a:cubicBezTo>
                        <a:pt x="6460" y="20916"/>
                        <a:pt x="6882" y="20925"/>
                        <a:pt x="7261" y="20764"/>
                      </a:cubicBezTo>
                      <a:cubicBezTo>
                        <a:pt x="7646" y="20600"/>
                        <a:pt x="7955" y="20276"/>
                        <a:pt x="8119" y="19863"/>
                      </a:cubicBezTo>
                      <a:lnTo>
                        <a:pt x="8291" y="19292"/>
                      </a:lnTo>
                      <a:cubicBezTo>
                        <a:pt x="8353" y="19151"/>
                        <a:pt x="8444" y="19027"/>
                        <a:pt x="8557" y="18932"/>
                      </a:cubicBezTo>
                      <a:cubicBezTo>
                        <a:pt x="8723" y="18791"/>
                        <a:pt x="8927" y="18716"/>
                        <a:pt x="9138" y="18720"/>
                      </a:cubicBezTo>
                      <a:lnTo>
                        <a:pt x="9835" y="18720"/>
                      </a:lnTo>
                      <a:cubicBezTo>
                        <a:pt x="10045" y="18715"/>
                        <a:pt x="10215" y="18531"/>
                        <a:pt x="10220" y="18302"/>
                      </a:cubicBezTo>
                      <a:cubicBezTo>
                        <a:pt x="10225" y="18064"/>
                        <a:pt x="10053" y="17867"/>
                        <a:pt x="9835" y="17861"/>
                      </a:cubicBezTo>
                      <a:lnTo>
                        <a:pt x="9091" y="17825"/>
                      </a:lnTo>
                      <a:cubicBezTo>
                        <a:pt x="8762" y="17788"/>
                        <a:pt x="8432" y="17875"/>
                        <a:pt x="8157" y="18074"/>
                      </a:cubicBezTo>
                      <a:cubicBezTo>
                        <a:pt x="7916" y="18248"/>
                        <a:pt x="7729" y="18499"/>
                        <a:pt x="7621" y="18792"/>
                      </a:cubicBezTo>
                      <a:lnTo>
                        <a:pt x="7428" y="19373"/>
                      </a:lnTo>
                      <a:cubicBezTo>
                        <a:pt x="7342" y="19603"/>
                        <a:pt x="7171" y="19783"/>
                        <a:pt x="6958" y="19870"/>
                      </a:cubicBezTo>
                      <a:cubicBezTo>
                        <a:pt x="6754" y="19953"/>
                        <a:pt x="6529" y="19943"/>
                        <a:pt x="6332" y="19843"/>
                      </a:cubicBezTo>
                      <a:cubicBezTo>
                        <a:pt x="6008" y="19688"/>
                        <a:pt x="5691" y="19516"/>
                        <a:pt x="5382" y="19328"/>
                      </a:cubicBezTo>
                      <a:cubicBezTo>
                        <a:pt x="5046" y="19123"/>
                        <a:pt x="4721" y="18900"/>
                        <a:pt x="4406" y="18659"/>
                      </a:cubicBezTo>
                      <a:cubicBezTo>
                        <a:pt x="4241" y="18515"/>
                        <a:pt x="4136" y="18305"/>
                        <a:pt x="4116" y="18076"/>
                      </a:cubicBezTo>
                      <a:cubicBezTo>
                        <a:pt x="4092" y="17814"/>
                        <a:pt x="4179" y="17555"/>
                        <a:pt x="4353" y="17372"/>
                      </a:cubicBezTo>
                      <a:lnTo>
                        <a:pt x="4695" y="16983"/>
                      </a:lnTo>
                      <a:cubicBezTo>
                        <a:pt x="4880" y="16739"/>
                        <a:pt x="4994" y="16441"/>
                        <a:pt x="5022" y="16125"/>
                      </a:cubicBezTo>
                      <a:cubicBezTo>
                        <a:pt x="5052" y="15787"/>
                        <a:pt x="4982" y="15448"/>
                        <a:pt x="4823" y="15156"/>
                      </a:cubicBezTo>
                      <a:cubicBezTo>
                        <a:pt x="4641" y="14885"/>
                        <a:pt x="4472" y="14604"/>
                        <a:pt x="4317" y="14315"/>
                      </a:cubicBezTo>
                      <a:cubicBezTo>
                        <a:pt x="4168" y="14037"/>
                        <a:pt x="4031" y="13752"/>
                        <a:pt x="3908" y="13460"/>
                      </a:cubicBezTo>
                      <a:cubicBezTo>
                        <a:pt x="3766" y="13126"/>
                        <a:pt x="3516" y="12863"/>
                        <a:pt x="3205" y="12721"/>
                      </a:cubicBezTo>
                      <a:cubicBezTo>
                        <a:pt x="3001" y="12628"/>
                        <a:pt x="2779" y="12591"/>
                        <a:pt x="2559" y="12614"/>
                      </a:cubicBezTo>
                      <a:lnTo>
                        <a:pt x="1977" y="12738"/>
                      </a:lnTo>
                      <a:cubicBezTo>
                        <a:pt x="1748" y="12802"/>
                        <a:pt x="1505" y="12759"/>
                        <a:pt x="1306" y="12622"/>
                      </a:cubicBezTo>
                      <a:cubicBezTo>
                        <a:pt x="1084" y="12468"/>
                        <a:pt x="938" y="12213"/>
                        <a:pt x="910" y="11929"/>
                      </a:cubicBezTo>
                      <a:cubicBezTo>
                        <a:pt x="862" y="11524"/>
                        <a:pt x="840" y="11117"/>
                        <a:pt x="842" y="10709"/>
                      </a:cubicBezTo>
                      <a:cubicBezTo>
                        <a:pt x="844" y="10305"/>
                        <a:pt x="871" y="9902"/>
                        <a:pt x="923" y="9502"/>
                      </a:cubicBezTo>
                      <a:cubicBezTo>
                        <a:pt x="941" y="9299"/>
                        <a:pt x="1033" y="9111"/>
                        <a:pt x="1178" y="8981"/>
                      </a:cubicBezTo>
                      <a:cubicBezTo>
                        <a:pt x="1343" y="8834"/>
                        <a:pt x="1560" y="8775"/>
                        <a:pt x="1768" y="8821"/>
                      </a:cubicBezTo>
                      <a:lnTo>
                        <a:pt x="2259" y="8955"/>
                      </a:lnTo>
                      <a:cubicBezTo>
                        <a:pt x="2542" y="9031"/>
                        <a:pt x="2840" y="9010"/>
                        <a:pt x="3111" y="8894"/>
                      </a:cubicBezTo>
                      <a:cubicBezTo>
                        <a:pt x="3417" y="8763"/>
                        <a:pt x="3672" y="8520"/>
                        <a:pt x="3831" y="8205"/>
                      </a:cubicBezTo>
                      <a:cubicBezTo>
                        <a:pt x="3996" y="7885"/>
                        <a:pt x="4163" y="7566"/>
                        <a:pt x="4332" y="7249"/>
                      </a:cubicBezTo>
                      <a:cubicBezTo>
                        <a:pt x="4506" y="6926"/>
                        <a:pt x="4681" y="6604"/>
                        <a:pt x="4860" y="6284"/>
                      </a:cubicBezTo>
                      <a:cubicBezTo>
                        <a:pt x="5002" y="5972"/>
                        <a:pt x="5050" y="5618"/>
                        <a:pt x="4994" y="5274"/>
                      </a:cubicBezTo>
                      <a:cubicBezTo>
                        <a:pt x="4973" y="5142"/>
                        <a:pt x="4936" y="5014"/>
                        <a:pt x="4884" y="4893"/>
                      </a:cubicBezTo>
                      <a:cubicBezTo>
                        <a:pt x="4820" y="4745"/>
                        <a:pt x="4734" y="4610"/>
                        <a:pt x="4628" y="4493"/>
                      </a:cubicBezTo>
                      <a:lnTo>
                        <a:pt x="4286" y="4077"/>
                      </a:lnTo>
                      <a:cubicBezTo>
                        <a:pt x="4166" y="3903"/>
                        <a:pt x="4113" y="3685"/>
                        <a:pt x="4138" y="3469"/>
                      </a:cubicBezTo>
                      <a:cubicBezTo>
                        <a:pt x="4162" y="3272"/>
                        <a:pt x="4249" y="3090"/>
                        <a:pt x="4385" y="2956"/>
                      </a:cubicBezTo>
                      <a:cubicBezTo>
                        <a:pt x="4723" y="2668"/>
                        <a:pt x="5083" y="2410"/>
                        <a:pt x="5461" y="2185"/>
                      </a:cubicBezTo>
                      <a:cubicBezTo>
                        <a:pt x="5796" y="1985"/>
                        <a:pt x="6144" y="1812"/>
                        <a:pt x="6503" y="1667"/>
                      </a:cubicBezTo>
                      <a:cubicBezTo>
                        <a:pt x="6686" y="1592"/>
                        <a:pt x="6890" y="1600"/>
                        <a:pt x="7068" y="1690"/>
                      </a:cubicBezTo>
                      <a:cubicBezTo>
                        <a:pt x="7254" y="1783"/>
                        <a:pt x="7396" y="1958"/>
                        <a:pt x="7458" y="2171"/>
                      </a:cubicBezTo>
                      <a:lnTo>
                        <a:pt x="7617" y="2767"/>
                      </a:lnTo>
                      <a:cubicBezTo>
                        <a:pt x="7717" y="3065"/>
                        <a:pt x="7899" y="3321"/>
                        <a:pt x="8139" y="3501"/>
                      </a:cubicBezTo>
                      <a:cubicBezTo>
                        <a:pt x="8380" y="3682"/>
                        <a:pt x="8666" y="3776"/>
                        <a:pt x="8958" y="3771"/>
                      </a:cubicBezTo>
                      <a:lnTo>
                        <a:pt x="9814" y="3771"/>
                      </a:lnTo>
                      <a:cubicBezTo>
                        <a:pt x="10041" y="3756"/>
                        <a:pt x="10219" y="3554"/>
                        <a:pt x="10224" y="3306"/>
                      </a:cubicBezTo>
                      <a:cubicBezTo>
                        <a:pt x="10229" y="3051"/>
                        <a:pt x="10050" y="2837"/>
                        <a:pt x="9817" y="2819"/>
                      </a:cubicBezTo>
                      <a:lnTo>
                        <a:pt x="9085" y="2819"/>
                      </a:lnTo>
                      <a:cubicBezTo>
                        <a:pt x="8926" y="2838"/>
                        <a:pt x="8765" y="2798"/>
                        <a:pt x="8628" y="2706"/>
                      </a:cubicBezTo>
                      <a:cubicBezTo>
                        <a:pt x="8478" y="2605"/>
                        <a:pt x="8367" y="2447"/>
                        <a:pt x="8317" y="2262"/>
                      </a:cubicBezTo>
                      <a:cubicBezTo>
                        <a:pt x="8288" y="2127"/>
                        <a:pt x="8251" y="1994"/>
                        <a:pt x="8206" y="1864"/>
                      </a:cubicBezTo>
                      <a:cubicBezTo>
                        <a:pt x="8163" y="1739"/>
                        <a:pt x="8112" y="1618"/>
                        <a:pt x="8054" y="1500"/>
                      </a:cubicBezTo>
                      <a:cubicBezTo>
                        <a:pt x="7844" y="1124"/>
                        <a:pt x="7505" y="852"/>
                        <a:pt x="7113" y="745"/>
                      </a:cubicBezTo>
                      <a:cubicBezTo>
                        <a:pt x="6983" y="709"/>
                        <a:pt x="6850" y="692"/>
                        <a:pt x="6718" y="694"/>
                      </a:cubicBezTo>
                      <a:close/>
                      <a:moveTo>
                        <a:pt x="11217" y="974"/>
                      </a:moveTo>
                      <a:cubicBezTo>
                        <a:pt x="11249" y="976"/>
                        <a:pt x="11280" y="982"/>
                        <a:pt x="11310" y="991"/>
                      </a:cubicBezTo>
                      <a:cubicBezTo>
                        <a:pt x="12146" y="1339"/>
                        <a:pt x="12728" y="1825"/>
                        <a:pt x="13180" y="2415"/>
                      </a:cubicBezTo>
                      <a:cubicBezTo>
                        <a:pt x="13691" y="3080"/>
                        <a:pt x="14047" y="3873"/>
                        <a:pt x="14407" y="4691"/>
                      </a:cubicBezTo>
                      <a:lnTo>
                        <a:pt x="11124" y="4691"/>
                      </a:lnTo>
                      <a:lnTo>
                        <a:pt x="11124" y="979"/>
                      </a:lnTo>
                      <a:cubicBezTo>
                        <a:pt x="11155" y="974"/>
                        <a:pt x="11186" y="972"/>
                        <a:pt x="11217" y="974"/>
                      </a:cubicBezTo>
                      <a:close/>
                      <a:moveTo>
                        <a:pt x="13508" y="1429"/>
                      </a:moveTo>
                      <a:cubicBezTo>
                        <a:pt x="14840" y="1888"/>
                        <a:pt x="16093" y="2692"/>
                        <a:pt x="17149" y="3846"/>
                      </a:cubicBezTo>
                      <a:cubicBezTo>
                        <a:pt x="17397" y="4116"/>
                        <a:pt x="17625" y="4399"/>
                        <a:pt x="17838" y="4691"/>
                      </a:cubicBezTo>
                      <a:lnTo>
                        <a:pt x="15363" y="4691"/>
                      </a:lnTo>
                      <a:cubicBezTo>
                        <a:pt x="15210" y="4261"/>
                        <a:pt x="15036" y="3843"/>
                        <a:pt x="14846" y="3441"/>
                      </a:cubicBezTo>
                      <a:cubicBezTo>
                        <a:pt x="14663" y="3055"/>
                        <a:pt x="14462" y="2680"/>
                        <a:pt x="14232" y="2324"/>
                      </a:cubicBezTo>
                      <a:cubicBezTo>
                        <a:pt x="14025" y="2004"/>
                        <a:pt x="13791" y="1700"/>
                        <a:pt x="13508" y="1429"/>
                      </a:cubicBezTo>
                      <a:close/>
                      <a:moveTo>
                        <a:pt x="11124" y="5604"/>
                      </a:moveTo>
                      <a:lnTo>
                        <a:pt x="14757" y="5604"/>
                      </a:lnTo>
                      <a:cubicBezTo>
                        <a:pt x="14982" y="6314"/>
                        <a:pt x="15124" y="7055"/>
                        <a:pt x="15236" y="7801"/>
                      </a:cubicBezTo>
                      <a:cubicBezTo>
                        <a:pt x="15361" y="8633"/>
                        <a:pt x="15446" y="9479"/>
                        <a:pt x="15473" y="10332"/>
                      </a:cubicBezTo>
                      <a:lnTo>
                        <a:pt x="11124" y="10332"/>
                      </a:lnTo>
                      <a:lnTo>
                        <a:pt x="11124" y="5604"/>
                      </a:lnTo>
                      <a:close/>
                      <a:moveTo>
                        <a:pt x="15649" y="5604"/>
                      </a:moveTo>
                      <a:lnTo>
                        <a:pt x="18427" y="5604"/>
                      </a:lnTo>
                      <a:cubicBezTo>
                        <a:pt x="18840" y="6328"/>
                        <a:pt x="19160" y="7098"/>
                        <a:pt x="19385" y="7893"/>
                      </a:cubicBezTo>
                      <a:cubicBezTo>
                        <a:pt x="19609" y="8688"/>
                        <a:pt x="19739" y="9508"/>
                        <a:pt x="19775" y="10332"/>
                      </a:cubicBezTo>
                      <a:lnTo>
                        <a:pt x="16265" y="10332"/>
                      </a:lnTo>
                      <a:cubicBezTo>
                        <a:pt x="16244" y="8855"/>
                        <a:pt x="16094" y="7373"/>
                        <a:pt x="15760" y="6010"/>
                      </a:cubicBezTo>
                      <a:cubicBezTo>
                        <a:pt x="15726" y="5873"/>
                        <a:pt x="15687" y="5739"/>
                        <a:pt x="15649" y="5604"/>
                      </a:cubicBezTo>
                      <a:close/>
                      <a:moveTo>
                        <a:pt x="9579" y="7546"/>
                      </a:moveTo>
                      <a:cubicBezTo>
                        <a:pt x="8894" y="7604"/>
                        <a:pt x="8223" y="7916"/>
                        <a:pt x="7699" y="8488"/>
                      </a:cubicBezTo>
                      <a:cubicBezTo>
                        <a:pt x="6534" y="9760"/>
                        <a:pt x="6534" y="11822"/>
                        <a:pt x="7699" y="13094"/>
                      </a:cubicBezTo>
                      <a:cubicBezTo>
                        <a:pt x="8223" y="13667"/>
                        <a:pt x="8894" y="13979"/>
                        <a:pt x="9579" y="14036"/>
                      </a:cubicBezTo>
                      <a:cubicBezTo>
                        <a:pt x="9820" y="14045"/>
                        <a:pt x="10017" y="13829"/>
                        <a:pt x="10008" y="13566"/>
                      </a:cubicBezTo>
                      <a:cubicBezTo>
                        <a:pt x="9999" y="13317"/>
                        <a:pt x="9807" y="13123"/>
                        <a:pt x="9579" y="13133"/>
                      </a:cubicBezTo>
                      <a:cubicBezTo>
                        <a:pt x="9105" y="13078"/>
                        <a:pt x="8645" y="12854"/>
                        <a:pt x="8282" y="12457"/>
                      </a:cubicBezTo>
                      <a:cubicBezTo>
                        <a:pt x="7439" y="11537"/>
                        <a:pt x="7439" y="10045"/>
                        <a:pt x="8282" y="9125"/>
                      </a:cubicBezTo>
                      <a:cubicBezTo>
                        <a:pt x="8645" y="8729"/>
                        <a:pt x="9105" y="8504"/>
                        <a:pt x="9579" y="8449"/>
                      </a:cubicBezTo>
                      <a:cubicBezTo>
                        <a:pt x="9844" y="8458"/>
                        <a:pt x="10051" y="8201"/>
                        <a:pt x="10008" y="7915"/>
                      </a:cubicBezTo>
                      <a:cubicBezTo>
                        <a:pt x="9974" y="7689"/>
                        <a:pt x="9788" y="7529"/>
                        <a:pt x="9579" y="7546"/>
                      </a:cubicBezTo>
                      <a:close/>
                      <a:moveTo>
                        <a:pt x="11124" y="11245"/>
                      </a:moveTo>
                      <a:lnTo>
                        <a:pt x="15477" y="11245"/>
                      </a:lnTo>
                      <a:cubicBezTo>
                        <a:pt x="15438" y="12818"/>
                        <a:pt x="15179" y="14400"/>
                        <a:pt x="14786" y="15844"/>
                      </a:cubicBezTo>
                      <a:cubicBezTo>
                        <a:pt x="14779" y="15872"/>
                        <a:pt x="14770" y="15900"/>
                        <a:pt x="14762" y="15928"/>
                      </a:cubicBezTo>
                      <a:lnTo>
                        <a:pt x="11124" y="15928"/>
                      </a:lnTo>
                      <a:lnTo>
                        <a:pt x="11124" y="11245"/>
                      </a:lnTo>
                      <a:close/>
                      <a:moveTo>
                        <a:pt x="16261" y="11245"/>
                      </a:moveTo>
                      <a:lnTo>
                        <a:pt x="19775" y="11245"/>
                      </a:lnTo>
                      <a:cubicBezTo>
                        <a:pt x="19741" y="12061"/>
                        <a:pt x="19614" y="12872"/>
                        <a:pt x="19394" y="13659"/>
                      </a:cubicBezTo>
                      <a:cubicBezTo>
                        <a:pt x="19174" y="14446"/>
                        <a:pt x="18861" y="15209"/>
                        <a:pt x="18457" y="15928"/>
                      </a:cubicBezTo>
                      <a:lnTo>
                        <a:pt x="15633" y="15928"/>
                      </a:lnTo>
                      <a:cubicBezTo>
                        <a:pt x="15819" y="15250"/>
                        <a:pt x="15968" y="14560"/>
                        <a:pt x="16068" y="13858"/>
                      </a:cubicBezTo>
                      <a:cubicBezTo>
                        <a:pt x="16192" y="12998"/>
                        <a:pt x="16245" y="12124"/>
                        <a:pt x="16261" y="11245"/>
                      </a:cubicBezTo>
                      <a:close/>
                      <a:moveTo>
                        <a:pt x="11124" y="16841"/>
                      </a:moveTo>
                      <a:lnTo>
                        <a:pt x="14475" y="16841"/>
                      </a:lnTo>
                      <a:cubicBezTo>
                        <a:pt x="14019" y="18145"/>
                        <a:pt x="13358" y="19320"/>
                        <a:pt x="12249" y="20108"/>
                      </a:cubicBezTo>
                      <a:cubicBezTo>
                        <a:pt x="11968" y="20308"/>
                        <a:pt x="11665" y="20470"/>
                        <a:pt x="11349" y="20590"/>
                      </a:cubicBezTo>
                      <a:cubicBezTo>
                        <a:pt x="11312" y="20598"/>
                        <a:pt x="11274" y="20603"/>
                        <a:pt x="11237" y="20606"/>
                      </a:cubicBezTo>
                      <a:cubicBezTo>
                        <a:pt x="11199" y="20608"/>
                        <a:pt x="11161" y="20609"/>
                        <a:pt x="11124" y="20605"/>
                      </a:cubicBezTo>
                      <a:lnTo>
                        <a:pt x="11124" y="16841"/>
                      </a:lnTo>
                      <a:close/>
                      <a:moveTo>
                        <a:pt x="15357" y="16841"/>
                      </a:moveTo>
                      <a:lnTo>
                        <a:pt x="17874" y="16841"/>
                      </a:lnTo>
                      <a:cubicBezTo>
                        <a:pt x="17651" y="17152"/>
                        <a:pt x="17411" y="17452"/>
                        <a:pt x="17149" y="17738"/>
                      </a:cubicBezTo>
                      <a:cubicBezTo>
                        <a:pt x="16078" y="18908"/>
                        <a:pt x="14802" y="19718"/>
                        <a:pt x="13448" y="20174"/>
                      </a:cubicBezTo>
                      <a:cubicBezTo>
                        <a:pt x="13905" y="19737"/>
                        <a:pt x="14276" y="19217"/>
                        <a:pt x="14587" y="18650"/>
                      </a:cubicBezTo>
                      <a:cubicBezTo>
                        <a:pt x="14897" y="18082"/>
                        <a:pt x="15146" y="17467"/>
                        <a:pt x="15357" y="16841"/>
                      </a:cubicBezTo>
                      <a:close/>
                    </a:path>
                  </a:pathLst>
                </a:custGeom>
                <a:solidFill>
                  <a:srgbClr val="FFFFFF">
                    <a:alpha val="100000"/>
                  </a:srgbClr>
                </a:solidFill>
                <a:ln w="12700">
                  <a:noFill/>
                </a:ln>
              </p:spPr>
              <p:txBody>
                <a:bodyPr/>
                <a:p>
                  <a:endParaRPr lang="zh-CN" altLang="en-US" sz="700">
                    <a:latin typeface="微软雅黑" panose="020B0503020204020204" pitchFamily="34" charset="-122"/>
                  </a:endParaRPr>
                </a:p>
              </p:txBody>
            </p:sp>
            <p:sp>
              <p:nvSpPr>
                <p:cNvPr id="4110" name="AutoShape 15"/>
                <p:cNvSpPr/>
                <p:nvPr/>
              </p:nvSpPr>
              <p:spPr>
                <a:xfrm>
                  <a:off x="15521587" y="4115157"/>
                  <a:ext cx="1089793" cy="1088110"/>
                </a:xfrm>
                <a:custGeom>
                  <a:avLst/>
                  <a:gdLst/>
                  <a:ahLst/>
                  <a:cxnLst>
                    <a:cxn ang="0">
                      <a:pos x="28753871" y="28656757"/>
                    </a:cxn>
                    <a:cxn ang="0">
                      <a:pos x="28753871" y="28656757"/>
                    </a:cxn>
                    <a:cxn ang="0">
                      <a:pos x="28753871" y="28656757"/>
                    </a:cxn>
                    <a:cxn ang="0">
                      <a:pos x="28753871" y="28656757"/>
                    </a:cxn>
                  </a:cxnLst>
                  <a:pathLst>
                    <a:path w="20652" h="20671">
                      <a:moveTo>
                        <a:pt x="18381" y="2"/>
                      </a:moveTo>
                      <a:cubicBezTo>
                        <a:pt x="18292" y="11"/>
                        <a:pt x="18207" y="48"/>
                        <a:pt x="18139" y="113"/>
                      </a:cubicBezTo>
                      <a:lnTo>
                        <a:pt x="16284" y="1961"/>
                      </a:lnTo>
                      <a:cubicBezTo>
                        <a:pt x="16249" y="1995"/>
                        <a:pt x="16222" y="2034"/>
                        <a:pt x="16202" y="2078"/>
                      </a:cubicBezTo>
                      <a:cubicBezTo>
                        <a:pt x="16176" y="2134"/>
                        <a:pt x="16165" y="2196"/>
                        <a:pt x="16169" y="2258"/>
                      </a:cubicBezTo>
                      <a:lnTo>
                        <a:pt x="16169" y="3867"/>
                      </a:lnTo>
                      <a:lnTo>
                        <a:pt x="10727" y="9321"/>
                      </a:lnTo>
                      <a:cubicBezTo>
                        <a:pt x="10342" y="9061"/>
                        <a:pt x="9897" y="8930"/>
                        <a:pt x="9450" y="8930"/>
                      </a:cubicBezTo>
                      <a:cubicBezTo>
                        <a:pt x="8864" y="8930"/>
                        <a:pt x="8279" y="9154"/>
                        <a:pt x="7832" y="9603"/>
                      </a:cubicBezTo>
                      <a:cubicBezTo>
                        <a:pt x="6937" y="10499"/>
                        <a:pt x="6937" y="11951"/>
                        <a:pt x="7832" y="12848"/>
                      </a:cubicBezTo>
                      <a:cubicBezTo>
                        <a:pt x="8726" y="13744"/>
                        <a:pt x="10175" y="13744"/>
                        <a:pt x="11069" y="12848"/>
                      </a:cubicBezTo>
                      <a:cubicBezTo>
                        <a:pt x="11853" y="12063"/>
                        <a:pt x="11949" y="10851"/>
                        <a:pt x="11360" y="9960"/>
                      </a:cubicBezTo>
                      <a:lnTo>
                        <a:pt x="16811" y="4496"/>
                      </a:lnTo>
                      <a:lnTo>
                        <a:pt x="18429" y="4496"/>
                      </a:lnTo>
                      <a:cubicBezTo>
                        <a:pt x="18482" y="4499"/>
                        <a:pt x="18535" y="4491"/>
                        <a:pt x="18585" y="4473"/>
                      </a:cubicBezTo>
                      <a:cubicBezTo>
                        <a:pt x="18641" y="4452"/>
                        <a:pt x="18691" y="4419"/>
                        <a:pt x="18732" y="4376"/>
                      </a:cubicBezTo>
                      <a:lnTo>
                        <a:pt x="20555" y="2507"/>
                      </a:lnTo>
                      <a:cubicBezTo>
                        <a:pt x="20654" y="2386"/>
                        <a:pt x="20680" y="2220"/>
                        <a:pt x="20622" y="2074"/>
                      </a:cubicBezTo>
                      <a:cubicBezTo>
                        <a:pt x="20554" y="1904"/>
                        <a:pt x="20387" y="1794"/>
                        <a:pt x="20205" y="1799"/>
                      </a:cubicBezTo>
                      <a:lnTo>
                        <a:pt x="18834" y="1816"/>
                      </a:lnTo>
                      <a:lnTo>
                        <a:pt x="18834" y="428"/>
                      </a:lnTo>
                      <a:cubicBezTo>
                        <a:pt x="18841" y="280"/>
                        <a:pt x="18767" y="140"/>
                        <a:pt x="18641" y="62"/>
                      </a:cubicBezTo>
                      <a:cubicBezTo>
                        <a:pt x="18561" y="12"/>
                        <a:pt x="18470" y="-7"/>
                        <a:pt x="18381" y="2"/>
                      </a:cubicBezTo>
                      <a:close/>
                      <a:moveTo>
                        <a:pt x="17960" y="1535"/>
                      </a:moveTo>
                      <a:lnTo>
                        <a:pt x="17960" y="2265"/>
                      </a:lnTo>
                      <a:cubicBezTo>
                        <a:pt x="17961" y="2361"/>
                        <a:pt x="17992" y="2454"/>
                        <a:pt x="18050" y="2531"/>
                      </a:cubicBezTo>
                      <a:cubicBezTo>
                        <a:pt x="18140" y="2652"/>
                        <a:pt x="18283" y="2721"/>
                        <a:pt x="18433" y="2718"/>
                      </a:cubicBezTo>
                      <a:lnTo>
                        <a:pt x="19124" y="2718"/>
                      </a:lnTo>
                      <a:lnTo>
                        <a:pt x="18236" y="3606"/>
                      </a:lnTo>
                      <a:lnTo>
                        <a:pt x="17055" y="3604"/>
                      </a:lnTo>
                      <a:lnTo>
                        <a:pt x="17055" y="2444"/>
                      </a:lnTo>
                      <a:lnTo>
                        <a:pt x="17960" y="1535"/>
                      </a:lnTo>
                      <a:close/>
                      <a:moveTo>
                        <a:pt x="9423" y="1779"/>
                      </a:moveTo>
                      <a:cubicBezTo>
                        <a:pt x="7011" y="1779"/>
                        <a:pt x="4600" y="2702"/>
                        <a:pt x="2760" y="4546"/>
                      </a:cubicBezTo>
                      <a:cubicBezTo>
                        <a:pt x="-920" y="8235"/>
                        <a:pt x="-920" y="14215"/>
                        <a:pt x="2760" y="17904"/>
                      </a:cubicBezTo>
                      <a:cubicBezTo>
                        <a:pt x="6440" y="21593"/>
                        <a:pt x="12406" y="21593"/>
                        <a:pt x="16086" y="17904"/>
                      </a:cubicBezTo>
                      <a:cubicBezTo>
                        <a:pt x="19332" y="14650"/>
                        <a:pt x="19713" y="9614"/>
                        <a:pt x="17231" y="5939"/>
                      </a:cubicBezTo>
                      <a:cubicBezTo>
                        <a:pt x="17077" y="5744"/>
                        <a:pt x="16796" y="5707"/>
                        <a:pt x="16596" y="5855"/>
                      </a:cubicBezTo>
                      <a:cubicBezTo>
                        <a:pt x="16397" y="6002"/>
                        <a:pt x="16349" y="6280"/>
                        <a:pt x="16488" y="6485"/>
                      </a:cubicBezTo>
                      <a:cubicBezTo>
                        <a:pt x="18711" y="9788"/>
                        <a:pt x="18375" y="14314"/>
                        <a:pt x="15456" y="17246"/>
                      </a:cubicBezTo>
                      <a:cubicBezTo>
                        <a:pt x="12143" y="20575"/>
                        <a:pt x="6762" y="20573"/>
                        <a:pt x="3445" y="17246"/>
                      </a:cubicBezTo>
                      <a:cubicBezTo>
                        <a:pt x="129" y="13920"/>
                        <a:pt x="128" y="8529"/>
                        <a:pt x="3445" y="5204"/>
                      </a:cubicBezTo>
                      <a:cubicBezTo>
                        <a:pt x="5103" y="3542"/>
                        <a:pt x="7276" y="2711"/>
                        <a:pt x="9450" y="2711"/>
                      </a:cubicBezTo>
                      <a:cubicBezTo>
                        <a:pt x="11110" y="2710"/>
                        <a:pt x="12768" y="3196"/>
                        <a:pt x="14196" y="4159"/>
                      </a:cubicBezTo>
                      <a:cubicBezTo>
                        <a:pt x="14466" y="4316"/>
                        <a:pt x="14812" y="4169"/>
                        <a:pt x="14886" y="3865"/>
                      </a:cubicBezTo>
                      <a:cubicBezTo>
                        <a:pt x="14927" y="3699"/>
                        <a:pt x="14865" y="3524"/>
                        <a:pt x="14729" y="3421"/>
                      </a:cubicBezTo>
                      <a:cubicBezTo>
                        <a:pt x="13133" y="2329"/>
                        <a:pt x="11279" y="1779"/>
                        <a:pt x="9423" y="1779"/>
                      </a:cubicBezTo>
                      <a:close/>
                      <a:moveTo>
                        <a:pt x="9423" y="5402"/>
                      </a:moveTo>
                      <a:cubicBezTo>
                        <a:pt x="7936" y="5402"/>
                        <a:pt x="6450" y="5972"/>
                        <a:pt x="5316" y="7108"/>
                      </a:cubicBezTo>
                      <a:cubicBezTo>
                        <a:pt x="3047" y="9382"/>
                        <a:pt x="3046" y="13069"/>
                        <a:pt x="5316" y="15342"/>
                      </a:cubicBezTo>
                      <a:cubicBezTo>
                        <a:pt x="7584" y="17613"/>
                        <a:pt x="11257" y="17610"/>
                        <a:pt x="13530" y="15342"/>
                      </a:cubicBezTo>
                      <a:cubicBezTo>
                        <a:pt x="15305" y="13570"/>
                        <a:pt x="15706" y="10926"/>
                        <a:pt x="14705" y="8761"/>
                      </a:cubicBezTo>
                      <a:cubicBezTo>
                        <a:pt x="14609" y="8494"/>
                        <a:pt x="14297" y="8377"/>
                        <a:pt x="14049" y="8515"/>
                      </a:cubicBezTo>
                      <a:cubicBezTo>
                        <a:pt x="13830" y="8638"/>
                        <a:pt x="13753" y="8917"/>
                        <a:pt x="13879" y="9135"/>
                      </a:cubicBezTo>
                      <a:cubicBezTo>
                        <a:pt x="14728" y="10954"/>
                        <a:pt x="14407" y="13186"/>
                        <a:pt x="12906" y="14689"/>
                      </a:cubicBezTo>
                      <a:cubicBezTo>
                        <a:pt x="10997" y="16601"/>
                        <a:pt x="7904" y="16601"/>
                        <a:pt x="5995" y="14689"/>
                      </a:cubicBezTo>
                      <a:cubicBezTo>
                        <a:pt x="4084" y="12776"/>
                        <a:pt x="4082" y="9671"/>
                        <a:pt x="5995" y="7761"/>
                      </a:cubicBezTo>
                      <a:cubicBezTo>
                        <a:pt x="6950" y="6807"/>
                        <a:pt x="8200" y="6334"/>
                        <a:pt x="9450" y="6327"/>
                      </a:cubicBezTo>
                      <a:cubicBezTo>
                        <a:pt x="10164" y="6323"/>
                        <a:pt x="10878" y="6471"/>
                        <a:pt x="11541" y="6770"/>
                      </a:cubicBezTo>
                      <a:cubicBezTo>
                        <a:pt x="11827" y="6915"/>
                        <a:pt x="12170" y="6726"/>
                        <a:pt x="12201" y="6406"/>
                      </a:cubicBezTo>
                      <a:cubicBezTo>
                        <a:pt x="12218" y="6231"/>
                        <a:pt x="12124" y="6065"/>
                        <a:pt x="11965" y="5990"/>
                      </a:cubicBezTo>
                      <a:cubicBezTo>
                        <a:pt x="11164" y="5598"/>
                        <a:pt x="10293" y="5402"/>
                        <a:pt x="9423" y="5402"/>
                      </a:cubicBezTo>
                      <a:close/>
                      <a:moveTo>
                        <a:pt x="9450" y="9843"/>
                      </a:moveTo>
                      <a:cubicBezTo>
                        <a:pt x="9660" y="9843"/>
                        <a:pt x="9869" y="9893"/>
                        <a:pt x="10062" y="9989"/>
                      </a:cubicBezTo>
                      <a:lnTo>
                        <a:pt x="9148" y="10904"/>
                      </a:lnTo>
                      <a:cubicBezTo>
                        <a:pt x="8973" y="11080"/>
                        <a:pt x="8973" y="11365"/>
                        <a:pt x="9148" y="11541"/>
                      </a:cubicBezTo>
                      <a:cubicBezTo>
                        <a:pt x="9324" y="11716"/>
                        <a:pt x="9608" y="11716"/>
                        <a:pt x="9783" y="11541"/>
                      </a:cubicBezTo>
                      <a:lnTo>
                        <a:pt x="10692" y="10630"/>
                      </a:lnTo>
                      <a:cubicBezTo>
                        <a:pt x="10937" y="11143"/>
                        <a:pt x="10850" y="11776"/>
                        <a:pt x="10425" y="12202"/>
                      </a:cubicBezTo>
                      <a:cubicBezTo>
                        <a:pt x="9887" y="12741"/>
                        <a:pt x="9014" y="12741"/>
                        <a:pt x="8476" y="12202"/>
                      </a:cubicBezTo>
                      <a:cubicBezTo>
                        <a:pt x="7938" y="11662"/>
                        <a:pt x="7938" y="10788"/>
                        <a:pt x="8476" y="10249"/>
                      </a:cubicBezTo>
                      <a:cubicBezTo>
                        <a:pt x="8745" y="9979"/>
                        <a:pt x="9097" y="9843"/>
                        <a:pt x="9450" y="9843"/>
                      </a:cubicBezTo>
                      <a:close/>
                    </a:path>
                  </a:pathLst>
                </a:custGeom>
                <a:solidFill>
                  <a:srgbClr val="FFFFFF">
                    <a:alpha val="100000"/>
                  </a:srgbClr>
                </a:solidFill>
                <a:ln w="12700">
                  <a:noFill/>
                </a:ln>
              </p:spPr>
              <p:txBody>
                <a:bodyPr/>
                <a:p>
                  <a:endParaRPr lang="zh-CN" altLang="en-US" sz="700">
                    <a:latin typeface="微软雅黑" panose="020B0503020204020204" pitchFamily="34" charset="-122"/>
                  </a:endParaRPr>
                </a:p>
              </p:txBody>
            </p:sp>
            <p:sp>
              <p:nvSpPr>
                <p:cNvPr id="4111" name="AutoShape 16"/>
                <p:cNvSpPr/>
                <p:nvPr/>
              </p:nvSpPr>
              <p:spPr>
                <a:xfrm>
                  <a:off x="19513306" y="4209667"/>
                  <a:ext cx="1079494" cy="899087"/>
                </a:xfrm>
                <a:custGeom>
                  <a:avLst/>
                  <a:gdLst/>
                  <a:ahLst/>
                  <a:cxnLst>
                    <a:cxn ang="0">
                      <a:pos x="26974706" y="18711998"/>
                    </a:cxn>
                    <a:cxn ang="0">
                      <a:pos x="26974706" y="18711998"/>
                    </a:cxn>
                    <a:cxn ang="0">
                      <a:pos x="26974706" y="18711998"/>
                    </a:cxn>
                    <a:cxn ang="0">
                      <a:pos x="26974706" y="18711998"/>
                    </a:cxn>
                  </a:cxnLst>
                  <a:pathLst>
                    <a:path w="21600" h="21600">
                      <a:moveTo>
                        <a:pt x="9189" y="0"/>
                      </a:moveTo>
                      <a:cubicBezTo>
                        <a:pt x="8614" y="0"/>
                        <a:pt x="8323" y="1"/>
                        <a:pt x="8016" y="118"/>
                      </a:cubicBezTo>
                      <a:cubicBezTo>
                        <a:pt x="7678" y="266"/>
                        <a:pt x="7411" y="586"/>
                        <a:pt x="7288" y="992"/>
                      </a:cubicBezTo>
                      <a:cubicBezTo>
                        <a:pt x="7190" y="1363"/>
                        <a:pt x="7190" y="1712"/>
                        <a:pt x="7190" y="2400"/>
                      </a:cubicBezTo>
                      <a:lnTo>
                        <a:pt x="7190" y="3240"/>
                      </a:lnTo>
                      <a:lnTo>
                        <a:pt x="1940" y="3240"/>
                      </a:lnTo>
                      <a:lnTo>
                        <a:pt x="1931" y="3240"/>
                      </a:lnTo>
                      <a:cubicBezTo>
                        <a:pt x="1376" y="3240"/>
                        <a:pt x="1094" y="3241"/>
                        <a:pt x="798" y="3354"/>
                      </a:cubicBezTo>
                      <a:cubicBezTo>
                        <a:pt x="471" y="3496"/>
                        <a:pt x="214" y="3805"/>
                        <a:pt x="95" y="4197"/>
                      </a:cubicBezTo>
                      <a:cubicBezTo>
                        <a:pt x="0" y="4556"/>
                        <a:pt x="0" y="4893"/>
                        <a:pt x="0" y="5558"/>
                      </a:cubicBezTo>
                      <a:lnTo>
                        <a:pt x="0" y="19271"/>
                      </a:lnTo>
                      <a:cubicBezTo>
                        <a:pt x="0" y="19946"/>
                        <a:pt x="0" y="20284"/>
                        <a:pt x="95" y="20642"/>
                      </a:cubicBezTo>
                      <a:cubicBezTo>
                        <a:pt x="214" y="21035"/>
                        <a:pt x="471" y="21343"/>
                        <a:pt x="798" y="21486"/>
                      </a:cubicBezTo>
                      <a:cubicBezTo>
                        <a:pt x="1096" y="21600"/>
                        <a:pt x="1377" y="21600"/>
                        <a:pt x="1931" y="21600"/>
                      </a:cubicBezTo>
                      <a:lnTo>
                        <a:pt x="19660" y="21600"/>
                      </a:lnTo>
                      <a:cubicBezTo>
                        <a:pt x="20223" y="21600"/>
                        <a:pt x="20504" y="21600"/>
                        <a:pt x="20802" y="21486"/>
                      </a:cubicBezTo>
                      <a:cubicBezTo>
                        <a:pt x="21129" y="21343"/>
                        <a:pt x="21386" y="21035"/>
                        <a:pt x="21505" y="20642"/>
                      </a:cubicBezTo>
                      <a:cubicBezTo>
                        <a:pt x="21600" y="20284"/>
                        <a:pt x="21600" y="19947"/>
                        <a:pt x="21600" y="19282"/>
                      </a:cubicBezTo>
                      <a:lnTo>
                        <a:pt x="21600" y="5568"/>
                      </a:lnTo>
                      <a:cubicBezTo>
                        <a:pt x="21600" y="4893"/>
                        <a:pt x="21600" y="4556"/>
                        <a:pt x="21505" y="4197"/>
                      </a:cubicBezTo>
                      <a:cubicBezTo>
                        <a:pt x="21386" y="3805"/>
                        <a:pt x="21129" y="3496"/>
                        <a:pt x="20802" y="3354"/>
                      </a:cubicBezTo>
                      <a:cubicBezTo>
                        <a:pt x="20504" y="3240"/>
                        <a:pt x="20223" y="3240"/>
                        <a:pt x="19669" y="3240"/>
                      </a:cubicBezTo>
                      <a:lnTo>
                        <a:pt x="14381" y="3240"/>
                      </a:lnTo>
                      <a:lnTo>
                        <a:pt x="14381" y="2411"/>
                      </a:lnTo>
                      <a:cubicBezTo>
                        <a:pt x="14381" y="1712"/>
                        <a:pt x="14381" y="1363"/>
                        <a:pt x="14283" y="992"/>
                      </a:cubicBezTo>
                      <a:cubicBezTo>
                        <a:pt x="14160" y="586"/>
                        <a:pt x="13894" y="266"/>
                        <a:pt x="13556" y="118"/>
                      </a:cubicBezTo>
                      <a:cubicBezTo>
                        <a:pt x="13247" y="1"/>
                        <a:pt x="12956" y="0"/>
                        <a:pt x="12383" y="0"/>
                      </a:cubicBezTo>
                      <a:lnTo>
                        <a:pt x="9198" y="0"/>
                      </a:lnTo>
                      <a:lnTo>
                        <a:pt x="9189" y="0"/>
                      </a:lnTo>
                      <a:close/>
                      <a:moveTo>
                        <a:pt x="8839" y="1045"/>
                      </a:moveTo>
                      <a:lnTo>
                        <a:pt x="8843" y="1045"/>
                      </a:lnTo>
                      <a:lnTo>
                        <a:pt x="12745" y="1045"/>
                      </a:lnTo>
                      <a:cubicBezTo>
                        <a:pt x="12967" y="1045"/>
                        <a:pt x="13080" y="1045"/>
                        <a:pt x="13199" y="1091"/>
                      </a:cubicBezTo>
                      <a:cubicBezTo>
                        <a:pt x="13330" y="1148"/>
                        <a:pt x="13433" y="1271"/>
                        <a:pt x="13480" y="1429"/>
                      </a:cubicBezTo>
                      <a:cubicBezTo>
                        <a:pt x="13518" y="1572"/>
                        <a:pt x="13519" y="1708"/>
                        <a:pt x="13519" y="1978"/>
                      </a:cubicBezTo>
                      <a:lnTo>
                        <a:pt x="13519" y="3240"/>
                      </a:lnTo>
                      <a:lnTo>
                        <a:pt x="8065" y="3240"/>
                      </a:lnTo>
                      <a:lnTo>
                        <a:pt x="8065" y="1974"/>
                      </a:lnTo>
                      <a:cubicBezTo>
                        <a:pt x="8065" y="1708"/>
                        <a:pt x="8066" y="1572"/>
                        <a:pt x="8104" y="1429"/>
                      </a:cubicBezTo>
                      <a:cubicBezTo>
                        <a:pt x="8151" y="1271"/>
                        <a:pt x="8254" y="1148"/>
                        <a:pt x="8385" y="1091"/>
                      </a:cubicBezTo>
                      <a:cubicBezTo>
                        <a:pt x="8504" y="1046"/>
                        <a:pt x="8617" y="1045"/>
                        <a:pt x="8839" y="1045"/>
                      </a:cubicBezTo>
                      <a:close/>
                      <a:moveTo>
                        <a:pt x="1662" y="4295"/>
                      </a:moveTo>
                      <a:lnTo>
                        <a:pt x="1665" y="4295"/>
                      </a:lnTo>
                      <a:lnTo>
                        <a:pt x="19922" y="4295"/>
                      </a:lnTo>
                      <a:cubicBezTo>
                        <a:pt x="20144" y="4295"/>
                        <a:pt x="20257" y="4295"/>
                        <a:pt x="20376" y="4341"/>
                      </a:cubicBezTo>
                      <a:cubicBezTo>
                        <a:pt x="20508" y="4398"/>
                        <a:pt x="20612" y="4522"/>
                        <a:pt x="20659" y="4680"/>
                      </a:cubicBezTo>
                      <a:cubicBezTo>
                        <a:pt x="20697" y="4824"/>
                        <a:pt x="20698" y="4960"/>
                        <a:pt x="20698" y="5231"/>
                      </a:cubicBezTo>
                      <a:lnTo>
                        <a:pt x="20698" y="9740"/>
                      </a:lnTo>
                      <a:lnTo>
                        <a:pt x="886" y="9740"/>
                      </a:lnTo>
                      <a:lnTo>
                        <a:pt x="886" y="5226"/>
                      </a:lnTo>
                      <a:cubicBezTo>
                        <a:pt x="886" y="4959"/>
                        <a:pt x="887" y="4824"/>
                        <a:pt x="925" y="4680"/>
                      </a:cubicBezTo>
                      <a:cubicBezTo>
                        <a:pt x="972" y="4522"/>
                        <a:pt x="1075" y="4398"/>
                        <a:pt x="1207" y="4341"/>
                      </a:cubicBezTo>
                      <a:cubicBezTo>
                        <a:pt x="1326" y="4296"/>
                        <a:pt x="1439" y="4295"/>
                        <a:pt x="1662" y="4295"/>
                      </a:cubicBezTo>
                      <a:close/>
                      <a:moveTo>
                        <a:pt x="886" y="10781"/>
                      </a:moveTo>
                      <a:lnTo>
                        <a:pt x="3595" y="10781"/>
                      </a:lnTo>
                      <a:lnTo>
                        <a:pt x="3595" y="13207"/>
                      </a:lnTo>
                      <a:cubicBezTo>
                        <a:pt x="3595" y="13434"/>
                        <a:pt x="3595" y="13548"/>
                        <a:pt x="3627" y="13669"/>
                      </a:cubicBezTo>
                      <a:cubicBezTo>
                        <a:pt x="3667" y="13801"/>
                        <a:pt x="3754" y="13905"/>
                        <a:pt x="3864" y="13953"/>
                      </a:cubicBezTo>
                      <a:cubicBezTo>
                        <a:pt x="3965" y="13992"/>
                        <a:pt x="4059" y="13992"/>
                        <a:pt x="4246" y="13992"/>
                      </a:cubicBezTo>
                      <a:lnTo>
                        <a:pt x="6532" y="13992"/>
                      </a:lnTo>
                      <a:cubicBezTo>
                        <a:pt x="6722" y="13992"/>
                        <a:pt x="6817" y="13992"/>
                        <a:pt x="6917" y="13953"/>
                      </a:cubicBezTo>
                      <a:cubicBezTo>
                        <a:pt x="7027" y="13905"/>
                        <a:pt x="7114" y="13801"/>
                        <a:pt x="7154" y="13669"/>
                      </a:cubicBezTo>
                      <a:cubicBezTo>
                        <a:pt x="7186" y="13548"/>
                        <a:pt x="7186" y="13435"/>
                        <a:pt x="7186" y="13211"/>
                      </a:cubicBezTo>
                      <a:lnTo>
                        <a:pt x="7186" y="10781"/>
                      </a:lnTo>
                      <a:lnTo>
                        <a:pt x="14423" y="10781"/>
                      </a:lnTo>
                      <a:lnTo>
                        <a:pt x="14423" y="13207"/>
                      </a:lnTo>
                      <a:cubicBezTo>
                        <a:pt x="14423" y="13434"/>
                        <a:pt x="14423" y="13548"/>
                        <a:pt x="14455" y="13669"/>
                      </a:cubicBezTo>
                      <a:cubicBezTo>
                        <a:pt x="14495" y="13801"/>
                        <a:pt x="14581" y="13905"/>
                        <a:pt x="14692" y="13953"/>
                      </a:cubicBezTo>
                      <a:cubicBezTo>
                        <a:pt x="14792" y="13992"/>
                        <a:pt x="14886" y="13992"/>
                        <a:pt x="15073" y="13992"/>
                      </a:cubicBezTo>
                      <a:lnTo>
                        <a:pt x="17360" y="13992"/>
                      </a:lnTo>
                      <a:cubicBezTo>
                        <a:pt x="17549" y="13992"/>
                        <a:pt x="17644" y="13992"/>
                        <a:pt x="17745" y="13953"/>
                      </a:cubicBezTo>
                      <a:cubicBezTo>
                        <a:pt x="17855" y="13905"/>
                        <a:pt x="17942" y="13801"/>
                        <a:pt x="17982" y="13669"/>
                      </a:cubicBezTo>
                      <a:cubicBezTo>
                        <a:pt x="18014" y="13548"/>
                        <a:pt x="18014" y="13435"/>
                        <a:pt x="18014" y="13211"/>
                      </a:cubicBezTo>
                      <a:lnTo>
                        <a:pt x="18014" y="10781"/>
                      </a:lnTo>
                      <a:lnTo>
                        <a:pt x="20698" y="10781"/>
                      </a:lnTo>
                      <a:lnTo>
                        <a:pt x="20698" y="19613"/>
                      </a:lnTo>
                      <a:cubicBezTo>
                        <a:pt x="20698" y="19880"/>
                        <a:pt x="20697" y="20016"/>
                        <a:pt x="20659" y="20160"/>
                      </a:cubicBezTo>
                      <a:cubicBezTo>
                        <a:pt x="20612" y="20317"/>
                        <a:pt x="20508" y="20441"/>
                        <a:pt x="20376" y="20498"/>
                      </a:cubicBezTo>
                      <a:cubicBezTo>
                        <a:pt x="20257" y="20544"/>
                        <a:pt x="20144" y="20544"/>
                        <a:pt x="19919" y="20544"/>
                      </a:cubicBezTo>
                      <a:lnTo>
                        <a:pt x="1662" y="20544"/>
                      </a:lnTo>
                      <a:cubicBezTo>
                        <a:pt x="1440" y="20544"/>
                        <a:pt x="1327" y="20544"/>
                        <a:pt x="1207" y="20498"/>
                      </a:cubicBezTo>
                      <a:cubicBezTo>
                        <a:pt x="1075" y="20441"/>
                        <a:pt x="972" y="20317"/>
                        <a:pt x="925" y="20160"/>
                      </a:cubicBezTo>
                      <a:cubicBezTo>
                        <a:pt x="887" y="20016"/>
                        <a:pt x="886" y="19880"/>
                        <a:pt x="886" y="19609"/>
                      </a:cubicBezTo>
                      <a:lnTo>
                        <a:pt x="886" y="10781"/>
                      </a:lnTo>
                      <a:close/>
                      <a:moveTo>
                        <a:pt x="4483" y="10781"/>
                      </a:moveTo>
                      <a:lnTo>
                        <a:pt x="6297" y="10781"/>
                      </a:lnTo>
                      <a:lnTo>
                        <a:pt x="6297" y="12902"/>
                      </a:lnTo>
                      <a:cubicBezTo>
                        <a:pt x="6297" y="12914"/>
                        <a:pt x="6297" y="12921"/>
                        <a:pt x="6295" y="12927"/>
                      </a:cubicBezTo>
                      <a:cubicBezTo>
                        <a:pt x="6293" y="12935"/>
                        <a:pt x="6288" y="12941"/>
                        <a:pt x="6282" y="12943"/>
                      </a:cubicBezTo>
                      <a:cubicBezTo>
                        <a:pt x="6276" y="12946"/>
                        <a:pt x="6271" y="12946"/>
                        <a:pt x="6261" y="12946"/>
                      </a:cubicBezTo>
                      <a:lnTo>
                        <a:pt x="4520" y="12946"/>
                      </a:lnTo>
                      <a:cubicBezTo>
                        <a:pt x="4509" y="12946"/>
                        <a:pt x="4504" y="12946"/>
                        <a:pt x="4499" y="12943"/>
                      </a:cubicBezTo>
                      <a:cubicBezTo>
                        <a:pt x="4492" y="12941"/>
                        <a:pt x="4487" y="12935"/>
                        <a:pt x="4485" y="12927"/>
                      </a:cubicBezTo>
                      <a:cubicBezTo>
                        <a:pt x="4483" y="12921"/>
                        <a:pt x="4483" y="12915"/>
                        <a:pt x="4483" y="12902"/>
                      </a:cubicBezTo>
                      <a:lnTo>
                        <a:pt x="4483" y="10781"/>
                      </a:lnTo>
                      <a:close/>
                      <a:moveTo>
                        <a:pt x="15311" y="10781"/>
                      </a:moveTo>
                      <a:lnTo>
                        <a:pt x="17125" y="10781"/>
                      </a:lnTo>
                      <a:lnTo>
                        <a:pt x="17125" y="12902"/>
                      </a:lnTo>
                      <a:cubicBezTo>
                        <a:pt x="17125" y="12914"/>
                        <a:pt x="17125" y="12921"/>
                        <a:pt x="17123" y="12927"/>
                      </a:cubicBezTo>
                      <a:cubicBezTo>
                        <a:pt x="17121" y="12935"/>
                        <a:pt x="17116" y="12941"/>
                        <a:pt x="17109" y="12943"/>
                      </a:cubicBezTo>
                      <a:cubicBezTo>
                        <a:pt x="17104" y="12946"/>
                        <a:pt x="17099" y="12946"/>
                        <a:pt x="17088" y="12946"/>
                      </a:cubicBezTo>
                      <a:lnTo>
                        <a:pt x="15347" y="12946"/>
                      </a:lnTo>
                      <a:cubicBezTo>
                        <a:pt x="15337" y="12946"/>
                        <a:pt x="15332" y="12946"/>
                        <a:pt x="15326" y="12943"/>
                      </a:cubicBezTo>
                      <a:cubicBezTo>
                        <a:pt x="15320" y="12941"/>
                        <a:pt x="15315" y="12935"/>
                        <a:pt x="15313" y="12927"/>
                      </a:cubicBezTo>
                      <a:cubicBezTo>
                        <a:pt x="15311" y="12921"/>
                        <a:pt x="15311" y="12915"/>
                        <a:pt x="15311" y="12902"/>
                      </a:cubicBezTo>
                      <a:lnTo>
                        <a:pt x="15311" y="10781"/>
                      </a:lnTo>
                      <a:close/>
                    </a:path>
                  </a:pathLst>
                </a:custGeom>
                <a:solidFill>
                  <a:srgbClr val="FFFFFF">
                    <a:alpha val="100000"/>
                  </a:srgbClr>
                </a:solidFill>
                <a:ln w="12700">
                  <a:noFill/>
                </a:ln>
              </p:spPr>
              <p:txBody>
                <a:bodyPr/>
                <a:p>
                  <a:endParaRPr lang="zh-CN" altLang="en-US" sz="700">
                    <a:latin typeface="微软雅黑" panose="020B0503020204020204" pitchFamily="34" charset="-122"/>
                  </a:endParaRPr>
                </a:p>
              </p:txBody>
            </p:sp>
            <p:sp>
              <p:nvSpPr>
                <p:cNvPr id="4112" name="Text Box 17" descr="Text Box 3"/>
                <p:cNvSpPr txBox="1"/>
                <p:nvPr/>
              </p:nvSpPr>
              <p:spPr>
                <a:xfrm>
                  <a:off x="6096600" y="5519552"/>
                  <a:ext cx="444793" cy="636934"/>
                </a:xfrm>
                <a:prstGeom prst="rect">
                  <a:avLst/>
                </a:prstGeom>
                <a:noFill/>
                <a:ln w="12700">
                  <a:noFill/>
                </a:ln>
              </p:spPr>
              <p:txBody>
                <a:bodyPr lIns="38100" tIns="38100" rIns="38100" bIns="38100">
                  <a:spAutoFit/>
                </a:bodyPr>
                <a:p>
                  <a:pPr algn="ctr" eaLnBrk="1"/>
                  <a:r>
                    <a:rPr lang="ru-RU" altLang="ru-RU" sz="1600">
                      <a:latin typeface="微软雅黑" panose="020B0503020204020204" pitchFamily="34" charset="-122"/>
                    </a:rPr>
                    <a:t>A</a:t>
                  </a:r>
                  <a:endParaRPr lang="ru-RU" altLang="ru-RU" sz="1600">
                    <a:latin typeface="微软雅黑" panose="020B0503020204020204" pitchFamily="34" charset="-122"/>
                  </a:endParaRPr>
                </a:p>
              </p:txBody>
            </p:sp>
            <p:sp>
              <p:nvSpPr>
                <p:cNvPr id="4113" name="Text Box 18" descr="Text Box 3"/>
                <p:cNvSpPr txBox="1"/>
                <p:nvPr/>
              </p:nvSpPr>
              <p:spPr>
                <a:xfrm>
                  <a:off x="10027917" y="5519552"/>
                  <a:ext cx="446358" cy="636934"/>
                </a:xfrm>
                <a:prstGeom prst="rect">
                  <a:avLst/>
                </a:prstGeom>
                <a:noFill/>
                <a:ln w="12700">
                  <a:noFill/>
                </a:ln>
              </p:spPr>
              <p:txBody>
                <a:bodyPr lIns="38100" tIns="38100" rIns="38100" bIns="38100">
                  <a:spAutoFit/>
                </a:bodyPr>
                <a:p>
                  <a:pPr algn="ctr" eaLnBrk="1"/>
                  <a:r>
                    <a:rPr lang="ru-RU" altLang="ru-RU" sz="1600">
                      <a:latin typeface="微软雅黑" panose="020B0503020204020204" pitchFamily="34" charset="-122"/>
                    </a:rPr>
                    <a:t>B</a:t>
                  </a:r>
                  <a:endParaRPr lang="ru-RU" altLang="ru-RU" sz="1600">
                    <a:latin typeface="微软雅黑" panose="020B0503020204020204" pitchFamily="34" charset="-122"/>
                  </a:endParaRPr>
                </a:p>
              </p:txBody>
            </p:sp>
            <p:sp>
              <p:nvSpPr>
                <p:cNvPr id="4114" name="Text Box 19" descr="Text Box 3"/>
                <p:cNvSpPr txBox="1"/>
                <p:nvPr/>
              </p:nvSpPr>
              <p:spPr>
                <a:xfrm>
                  <a:off x="13904927" y="5519552"/>
                  <a:ext cx="446359" cy="636934"/>
                </a:xfrm>
                <a:prstGeom prst="rect">
                  <a:avLst/>
                </a:prstGeom>
                <a:noFill/>
                <a:ln w="12700">
                  <a:noFill/>
                </a:ln>
              </p:spPr>
              <p:txBody>
                <a:bodyPr lIns="38100" tIns="38100" rIns="38100" bIns="38100">
                  <a:spAutoFit/>
                </a:bodyPr>
                <a:p>
                  <a:pPr algn="ctr" eaLnBrk="1"/>
                  <a:r>
                    <a:rPr lang="ru-RU" altLang="ru-RU" sz="1600">
                      <a:latin typeface="微软雅黑" panose="020B0503020204020204" pitchFamily="34" charset="-122"/>
                    </a:rPr>
                    <a:t>C</a:t>
                  </a:r>
                  <a:endParaRPr lang="ru-RU" altLang="ru-RU" sz="1600">
                    <a:latin typeface="微软雅黑" panose="020B0503020204020204" pitchFamily="34" charset="-122"/>
                  </a:endParaRPr>
                </a:p>
              </p:txBody>
            </p:sp>
            <p:sp>
              <p:nvSpPr>
                <p:cNvPr id="4115" name="Text Box 20" descr="Text Box 3"/>
                <p:cNvSpPr txBox="1"/>
                <p:nvPr/>
              </p:nvSpPr>
              <p:spPr>
                <a:xfrm>
                  <a:off x="17835534" y="5519552"/>
                  <a:ext cx="446359" cy="636934"/>
                </a:xfrm>
                <a:prstGeom prst="rect">
                  <a:avLst/>
                </a:prstGeom>
                <a:noFill/>
                <a:ln w="12700">
                  <a:noFill/>
                </a:ln>
              </p:spPr>
              <p:txBody>
                <a:bodyPr lIns="38100" tIns="38100" rIns="38100" bIns="38100">
                  <a:spAutoFit/>
                </a:bodyPr>
                <a:p>
                  <a:pPr algn="ctr" eaLnBrk="1"/>
                  <a:r>
                    <a:rPr lang="ru-RU" altLang="ru-RU" sz="1600">
                      <a:latin typeface="微软雅黑" panose="020B0503020204020204" pitchFamily="34" charset="-122"/>
                    </a:rPr>
                    <a:t>D</a:t>
                  </a:r>
                  <a:endParaRPr lang="ru-RU" altLang="ru-RU" sz="1600">
                    <a:latin typeface="微软雅黑" panose="020B0503020204020204" pitchFamily="34" charset="-122"/>
                  </a:endParaRPr>
                </a:p>
              </p:txBody>
            </p:sp>
            <p:grpSp>
              <p:nvGrpSpPr>
                <p:cNvPr id="4116" name="Group 21"/>
                <p:cNvGrpSpPr/>
                <p:nvPr/>
              </p:nvGrpSpPr>
              <p:grpSpPr>
                <a:xfrm>
                  <a:off x="7121067" y="5475896"/>
                  <a:ext cx="2366931" cy="2010474"/>
                  <a:chOff x="1234610" y="0"/>
                  <a:chExt cx="2366967" cy="2010546"/>
                </a:xfrm>
              </p:grpSpPr>
              <p:sp>
                <p:nvSpPr>
                  <p:cNvPr id="4133" name="Text Box 22" descr="Text Box 3"/>
                  <p:cNvSpPr txBox="1"/>
                  <p:nvPr/>
                </p:nvSpPr>
                <p:spPr>
                  <a:xfrm>
                    <a:off x="1431185" y="0"/>
                    <a:ext cx="1973817" cy="454790"/>
                  </a:xfrm>
                  <a:prstGeom prst="rect">
                    <a:avLst/>
                  </a:prstGeom>
                  <a:noFill/>
                  <a:ln w="12700">
                    <a:noFill/>
                  </a:ln>
                </p:spPr>
                <p:txBody>
                  <a:bodyPr lIns="38100" tIns="38100" rIns="38100" bIns="38100">
                    <a:spAutoFit/>
                  </a:bodyPr>
                  <a:p>
                    <a:pPr algn="ctr" eaLnBrk="1"/>
                    <a:r>
                      <a:rPr lang="ru-RU" altLang="ru-RU" sz="1000" b="1">
                        <a:solidFill>
                          <a:srgbClr val="FFFFFF"/>
                        </a:solidFill>
                        <a:latin typeface="微软雅黑" panose="020B0503020204020204" pitchFamily="34" charset="-122"/>
                      </a:rPr>
                      <a:t>小 标 题</a:t>
                    </a:r>
                    <a:endParaRPr lang="ru-RU" altLang="ru-RU" sz="1000" b="1">
                      <a:solidFill>
                        <a:srgbClr val="FFFFFF"/>
                      </a:solidFill>
                      <a:latin typeface="微软雅黑" panose="020B0503020204020204" pitchFamily="34" charset="-122"/>
                    </a:endParaRPr>
                  </a:p>
                </p:txBody>
              </p:sp>
              <p:sp>
                <p:nvSpPr>
                  <p:cNvPr id="4134" name="Text Box 23" descr="Rectangle 111"/>
                  <p:cNvSpPr txBox="1"/>
                  <p:nvPr/>
                </p:nvSpPr>
                <p:spPr>
                  <a:xfrm>
                    <a:off x="1234610" y="551951"/>
                    <a:ext cx="2366967" cy="1458595"/>
                  </a:xfrm>
                  <a:prstGeom prst="rect">
                    <a:avLst/>
                  </a:prstGeom>
                  <a:noFill/>
                  <a:ln w="12700">
                    <a:noFill/>
                  </a:ln>
                </p:spPr>
                <p:txBody>
                  <a:bodyPr lIns="45720" rIns="45720">
                    <a:spAutoFit/>
                  </a:bodyPr>
                  <a:p>
                    <a:pPr algn="ctr" eaLnBrk="1">
                      <a:lnSpc>
                        <a:spcPct val="150000"/>
                      </a:lnSpc>
                    </a:pPr>
                    <a:r>
                      <a:rPr lang="ru-RU" altLang="ru-RU" sz="700">
                        <a:solidFill>
                          <a:srgbClr val="FFFFFF"/>
                        </a:solidFill>
                        <a:latin typeface="微软雅黑" panose="020B0503020204020204" pitchFamily="34" charset="-122"/>
                      </a:rPr>
                      <a:t>L文字内容文字内容文字内容文字内容文字内容文字内容文字内容文字内容文字内容文字内容文字内容</a:t>
                    </a:r>
                    <a:endParaRPr lang="ru-RU" altLang="ru-RU" sz="700">
                      <a:solidFill>
                        <a:srgbClr val="FFFFFF"/>
                      </a:solidFill>
                      <a:latin typeface="微软雅黑" panose="020B0503020204020204" pitchFamily="34" charset="-122"/>
                    </a:endParaRPr>
                  </a:p>
                </p:txBody>
              </p:sp>
            </p:grpSp>
            <p:grpSp>
              <p:nvGrpSpPr>
                <p:cNvPr id="4117" name="Group 24"/>
                <p:cNvGrpSpPr/>
                <p:nvPr/>
              </p:nvGrpSpPr>
              <p:grpSpPr>
                <a:xfrm>
                  <a:off x="11003664" y="5475896"/>
                  <a:ext cx="2395878" cy="2010474"/>
                  <a:chOff x="1220136" y="0"/>
                  <a:chExt cx="2395915" cy="2010546"/>
                </a:xfrm>
              </p:grpSpPr>
              <p:sp>
                <p:nvSpPr>
                  <p:cNvPr id="4131" name="Text Box 25" descr="Text Box 3"/>
                  <p:cNvSpPr txBox="1"/>
                  <p:nvPr/>
                </p:nvSpPr>
                <p:spPr>
                  <a:xfrm>
                    <a:off x="1426981" y="0"/>
                    <a:ext cx="1982225" cy="454790"/>
                  </a:xfrm>
                  <a:prstGeom prst="rect">
                    <a:avLst/>
                  </a:prstGeom>
                  <a:noFill/>
                  <a:ln w="12700">
                    <a:noFill/>
                  </a:ln>
                </p:spPr>
                <p:txBody>
                  <a:bodyPr lIns="38100" tIns="38100" rIns="38100" bIns="38100">
                    <a:spAutoFit/>
                  </a:bodyPr>
                  <a:p>
                    <a:pPr algn="ctr" eaLnBrk="1"/>
                    <a:r>
                      <a:rPr lang="ru-RU" altLang="ru-RU" sz="1000" b="1">
                        <a:solidFill>
                          <a:srgbClr val="FFFFFF"/>
                        </a:solidFill>
                        <a:latin typeface="微软雅黑" panose="020B0503020204020204" pitchFamily="34" charset="-122"/>
                      </a:rPr>
                      <a:t>小 标 题</a:t>
                    </a:r>
                    <a:endParaRPr lang="ru-RU" altLang="ru-RU" sz="1000" b="1">
                      <a:solidFill>
                        <a:srgbClr val="FFFFFF"/>
                      </a:solidFill>
                      <a:latin typeface="微软雅黑" panose="020B0503020204020204" pitchFamily="34" charset="-122"/>
                    </a:endParaRPr>
                  </a:p>
                </p:txBody>
              </p:sp>
              <p:sp>
                <p:nvSpPr>
                  <p:cNvPr id="4132" name="Text Box 26" descr="Rectangle 111"/>
                  <p:cNvSpPr txBox="1"/>
                  <p:nvPr/>
                </p:nvSpPr>
                <p:spPr>
                  <a:xfrm>
                    <a:off x="1220136" y="551951"/>
                    <a:ext cx="2395915" cy="1458595"/>
                  </a:xfrm>
                  <a:prstGeom prst="rect">
                    <a:avLst/>
                  </a:prstGeom>
                  <a:noFill/>
                  <a:ln w="12700">
                    <a:noFill/>
                  </a:ln>
                </p:spPr>
                <p:txBody>
                  <a:bodyPr lIns="45720" rIns="45720">
                    <a:spAutoFit/>
                  </a:bodyPr>
                  <a:p>
                    <a:pPr algn="ctr" eaLnBrk="1">
                      <a:lnSpc>
                        <a:spcPct val="150000"/>
                      </a:lnSpc>
                    </a:pPr>
                    <a:r>
                      <a:rPr lang="ru-RU" altLang="ru-RU" sz="700">
                        <a:solidFill>
                          <a:srgbClr val="FFFFFF"/>
                        </a:solidFill>
                        <a:latin typeface="微软雅黑" panose="020B0503020204020204" pitchFamily="34" charset="-122"/>
                      </a:rPr>
                      <a:t>L文字内容文字内容文字内容文字内容文字内容文字内容文字内容文字内容文字内容文字内容文字内容</a:t>
                    </a:r>
                    <a:endParaRPr lang="ru-RU" altLang="ru-RU" sz="700">
                      <a:solidFill>
                        <a:srgbClr val="FFFFFF"/>
                      </a:solidFill>
                      <a:latin typeface="微软雅黑" panose="020B0503020204020204" pitchFamily="34" charset="-122"/>
                    </a:endParaRPr>
                  </a:p>
                </p:txBody>
              </p:sp>
            </p:grpSp>
            <p:grpSp>
              <p:nvGrpSpPr>
                <p:cNvPr id="4118" name="Group 27"/>
                <p:cNvGrpSpPr/>
                <p:nvPr/>
              </p:nvGrpSpPr>
              <p:grpSpPr>
                <a:xfrm>
                  <a:off x="14852539" y="5475896"/>
                  <a:ext cx="2437677" cy="2010474"/>
                  <a:chOff x="1199236" y="0"/>
                  <a:chExt cx="2437715" cy="2010546"/>
                </a:xfrm>
              </p:grpSpPr>
              <p:sp>
                <p:nvSpPr>
                  <p:cNvPr id="4129" name="Text Box 28" descr="Text Box 3"/>
                  <p:cNvSpPr txBox="1"/>
                  <p:nvPr/>
                </p:nvSpPr>
                <p:spPr>
                  <a:xfrm>
                    <a:off x="1401697" y="0"/>
                    <a:ext cx="2032793" cy="454790"/>
                  </a:xfrm>
                  <a:prstGeom prst="rect">
                    <a:avLst/>
                  </a:prstGeom>
                  <a:noFill/>
                  <a:ln w="12700">
                    <a:noFill/>
                  </a:ln>
                </p:spPr>
                <p:txBody>
                  <a:bodyPr lIns="38100" tIns="38100" rIns="38100" bIns="38100">
                    <a:spAutoFit/>
                  </a:bodyPr>
                  <a:p>
                    <a:pPr algn="ctr" eaLnBrk="1"/>
                    <a:r>
                      <a:rPr lang="ru-RU" altLang="ru-RU" sz="1000" b="1">
                        <a:solidFill>
                          <a:srgbClr val="FFFFFF"/>
                        </a:solidFill>
                        <a:latin typeface="微软雅黑" panose="020B0503020204020204" pitchFamily="34" charset="-122"/>
                      </a:rPr>
                      <a:t>小 标 题</a:t>
                    </a:r>
                    <a:endParaRPr lang="ru-RU" altLang="ru-RU" sz="1000" b="1">
                      <a:solidFill>
                        <a:srgbClr val="FFFFFF"/>
                      </a:solidFill>
                      <a:latin typeface="微软雅黑" panose="020B0503020204020204" pitchFamily="34" charset="-122"/>
                    </a:endParaRPr>
                  </a:p>
                </p:txBody>
              </p:sp>
              <p:sp>
                <p:nvSpPr>
                  <p:cNvPr id="4130" name="Text Box 29" descr="Rectangle 111"/>
                  <p:cNvSpPr txBox="1"/>
                  <p:nvPr/>
                </p:nvSpPr>
                <p:spPr>
                  <a:xfrm>
                    <a:off x="1199236" y="551951"/>
                    <a:ext cx="2437715" cy="1458595"/>
                  </a:xfrm>
                  <a:prstGeom prst="rect">
                    <a:avLst/>
                  </a:prstGeom>
                  <a:noFill/>
                  <a:ln w="12700">
                    <a:noFill/>
                  </a:ln>
                </p:spPr>
                <p:txBody>
                  <a:bodyPr lIns="45720" rIns="45720">
                    <a:spAutoFit/>
                  </a:bodyPr>
                  <a:p>
                    <a:pPr algn="ctr" eaLnBrk="1">
                      <a:lnSpc>
                        <a:spcPct val="150000"/>
                      </a:lnSpc>
                    </a:pPr>
                    <a:r>
                      <a:rPr lang="ru-RU" altLang="ru-RU" sz="700">
                        <a:solidFill>
                          <a:srgbClr val="FFFFFF"/>
                        </a:solidFill>
                        <a:latin typeface="微软雅黑" panose="020B0503020204020204" pitchFamily="34" charset="-122"/>
                      </a:rPr>
                      <a:t>L文字内容文字内容文字内容文字内容文字内容文字内容文字内容文字内容文字内容文字内容文字内容</a:t>
                    </a:r>
                    <a:endParaRPr lang="ru-RU" altLang="ru-RU" sz="700">
                      <a:solidFill>
                        <a:srgbClr val="FFFFFF"/>
                      </a:solidFill>
                      <a:latin typeface="微软雅黑" panose="020B0503020204020204" pitchFamily="34" charset="-122"/>
                    </a:endParaRPr>
                  </a:p>
                </p:txBody>
              </p:sp>
            </p:grpSp>
            <p:grpSp>
              <p:nvGrpSpPr>
                <p:cNvPr id="4119" name="Group 30"/>
                <p:cNvGrpSpPr/>
                <p:nvPr/>
              </p:nvGrpSpPr>
              <p:grpSpPr>
                <a:xfrm>
                  <a:off x="18841144" y="5475896"/>
                  <a:ext cx="2409811" cy="2010474"/>
                  <a:chOff x="1213169" y="0"/>
                  <a:chExt cx="2409849" cy="2010546"/>
                </a:xfrm>
              </p:grpSpPr>
              <p:sp>
                <p:nvSpPr>
                  <p:cNvPr id="4127" name="Text Box 31" descr="Text Box 3"/>
                  <p:cNvSpPr txBox="1"/>
                  <p:nvPr/>
                </p:nvSpPr>
                <p:spPr>
                  <a:xfrm>
                    <a:off x="1397433" y="0"/>
                    <a:ext cx="2041321" cy="454790"/>
                  </a:xfrm>
                  <a:prstGeom prst="rect">
                    <a:avLst/>
                  </a:prstGeom>
                  <a:noFill/>
                  <a:ln w="12700">
                    <a:noFill/>
                  </a:ln>
                </p:spPr>
                <p:txBody>
                  <a:bodyPr lIns="38100" tIns="38100" rIns="38100" bIns="38100">
                    <a:spAutoFit/>
                  </a:bodyPr>
                  <a:p>
                    <a:pPr algn="ctr" eaLnBrk="1"/>
                    <a:r>
                      <a:rPr lang="ru-RU" altLang="ru-RU" sz="1000" b="1">
                        <a:solidFill>
                          <a:srgbClr val="FFFFFF"/>
                        </a:solidFill>
                        <a:latin typeface="微软雅黑" panose="020B0503020204020204" pitchFamily="34" charset="-122"/>
                      </a:rPr>
                      <a:t>小 标 题</a:t>
                    </a:r>
                    <a:endParaRPr lang="ru-RU" altLang="ru-RU" sz="1000" b="1">
                      <a:solidFill>
                        <a:srgbClr val="FFFFFF"/>
                      </a:solidFill>
                      <a:latin typeface="微软雅黑" panose="020B0503020204020204" pitchFamily="34" charset="-122"/>
                    </a:endParaRPr>
                  </a:p>
                </p:txBody>
              </p:sp>
              <p:sp>
                <p:nvSpPr>
                  <p:cNvPr id="4128" name="Text Box 32" descr="Rectangle 111"/>
                  <p:cNvSpPr txBox="1"/>
                  <p:nvPr/>
                </p:nvSpPr>
                <p:spPr>
                  <a:xfrm>
                    <a:off x="1213169" y="551951"/>
                    <a:ext cx="2409849" cy="1458595"/>
                  </a:xfrm>
                  <a:prstGeom prst="rect">
                    <a:avLst/>
                  </a:prstGeom>
                  <a:noFill/>
                  <a:ln w="12700">
                    <a:noFill/>
                  </a:ln>
                </p:spPr>
                <p:txBody>
                  <a:bodyPr lIns="45720" rIns="45720">
                    <a:spAutoFit/>
                  </a:bodyPr>
                  <a:p>
                    <a:pPr algn="ctr" eaLnBrk="1">
                      <a:lnSpc>
                        <a:spcPct val="150000"/>
                      </a:lnSpc>
                    </a:pPr>
                    <a:r>
                      <a:rPr lang="ru-RU" altLang="ru-RU" sz="700">
                        <a:solidFill>
                          <a:srgbClr val="FFFFFF"/>
                        </a:solidFill>
                        <a:latin typeface="微软雅黑" panose="020B0503020204020204" pitchFamily="34" charset="-122"/>
                      </a:rPr>
                      <a:t>L文字内容文字内容文字内容文字内容文字内容文字内容文字内容文字内容文字内容文字内容文字内容</a:t>
                    </a:r>
                    <a:endParaRPr lang="ru-RU" altLang="ru-RU" sz="700">
                      <a:solidFill>
                        <a:srgbClr val="FFFFFF"/>
                      </a:solidFill>
                      <a:latin typeface="微软雅黑" panose="020B0503020204020204" pitchFamily="34" charset="-122"/>
                    </a:endParaRPr>
                  </a:p>
                </p:txBody>
              </p:sp>
            </p:grpSp>
            <p:grpSp>
              <p:nvGrpSpPr>
                <p:cNvPr id="4120" name="Group 33"/>
                <p:cNvGrpSpPr/>
                <p:nvPr/>
              </p:nvGrpSpPr>
              <p:grpSpPr>
                <a:xfrm>
                  <a:off x="3119066" y="5475896"/>
                  <a:ext cx="2428789" cy="2010474"/>
                  <a:chOff x="1203680" y="0"/>
                  <a:chExt cx="2428826" cy="2010546"/>
                </a:xfrm>
              </p:grpSpPr>
              <p:sp>
                <p:nvSpPr>
                  <p:cNvPr id="4125" name="Text Box 34" descr="Text Box 3"/>
                  <p:cNvSpPr txBox="1"/>
                  <p:nvPr/>
                </p:nvSpPr>
                <p:spPr>
                  <a:xfrm>
                    <a:off x="1406622" y="0"/>
                    <a:ext cx="2022943" cy="454790"/>
                  </a:xfrm>
                  <a:prstGeom prst="rect">
                    <a:avLst/>
                  </a:prstGeom>
                  <a:noFill/>
                  <a:ln w="12700">
                    <a:noFill/>
                  </a:ln>
                </p:spPr>
                <p:txBody>
                  <a:bodyPr lIns="38100" tIns="38100" rIns="38100" bIns="38100">
                    <a:spAutoFit/>
                  </a:bodyPr>
                  <a:p>
                    <a:pPr algn="ctr" eaLnBrk="1"/>
                    <a:r>
                      <a:rPr lang="ru-RU" altLang="ru-RU" sz="1000" b="1">
                        <a:solidFill>
                          <a:srgbClr val="FFFFFF"/>
                        </a:solidFill>
                        <a:latin typeface="微软雅黑" panose="020B0503020204020204" pitchFamily="34" charset="-122"/>
                      </a:rPr>
                      <a:t>小 标 题</a:t>
                    </a:r>
                    <a:endParaRPr lang="ru-RU" altLang="ru-RU" sz="1000" b="1">
                      <a:solidFill>
                        <a:srgbClr val="FFFFFF"/>
                      </a:solidFill>
                      <a:latin typeface="微软雅黑" panose="020B0503020204020204" pitchFamily="34" charset="-122"/>
                    </a:endParaRPr>
                  </a:p>
                </p:txBody>
              </p:sp>
              <p:sp>
                <p:nvSpPr>
                  <p:cNvPr id="4126" name="Text Box 35" descr="Rectangle 111"/>
                  <p:cNvSpPr txBox="1"/>
                  <p:nvPr/>
                </p:nvSpPr>
                <p:spPr>
                  <a:xfrm>
                    <a:off x="1203680" y="551951"/>
                    <a:ext cx="2428826" cy="1458595"/>
                  </a:xfrm>
                  <a:prstGeom prst="rect">
                    <a:avLst/>
                  </a:prstGeom>
                  <a:noFill/>
                  <a:ln w="12700">
                    <a:noFill/>
                  </a:ln>
                </p:spPr>
                <p:txBody>
                  <a:bodyPr lIns="45720" rIns="45720">
                    <a:spAutoFit/>
                  </a:bodyPr>
                  <a:p>
                    <a:pPr algn="ctr" eaLnBrk="1">
                      <a:lnSpc>
                        <a:spcPct val="150000"/>
                      </a:lnSpc>
                    </a:pPr>
                    <a:r>
                      <a:rPr lang="ru-RU" altLang="ru-RU" sz="700">
                        <a:solidFill>
                          <a:srgbClr val="FFFFFF"/>
                        </a:solidFill>
                        <a:latin typeface="微软雅黑" panose="020B0503020204020204" pitchFamily="34" charset="-122"/>
                      </a:rPr>
                      <a:t>L文字内容文字内容文字内容文字内容文字内容文字内容文字内容文字内容文字内容文字内容文字内容</a:t>
                    </a:r>
                    <a:endParaRPr lang="ru-RU" altLang="ru-RU" sz="700">
                      <a:solidFill>
                        <a:srgbClr val="FFFFFF"/>
                      </a:solidFill>
                      <a:latin typeface="微软雅黑" panose="020B0503020204020204" pitchFamily="34" charset="-122"/>
                    </a:endParaRPr>
                  </a:p>
                </p:txBody>
              </p:sp>
            </p:grpSp>
            <p:sp>
              <p:nvSpPr>
                <p:cNvPr id="4121" name="Полилиния 56"/>
                <p:cNvSpPr/>
                <p:nvPr/>
              </p:nvSpPr>
              <p:spPr>
                <a:xfrm>
                  <a:off x="5701365" y="4183479"/>
                  <a:ext cx="1245605" cy="3357922"/>
                </a:xfrm>
                <a:custGeom>
                  <a:avLst/>
                  <a:gdLst/>
                  <a:ahLst/>
                  <a:cxnLst>
                    <a:cxn ang="0">
                      <a:pos x="622803" y="0"/>
                    </a:cxn>
                    <a:cxn ang="0">
                      <a:pos x="655978" y="36502"/>
                    </a:cxn>
                    <a:cxn ang="0">
                      <a:pos x="1245605" y="1678961"/>
                    </a:cxn>
                    <a:cxn ang="0">
                      <a:pos x="655978" y="3321421"/>
                    </a:cxn>
                    <a:cxn ang="0">
                      <a:pos x="622803" y="3357922"/>
                    </a:cxn>
                    <a:cxn ang="0">
                      <a:pos x="589628" y="3321421"/>
                    </a:cxn>
                    <a:cxn ang="0">
                      <a:pos x="0" y="1678961"/>
                    </a:cxn>
                    <a:cxn ang="0">
                      <a:pos x="589628" y="36502"/>
                    </a:cxn>
                  </a:cxnLst>
                  <a:pathLst>
                    <a:path w="1245605" h="3357922">
                      <a:moveTo>
                        <a:pt x="622803" y="0"/>
                      </a:moveTo>
                      <a:lnTo>
                        <a:pt x="655978" y="36502"/>
                      </a:lnTo>
                      <a:cubicBezTo>
                        <a:pt x="1024330" y="482842"/>
                        <a:pt x="1245605" y="1055061"/>
                        <a:pt x="1245605" y="1678961"/>
                      </a:cubicBezTo>
                      <a:cubicBezTo>
                        <a:pt x="1245605" y="2302862"/>
                        <a:pt x="1024330" y="2875080"/>
                        <a:pt x="655978" y="3321421"/>
                      </a:cubicBezTo>
                      <a:lnTo>
                        <a:pt x="622803" y="3357922"/>
                      </a:lnTo>
                      <a:lnTo>
                        <a:pt x="589628" y="3321421"/>
                      </a:lnTo>
                      <a:cubicBezTo>
                        <a:pt x="221275" y="2875080"/>
                        <a:pt x="0" y="2302862"/>
                        <a:pt x="0" y="1678961"/>
                      </a:cubicBezTo>
                      <a:cubicBezTo>
                        <a:pt x="0" y="1055061"/>
                        <a:pt x="221275" y="482842"/>
                        <a:pt x="589628" y="36502"/>
                      </a:cubicBezTo>
                      <a:lnTo>
                        <a:pt x="622803" y="0"/>
                      </a:lnTo>
                      <a:close/>
                    </a:path>
                  </a:pathLst>
                </a:custGeom>
                <a:noFill/>
                <a:ln w="38100" cap="flat" cmpd="sng">
                  <a:solidFill>
                    <a:srgbClr val="F86360">
                      <a:alpha val="100000"/>
                    </a:srgbClr>
                  </a:solidFill>
                  <a:prstDash val="solid"/>
                  <a:miter lim="800000"/>
                  <a:headEnd type="none" w="med" len="med"/>
                  <a:tailEnd type="none" w="med" len="med"/>
                </a:ln>
              </p:spPr>
              <p:txBody>
                <a:bodyPr/>
                <a:p>
                  <a:endParaRPr lang="zh-CN" altLang="en-US" sz="700">
                    <a:latin typeface="微软雅黑" panose="020B0503020204020204" pitchFamily="34" charset="-122"/>
                  </a:endParaRPr>
                </a:p>
              </p:txBody>
            </p:sp>
            <p:sp>
              <p:nvSpPr>
                <p:cNvPr id="4122" name="Полилиния 57"/>
                <p:cNvSpPr/>
                <p:nvPr/>
              </p:nvSpPr>
              <p:spPr>
                <a:xfrm>
                  <a:off x="9606708" y="4183479"/>
                  <a:ext cx="1245605" cy="3357922"/>
                </a:xfrm>
                <a:custGeom>
                  <a:avLst/>
                  <a:gdLst/>
                  <a:ahLst/>
                  <a:cxnLst>
                    <a:cxn ang="0">
                      <a:pos x="622803" y="0"/>
                    </a:cxn>
                    <a:cxn ang="0">
                      <a:pos x="655978" y="36502"/>
                    </a:cxn>
                    <a:cxn ang="0">
                      <a:pos x="1245605" y="1678961"/>
                    </a:cxn>
                    <a:cxn ang="0">
                      <a:pos x="655978" y="3321421"/>
                    </a:cxn>
                    <a:cxn ang="0">
                      <a:pos x="622803" y="3357922"/>
                    </a:cxn>
                    <a:cxn ang="0">
                      <a:pos x="589628" y="3321421"/>
                    </a:cxn>
                    <a:cxn ang="0">
                      <a:pos x="0" y="1678961"/>
                    </a:cxn>
                    <a:cxn ang="0">
                      <a:pos x="589628" y="36502"/>
                    </a:cxn>
                  </a:cxnLst>
                  <a:pathLst>
                    <a:path w="1245605" h="3357922">
                      <a:moveTo>
                        <a:pt x="622803" y="0"/>
                      </a:moveTo>
                      <a:lnTo>
                        <a:pt x="655978" y="36502"/>
                      </a:lnTo>
                      <a:cubicBezTo>
                        <a:pt x="1024330" y="482842"/>
                        <a:pt x="1245605" y="1055061"/>
                        <a:pt x="1245605" y="1678961"/>
                      </a:cubicBezTo>
                      <a:cubicBezTo>
                        <a:pt x="1245605" y="2302862"/>
                        <a:pt x="1024330" y="2875080"/>
                        <a:pt x="655978" y="3321421"/>
                      </a:cubicBezTo>
                      <a:lnTo>
                        <a:pt x="622803" y="3357922"/>
                      </a:lnTo>
                      <a:lnTo>
                        <a:pt x="589628" y="3321421"/>
                      </a:lnTo>
                      <a:cubicBezTo>
                        <a:pt x="221275" y="2875080"/>
                        <a:pt x="0" y="2302862"/>
                        <a:pt x="0" y="1678961"/>
                      </a:cubicBezTo>
                      <a:cubicBezTo>
                        <a:pt x="0" y="1055061"/>
                        <a:pt x="221275" y="482842"/>
                        <a:pt x="589628" y="36502"/>
                      </a:cubicBezTo>
                      <a:lnTo>
                        <a:pt x="622803" y="0"/>
                      </a:lnTo>
                      <a:close/>
                    </a:path>
                  </a:pathLst>
                </a:custGeom>
                <a:noFill/>
                <a:ln w="38100" cap="flat" cmpd="sng">
                  <a:solidFill>
                    <a:srgbClr val="F09E55">
                      <a:alpha val="100000"/>
                    </a:srgbClr>
                  </a:solidFill>
                  <a:prstDash val="solid"/>
                  <a:miter lim="800000"/>
                  <a:headEnd type="none" w="med" len="med"/>
                  <a:tailEnd type="none" w="med" len="med"/>
                </a:ln>
              </p:spPr>
              <p:txBody>
                <a:bodyPr/>
                <a:p>
                  <a:endParaRPr lang="zh-CN" altLang="en-US" sz="700">
                    <a:latin typeface="微软雅黑" panose="020B0503020204020204" pitchFamily="34" charset="-122"/>
                  </a:endParaRPr>
                </a:p>
              </p:txBody>
            </p:sp>
            <p:sp>
              <p:nvSpPr>
                <p:cNvPr id="4123" name="Полилиния 58"/>
                <p:cNvSpPr/>
                <p:nvPr/>
              </p:nvSpPr>
              <p:spPr>
                <a:xfrm>
                  <a:off x="13524516" y="4183479"/>
                  <a:ext cx="1245605" cy="3357922"/>
                </a:xfrm>
                <a:custGeom>
                  <a:avLst/>
                  <a:gdLst/>
                  <a:ahLst/>
                  <a:cxnLst>
                    <a:cxn ang="0">
                      <a:pos x="622803" y="0"/>
                    </a:cxn>
                    <a:cxn ang="0">
                      <a:pos x="655978" y="36502"/>
                    </a:cxn>
                    <a:cxn ang="0">
                      <a:pos x="1245605" y="1678961"/>
                    </a:cxn>
                    <a:cxn ang="0">
                      <a:pos x="655978" y="3321421"/>
                    </a:cxn>
                    <a:cxn ang="0">
                      <a:pos x="622803" y="3357922"/>
                    </a:cxn>
                    <a:cxn ang="0">
                      <a:pos x="589628" y="3321421"/>
                    </a:cxn>
                    <a:cxn ang="0">
                      <a:pos x="0" y="1678961"/>
                    </a:cxn>
                    <a:cxn ang="0">
                      <a:pos x="589628" y="36502"/>
                    </a:cxn>
                  </a:cxnLst>
                  <a:pathLst>
                    <a:path w="1245605" h="3357922">
                      <a:moveTo>
                        <a:pt x="622803" y="0"/>
                      </a:moveTo>
                      <a:lnTo>
                        <a:pt x="655978" y="36502"/>
                      </a:lnTo>
                      <a:cubicBezTo>
                        <a:pt x="1024330" y="482842"/>
                        <a:pt x="1245605" y="1055061"/>
                        <a:pt x="1245605" y="1678961"/>
                      </a:cubicBezTo>
                      <a:cubicBezTo>
                        <a:pt x="1245605" y="2302862"/>
                        <a:pt x="1024330" y="2875080"/>
                        <a:pt x="655978" y="3321421"/>
                      </a:cubicBezTo>
                      <a:lnTo>
                        <a:pt x="622803" y="3357922"/>
                      </a:lnTo>
                      <a:lnTo>
                        <a:pt x="589628" y="3321421"/>
                      </a:lnTo>
                      <a:cubicBezTo>
                        <a:pt x="221275" y="2875080"/>
                        <a:pt x="0" y="2302862"/>
                        <a:pt x="0" y="1678961"/>
                      </a:cubicBezTo>
                      <a:cubicBezTo>
                        <a:pt x="0" y="1055061"/>
                        <a:pt x="221275" y="482842"/>
                        <a:pt x="589628" y="36502"/>
                      </a:cubicBezTo>
                      <a:lnTo>
                        <a:pt x="622803" y="0"/>
                      </a:lnTo>
                      <a:close/>
                    </a:path>
                  </a:pathLst>
                </a:custGeom>
                <a:noFill/>
                <a:ln w="38100" cap="flat" cmpd="sng">
                  <a:solidFill>
                    <a:srgbClr val="B3DA4D">
                      <a:alpha val="100000"/>
                    </a:srgbClr>
                  </a:solidFill>
                  <a:prstDash val="solid"/>
                  <a:miter lim="800000"/>
                  <a:headEnd type="none" w="med" len="med"/>
                  <a:tailEnd type="none" w="med" len="med"/>
                </a:ln>
              </p:spPr>
              <p:txBody>
                <a:bodyPr/>
                <a:p>
                  <a:endParaRPr lang="zh-CN" altLang="en-US" sz="700">
                    <a:latin typeface="微软雅黑" panose="020B0503020204020204" pitchFamily="34" charset="-122"/>
                  </a:endParaRPr>
                </a:p>
              </p:txBody>
            </p:sp>
            <p:sp>
              <p:nvSpPr>
                <p:cNvPr id="4124" name="Полилиния 59"/>
                <p:cNvSpPr/>
                <p:nvPr/>
              </p:nvSpPr>
              <p:spPr>
                <a:xfrm>
                  <a:off x="17443373" y="4183479"/>
                  <a:ext cx="1245605" cy="3357922"/>
                </a:xfrm>
                <a:custGeom>
                  <a:avLst/>
                  <a:gdLst/>
                  <a:ahLst/>
                  <a:cxnLst>
                    <a:cxn ang="0">
                      <a:pos x="622803" y="0"/>
                    </a:cxn>
                    <a:cxn ang="0">
                      <a:pos x="655978" y="36502"/>
                    </a:cxn>
                    <a:cxn ang="0">
                      <a:pos x="1245605" y="1678961"/>
                    </a:cxn>
                    <a:cxn ang="0">
                      <a:pos x="655978" y="3321421"/>
                    </a:cxn>
                    <a:cxn ang="0">
                      <a:pos x="622803" y="3357922"/>
                    </a:cxn>
                    <a:cxn ang="0">
                      <a:pos x="589628" y="3321421"/>
                    </a:cxn>
                    <a:cxn ang="0">
                      <a:pos x="0" y="1678961"/>
                    </a:cxn>
                    <a:cxn ang="0">
                      <a:pos x="589628" y="36502"/>
                    </a:cxn>
                  </a:cxnLst>
                  <a:pathLst>
                    <a:path w="1245605" h="3357922">
                      <a:moveTo>
                        <a:pt x="622803" y="0"/>
                      </a:moveTo>
                      <a:lnTo>
                        <a:pt x="655978" y="36502"/>
                      </a:lnTo>
                      <a:cubicBezTo>
                        <a:pt x="1024330" y="482842"/>
                        <a:pt x="1245605" y="1055061"/>
                        <a:pt x="1245605" y="1678961"/>
                      </a:cubicBezTo>
                      <a:cubicBezTo>
                        <a:pt x="1245605" y="2302862"/>
                        <a:pt x="1024330" y="2875080"/>
                        <a:pt x="655978" y="3321421"/>
                      </a:cubicBezTo>
                      <a:lnTo>
                        <a:pt x="622803" y="3357922"/>
                      </a:lnTo>
                      <a:lnTo>
                        <a:pt x="589628" y="3321421"/>
                      </a:lnTo>
                      <a:cubicBezTo>
                        <a:pt x="221275" y="2875080"/>
                        <a:pt x="0" y="2302862"/>
                        <a:pt x="0" y="1678961"/>
                      </a:cubicBezTo>
                      <a:cubicBezTo>
                        <a:pt x="0" y="1055061"/>
                        <a:pt x="221275" y="482842"/>
                        <a:pt x="589628" y="36502"/>
                      </a:cubicBezTo>
                      <a:lnTo>
                        <a:pt x="622803" y="0"/>
                      </a:lnTo>
                      <a:close/>
                    </a:path>
                  </a:pathLst>
                </a:custGeom>
                <a:noFill/>
                <a:ln w="38100" cap="flat" cmpd="sng">
                  <a:solidFill>
                    <a:srgbClr val="4CDCB2">
                      <a:alpha val="100000"/>
                    </a:srgbClr>
                  </a:solidFill>
                  <a:prstDash val="solid"/>
                  <a:miter lim="800000"/>
                  <a:headEnd type="none" w="med" len="med"/>
                  <a:tailEnd type="none" w="med" len="med"/>
                </a:ln>
              </p:spPr>
              <p:txBody>
                <a:bodyPr/>
                <a:p>
                  <a:endParaRPr lang="zh-CN" altLang="en-US" sz="700">
                    <a:latin typeface="微软雅黑" panose="020B0503020204020204"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097"/>
                                        </p:tgtEl>
                                        <p:attrNameLst>
                                          <p:attrName>style.visibility</p:attrName>
                                        </p:attrNameLst>
                                      </p:cBhvr>
                                      <p:to>
                                        <p:strVal val="visible"/>
                                      </p:to>
                                    </p:set>
                                    <p:anim calcmode="lin" valueType="num">
                                      <p:cBhvr additive="base">
                                        <p:cTn id="7" dur="500"/>
                                        <p:tgtEl>
                                          <p:spTgt spid="4097"/>
                                        </p:tgtEl>
                                        <p:attrNameLst>
                                          <p:attrName>ppt_y</p:attrName>
                                        </p:attrNameLst>
                                      </p:cBhvr>
                                      <p:tavLst>
                                        <p:tav tm="0">
                                          <p:val>
                                            <p:strVal val="#ppt_y+#ppt_h*1.125000"/>
                                          </p:val>
                                        </p:tav>
                                        <p:tav tm="100000">
                                          <p:val>
                                            <p:strVal val="#ppt_y"/>
                                          </p:val>
                                        </p:tav>
                                      </p:tavLst>
                                    </p:anim>
                                    <p:animEffect transition="in" filter="wipe(up)">
                                      <p:cBhvr>
                                        <p:cTn id="8" dur="500"/>
                                        <p:tgtEl>
                                          <p:spTgt spid="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1104096" y="1496012"/>
            <a:ext cx="9843687"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grpSp>
      <p:sp>
        <p:nvSpPr>
          <p:cNvPr id="224" name="椭圆 223"/>
          <p:cNvSpPr/>
          <p:nvPr/>
        </p:nvSpPr>
        <p:spPr>
          <a:xfrm>
            <a:off x="4196463" y="2818848"/>
            <a:ext cx="1171770" cy="1171923"/>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5" name="椭圆 224"/>
          <p:cNvSpPr/>
          <p:nvPr/>
        </p:nvSpPr>
        <p:spPr>
          <a:xfrm>
            <a:off x="8084410" y="2489078"/>
            <a:ext cx="1171770" cy="1171923"/>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6" name="椭圆 225"/>
          <p:cNvSpPr/>
          <p:nvPr/>
        </p:nvSpPr>
        <p:spPr>
          <a:xfrm>
            <a:off x="9390877" y="4189157"/>
            <a:ext cx="708644" cy="70873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7" name="椭圆 226"/>
          <p:cNvSpPr/>
          <p:nvPr/>
        </p:nvSpPr>
        <p:spPr>
          <a:xfrm>
            <a:off x="1727919" y="3610806"/>
            <a:ext cx="1171770" cy="1171923"/>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8" name="椭圆 227"/>
          <p:cNvSpPr/>
          <p:nvPr/>
        </p:nvSpPr>
        <p:spPr>
          <a:xfrm>
            <a:off x="2513507" y="2429771"/>
            <a:ext cx="806804" cy="8069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9" name="椭圆 228"/>
          <p:cNvSpPr/>
          <p:nvPr/>
        </p:nvSpPr>
        <p:spPr>
          <a:xfrm>
            <a:off x="5087856" y="4793176"/>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30" name="组合 229"/>
          <p:cNvGrpSpPr/>
          <p:nvPr/>
        </p:nvGrpSpPr>
        <p:grpSpPr>
          <a:xfrm>
            <a:off x="1330127" y="1487839"/>
            <a:ext cx="1589746" cy="1392137"/>
            <a:chOff x="1105265" y="1019512"/>
            <a:chExt cx="1192465"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2" name="组合 231"/>
            <p:cNvGrpSpPr/>
            <p:nvPr/>
          </p:nvGrpSpPr>
          <p:grpSpPr>
            <a:xfrm>
              <a:off x="1105265" y="1019512"/>
              <a:ext cx="754150" cy="771310"/>
              <a:chOff x="287135" y="1060468"/>
              <a:chExt cx="754150" cy="771310"/>
            </a:xfrm>
          </p:grpSpPr>
          <p:sp>
            <p:nvSpPr>
              <p:cNvPr id="233" name="TextBox 232"/>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30%</a:t>
                </a:r>
                <a:endParaRPr lang="zh-CN" altLang="en-US" sz="2700" b="1" dirty="0">
                  <a:solidFill>
                    <a:schemeClr val="tx1">
                      <a:lumMod val="50000"/>
                      <a:lumOff val="50000"/>
                    </a:schemeClr>
                  </a:solidFill>
                </a:endParaRPr>
              </a:p>
            </p:txBody>
          </p:sp>
          <p:sp>
            <p:nvSpPr>
              <p:cNvPr id="234" name="TextBox 23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35" name="组合 234"/>
          <p:cNvGrpSpPr/>
          <p:nvPr/>
        </p:nvGrpSpPr>
        <p:grpSpPr>
          <a:xfrm>
            <a:off x="4903457" y="1829297"/>
            <a:ext cx="2084370" cy="1356725"/>
            <a:chOff x="3785611" y="1275606"/>
            <a:chExt cx="1563481"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7" name="组合 236"/>
            <p:cNvGrpSpPr/>
            <p:nvPr/>
          </p:nvGrpSpPr>
          <p:grpSpPr>
            <a:xfrm>
              <a:off x="4594942" y="1275606"/>
              <a:ext cx="754150" cy="730282"/>
              <a:chOff x="287135" y="1101496"/>
              <a:chExt cx="754150" cy="730282"/>
            </a:xfrm>
          </p:grpSpPr>
          <p:sp>
            <p:nvSpPr>
              <p:cNvPr id="238" name="TextBox 237"/>
              <p:cNvSpPr txBox="1"/>
              <p:nvPr/>
            </p:nvSpPr>
            <p:spPr>
              <a:xfrm>
                <a:off x="402568"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70%</a:t>
                </a:r>
                <a:endParaRPr lang="zh-CN" altLang="en-US" dirty="0">
                  <a:solidFill>
                    <a:schemeClr val="tx1">
                      <a:lumMod val="50000"/>
                      <a:lumOff val="50000"/>
                    </a:schemeClr>
                  </a:solidFill>
                </a:endParaRPr>
              </a:p>
            </p:txBody>
          </p:sp>
          <p:sp>
            <p:nvSpPr>
              <p:cNvPr id="239" name="TextBox 23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40" name="组合 239"/>
          <p:cNvGrpSpPr/>
          <p:nvPr/>
        </p:nvGrpSpPr>
        <p:grpSpPr>
          <a:xfrm>
            <a:off x="8620895" y="1583850"/>
            <a:ext cx="2223755" cy="1320369"/>
            <a:chOff x="6574052" y="1091520"/>
            <a:chExt cx="1668033"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2" name="组合 241"/>
            <p:cNvGrpSpPr/>
            <p:nvPr/>
          </p:nvGrpSpPr>
          <p:grpSpPr>
            <a:xfrm>
              <a:off x="7487935" y="1091520"/>
              <a:ext cx="754150" cy="739300"/>
              <a:chOff x="287135" y="1092478"/>
              <a:chExt cx="754150" cy="739300"/>
            </a:xfrm>
          </p:grpSpPr>
          <p:sp>
            <p:nvSpPr>
              <p:cNvPr id="243" name="TextBox 242"/>
              <p:cNvSpPr txBox="1"/>
              <p:nvPr/>
            </p:nvSpPr>
            <p:spPr>
              <a:xfrm>
                <a:off x="402566" y="109247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80%</a:t>
                </a:r>
                <a:endParaRPr lang="zh-CN" altLang="en-US" dirty="0">
                  <a:solidFill>
                    <a:schemeClr val="tx1">
                      <a:lumMod val="50000"/>
                      <a:lumOff val="50000"/>
                    </a:schemeClr>
                  </a:solidFill>
                </a:endParaRPr>
              </a:p>
            </p:txBody>
          </p:sp>
          <p:sp>
            <p:nvSpPr>
              <p:cNvPr id="244" name="TextBox 24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45" name="组合 244"/>
          <p:cNvGrpSpPr/>
          <p:nvPr/>
        </p:nvGrpSpPr>
        <p:grpSpPr>
          <a:xfrm>
            <a:off x="9880951" y="3269456"/>
            <a:ext cx="1443691" cy="1306456"/>
            <a:chOff x="7519216" y="2355726"/>
            <a:chExt cx="1082909"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7" name="组合 246"/>
            <p:cNvGrpSpPr/>
            <p:nvPr/>
          </p:nvGrpSpPr>
          <p:grpSpPr>
            <a:xfrm>
              <a:off x="7847975" y="2355726"/>
              <a:ext cx="754150" cy="712330"/>
              <a:chOff x="287135" y="1119447"/>
              <a:chExt cx="754150" cy="712330"/>
            </a:xfrm>
          </p:grpSpPr>
          <p:sp>
            <p:nvSpPr>
              <p:cNvPr id="248" name="TextBox 247"/>
              <p:cNvSpPr txBox="1"/>
              <p:nvPr/>
            </p:nvSpPr>
            <p:spPr>
              <a:xfrm>
                <a:off x="402566" y="1119447"/>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15%</a:t>
                </a:r>
                <a:endParaRPr lang="zh-CN" altLang="en-US" dirty="0">
                  <a:solidFill>
                    <a:schemeClr val="tx1">
                      <a:lumMod val="50000"/>
                      <a:lumOff val="50000"/>
                    </a:schemeClr>
                  </a:solidFill>
                </a:endParaRPr>
              </a:p>
            </p:txBody>
          </p:sp>
          <p:sp>
            <p:nvSpPr>
              <p:cNvPr id="249" name="TextBox 248"/>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50" name="组合 249"/>
          <p:cNvGrpSpPr/>
          <p:nvPr/>
        </p:nvGrpSpPr>
        <p:grpSpPr>
          <a:xfrm>
            <a:off x="5500759" y="4560178"/>
            <a:ext cx="2133779" cy="996692"/>
            <a:chOff x="4233645" y="3323768"/>
            <a:chExt cx="1600542"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2" name="组合 251"/>
            <p:cNvGrpSpPr/>
            <p:nvPr/>
          </p:nvGrpSpPr>
          <p:grpSpPr>
            <a:xfrm>
              <a:off x="5080037" y="3323768"/>
              <a:ext cx="754150" cy="747519"/>
              <a:chOff x="287135" y="1084258"/>
              <a:chExt cx="754150" cy="747519"/>
            </a:xfrm>
          </p:grpSpPr>
          <p:sp>
            <p:nvSpPr>
              <p:cNvPr id="253" name="TextBox 252"/>
              <p:cNvSpPr txBox="1"/>
              <p:nvPr/>
            </p:nvSpPr>
            <p:spPr>
              <a:xfrm>
                <a:off x="402566" y="108425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20%</a:t>
                </a:r>
                <a:endParaRPr lang="zh-CN" altLang="en-US" dirty="0">
                  <a:solidFill>
                    <a:schemeClr val="tx1">
                      <a:lumMod val="50000"/>
                      <a:lumOff val="50000"/>
                    </a:schemeClr>
                  </a:solidFill>
                </a:endParaRPr>
              </a:p>
            </p:txBody>
          </p:sp>
          <p:sp>
            <p:nvSpPr>
              <p:cNvPr id="254" name="TextBox 253"/>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grpSp>
        <p:nvGrpSpPr>
          <p:cNvPr id="255" name="组合 254"/>
          <p:cNvGrpSpPr/>
          <p:nvPr/>
        </p:nvGrpSpPr>
        <p:grpSpPr>
          <a:xfrm>
            <a:off x="2471784" y="4206149"/>
            <a:ext cx="1667167" cy="1315796"/>
            <a:chOff x="1961618" y="3058245"/>
            <a:chExt cx="1250538" cy="986847"/>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7" name="组合 256"/>
            <p:cNvGrpSpPr/>
            <p:nvPr/>
          </p:nvGrpSpPr>
          <p:grpSpPr>
            <a:xfrm>
              <a:off x="2458006" y="3291830"/>
              <a:ext cx="754150" cy="753262"/>
              <a:chOff x="287135" y="1078516"/>
              <a:chExt cx="754150" cy="753262"/>
            </a:xfrm>
          </p:grpSpPr>
          <p:sp>
            <p:nvSpPr>
              <p:cNvPr id="258" name="TextBox 257"/>
              <p:cNvSpPr txBox="1"/>
              <p:nvPr/>
            </p:nvSpPr>
            <p:spPr>
              <a:xfrm>
                <a:off x="335232" y="1078516"/>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40%</a:t>
                </a:r>
                <a:endParaRPr lang="zh-CN" altLang="en-US" sz="2700" b="1" dirty="0">
                  <a:solidFill>
                    <a:schemeClr val="tx1">
                      <a:lumMod val="50000"/>
                      <a:lumOff val="50000"/>
                    </a:schemeClr>
                  </a:solidFill>
                </a:endParaRPr>
              </a:p>
            </p:txBody>
          </p:sp>
          <p:sp>
            <p:nvSpPr>
              <p:cNvPr id="259" name="TextBox 25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endParaRPr lang="zh-CN" altLang="en-US" sz="1600" dirty="0">
                  <a:solidFill>
                    <a:schemeClr val="tx1">
                      <a:lumMod val="50000"/>
                      <a:lumOff val="50000"/>
                    </a:schemeClr>
                  </a:solidFill>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9"/>
          <p:cNvSpPr>
            <a:spLocks noChangeArrowheads="1"/>
          </p:cNvSpPr>
          <p:nvPr/>
        </p:nvSpPr>
        <p:spPr bwMode="auto">
          <a:xfrm>
            <a:off x="4426507" y="3106011"/>
            <a:ext cx="3377517" cy="132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bg1"/>
                </a:solidFill>
                <a:latin typeface="张海山锐线体简" panose="02000000000000000000" pitchFamily="2" charset="-122"/>
                <a:ea typeface="张海山锐线体简" panose="02000000000000000000" pitchFamily="2" charset="-122"/>
              </a:rPr>
              <a:t>输入标题内容</a:t>
            </a:r>
            <a:endParaRPr lang="en-US" altLang="zh-CN" sz="3200" b="1" dirty="0">
              <a:solidFill>
                <a:schemeClr val="bg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schemeClr val="bg1"/>
                </a:solidFill>
                <a:latin typeface="+mj-ea"/>
              </a:rPr>
              <a:t>点击添加文字说明或复制文本黏贴自此内容要言简意赅点击添加文字说明或复制文本黏贴自此内容要言简意赅</a:t>
            </a:r>
            <a:endParaRPr lang="zh-CN" altLang="en-US" sz="1200" dirty="0">
              <a:solidFill>
                <a:schemeClr val="bg1"/>
              </a:solidFill>
              <a:latin typeface="+mj-ea"/>
            </a:endParaRPr>
          </a:p>
          <a:p>
            <a:pPr algn="ctr">
              <a:lnSpc>
                <a:spcPct val="150000"/>
              </a:lnSpc>
            </a:pPr>
            <a:endParaRPr lang="zh-CN" altLang="en-US" sz="1200" dirty="0">
              <a:solidFill>
                <a:schemeClr val="bg1"/>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chemeClr val="bg1"/>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4042" y="272092"/>
              <a:ext cx="364113" cy="320652"/>
            </a:xfrm>
            <a:prstGeom prst="rect">
              <a:avLst/>
            </a:prstGeom>
          </p:spPr>
          <p:txBody>
            <a:bodyPr wrap="none">
              <a:spAutoFit/>
            </a:bodyPr>
            <a:lstStyle/>
            <a:p>
              <a:pPr algn="ctr"/>
              <a:r>
                <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7048586" y="1459710"/>
            <a:ext cx="4201541" cy="4199709"/>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7404214" y="1809837"/>
            <a:ext cx="3493951" cy="3493952"/>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7745176" y="2156301"/>
            <a:ext cx="2806526" cy="2806527"/>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8091639" y="2502762"/>
            <a:ext cx="2113602" cy="2113603"/>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Oval 10"/>
          <p:cNvSpPr>
            <a:spLocks noChangeArrowheads="1"/>
          </p:cNvSpPr>
          <p:nvPr/>
        </p:nvSpPr>
        <p:spPr bwMode="auto">
          <a:xfrm>
            <a:off x="8447266" y="2852890"/>
            <a:ext cx="1407846" cy="1407846"/>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8799229" y="3208519"/>
            <a:ext cx="700257" cy="702091"/>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弧形 17"/>
          <p:cNvSpPr/>
          <p:nvPr/>
        </p:nvSpPr>
        <p:spPr>
          <a:xfrm>
            <a:off x="7048585" y="1459709"/>
            <a:ext cx="4201540" cy="4201540"/>
          </a:xfrm>
          <a:prstGeom prst="arc">
            <a:avLst>
              <a:gd name="adj1" fmla="val 10083714"/>
              <a:gd name="adj2" fmla="val 690217"/>
            </a:avLst>
          </a:prstGeom>
          <a:ln w="2540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弧形 19"/>
          <p:cNvSpPr/>
          <p:nvPr/>
        </p:nvSpPr>
        <p:spPr>
          <a:xfrm>
            <a:off x="7404214" y="1809836"/>
            <a:ext cx="3493951" cy="3493952"/>
          </a:xfrm>
          <a:prstGeom prst="arc">
            <a:avLst>
              <a:gd name="adj1" fmla="val 11490679"/>
              <a:gd name="adj2" fmla="val 20823705"/>
            </a:avLst>
          </a:prstGeom>
          <a:ln w="254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弧形 20"/>
          <p:cNvSpPr/>
          <p:nvPr/>
        </p:nvSpPr>
        <p:spPr>
          <a:xfrm>
            <a:off x="7745176" y="2156301"/>
            <a:ext cx="2806527" cy="2806527"/>
          </a:xfrm>
          <a:prstGeom prst="arc">
            <a:avLst>
              <a:gd name="adj1" fmla="val 12115346"/>
              <a:gd name="adj2" fmla="val 20189449"/>
            </a:avLst>
          </a:prstGeom>
          <a:ln w="254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a:off x="8091639" y="2502761"/>
            <a:ext cx="2113602" cy="2113602"/>
          </a:xfrm>
          <a:prstGeom prst="arc">
            <a:avLst>
              <a:gd name="adj1" fmla="val 13606477"/>
              <a:gd name="adj2" fmla="val 18796409"/>
            </a:avLst>
          </a:prstGeom>
          <a:ln w="254000" cap="rnd">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a:off x="8447266" y="2852891"/>
            <a:ext cx="1407846" cy="1407846"/>
          </a:xfrm>
          <a:prstGeom prst="arc">
            <a:avLst>
              <a:gd name="adj1" fmla="val 13606477"/>
              <a:gd name="adj2" fmla="val 18796409"/>
            </a:avLst>
          </a:prstGeom>
          <a:ln w="254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弧形 23"/>
          <p:cNvSpPr/>
          <p:nvPr/>
        </p:nvSpPr>
        <p:spPr>
          <a:xfrm>
            <a:off x="8799228" y="3208519"/>
            <a:ext cx="700257" cy="700257"/>
          </a:xfrm>
          <a:prstGeom prst="arc">
            <a:avLst>
              <a:gd name="adj1" fmla="val 13606477"/>
              <a:gd name="adj2" fmla="val 18796409"/>
            </a:avLst>
          </a:prstGeom>
          <a:ln w="2540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Line 12"/>
          <p:cNvSpPr>
            <a:spLocks noChangeShapeType="1"/>
          </p:cNvSpPr>
          <p:nvPr/>
        </p:nvSpPr>
        <p:spPr bwMode="auto">
          <a:xfrm flipH="1">
            <a:off x="5741218" y="1459709"/>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3"/>
          <p:cNvSpPr>
            <a:spLocks noChangeShapeType="1"/>
          </p:cNvSpPr>
          <p:nvPr/>
        </p:nvSpPr>
        <p:spPr bwMode="auto">
          <a:xfrm flipH="1">
            <a:off x="5741218" y="1809837"/>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4"/>
          <p:cNvSpPr>
            <a:spLocks noChangeShapeType="1"/>
          </p:cNvSpPr>
          <p:nvPr/>
        </p:nvSpPr>
        <p:spPr bwMode="auto">
          <a:xfrm flipH="1">
            <a:off x="5741218" y="2156300"/>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5"/>
          <p:cNvSpPr>
            <a:spLocks noChangeShapeType="1"/>
          </p:cNvSpPr>
          <p:nvPr/>
        </p:nvSpPr>
        <p:spPr bwMode="auto">
          <a:xfrm flipH="1">
            <a:off x="5741218" y="2502761"/>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6"/>
          <p:cNvSpPr>
            <a:spLocks noChangeShapeType="1"/>
          </p:cNvSpPr>
          <p:nvPr/>
        </p:nvSpPr>
        <p:spPr bwMode="auto">
          <a:xfrm flipH="1">
            <a:off x="5741218" y="2852890"/>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Line 17"/>
          <p:cNvSpPr>
            <a:spLocks noChangeShapeType="1"/>
          </p:cNvSpPr>
          <p:nvPr/>
        </p:nvSpPr>
        <p:spPr bwMode="auto">
          <a:xfrm flipH="1">
            <a:off x="5741218" y="3208518"/>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4" name="TextBox 2053"/>
          <p:cNvSpPr txBox="1"/>
          <p:nvPr/>
        </p:nvSpPr>
        <p:spPr>
          <a:xfrm>
            <a:off x="4079777" y="1321210"/>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727849" y="1305820"/>
            <a:ext cx="990271"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1,987,500</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1" name="TextBox 40"/>
          <p:cNvSpPr txBox="1"/>
          <p:nvPr/>
        </p:nvSpPr>
        <p:spPr>
          <a:xfrm>
            <a:off x="4079777" y="1671338"/>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727849" y="1655948"/>
            <a:ext cx="880241"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863,856</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3" name="TextBox 42"/>
          <p:cNvSpPr txBox="1"/>
          <p:nvPr/>
        </p:nvSpPr>
        <p:spPr>
          <a:xfrm>
            <a:off x="4079777" y="2017801"/>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727849" y="2002411"/>
            <a:ext cx="851515"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735,624</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5" name="TextBox 44"/>
          <p:cNvSpPr txBox="1"/>
          <p:nvPr/>
        </p:nvSpPr>
        <p:spPr>
          <a:xfrm>
            <a:off x="4079777" y="2364262"/>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4 -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727849" y="2348872"/>
            <a:ext cx="828625"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515,875</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7" name="TextBox 46"/>
          <p:cNvSpPr txBox="1"/>
          <p:nvPr/>
        </p:nvSpPr>
        <p:spPr>
          <a:xfrm>
            <a:off x="4079777" y="2714391"/>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727848" y="2699001"/>
            <a:ext cx="874214"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320,927</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9" name="TextBox 48"/>
          <p:cNvSpPr txBox="1"/>
          <p:nvPr/>
        </p:nvSpPr>
        <p:spPr>
          <a:xfrm>
            <a:off x="4079777" y="3070019"/>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6 -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727848" y="3054629"/>
            <a:ext cx="837986"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185,735</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54" name="TextBox 53"/>
          <p:cNvSpPr txBox="1"/>
          <p:nvPr/>
        </p:nvSpPr>
        <p:spPr>
          <a:xfrm>
            <a:off x="1020400" y="3377795"/>
            <a:ext cx="2880321" cy="2252924"/>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4"/>
                                        </p:tgtEl>
                                        <p:attrNameLst>
                                          <p:attrName>style.visibility</p:attrName>
                                        </p:attrNameLst>
                                      </p:cBhvr>
                                      <p:to>
                                        <p:strVal val="visible"/>
                                      </p:to>
                                    </p:set>
                                    <p:animEffect transition="in" filter="fade">
                                      <p:cBhvr>
                                        <p:cTn id="7" dur="200"/>
                                        <p:tgtEl>
                                          <p:spTgt spid="5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par>
                                <p:cTn id="11" presetID="21" presetClass="entr" presetSubtype="1" fill="hold" grpId="0" nodeType="with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grpId="0" nodeType="withEffect">
                                  <p:stCondLst>
                                    <p:cond delay="20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par>
                                <p:cTn id="17" presetID="21" presetClass="entr" presetSubtype="1"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40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par>
                          <p:cTn id="26" fill="hold">
                            <p:stCondLst>
                              <p:cond delay="2519"/>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grpId="0" nodeType="withEffect">
                                  <p:stCondLst>
                                    <p:cond delay="1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par>
                                <p:cTn id="36" presetID="22" presetClass="entr" presetSubtype="8" fill="hold" grpId="0" nodeType="withEffect">
                                  <p:stCondLst>
                                    <p:cond delay="30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40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3019"/>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right)">
                                      <p:cBhvr>
                                        <p:cTn id="51" dur="500"/>
                                        <p:tgtEl>
                                          <p:spTgt spid="11"/>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right)">
                                      <p:cBhvr>
                                        <p:cTn id="57" dur="500"/>
                                        <p:tgtEl>
                                          <p:spTgt spid="13"/>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par>
                          <p:cTn id="64" fill="hold">
                            <p:stCondLst>
                              <p:cond delay="3519"/>
                            </p:stCondLst>
                            <p:childTnLst>
                              <p:par>
                                <p:cTn id="65" presetID="12" presetClass="entr" presetSubtype="8" fill="hold" grpId="0" nodeType="afterEffect">
                                  <p:stCondLst>
                                    <p:cond delay="0"/>
                                  </p:stCondLst>
                                  <p:childTnLst>
                                    <p:set>
                                      <p:cBhvr>
                                        <p:cTn id="66" dur="1" fill="hold">
                                          <p:stCondLst>
                                            <p:cond delay="0"/>
                                          </p:stCondLst>
                                        </p:cTn>
                                        <p:tgtEl>
                                          <p:spTgt spid="2054"/>
                                        </p:tgtEl>
                                        <p:attrNameLst>
                                          <p:attrName>style.visibility</p:attrName>
                                        </p:attrNameLst>
                                      </p:cBhvr>
                                      <p:to>
                                        <p:strVal val="visible"/>
                                      </p:to>
                                    </p:set>
                                    <p:anim calcmode="lin" valueType="num">
                                      <p:cBhvr additive="base">
                                        <p:cTn id="67" dur="200"/>
                                        <p:tgtEl>
                                          <p:spTgt spid="2054"/>
                                        </p:tgtEl>
                                        <p:attrNameLst>
                                          <p:attrName>ppt_x</p:attrName>
                                        </p:attrNameLst>
                                      </p:cBhvr>
                                      <p:tavLst>
                                        <p:tav tm="0">
                                          <p:val>
                                            <p:strVal val="#ppt_x-#ppt_w*1.125000"/>
                                          </p:val>
                                        </p:tav>
                                        <p:tav tm="100000">
                                          <p:val>
                                            <p:strVal val="#ppt_x"/>
                                          </p:val>
                                        </p:tav>
                                      </p:tavLst>
                                    </p:anim>
                                    <p:animEffect transition="in" filter="wipe(right)">
                                      <p:cBhvr>
                                        <p:cTn id="68" dur="200"/>
                                        <p:tgtEl>
                                          <p:spTgt spid="2054"/>
                                        </p:tgtEl>
                                      </p:cBhvr>
                                    </p:animEffect>
                                  </p:childTnLst>
                                </p:cTn>
                              </p:par>
                            </p:childTnLst>
                          </p:cTn>
                        </p:par>
                        <p:par>
                          <p:cTn id="69" fill="hold">
                            <p:stCondLst>
                              <p:cond delay="4019"/>
                            </p:stCondLst>
                            <p:childTnLst>
                              <p:par>
                                <p:cTn id="70" presetID="12" presetClass="entr" presetSubtype="4" fill="hold" grpId="0" nodeType="afterEffect">
                                  <p:stCondLst>
                                    <p:cond delay="0"/>
                                  </p:stCondLst>
                                  <p:iterate type="lt">
                                    <p:tmPct val="50000"/>
                                  </p:iterate>
                                  <p:childTnLst>
                                    <p:set>
                                      <p:cBhvr>
                                        <p:cTn id="71" dur="1" fill="hold">
                                          <p:stCondLst>
                                            <p:cond delay="0"/>
                                          </p:stCondLst>
                                        </p:cTn>
                                        <p:tgtEl>
                                          <p:spTgt spid="40"/>
                                        </p:tgtEl>
                                        <p:attrNameLst>
                                          <p:attrName>style.visibility</p:attrName>
                                        </p:attrNameLst>
                                      </p:cBhvr>
                                      <p:to>
                                        <p:strVal val="visible"/>
                                      </p:to>
                                    </p:set>
                                    <p:anim calcmode="lin" valueType="num">
                                      <p:cBhvr additive="base">
                                        <p:cTn id="72" dur="200"/>
                                        <p:tgtEl>
                                          <p:spTgt spid="40"/>
                                        </p:tgtEl>
                                        <p:attrNameLst>
                                          <p:attrName>ppt_y</p:attrName>
                                        </p:attrNameLst>
                                      </p:cBhvr>
                                      <p:tavLst>
                                        <p:tav tm="0">
                                          <p:val>
                                            <p:strVal val="#ppt_y+#ppt_h*1.125000"/>
                                          </p:val>
                                        </p:tav>
                                        <p:tav tm="100000">
                                          <p:val>
                                            <p:strVal val="#ppt_y"/>
                                          </p:val>
                                        </p:tav>
                                      </p:tavLst>
                                    </p:anim>
                                    <p:animEffect transition="in" filter="wipe(up)">
                                      <p:cBhvr>
                                        <p:cTn id="73" dur="200"/>
                                        <p:tgtEl>
                                          <p:spTgt spid="40"/>
                                        </p:tgtEl>
                                      </p:cBhvr>
                                    </p:animEffect>
                                  </p:childTnLst>
                                </p:cTn>
                              </p:par>
                            </p:childTnLst>
                          </p:cTn>
                        </p:par>
                        <p:par>
                          <p:cTn id="74" fill="hold">
                            <p:stCondLst>
                              <p:cond delay="5220"/>
                            </p:stCondLst>
                            <p:childTnLst>
                              <p:par>
                                <p:cTn id="75" presetID="1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200"/>
                                        <p:tgtEl>
                                          <p:spTgt spid="41"/>
                                        </p:tgtEl>
                                        <p:attrNameLst>
                                          <p:attrName>ppt_x</p:attrName>
                                        </p:attrNameLst>
                                      </p:cBhvr>
                                      <p:tavLst>
                                        <p:tav tm="0">
                                          <p:val>
                                            <p:strVal val="#ppt_x-#ppt_w*1.125000"/>
                                          </p:val>
                                        </p:tav>
                                        <p:tav tm="100000">
                                          <p:val>
                                            <p:strVal val="#ppt_x"/>
                                          </p:val>
                                        </p:tav>
                                      </p:tavLst>
                                    </p:anim>
                                    <p:animEffect transition="in" filter="wipe(right)">
                                      <p:cBhvr>
                                        <p:cTn id="78" dur="200"/>
                                        <p:tgtEl>
                                          <p:spTgt spid="41"/>
                                        </p:tgtEl>
                                      </p:cBhvr>
                                    </p:animEffect>
                                  </p:childTnLst>
                                </p:cTn>
                              </p:par>
                            </p:childTnLst>
                          </p:cTn>
                        </p:par>
                        <p:par>
                          <p:cTn id="79" fill="hold">
                            <p:stCondLst>
                              <p:cond delay="5720"/>
                            </p:stCondLst>
                            <p:childTnLst>
                              <p:par>
                                <p:cTn id="80" presetID="12" presetClass="entr" presetSubtype="4" fill="hold" grpId="0" nodeType="afterEffect">
                                  <p:stCondLst>
                                    <p:cond delay="0"/>
                                  </p:stCondLst>
                                  <p:iterate type="lt">
                                    <p:tmPct val="50000"/>
                                  </p:iterate>
                                  <p:childTnLst>
                                    <p:set>
                                      <p:cBhvr>
                                        <p:cTn id="81" dur="1" fill="hold">
                                          <p:stCondLst>
                                            <p:cond delay="0"/>
                                          </p:stCondLst>
                                        </p:cTn>
                                        <p:tgtEl>
                                          <p:spTgt spid="42"/>
                                        </p:tgtEl>
                                        <p:attrNameLst>
                                          <p:attrName>style.visibility</p:attrName>
                                        </p:attrNameLst>
                                      </p:cBhvr>
                                      <p:to>
                                        <p:strVal val="visible"/>
                                      </p:to>
                                    </p:set>
                                    <p:anim calcmode="lin" valueType="num">
                                      <p:cBhvr additive="base">
                                        <p:cTn id="82" dur="200"/>
                                        <p:tgtEl>
                                          <p:spTgt spid="42"/>
                                        </p:tgtEl>
                                        <p:attrNameLst>
                                          <p:attrName>ppt_y</p:attrName>
                                        </p:attrNameLst>
                                      </p:cBhvr>
                                      <p:tavLst>
                                        <p:tav tm="0">
                                          <p:val>
                                            <p:strVal val="#ppt_y+#ppt_h*1.125000"/>
                                          </p:val>
                                        </p:tav>
                                        <p:tav tm="100000">
                                          <p:val>
                                            <p:strVal val="#ppt_y"/>
                                          </p:val>
                                        </p:tav>
                                      </p:tavLst>
                                    </p:anim>
                                    <p:animEffect transition="in" filter="wipe(up)">
                                      <p:cBhvr>
                                        <p:cTn id="83" dur="200"/>
                                        <p:tgtEl>
                                          <p:spTgt spid="42"/>
                                        </p:tgtEl>
                                      </p:cBhvr>
                                    </p:animEffect>
                                  </p:childTnLst>
                                </p:cTn>
                              </p:par>
                            </p:childTnLst>
                          </p:cTn>
                        </p:par>
                        <p:par>
                          <p:cTn id="84" fill="hold">
                            <p:stCondLst>
                              <p:cond delay="6220"/>
                            </p:stCondLst>
                            <p:childTnLst>
                              <p:par>
                                <p:cTn id="85" presetID="12" presetClass="entr" presetSubtype="8"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200"/>
                                        <p:tgtEl>
                                          <p:spTgt spid="43"/>
                                        </p:tgtEl>
                                        <p:attrNameLst>
                                          <p:attrName>ppt_x</p:attrName>
                                        </p:attrNameLst>
                                      </p:cBhvr>
                                      <p:tavLst>
                                        <p:tav tm="0">
                                          <p:val>
                                            <p:strVal val="#ppt_x-#ppt_w*1.125000"/>
                                          </p:val>
                                        </p:tav>
                                        <p:tav tm="100000">
                                          <p:val>
                                            <p:strVal val="#ppt_x"/>
                                          </p:val>
                                        </p:tav>
                                      </p:tavLst>
                                    </p:anim>
                                    <p:animEffect transition="in" filter="wipe(right)">
                                      <p:cBhvr>
                                        <p:cTn id="88" dur="200"/>
                                        <p:tgtEl>
                                          <p:spTgt spid="43"/>
                                        </p:tgtEl>
                                      </p:cBhvr>
                                    </p:animEffect>
                                  </p:childTnLst>
                                </p:cTn>
                              </p:par>
                            </p:childTnLst>
                          </p:cTn>
                        </p:par>
                        <p:par>
                          <p:cTn id="89" fill="hold">
                            <p:stCondLst>
                              <p:cond delay="6720"/>
                            </p:stCondLst>
                            <p:childTnLst>
                              <p:par>
                                <p:cTn id="90" presetID="12" presetClass="entr" presetSubtype="4" fill="hold" grpId="0" nodeType="afterEffect">
                                  <p:stCondLst>
                                    <p:cond delay="0"/>
                                  </p:stCondLst>
                                  <p:iterate type="lt">
                                    <p:tmPct val="50000"/>
                                  </p:iterate>
                                  <p:childTnLst>
                                    <p:set>
                                      <p:cBhvr>
                                        <p:cTn id="91" dur="1" fill="hold">
                                          <p:stCondLst>
                                            <p:cond delay="0"/>
                                          </p:stCondLst>
                                        </p:cTn>
                                        <p:tgtEl>
                                          <p:spTgt spid="44"/>
                                        </p:tgtEl>
                                        <p:attrNameLst>
                                          <p:attrName>style.visibility</p:attrName>
                                        </p:attrNameLst>
                                      </p:cBhvr>
                                      <p:to>
                                        <p:strVal val="visible"/>
                                      </p:to>
                                    </p:set>
                                    <p:anim calcmode="lin" valueType="num">
                                      <p:cBhvr additive="base">
                                        <p:cTn id="92" dur="200"/>
                                        <p:tgtEl>
                                          <p:spTgt spid="44"/>
                                        </p:tgtEl>
                                        <p:attrNameLst>
                                          <p:attrName>ppt_y</p:attrName>
                                        </p:attrNameLst>
                                      </p:cBhvr>
                                      <p:tavLst>
                                        <p:tav tm="0">
                                          <p:val>
                                            <p:strVal val="#ppt_y+#ppt_h*1.125000"/>
                                          </p:val>
                                        </p:tav>
                                        <p:tav tm="100000">
                                          <p:val>
                                            <p:strVal val="#ppt_y"/>
                                          </p:val>
                                        </p:tav>
                                      </p:tavLst>
                                    </p:anim>
                                    <p:animEffect transition="in" filter="wipe(up)">
                                      <p:cBhvr>
                                        <p:cTn id="93" dur="200"/>
                                        <p:tgtEl>
                                          <p:spTgt spid="44"/>
                                        </p:tgtEl>
                                      </p:cBhvr>
                                    </p:animEffect>
                                  </p:childTnLst>
                                </p:cTn>
                              </p:par>
                            </p:childTnLst>
                          </p:cTn>
                        </p:par>
                        <p:par>
                          <p:cTn id="94" fill="hold">
                            <p:stCondLst>
                              <p:cond delay="7219"/>
                            </p:stCondLst>
                            <p:childTnLst>
                              <p:par>
                                <p:cTn id="95" presetID="12" presetClass="entr" presetSubtype="8" fill="hold" grpId="0" nodeType="afterEffect">
                                  <p:stCondLst>
                                    <p:cond delay="0"/>
                                  </p:stCondLst>
                                  <p:childTnLst>
                                    <p:set>
                                      <p:cBhvr>
                                        <p:cTn id="96" dur="1" fill="hold">
                                          <p:stCondLst>
                                            <p:cond delay="0"/>
                                          </p:stCondLst>
                                        </p:cTn>
                                        <p:tgtEl>
                                          <p:spTgt spid="45"/>
                                        </p:tgtEl>
                                        <p:attrNameLst>
                                          <p:attrName>style.visibility</p:attrName>
                                        </p:attrNameLst>
                                      </p:cBhvr>
                                      <p:to>
                                        <p:strVal val="visible"/>
                                      </p:to>
                                    </p:set>
                                    <p:anim calcmode="lin" valueType="num">
                                      <p:cBhvr additive="base">
                                        <p:cTn id="97" dur="200"/>
                                        <p:tgtEl>
                                          <p:spTgt spid="45"/>
                                        </p:tgtEl>
                                        <p:attrNameLst>
                                          <p:attrName>ppt_x</p:attrName>
                                        </p:attrNameLst>
                                      </p:cBhvr>
                                      <p:tavLst>
                                        <p:tav tm="0">
                                          <p:val>
                                            <p:strVal val="#ppt_x-#ppt_w*1.125000"/>
                                          </p:val>
                                        </p:tav>
                                        <p:tav tm="100000">
                                          <p:val>
                                            <p:strVal val="#ppt_x"/>
                                          </p:val>
                                        </p:tav>
                                      </p:tavLst>
                                    </p:anim>
                                    <p:animEffect transition="in" filter="wipe(right)">
                                      <p:cBhvr>
                                        <p:cTn id="98" dur="200"/>
                                        <p:tgtEl>
                                          <p:spTgt spid="45"/>
                                        </p:tgtEl>
                                      </p:cBhvr>
                                    </p:animEffect>
                                  </p:childTnLst>
                                </p:cTn>
                              </p:par>
                            </p:childTnLst>
                          </p:cTn>
                        </p:par>
                        <p:par>
                          <p:cTn id="99" fill="hold">
                            <p:stCondLst>
                              <p:cond delay="7719"/>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200"/>
                                        <p:tgtEl>
                                          <p:spTgt spid="46"/>
                                        </p:tgtEl>
                                        <p:attrNameLst>
                                          <p:attrName>ppt_y</p:attrName>
                                        </p:attrNameLst>
                                      </p:cBhvr>
                                      <p:tavLst>
                                        <p:tav tm="0">
                                          <p:val>
                                            <p:strVal val="#ppt_y+#ppt_h*1.125000"/>
                                          </p:val>
                                        </p:tav>
                                        <p:tav tm="100000">
                                          <p:val>
                                            <p:strVal val="#ppt_y"/>
                                          </p:val>
                                        </p:tav>
                                      </p:tavLst>
                                    </p:anim>
                                    <p:animEffect transition="in" filter="wipe(up)">
                                      <p:cBhvr>
                                        <p:cTn id="103" dur="200"/>
                                        <p:tgtEl>
                                          <p:spTgt spid="46"/>
                                        </p:tgtEl>
                                      </p:cBhvr>
                                    </p:animEffect>
                                  </p:childTnLst>
                                </p:cTn>
                              </p:par>
                            </p:childTnLst>
                          </p:cTn>
                        </p:par>
                        <p:par>
                          <p:cTn id="104" fill="hold">
                            <p:stCondLst>
                              <p:cond delay="8219"/>
                            </p:stCondLst>
                            <p:childTnLst>
                              <p:par>
                                <p:cTn id="105" presetID="12" presetClass="entr" presetSubtype="8"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200"/>
                                        <p:tgtEl>
                                          <p:spTgt spid="47"/>
                                        </p:tgtEl>
                                        <p:attrNameLst>
                                          <p:attrName>ppt_x</p:attrName>
                                        </p:attrNameLst>
                                      </p:cBhvr>
                                      <p:tavLst>
                                        <p:tav tm="0">
                                          <p:val>
                                            <p:strVal val="#ppt_x-#ppt_w*1.125000"/>
                                          </p:val>
                                        </p:tav>
                                        <p:tav tm="100000">
                                          <p:val>
                                            <p:strVal val="#ppt_x"/>
                                          </p:val>
                                        </p:tav>
                                      </p:tavLst>
                                    </p:anim>
                                    <p:animEffect transition="in" filter="wipe(right)">
                                      <p:cBhvr>
                                        <p:cTn id="108" dur="200"/>
                                        <p:tgtEl>
                                          <p:spTgt spid="47"/>
                                        </p:tgtEl>
                                      </p:cBhvr>
                                    </p:animEffect>
                                  </p:childTnLst>
                                </p:cTn>
                              </p:par>
                            </p:childTnLst>
                          </p:cTn>
                        </p:par>
                        <p:par>
                          <p:cTn id="109" fill="hold">
                            <p:stCondLst>
                              <p:cond delay="8719"/>
                            </p:stCondLst>
                            <p:childTnLst>
                              <p:par>
                                <p:cTn id="110" presetID="12" presetClass="entr" presetSubtype="4" fill="hold" grpId="0" nodeType="afterEffect">
                                  <p:stCondLst>
                                    <p:cond delay="0"/>
                                  </p:stCondLst>
                                  <p:iterate type="lt">
                                    <p:tmPct val="50000"/>
                                  </p:iterate>
                                  <p:childTnLst>
                                    <p:set>
                                      <p:cBhvr>
                                        <p:cTn id="111" dur="1" fill="hold">
                                          <p:stCondLst>
                                            <p:cond delay="0"/>
                                          </p:stCondLst>
                                        </p:cTn>
                                        <p:tgtEl>
                                          <p:spTgt spid="48"/>
                                        </p:tgtEl>
                                        <p:attrNameLst>
                                          <p:attrName>style.visibility</p:attrName>
                                        </p:attrNameLst>
                                      </p:cBhvr>
                                      <p:to>
                                        <p:strVal val="visible"/>
                                      </p:to>
                                    </p:set>
                                    <p:anim calcmode="lin" valueType="num">
                                      <p:cBhvr additive="base">
                                        <p:cTn id="112" dur="200"/>
                                        <p:tgtEl>
                                          <p:spTgt spid="48"/>
                                        </p:tgtEl>
                                        <p:attrNameLst>
                                          <p:attrName>ppt_y</p:attrName>
                                        </p:attrNameLst>
                                      </p:cBhvr>
                                      <p:tavLst>
                                        <p:tav tm="0">
                                          <p:val>
                                            <p:strVal val="#ppt_y+#ppt_h*1.125000"/>
                                          </p:val>
                                        </p:tav>
                                        <p:tav tm="100000">
                                          <p:val>
                                            <p:strVal val="#ppt_y"/>
                                          </p:val>
                                        </p:tav>
                                      </p:tavLst>
                                    </p:anim>
                                    <p:animEffect transition="in" filter="wipe(up)">
                                      <p:cBhvr>
                                        <p:cTn id="113" dur="200"/>
                                        <p:tgtEl>
                                          <p:spTgt spid="48"/>
                                        </p:tgtEl>
                                      </p:cBhvr>
                                    </p:animEffect>
                                  </p:childTnLst>
                                </p:cTn>
                              </p:par>
                            </p:childTnLst>
                          </p:cTn>
                        </p:par>
                        <p:par>
                          <p:cTn id="114" fill="hold">
                            <p:stCondLst>
                              <p:cond delay="9219"/>
                            </p:stCondLst>
                            <p:childTnLst>
                              <p:par>
                                <p:cTn id="115" presetID="12" presetClass="entr" presetSubtype="8" fill="hold" grpId="0" nodeType="afterEffect">
                                  <p:stCondLst>
                                    <p:cond delay="0"/>
                                  </p:stCondLst>
                                  <p:childTnLst>
                                    <p:set>
                                      <p:cBhvr>
                                        <p:cTn id="116" dur="1" fill="hold">
                                          <p:stCondLst>
                                            <p:cond delay="0"/>
                                          </p:stCondLst>
                                        </p:cTn>
                                        <p:tgtEl>
                                          <p:spTgt spid="49"/>
                                        </p:tgtEl>
                                        <p:attrNameLst>
                                          <p:attrName>style.visibility</p:attrName>
                                        </p:attrNameLst>
                                      </p:cBhvr>
                                      <p:to>
                                        <p:strVal val="visible"/>
                                      </p:to>
                                    </p:set>
                                    <p:anim calcmode="lin" valueType="num">
                                      <p:cBhvr additive="base">
                                        <p:cTn id="117" dur="200"/>
                                        <p:tgtEl>
                                          <p:spTgt spid="49"/>
                                        </p:tgtEl>
                                        <p:attrNameLst>
                                          <p:attrName>ppt_x</p:attrName>
                                        </p:attrNameLst>
                                      </p:cBhvr>
                                      <p:tavLst>
                                        <p:tav tm="0">
                                          <p:val>
                                            <p:strVal val="#ppt_x-#ppt_w*1.125000"/>
                                          </p:val>
                                        </p:tav>
                                        <p:tav tm="100000">
                                          <p:val>
                                            <p:strVal val="#ppt_x"/>
                                          </p:val>
                                        </p:tav>
                                      </p:tavLst>
                                    </p:anim>
                                    <p:animEffect transition="in" filter="wipe(right)">
                                      <p:cBhvr>
                                        <p:cTn id="118" dur="200"/>
                                        <p:tgtEl>
                                          <p:spTgt spid="49"/>
                                        </p:tgtEl>
                                      </p:cBhvr>
                                    </p:animEffect>
                                  </p:childTnLst>
                                </p:cTn>
                              </p:par>
                            </p:childTnLst>
                          </p:cTn>
                        </p:par>
                        <p:par>
                          <p:cTn id="119" fill="hold">
                            <p:stCondLst>
                              <p:cond delay="9719"/>
                            </p:stCondLst>
                            <p:childTnLst>
                              <p:par>
                                <p:cTn id="120" presetID="12" presetClass="entr" presetSubtype="4" fill="hold" grpId="0" nodeType="afterEffect">
                                  <p:stCondLst>
                                    <p:cond delay="0"/>
                                  </p:stCondLst>
                                  <p:iterate type="lt">
                                    <p:tmPct val="50000"/>
                                  </p:iterate>
                                  <p:childTnLst>
                                    <p:set>
                                      <p:cBhvr>
                                        <p:cTn id="121" dur="1" fill="hold">
                                          <p:stCondLst>
                                            <p:cond delay="0"/>
                                          </p:stCondLst>
                                        </p:cTn>
                                        <p:tgtEl>
                                          <p:spTgt spid="50"/>
                                        </p:tgtEl>
                                        <p:attrNameLst>
                                          <p:attrName>style.visibility</p:attrName>
                                        </p:attrNameLst>
                                      </p:cBhvr>
                                      <p:to>
                                        <p:strVal val="visible"/>
                                      </p:to>
                                    </p:set>
                                    <p:anim calcmode="lin" valueType="num">
                                      <p:cBhvr additive="base">
                                        <p:cTn id="122" dur="200"/>
                                        <p:tgtEl>
                                          <p:spTgt spid="50"/>
                                        </p:tgtEl>
                                        <p:attrNameLst>
                                          <p:attrName>ppt_y</p:attrName>
                                        </p:attrNameLst>
                                      </p:cBhvr>
                                      <p:tavLst>
                                        <p:tav tm="0">
                                          <p:val>
                                            <p:strVal val="#ppt_y+#ppt_h*1.125000"/>
                                          </p:val>
                                        </p:tav>
                                        <p:tav tm="100000">
                                          <p:val>
                                            <p:strVal val="#ppt_y"/>
                                          </p:val>
                                        </p:tav>
                                      </p:tavLst>
                                    </p:anim>
                                    <p:animEffect transition="in" filter="wipe(up)">
                                      <p:cBhvr>
                                        <p:cTn id="123" dur="2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8" grpId="0" animBg="1"/>
      <p:bldP spid="20" grpId="0" animBg="1"/>
      <p:bldP spid="21" grpId="0" animBg="1"/>
      <p:bldP spid="22" grpId="0" animBg="1"/>
      <p:bldP spid="23" grpId="0" animBg="1"/>
      <p:bldP spid="24" grpId="0" animBg="1"/>
      <p:bldP spid="10" grpId="0" animBg="1"/>
      <p:bldP spid="11" grpId="0" animBg="1"/>
      <p:bldP spid="12" grpId="0" animBg="1"/>
      <p:bldP spid="13" grpId="0" animBg="1"/>
      <p:bldP spid="14" grpId="0" animBg="1"/>
      <p:bldP spid="15" grpId="0" animBg="1"/>
      <p:bldP spid="2054" grpId="0"/>
      <p:bldP spid="40" grpId="0"/>
      <p:bldP spid="41" grpId="0"/>
      <p:bldP spid="42" grpId="0"/>
      <p:bldP spid="43" grpId="0"/>
      <p:bldP spid="44" grpId="0"/>
      <p:bldP spid="45" grpId="0"/>
      <p:bldP spid="46" grpId="0"/>
      <p:bldP spid="47" grpId="0"/>
      <p:bldP spid="48" grpId="0"/>
      <p:bldP spid="49" grpId="0"/>
      <p:bldP spid="50"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29"/>
          <p:cNvSpPr>
            <a:spLocks noGrp="1"/>
          </p:cNvSpPr>
          <p:nvPr>
            <p:ph type="title"/>
          </p:nvPr>
        </p:nvSpPr>
        <p:spPr/>
        <p:txBody>
          <a:bodyPr/>
          <a:lstStyle/>
          <a:p>
            <a:r>
              <a:rPr lang="zh-CN" altLang="en-US" dirty="0"/>
              <a:t>单击此处添加标题</a:t>
            </a:r>
            <a:endParaRPr lang="zh-CN" altLang="en-US" dirty="0"/>
          </a:p>
        </p:txBody>
      </p:sp>
      <p:grpSp>
        <p:nvGrpSpPr>
          <p:cNvPr id="4099" name="Группа"/>
          <p:cNvGrpSpPr/>
          <p:nvPr/>
        </p:nvGrpSpPr>
        <p:grpSpPr>
          <a:xfrm rot="0">
            <a:off x="1017905" y="1433195"/>
            <a:ext cx="10560050" cy="4287520"/>
            <a:chOff x="0" y="-1"/>
            <a:chExt cx="21214634" cy="8613518"/>
          </a:xfrm>
        </p:grpSpPr>
        <p:grpSp>
          <p:nvGrpSpPr>
            <p:cNvPr id="4100" name="Группа"/>
            <p:cNvGrpSpPr/>
            <p:nvPr/>
          </p:nvGrpSpPr>
          <p:grpSpPr>
            <a:xfrm>
              <a:off x="6544527" y="-1"/>
              <a:ext cx="8000321" cy="7988980"/>
              <a:chOff x="0" y="0"/>
              <a:chExt cx="8000319" cy="7988978"/>
            </a:xfrm>
          </p:grpSpPr>
          <p:sp>
            <p:nvSpPr>
              <p:cNvPr id="4113" name="Фигура"/>
              <p:cNvSpPr/>
              <p:nvPr/>
            </p:nvSpPr>
            <p:spPr>
              <a:xfrm>
                <a:off x="849188" y="848258"/>
                <a:ext cx="6299504" cy="6297331"/>
              </a:xfrm>
              <a:custGeom>
                <a:avLst/>
                <a:gdLst/>
                <a:ahLst/>
                <a:cxnLst>
                  <a:cxn ang="0">
                    <a:pos x="965964428" y="961833229"/>
                  </a:cxn>
                  <a:cxn ang="5898240">
                    <a:pos x="965964428" y="961833229"/>
                  </a:cxn>
                  <a:cxn ang="11796480">
                    <a:pos x="965964428" y="961833229"/>
                  </a:cxn>
                  <a:cxn ang="17694720">
                    <a:pos x="965964428" y="961833229"/>
                  </a:cxn>
                </a:cxnLst>
                <a:pathLst>
                  <a:path w="20541" h="20615">
                    <a:moveTo>
                      <a:pt x="11530" y="1265"/>
                    </a:moveTo>
                    <a:cubicBezTo>
                      <a:pt x="11172" y="1536"/>
                      <a:pt x="10734" y="1682"/>
                      <a:pt x="10285" y="1680"/>
                    </a:cubicBezTo>
                    <a:cubicBezTo>
                      <a:pt x="9842" y="1678"/>
                      <a:pt x="9412" y="1532"/>
                      <a:pt x="9059" y="1265"/>
                    </a:cubicBezTo>
                    <a:cubicBezTo>
                      <a:pt x="7800" y="222"/>
                      <a:pt x="6222" y="-164"/>
                      <a:pt x="4732" y="62"/>
                    </a:cubicBezTo>
                    <a:cubicBezTo>
                      <a:pt x="3275" y="283"/>
                      <a:pt x="1912" y="1087"/>
                      <a:pt x="995" y="2397"/>
                    </a:cubicBezTo>
                    <a:cubicBezTo>
                      <a:pt x="-415" y="4412"/>
                      <a:pt x="-318" y="7121"/>
                      <a:pt x="1232" y="9030"/>
                    </a:cubicBezTo>
                    <a:cubicBezTo>
                      <a:pt x="1545" y="9401"/>
                      <a:pt x="1712" y="9874"/>
                      <a:pt x="1702" y="10360"/>
                    </a:cubicBezTo>
                    <a:cubicBezTo>
                      <a:pt x="1692" y="10816"/>
                      <a:pt x="1526" y="11255"/>
                      <a:pt x="1232" y="11603"/>
                    </a:cubicBezTo>
                    <a:cubicBezTo>
                      <a:pt x="314" y="12730"/>
                      <a:pt x="-83" y="14123"/>
                      <a:pt x="23" y="15478"/>
                    </a:cubicBezTo>
                    <a:cubicBezTo>
                      <a:pt x="131" y="16850"/>
                      <a:pt x="753" y="18175"/>
                      <a:pt x="1844" y="19161"/>
                    </a:cubicBezTo>
                    <a:cubicBezTo>
                      <a:pt x="3879" y="21000"/>
                      <a:pt x="6913" y="21027"/>
                      <a:pt x="9072" y="19354"/>
                    </a:cubicBezTo>
                    <a:cubicBezTo>
                      <a:pt x="9424" y="19071"/>
                      <a:pt x="9861" y="18918"/>
                      <a:pt x="10312" y="18919"/>
                    </a:cubicBezTo>
                    <a:cubicBezTo>
                      <a:pt x="10758" y="18920"/>
                      <a:pt x="11192" y="19073"/>
                      <a:pt x="11541" y="19354"/>
                    </a:cubicBezTo>
                    <a:cubicBezTo>
                      <a:pt x="13568" y="21043"/>
                      <a:pt x="16508" y="21035"/>
                      <a:pt x="18525" y="19334"/>
                    </a:cubicBezTo>
                    <a:cubicBezTo>
                      <a:pt x="20869" y="17357"/>
                      <a:pt x="21185" y="13853"/>
                      <a:pt x="19234" y="11487"/>
                    </a:cubicBezTo>
                    <a:cubicBezTo>
                      <a:pt x="18953" y="11150"/>
                      <a:pt x="18801" y="10725"/>
                      <a:pt x="18803" y="10286"/>
                    </a:cubicBezTo>
                    <a:cubicBezTo>
                      <a:pt x="18807" y="9833"/>
                      <a:pt x="18974" y="9397"/>
                      <a:pt x="19275" y="9061"/>
                    </a:cubicBezTo>
                    <a:cubicBezTo>
                      <a:pt x="21072" y="6884"/>
                      <a:pt x="20941" y="3697"/>
                      <a:pt x="18973" y="1675"/>
                    </a:cubicBezTo>
                    <a:cubicBezTo>
                      <a:pt x="16974" y="-379"/>
                      <a:pt x="13742" y="-557"/>
                      <a:pt x="11530" y="1265"/>
                    </a:cubicBezTo>
                    <a:close/>
                  </a:path>
                </a:pathLst>
              </a:custGeom>
              <a:solidFill>
                <a:srgbClr val="CFCDD0">
                  <a:alpha val="41960"/>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14" name="Кружок"/>
              <p:cNvSpPr/>
              <p:nvPr/>
            </p:nvSpPr>
            <p:spPr>
              <a:xfrm>
                <a:off x="1340106" y="1335080"/>
                <a:ext cx="2415563" cy="2415563"/>
              </a:xfrm>
              <a:prstGeom prst="ellipse">
                <a:avLst/>
              </a:prstGeom>
              <a:solidFill>
                <a:schemeClr val="accent1"/>
              </a:solidFill>
              <a:ln w="12700">
                <a:noFill/>
              </a:ln>
            </p:spPr>
            <p:txBody>
              <a:bodyPr lIns="38100" tIns="38100" rIns="38100" bIns="38100" anchor="ctr"/>
              <a:p>
                <a:pPr eaLnBrk="1"/>
                <a:endParaRPr lang="ru-RU" altLang="ru-RU"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15" name="Кружок"/>
              <p:cNvSpPr/>
              <p:nvPr/>
            </p:nvSpPr>
            <p:spPr>
              <a:xfrm>
                <a:off x="4244650" y="1335080"/>
                <a:ext cx="2415563" cy="2415563"/>
              </a:xfrm>
              <a:prstGeom prst="ellipse">
                <a:avLst/>
              </a:prstGeom>
              <a:solidFill>
                <a:schemeClr val="accent2"/>
              </a:solidFill>
              <a:ln w="12700">
                <a:noFill/>
              </a:ln>
            </p:spPr>
            <p:txBody>
              <a:bodyPr lIns="38100" tIns="38100" rIns="38100" bIns="38100" anchor="ctr"/>
              <a:p>
                <a:pPr eaLnBrk="1"/>
                <a:endParaRPr lang="ru-RU" altLang="ru-RU"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2" name="Кружок"/>
              <p:cNvSpPr/>
              <p:nvPr/>
            </p:nvSpPr>
            <p:spPr>
              <a:xfrm>
                <a:off x="1336569" y="4239205"/>
                <a:ext cx="2416197" cy="2416238"/>
              </a:xfrm>
              <a:prstGeom prst="ellipse">
                <a:avLst/>
              </a:prstGeom>
              <a:solidFill>
                <a:schemeClr val="accent3"/>
              </a:solidFill>
              <a:ln w="12700" cap="flat">
                <a:noFill/>
                <a:miter lim="400000"/>
              </a:ln>
              <a:effectLst/>
            </p:spPr>
            <p:txBody>
              <a:bodyPr lIns="38100" tIns="38100" rIns="38100" bIns="38100" anchor="ctr"/>
              <a:p>
                <a:pPr marL="0" marR="0" lvl="0" indent="0" algn="l" defTabSz="825500" rtl="0" eaLnBrk="1" fontAlgn="auto" latinLnBrk="0" hangingPunct="0">
                  <a:lnSpc>
                    <a:spcPct val="100000"/>
                  </a:lnSpc>
                  <a:spcBef>
                    <a:spcPts val="0"/>
                  </a:spcBef>
                  <a:spcAft>
                    <a:spcPts val="0"/>
                  </a:spcAft>
                  <a:buClrTx/>
                  <a:buSzTx/>
                  <a:buFontTx/>
                  <a:buNone/>
                  <a:defRPr/>
                </a:pPr>
                <a:endParaRPr kumimoji="0" sz="1000" b="0" i="0" u="none" strike="noStrike" kern="0" cap="none" spc="0" normalizeH="0" baseline="0" noProof="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3" name="Кружок"/>
              <p:cNvSpPr/>
              <p:nvPr/>
            </p:nvSpPr>
            <p:spPr>
              <a:xfrm>
                <a:off x="4241721" y="4239205"/>
                <a:ext cx="2416197" cy="2416238"/>
              </a:xfrm>
              <a:prstGeom prst="ellipse">
                <a:avLst/>
              </a:prstGeom>
              <a:solidFill>
                <a:schemeClr val="accent5"/>
              </a:solidFill>
              <a:ln w="12700" cap="flat">
                <a:noFill/>
                <a:miter lim="400000"/>
              </a:ln>
              <a:effectLst/>
            </p:spPr>
            <p:txBody>
              <a:bodyPr lIns="38100" tIns="38100" rIns="38100" bIns="38100" anchor="ctr"/>
              <a:p>
                <a:pPr marL="0" marR="0" lvl="0" indent="0" algn="l" defTabSz="825500" rtl="0" eaLnBrk="1" fontAlgn="auto" latinLnBrk="0" hangingPunct="0">
                  <a:lnSpc>
                    <a:spcPct val="100000"/>
                  </a:lnSpc>
                  <a:spcBef>
                    <a:spcPts val="0"/>
                  </a:spcBef>
                  <a:spcAft>
                    <a:spcPts val="0"/>
                  </a:spcAft>
                  <a:buClrTx/>
                  <a:buSzTx/>
                  <a:buFontTx/>
                  <a:buNone/>
                  <a:defRPr/>
                </a:pPr>
                <a:endParaRPr kumimoji="0" sz="1000" b="0" i="0" u="none" strike="noStrike" kern="0" cap="none" spc="0" normalizeH="0" baseline="0" noProof="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4" name="Фигура"/>
              <p:cNvSpPr/>
              <p:nvPr/>
            </p:nvSpPr>
            <p:spPr>
              <a:xfrm>
                <a:off x="-118" y="5453675"/>
                <a:ext cx="2543198" cy="2535303"/>
              </a:xfrm>
              <a:custGeom>
                <a:avLst/>
                <a:gdLst/>
                <a:ahLst/>
                <a:cxnLst>
                  <a:cxn ang="0">
                    <a:pos x="wd2" y="hd2"/>
                  </a:cxn>
                  <a:cxn ang="5400000">
                    <a:pos x="wd2" y="hd2"/>
                  </a:cxn>
                  <a:cxn ang="10800000">
                    <a:pos x="wd2" y="hd2"/>
                  </a:cxn>
                  <a:cxn ang="16200000">
                    <a:pos x="wd2" y="hd2"/>
                  </a:cxn>
                </a:cxnLst>
                <a:rect l="0" t="0" r="r" b="b"/>
                <a:pathLst>
                  <a:path w="21362" h="21444" extrusionOk="0">
                    <a:moveTo>
                      <a:pt x="10" y="2959"/>
                    </a:moveTo>
                    <a:cubicBezTo>
                      <a:pt x="-127" y="1342"/>
                      <a:pt x="1161" y="-37"/>
                      <a:pt x="2773" y="1"/>
                    </a:cubicBezTo>
                    <a:cubicBezTo>
                      <a:pt x="4060" y="30"/>
                      <a:pt x="5133" y="998"/>
                      <a:pt x="5305" y="2282"/>
                    </a:cubicBezTo>
                    <a:cubicBezTo>
                      <a:pt x="5839" y="5801"/>
                      <a:pt x="7488" y="9052"/>
                      <a:pt x="10007" y="11551"/>
                    </a:cubicBezTo>
                    <a:cubicBezTo>
                      <a:pt x="12483" y="14008"/>
                      <a:pt x="15671" y="15610"/>
                      <a:pt x="19111" y="16126"/>
                    </a:cubicBezTo>
                    <a:cubicBezTo>
                      <a:pt x="20492" y="16336"/>
                      <a:pt x="21473" y="17590"/>
                      <a:pt x="21352" y="18991"/>
                    </a:cubicBezTo>
                    <a:cubicBezTo>
                      <a:pt x="21224" y="20469"/>
                      <a:pt x="19929" y="21563"/>
                      <a:pt x="18459" y="21434"/>
                    </a:cubicBezTo>
                    <a:cubicBezTo>
                      <a:pt x="13376" y="20737"/>
                      <a:pt x="8705" y="18242"/>
                      <a:pt x="5282" y="14396"/>
                    </a:cubicBezTo>
                    <a:cubicBezTo>
                      <a:pt x="2434" y="11195"/>
                      <a:pt x="598" y="7214"/>
                      <a:pt x="10" y="2959"/>
                    </a:cubicBezTo>
                    <a:close/>
                  </a:path>
                </a:pathLst>
              </a:custGeom>
              <a:solidFill>
                <a:schemeClr val="accent3"/>
              </a:solidFill>
              <a:ln w="12700" cap="flat">
                <a:noFill/>
                <a:miter lim="400000"/>
              </a:ln>
              <a:effectLst/>
            </p:spPr>
            <p:txBody>
              <a:bodyPr lIns="38100" tIns="38100" rIns="38100" bIns="38100" anchor="ctr"/>
              <a:p>
                <a:pPr marL="0" marR="0" lvl="0" indent="0" algn="l" defTabSz="825500" rtl="0" eaLnBrk="1" fontAlgn="auto" latinLnBrk="0" hangingPunct="0">
                  <a:lnSpc>
                    <a:spcPct val="100000"/>
                  </a:lnSpc>
                  <a:spcBef>
                    <a:spcPts val="0"/>
                  </a:spcBef>
                  <a:spcAft>
                    <a:spcPts val="0"/>
                  </a:spcAft>
                  <a:buClrTx/>
                  <a:buSzTx/>
                  <a:buFontTx/>
                  <a:buNone/>
                  <a:defRPr>
                    <a:solidFill>
                      <a:srgbClr val="FEFCFF"/>
                    </a:solidFill>
                  </a:defRPr>
                </a:pPr>
                <a:endParaRPr kumimoji="0" sz="1000" b="0" i="0" u="none" strike="noStrike" kern="0" cap="none" spc="0" normalizeH="0" baseline="0" noProof="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5" name="Фигура"/>
              <p:cNvSpPr/>
              <p:nvPr/>
            </p:nvSpPr>
            <p:spPr>
              <a:xfrm>
                <a:off x="5468869" y="5447325"/>
                <a:ext cx="2528911" cy="2535303"/>
              </a:xfrm>
              <a:custGeom>
                <a:avLst/>
                <a:gdLst/>
                <a:ahLst/>
                <a:cxnLst>
                  <a:cxn ang="0">
                    <a:pos x="wd2" y="hd2"/>
                  </a:cxn>
                  <a:cxn ang="5400000">
                    <a:pos x="wd2" y="hd2"/>
                  </a:cxn>
                  <a:cxn ang="10800000">
                    <a:pos x="wd2" y="hd2"/>
                  </a:cxn>
                  <a:cxn ang="16200000">
                    <a:pos x="wd2" y="hd2"/>
                  </a:cxn>
                </a:cxnLst>
                <a:rect l="0" t="0" r="r" b="b"/>
                <a:pathLst>
                  <a:path w="21424" h="21131" extrusionOk="0">
                    <a:moveTo>
                      <a:pt x="16044" y="2286"/>
                    </a:moveTo>
                    <a:cubicBezTo>
                      <a:pt x="15546" y="5551"/>
                      <a:pt x="14044" y="8588"/>
                      <a:pt x="11740" y="10988"/>
                    </a:cubicBezTo>
                    <a:cubicBezTo>
                      <a:pt x="9222" y="13611"/>
                      <a:pt x="5887" y="15333"/>
                      <a:pt x="2262" y="15882"/>
                    </a:cubicBezTo>
                    <a:cubicBezTo>
                      <a:pt x="959" y="16066"/>
                      <a:pt x="-7" y="17168"/>
                      <a:pt x="0" y="18464"/>
                    </a:cubicBezTo>
                    <a:cubicBezTo>
                      <a:pt x="9" y="20060"/>
                      <a:pt x="1425" y="21295"/>
                      <a:pt x="3037" y="21113"/>
                    </a:cubicBezTo>
                    <a:cubicBezTo>
                      <a:pt x="7953" y="20412"/>
                      <a:pt x="12475" y="18074"/>
                      <a:pt x="15850" y="14489"/>
                    </a:cubicBezTo>
                    <a:cubicBezTo>
                      <a:pt x="18848" y="11304"/>
                      <a:pt x="20783" y="7294"/>
                      <a:pt x="21397" y="2996"/>
                    </a:cubicBezTo>
                    <a:cubicBezTo>
                      <a:pt x="21593" y="1667"/>
                      <a:pt x="20736" y="408"/>
                      <a:pt x="19412" y="81"/>
                    </a:cubicBezTo>
                    <a:cubicBezTo>
                      <a:pt x="17848" y="-305"/>
                      <a:pt x="16285" y="718"/>
                      <a:pt x="16044" y="2286"/>
                    </a:cubicBezTo>
                    <a:close/>
                  </a:path>
                </a:pathLst>
              </a:custGeom>
              <a:solidFill>
                <a:schemeClr val="accent5"/>
              </a:solidFill>
              <a:ln w="12700" cap="flat">
                <a:noFill/>
                <a:miter lim="400000"/>
              </a:ln>
              <a:effectLst/>
            </p:spPr>
            <p:txBody>
              <a:bodyPr lIns="38100" tIns="38100" rIns="38100" bIns="38100" anchor="ctr"/>
              <a:p>
                <a:pPr marL="0" marR="0" lvl="0" indent="0" algn="l" defTabSz="825500" rtl="0" eaLnBrk="1" fontAlgn="auto" latinLnBrk="0" hangingPunct="0">
                  <a:lnSpc>
                    <a:spcPct val="100000"/>
                  </a:lnSpc>
                  <a:spcBef>
                    <a:spcPts val="0"/>
                  </a:spcBef>
                  <a:spcAft>
                    <a:spcPts val="0"/>
                  </a:spcAft>
                  <a:buClrTx/>
                  <a:buSzTx/>
                  <a:buFontTx/>
                  <a:buNone/>
                  <a:defRPr>
                    <a:solidFill>
                      <a:srgbClr val="FEFCFF"/>
                    </a:solidFill>
                  </a:defRPr>
                </a:pPr>
                <a:endParaRPr kumimoji="0" sz="1000" b="0" i="0" u="none" strike="noStrike" kern="0" cap="none" spc="0" normalizeH="0" baseline="0" noProof="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120" name="Фигура"/>
              <p:cNvSpPr/>
              <p:nvPr/>
            </p:nvSpPr>
            <p:spPr>
              <a:xfrm>
                <a:off x="5466407" y="1749"/>
                <a:ext cx="2533913" cy="2532997"/>
              </a:xfrm>
              <a:custGeom>
                <a:avLst/>
                <a:gdLst/>
                <a:ahLst/>
                <a:cxnLst>
                  <a:cxn ang="0">
                    <a:pos x="151646614" y="150803280"/>
                  </a:cxn>
                  <a:cxn ang="5898240">
                    <a:pos x="151646614" y="150803280"/>
                  </a:cxn>
                  <a:cxn ang="11796480">
                    <a:pos x="151646614" y="150803280"/>
                  </a:cxn>
                  <a:cxn ang="17694720">
                    <a:pos x="151646614" y="150803280"/>
                  </a:cxn>
                </a:cxnLst>
                <a:pathLst>
                  <a:path w="21170" h="21273">
                    <a:moveTo>
                      <a:pt x="21155" y="18303"/>
                    </a:moveTo>
                    <a:cubicBezTo>
                      <a:pt x="21306" y="19779"/>
                      <a:pt x="20241" y="21100"/>
                      <a:pt x="18774" y="21258"/>
                    </a:cubicBezTo>
                    <a:cubicBezTo>
                      <a:pt x="17394" y="21406"/>
                      <a:pt x="16134" y="20462"/>
                      <a:pt x="15881" y="19091"/>
                    </a:cubicBezTo>
                    <a:cubicBezTo>
                      <a:pt x="15397" y="15654"/>
                      <a:pt x="13829" y="12463"/>
                      <a:pt x="11407" y="9988"/>
                    </a:cubicBezTo>
                    <a:cubicBezTo>
                      <a:pt x="8944" y="7472"/>
                      <a:pt x="5734" y="5832"/>
                      <a:pt x="2261" y="5315"/>
                    </a:cubicBezTo>
                    <a:cubicBezTo>
                      <a:pt x="714" y="5068"/>
                      <a:pt x="-294" y="3546"/>
                      <a:pt x="76" y="2016"/>
                    </a:cubicBezTo>
                    <a:cubicBezTo>
                      <a:pt x="402" y="670"/>
                      <a:pt x="1707" y="-194"/>
                      <a:pt x="3066" y="37"/>
                    </a:cubicBezTo>
                    <a:cubicBezTo>
                      <a:pt x="7478" y="661"/>
                      <a:pt x="11582" y="2665"/>
                      <a:pt x="14798" y="5764"/>
                    </a:cubicBezTo>
                    <a:cubicBezTo>
                      <a:pt x="18263" y="9103"/>
                      <a:pt x="20503" y="13522"/>
                      <a:pt x="21155" y="18303"/>
                    </a:cubicBezTo>
                    <a:close/>
                  </a:path>
                </a:pathLst>
              </a:custGeom>
              <a:solidFill>
                <a:schemeClr val="accent2">
                  <a:alpha val="100000"/>
                </a:scheme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1" name="Фигура"/>
              <p:cNvSpPr/>
              <p:nvPr/>
            </p:nvSpPr>
            <p:spPr>
              <a:xfrm>
                <a:off x="5924" y="-1"/>
                <a:ext cx="2538766" cy="2543880"/>
              </a:xfrm>
              <a:custGeom>
                <a:avLst/>
                <a:gdLst/>
                <a:ahLst/>
                <a:cxnLst>
                  <a:cxn ang="0">
                    <a:pos x="150563745" y="152849106"/>
                  </a:cxn>
                  <a:cxn ang="5898240">
                    <a:pos x="150563745" y="152849106"/>
                  </a:cxn>
                  <a:cxn ang="11796480">
                    <a:pos x="150563745" y="152849106"/>
                  </a:cxn>
                  <a:cxn ang="17694720">
                    <a:pos x="150563745" y="152849106"/>
                  </a:cxn>
                </a:cxnLst>
                <a:pathLst>
                  <a:path w="21404" h="21169">
                    <a:moveTo>
                      <a:pt x="18325" y="24"/>
                    </a:moveTo>
                    <a:cubicBezTo>
                      <a:pt x="14002" y="652"/>
                      <a:pt x="9973" y="2556"/>
                      <a:pt x="6768" y="5487"/>
                    </a:cubicBezTo>
                    <a:cubicBezTo>
                      <a:pt x="3095" y="8846"/>
                      <a:pt x="709" y="13353"/>
                      <a:pt x="15" y="18248"/>
                    </a:cubicBezTo>
                    <a:cubicBezTo>
                      <a:pt x="-128" y="19592"/>
                      <a:pt x="780" y="20827"/>
                      <a:pt x="2120" y="21110"/>
                    </a:cubicBezTo>
                    <a:cubicBezTo>
                      <a:pt x="3574" y="21417"/>
                      <a:pt x="5008" y="20511"/>
                      <a:pt x="5335" y="19078"/>
                    </a:cubicBezTo>
                    <a:cubicBezTo>
                      <a:pt x="5818" y="15479"/>
                      <a:pt x="7518" y="12146"/>
                      <a:pt x="10161" y="9620"/>
                    </a:cubicBezTo>
                    <a:cubicBezTo>
                      <a:pt x="12645" y="7244"/>
                      <a:pt x="15831" y="5711"/>
                      <a:pt x="19257" y="5243"/>
                    </a:cubicBezTo>
                    <a:cubicBezTo>
                      <a:pt x="20556" y="4998"/>
                      <a:pt x="21472" y="3842"/>
                      <a:pt x="21400" y="2539"/>
                    </a:cubicBezTo>
                    <a:cubicBezTo>
                      <a:pt x="21314" y="976"/>
                      <a:pt x="19897" y="-183"/>
                      <a:pt x="18325" y="24"/>
                    </a:cubicBezTo>
                    <a:close/>
                  </a:path>
                </a:pathLst>
              </a:custGeom>
              <a:solidFill>
                <a:schemeClr val="accent1">
                  <a:alpha val="100000"/>
                </a:scheme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2" name="Фигура"/>
              <p:cNvSpPr/>
              <p:nvPr/>
            </p:nvSpPr>
            <p:spPr>
              <a:xfrm>
                <a:off x="2292550" y="2082749"/>
                <a:ext cx="1381382" cy="1585106"/>
              </a:xfrm>
              <a:custGeom>
                <a:avLst/>
                <a:gdLst/>
                <a:ahLst/>
                <a:cxnLst>
                  <a:cxn ang="0">
                    <a:pos x="44171672" y="58161135"/>
                  </a:cxn>
                  <a:cxn ang="5898240">
                    <a:pos x="44171672" y="58161135"/>
                  </a:cxn>
                  <a:cxn ang="11796480">
                    <a:pos x="44171672" y="58161135"/>
                  </a:cxn>
                  <a:cxn ang="17694720">
                    <a:pos x="44171672" y="58161135"/>
                  </a:cxn>
                </a:cxnLst>
                <a:pathLst>
                  <a:path w="21600" h="21600">
                    <a:moveTo>
                      <a:pt x="21600" y="12216"/>
                    </a:moveTo>
                    <a:lnTo>
                      <a:pt x="7504" y="0"/>
                    </a:lnTo>
                    <a:lnTo>
                      <a:pt x="2026" y="73"/>
                    </a:lnTo>
                    <a:lnTo>
                      <a:pt x="0" y="5464"/>
                    </a:lnTo>
                    <a:lnTo>
                      <a:pt x="3251" y="8401"/>
                    </a:lnTo>
                    <a:lnTo>
                      <a:pt x="2445" y="9077"/>
                    </a:lnTo>
                    <a:lnTo>
                      <a:pt x="379" y="12362"/>
                    </a:lnTo>
                    <a:lnTo>
                      <a:pt x="10824" y="21600"/>
                    </a:lnTo>
                    <a:cubicBezTo>
                      <a:pt x="13373" y="20750"/>
                      <a:pt x="15678" y="19424"/>
                      <a:pt x="17576" y="17715"/>
                    </a:cubicBezTo>
                    <a:cubicBezTo>
                      <a:pt x="19329" y="16137"/>
                      <a:pt x="20698" y="14266"/>
                      <a:pt x="21600" y="12216"/>
                    </a:cubicBezTo>
                    <a:close/>
                  </a:path>
                </a:pathLst>
              </a:custGeom>
              <a:solidFill>
                <a:srgbClr val="000000">
                  <a:alpha val="9804"/>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3" name="Фигура"/>
              <p:cNvSpPr/>
              <p:nvPr/>
            </p:nvSpPr>
            <p:spPr>
              <a:xfrm>
                <a:off x="5043873" y="2030581"/>
                <a:ext cx="1607979" cy="1693379"/>
              </a:xfrm>
              <a:custGeom>
                <a:avLst/>
                <a:gdLst/>
                <a:ahLst/>
                <a:cxnLst>
                  <a:cxn ang="0">
                    <a:pos x="59851807" y="66378105"/>
                  </a:cxn>
                  <a:cxn ang="5898240">
                    <a:pos x="59851807" y="66378105"/>
                  </a:cxn>
                  <a:cxn ang="11796480">
                    <a:pos x="59851807" y="66378105"/>
                  </a:cxn>
                  <a:cxn ang="17694720">
                    <a:pos x="59851807" y="66378105"/>
                  </a:cxn>
                </a:cxnLst>
                <a:pathLst>
                  <a:path w="21600" h="21600">
                    <a:moveTo>
                      <a:pt x="21600" y="8395"/>
                    </a:moveTo>
                    <a:lnTo>
                      <a:pt x="12613" y="0"/>
                    </a:lnTo>
                    <a:lnTo>
                      <a:pt x="9874" y="2260"/>
                    </a:lnTo>
                    <a:lnTo>
                      <a:pt x="7396" y="18"/>
                    </a:lnTo>
                    <a:lnTo>
                      <a:pt x="3785" y="1825"/>
                    </a:lnTo>
                    <a:lnTo>
                      <a:pt x="1906" y="67"/>
                    </a:lnTo>
                    <a:lnTo>
                      <a:pt x="0" y="13075"/>
                    </a:lnTo>
                    <a:lnTo>
                      <a:pt x="8905" y="21600"/>
                    </a:lnTo>
                    <a:cubicBezTo>
                      <a:pt x="12375" y="20891"/>
                      <a:pt x="15505" y="19121"/>
                      <a:pt x="17815" y="16563"/>
                    </a:cubicBezTo>
                    <a:cubicBezTo>
                      <a:pt x="19900" y="14256"/>
                      <a:pt x="21217" y="11413"/>
                      <a:pt x="21600" y="8395"/>
                    </a:cubicBezTo>
                    <a:close/>
                  </a:path>
                </a:pathLst>
              </a:custGeom>
              <a:solidFill>
                <a:srgbClr val="000000">
                  <a:alpha val="9804"/>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4" name="Фигура"/>
              <p:cNvSpPr/>
              <p:nvPr/>
            </p:nvSpPr>
            <p:spPr>
              <a:xfrm>
                <a:off x="5223696" y="4987140"/>
                <a:ext cx="1350870" cy="1583643"/>
              </a:xfrm>
              <a:custGeom>
                <a:avLst/>
                <a:gdLst/>
                <a:ahLst/>
                <a:cxnLst>
                  <a:cxn ang="0">
                    <a:pos x="42241893" y="58053860"/>
                  </a:cxn>
                  <a:cxn ang="5898240">
                    <a:pos x="42241893" y="58053860"/>
                  </a:cxn>
                  <a:cxn ang="11796480">
                    <a:pos x="42241893" y="58053860"/>
                  </a:cxn>
                  <a:cxn ang="17694720">
                    <a:pos x="42241893" y="58053860"/>
                  </a:cxn>
                </a:cxnLst>
                <a:pathLst>
                  <a:path w="21600" h="21600">
                    <a:moveTo>
                      <a:pt x="21600" y="12280"/>
                    </a:moveTo>
                    <a:lnTo>
                      <a:pt x="7215" y="0"/>
                    </a:lnTo>
                    <a:lnTo>
                      <a:pt x="1829" y="441"/>
                    </a:lnTo>
                    <a:lnTo>
                      <a:pt x="0" y="12458"/>
                    </a:lnTo>
                    <a:lnTo>
                      <a:pt x="10718" y="21600"/>
                    </a:lnTo>
                    <a:cubicBezTo>
                      <a:pt x="13491" y="20661"/>
                      <a:pt x="15973" y="19187"/>
                      <a:pt x="17970" y="17295"/>
                    </a:cubicBezTo>
                    <a:cubicBezTo>
                      <a:pt x="19524" y="15823"/>
                      <a:pt x="20753" y="14125"/>
                      <a:pt x="21600" y="12280"/>
                    </a:cubicBezTo>
                    <a:close/>
                  </a:path>
                </a:pathLst>
              </a:custGeom>
              <a:solidFill>
                <a:srgbClr val="000000">
                  <a:alpha val="9804"/>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5" name="Фигура"/>
              <p:cNvSpPr/>
              <p:nvPr/>
            </p:nvSpPr>
            <p:spPr>
              <a:xfrm>
                <a:off x="2256598" y="4934636"/>
                <a:ext cx="1446544" cy="1629343"/>
              </a:xfrm>
              <a:custGeom>
                <a:avLst/>
                <a:gdLst/>
                <a:ahLst/>
                <a:cxnLst>
                  <a:cxn ang="0">
                    <a:pos x="48437258" y="61452783"/>
                  </a:cxn>
                  <a:cxn ang="5898240">
                    <a:pos x="48437258" y="61452783"/>
                  </a:cxn>
                  <a:cxn ang="11796480">
                    <a:pos x="48437258" y="61452783"/>
                  </a:cxn>
                  <a:cxn ang="17694720">
                    <a:pos x="48437258" y="61452783"/>
                  </a:cxn>
                </a:cxnLst>
                <a:pathLst>
                  <a:path w="21600" h="21600">
                    <a:moveTo>
                      <a:pt x="21600" y="11390"/>
                    </a:moveTo>
                    <a:lnTo>
                      <a:pt x="8610" y="0"/>
                    </a:lnTo>
                    <a:lnTo>
                      <a:pt x="0" y="2665"/>
                    </a:lnTo>
                    <a:lnTo>
                      <a:pt x="3001" y="5329"/>
                    </a:lnTo>
                    <a:lnTo>
                      <a:pt x="2318" y="13607"/>
                    </a:lnTo>
                    <a:lnTo>
                      <a:pt x="11160" y="21600"/>
                    </a:lnTo>
                    <a:cubicBezTo>
                      <a:pt x="13915" y="20595"/>
                      <a:pt x="16348" y="19002"/>
                      <a:pt x="18243" y="16963"/>
                    </a:cubicBezTo>
                    <a:cubicBezTo>
                      <a:pt x="19768" y="15322"/>
                      <a:pt x="20909" y="13427"/>
                      <a:pt x="21600" y="11390"/>
                    </a:cubicBezTo>
                    <a:close/>
                  </a:path>
                </a:pathLst>
              </a:custGeom>
              <a:solidFill>
                <a:srgbClr val="000000">
                  <a:alpha val="9804"/>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6" name="Фигура"/>
              <p:cNvSpPr/>
              <p:nvPr/>
            </p:nvSpPr>
            <p:spPr>
              <a:xfrm>
                <a:off x="2242386" y="2006880"/>
                <a:ext cx="611003" cy="1071902"/>
              </a:xfrm>
              <a:custGeom>
                <a:avLst/>
                <a:gdLst/>
                <a:ahLst/>
                <a:cxnLst>
                  <a:cxn ang="0">
                    <a:pos x="8660634" y="26835153"/>
                  </a:cxn>
                  <a:cxn ang="5898240">
                    <a:pos x="8660634" y="26835153"/>
                  </a:cxn>
                  <a:cxn ang="11796480">
                    <a:pos x="8660634" y="26835153"/>
                  </a:cxn>
                  <a:cxn ang="17694720">
                    <a:pos x="8660634" y="26835153"/>
                  </a:cxn>
                </a:cxnLst>
                <a:pathLst>
                  <a:path w="21553" h="21408">
                    <a:moveTo>
                      <a:pt x="20735" y="6634"/>
                    </a:moveTo>
                    <a:lnTo>
                      <a:pt x="11995" y="6634"/>
                    </a:lnTo>
                    <a:lnTo>
                      <a:pt x="11991" y="4206"/>
                    </a:lnTo>
                    <a:cubicBezTo>
                      <a:pt x="11928" y="3782"/>
                      <a:pt x="11309" y="3455"/>
                      <a:pt x="10559" y="3448"/>
                    </a:cubicBezTo>
                    <a:cubicBezTo>
                      <a:pt x="9988" y="3443"/>
                      <a:pt x="9468" y="3633"/>
                      <a:pt x="9241" y="3929"/>
                    </a:cubicBezTo>
                    <a:cubicBezTo>
                      <a:pt x="8767" y="4570"/>
                      <a:pt x="8654" y="5278"/>
                      <a:pt x="8921" y="5956"/>
                    </a:cubicBezTo>
                    <a:cubicBezTo>
                      <a:pt x="9035" y="6247"/>
                      <a:pt x="9218" y="6528"/>
                      <a:pt x="9506" y="6773"/>
                    </a:cubicBezTo>
                    <a:cubicBezTo>
                      <a:pt x="9732" y="6967"/>
                      <a:pt x="10021" y="7136"/>
                      <a:pt x="10359" y="7272"/>
                    </a:cubicBezTo>
                    <a:cubicBezTo>
                      <a:pt x="12107" y="7880"/>
                      <a:pt x="13833" y="8508"/>
                      <a:pt x="15536" y="9155"/>
                    </a:cubicBezTo>
                    <a:cubicBezTo>
                      <a:pt x="16958" y="9696"/>
                      <a:pt x="18379" y="10257"/>
                      <a:pt x="19438" y="11021"/>
                    </a:cubicBezTo>
                    <a:cubicBezTo>
                      <a:pt x="20078" y="11483"/>
                      <a:pt x="20566" y="12006"/>
                      <a:pt x="20884" y="12564"/>
                    </a:cubicBezTo>
                    <a:cubicBezTo>
                      <a:pt x="21251" y="13208"/>
                      <a:pt x="21384" y="13884"/>
                      <a:pt x="21466" y="14559"/>
                    </a:cubicBezTo>
                    <a:cubicBezTo>
                      <a:pt x="21543" y="15184"/>
                      <a:pt x="21577" y="15811"/>
                      <a:pt x="21535" y="16437"/>
                    </a:cubicBezTo>
                    <a:cubicBezTo>
                      <a:pt x="21493" y="17050"/>
                      <a:pt x="21377" y="17664"/>
                      <a:pt x="21041" y="18247"/>
                    </a:cubicBezTo>
                    <a:cubicBezTo>
                      <a:pt x="20629" y="18963"/>
                      <a:pt x="19897" y="19610"/>
                      <a:pt x="18876" y="20093"/>
                    </a:cubicBezTo>
                    <a:cubicBezTo>
                      <a:pt x="17890" y="20559"/>
                      <a:pt x="16725" y="20839"/>
                      <a:pt x="15510" y="21041"/>
                    </a:cubicBezTo>
                    <a:cubicBezTo>
                      <a:pt x="14327" y="21238"/>
                      <a:pt x="13079" y="21366"/>
                      <a:pt x="11828" y="21399"/>
                    </a:cubicBezTo>
                    <a:cubicBezTo>
                      <a:pt x="9401" y="21463"/>
                      <a:pt x="6983" y="21185"/>
                      <a:pt x="4801" y="20581"/>
                    </a:cubicBezTo>
                    <a:cubicBezTo>
                      <a:pt x="3902" y="20332"/>
                      <a:pt x="3049" y="20028"/>
                      <a:pt x="2382" y="19612"/>
                    </a:cubicBezTo>
                    <a:cubicBezTo>
                      <a:pt x="1852" y="19282"/>
                      <a:pt x="1455" y="18891"/>
                      <a:pt x="1170" y="18471"/>
                    </a:cubicBezTo>
                    <a:cubicBezTo>
                      <a:pt x="824" y="17963"/>
                      <a:pt x="649" y="17424"/>
                      <a:pt x="524" y="16884"/>
                    </a:cubicBezTo>
                    <a:cubicBezTo>
                      <a:pt x="397" y="16336"/>
                      <a:pt x="320" y="15784"/>
                      <a:pt x="293" y="15232"/>
                    </a:cubicBezTo>
                    <a:lnTo>
                      <a:pt x="293" y="13615"/>
                    </a:lnTo>
                    <a:lnTo>
                      <a:pt x="9109" y="13615"/>
                    </a:lnTo>
                    <a:lnTo>
                      <a:pt x="9109" y="17160"/>
                    </a:lnTo>
                    <a:cubicBezTo>
                      <a:pt x="9212" y="17540"/>
                      <a:pt x="9720" y="17845"/>
                      <a:pt x="10385" y="17925"/>
                    </a:cubicBezTo>
                    <a:cubicBezTo>
                      <a:pt x="11444" y="18052"/>
                      <a:pt x="12452" y="17610"/>
                      <a:pt x="12497" y="16997"/>
                    </a:cubicBezTo>
                    <a:cubicBezTo>
                      <a:pt x="12525" y="16596"/>
                      <a:pt x="12540" y="16194"/>
                      <a:pt x="12540" y="15792"/>
                    </a:cubicBezTo>
                    <a:cubicBezTo>
                      <a:pt x="12540" y="15614"/>
                      <a:pt x="12537" y="15436"/>
                      <a:pt x="12531" y="15258"/>
                    </a:cubicBezTo>
                    <a:cubicBezTo>
                      <a:pt x="12478" y="14727"/>
                      <a:pt x="12144" y="14218"/>
                      <a:pt x="11573" y="13796"/>
                    </a:cubicBezTo>
                    <a:cubicBezTo>
                      <a:pt x="11231" y="13543"/>
                      <a:pt x="10811" y="13328"/>
                      <a:pt x="10333" y="13161"/>
                    </a:cubicBezTo>
                    <a:cubicBezTo>
                      <a:pt x="9017" y="12613"/>
                      <a:pt x="7669" y="12091"/>
                      <a:pt x="6289" y="11596"/>
                    </a:cubicBezTo>
                    <a:cubicBezTo>
                      <a:pt x="5037" y="11147"/>
                      <a:pt x="3750" y="10716"/>
                      <a:pt x="2718" y="10113"/>
                    </a:cubicBezTo>
                    <a:cubicBezTo>
                      <a:pt x="1378" y="9329"/>
                      <a:pt x="559" y="8315"/>
                      <a:pt x="215" y="7241"/>
                    </a:cubicBezTo>
                    <a:cubicBezTo>
                      <a:pt x="11" y="6604"/>
                      <a:pt x="-23" y="5957"/>
                      <a:pt x="11" y="5314"/>
                    </a:cubicBezTo>
                    <a:cubicBezTo>
                      <a:pt x="45" y="4674"/>
                      <a:pt x="148" y="4030"/>
                      <a:pt x="436" y="3405"/>
                    </a:cubicBezTo>
                    <a:cubicBezTo>
                      <a:pt x="635" y="2973"/>
                      <a:pt x="921" y="2556"/>
                      <a:pt x="1339" y="2183"/>
                    </a:cubicBezTo>
                    <a:cubicBezTo>
                      <a:pt x="1740" y="1824"/>
                      <a:pt x="2259" y="1511"/>
                      <a:pt x="2845" y="1239"/>
                    </a:cubicBezTo>
                    <a:cubicBezTo>
                      <a:pt x="5741" y="-103"/>
                      <a:pt x="9275" y="-137"/>
                      <a:pt x="13374" y="136"/>
                    </a:cubicBezTo>
                    <a:cubicBezTo>
                      <a:pt x="15727" y="292"/>
                      <a:pt x="17861" y="870"/>
                      <a:pt x="19339" y="1869"/>
                    </a:cubicBezTo>
                    <a:cubicBezTo>
                      <a:pt x="20592" y="2717"/>
                      <a:pt x="20704" y="3804"/>
                      <a:pt x="20795" y="4923"/>
                    </a:cubicBezTo>
                    <a:lnTo>
                      <a:pt x="20735" y="6634"/>
                    </a:lnTo>
                    <a:close/>
                  </a:path>
                </a:pathLst>
              </a:custGeom>
              <a:solidFill>
                <a:srgbClr val="FFFFFF">
                  <a:alpha val="100000"/>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7" name="Фигура"/>
              <p:cNvSpPr/>
              <p:nvPr/>
            </p:nvSpPr>
            <p:spPr>
              <a:xfrm>
                <a:off x="4922352" y="2030623"/>
                <a:ext cx="1060180" cy="1024476"/>
              </a:xfrm>
              <a:custGeom>
                <a:avLst/>
                <a:gdLst/>
                <a:ahLst/>
                <a:cxnLst>
                  <a:cxn ang="0">
                    <a:pos x="26018093" y="24295164"/>
                  </a:cxn>
                  <a:cxn ang="5898240">
                    <a:pos x="26018093" y="24295164"/>
                  </a:cxn>
                  <a:cxn ang="11796480">
                    <a:pos x="26018093" y="24295164"/>
                  </a:cxn>
                  <a:cxn ang="17694720">
                    <a:pos x="26018093" y="24295164"/>
                  </a:cxn>
                </a:cxnLst>
                <a:pathLst>
                  <a:path w="21600" h="21600">
                    <a:moveTo>
                      <a:pt x="21600" y="8"/>
                    </a:moveTo>
                    <a:lnTo>
                      <a:pt x="16293" y="8"/>
                    </a:lnTo>
                    <a:lnTo>
                      <a:pt x="14796" y="15324"/>
                    </a:lnTo>
                    <a:lnTo>
                      <a:pt x="13604" y="0"/>
                    </a:lnTo>
                    <a:lnTo>
                      <a:pt x="7977" y="0"/>
                    </a:lnTo>
                    <a:lnTo>
                      <a:pt x="6424" y="14858"/>
                    </a:lnTo>
                    <a:lnTo>
                      <a:pt x="5330" y="20"/>
                    </a:lnTo>
                    <a:lnTo>
                      <a:pt x="0" y="20"/>
                    </a:lnTo>
                    <a:lnTo>
                      <a:pt x="2473" y="21597"/>
                    </a:lnTo>
                    <a:lnTo>
                      <a:pt x="9191" y="21597"/>
                    </a:lnTo>
                    <a:lnTo>
                      <a:pt x="10735" y="10360"/>
                    </a:lnTo>
                    <a:lnTo>
                      <a:pt x="12415" y="21600"/>
                    </a:lnTo>
                    <a:lnTo>
                      <a:pt x="19193" y="21600"/>
                    </a:lnTo>
                    <a:lnTo>
                      <a:pt x="21600" y="8"/>
                    </a:lnTo>
                    <a:close/>
                  </a:path>
                </a:pathLst>
              </a:custGeom>
              <a:solidFill>
                <a:srgbClr val="FFFFFF">
                  <a:alpha val="100000"/>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8" name="Фигура"/>
              <p:cNvSpPr/>
              <p:nvPr/>
            </p:nvSpPr>
            <p:spPr>
              <a:xfrm>
                <a:off x="2253969" y="4933088"/>
                <a:ext cx="582293" cy="1028633"/>
              </a:xfrm>
              <a:custGeom>
                <a:avLst/>
                <a:gdLst/>
                <a:ahLst/>
                <a:cxnLst>
                  <a:cxn ang="0">
                    <a:pos x="7848744" y="24492752"/>
                  </a:cxn>
                  <a:cxn ang="5898240">
                    <a:pos x="7848744" y="24492752"/>
                  </a:cxn>
                  <a:cxn ang="11796480">
                    <a:pos x="7848744" y="24492752"/>
                  </a:cxn>
                  <a:cxn ang="17694720">
                    <a:pos x="7848744" y="24492752"/>
                  </a:cxn>
                </a:cxnLst>
                <a:pathLst>
                  <a:path w="21600" h="21600">
                    <a:moveTo>
                      <a:pt x="0" y="0"/>
                    </a:moveTo>
                    <a:lnTo>
                      <a:pt x="0" y="4307"/>
                    </a:lnTo>
                    <a:lnTo>
                      <a:pt x="5789" y="4307"/>
                    </a:lnTo>
                    <a:lnTo>
                      <a:pt x="5789" y="21600"/>
                    </a:lnTo>
                    <a:lnTo>
                      <a:pt x="15649" y="21600"/>
                    </a:lnTo>
                    <a:lnTo>
                      <a:pt x="15649" y="4307"/>
                    </a:lnTo>
                    <a:lnTo>
                      <a:pt x="21600" y="4307"/>
                    </a:lnTo>
                    <a:lnTo>
                      <a:pt x="21600" y="0"/>
                    </a:lnTo>
                    <a:lnTo>
                      <a:pt x="0" y="0"/>
                    </a:lnTo>
                    <a:close/>
                  </a:path>
                </a:pathLst>
              </a:custGeom>
              <a:solidFill>
                <a:srgbClr val="FFFFFF">
                  <a:alpha val="100000"/>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29" name="Фигура"/>
              <p:cNvSpPr/>
              <p:nvPr/>
            </p:nvSpPr>
            <p:spPr>
              <a:xfrm>
                <a:off x="5139775" y="4912546"/>
                <a:ext cx="619770" cy="1069716"/>
              </a:xfrm>
              <a:custGeom>
                <a:avLst/>
                <a:gdLst/>
                <a:ahLst/>
                <a:cxnLst>
                  <a:cxn ang="0">
                    <a:pos x="8895254" y="26541085"/>
                  </a:cxn>
                  <a:cxn ang="5898240">
                    <a:pos x="8895254" y="26541085"/>
                  </a:cxn>
                  <a:cxn ang="11796480">
                    <a:pos x="8895254" y="26541085"/>
                  </a:cxn>
                  <a:cxn ang="17694720">
                    <a:pos x="8895254" y="26541085"/>
                  </a:cxn>
                </a:cxnLst>
                <a:pathLst>
                  <a:path w="21591" h="21557">
                    <a:moveTo>
                      <a:pt x="10495" y="0"/>
                    </a:moveTo>
                    <a:cubicBezTo>
                      <a:pt x="8052" y="6"/>
                      <a:pt x="5673" y="320"/>
                      <a:pt x="3774" y="1133"/>
                    </a:cubicBezTo>
                    <a:cubicBezTo>
                      <a:pt x="1780" y="1988"/>
                      <a:pt x="504" y="3321"/>
                      <a:pt x="368" y="4800"/>
                    </a:cubicBezTo>
                    <a:cubicBezTo>
                      <a:pt x="130" y="6698"/>
                      <a:pt x="8" y="8600"/>
                      <a:pt x="0" y="10503"/>
                    </a:cubicBezTo>
                    <a:cubicBezTo>
                      <a:pt x="-8" y="12602"/>
                      <a:pt x="124" y="14701"/>
                      <a:pt x="396" y="16794"/>
                    </a:cubicBezTo>
                    <a:cubicBezTo>
                      <a:pt x="549" y="18024"/>
                      <a:pt x="1498" y="19147"/>
                      <a:pt x="2993" y="19966"/>
                    </a:cubicBezTo>
                    <a:cubicBezTo>
                      <a:pt x="4950" y="21037"/>
                      <a:pt x="7665" y="21510"/>
                      <a:pt x="10470" y="21554"/>
                    </a:cubicBezTo>
                    <a:cubicBezTo>
                      <a:pt x="13431" y="21599"/>
                      <a:pt x="16321" y="21167"/>
                      <a:pt x="18429" y="20082"/>
                    </a:cubicBezTo>
                    <a:cubicBezTo>
                      <a:pt x="20033" y="19256"/>
                      <a:pt x="21079" y="18092"/>
                      <a:pt x="21265" y="16794"/>
                    </a:cubicBezTo>
                    <a:cubicBezTo>
                      <a:pt x="21481" y="14727"/>
                      <a:pt x="21589" y="12657"/>
                      <a:pt x="21591" y="10586"/>
                    </a:cubicBezTo>
                    <a:cubicBezTo>
                      <a:pt x="21592" y="8634"/>
                      <a:pt x="21501" y="6682"/>
                      <a:pt x="21311" y="4733"/>
                    </a:cubicBezTo>
                    <a:cubicBezTo>
                      <a:pt x="21152" y="3323"/>
                      <a:pt x="19937" y="2057"/>
                      <a:pt x="18064" y="1230"/>
                    </a:cubicBezTo>
                    <a:cubicBezTo>
                      <a:pt x="16241" y="424"/>
                      <a:pt x="13925" y="91"/>
                      <a:pt x="11545" y="16"/>
                    </a:cubicBezTo>
                    <a:cubicBezTo>
                      <a:pt x="11195" y="5"/>
                      <a:pt x="10844" y="-1"/>
                      <a:pt x="10495" y="0"/>
                    </a:cubicBezTo>
                    <a:close/>
                    <a:moveTo>
                      <a:pt x="10810" y="3456"/>
                    </a:moveTo>
                    <a:cubicBezTo>
                      <a:pt x="11514" y="3448"/>
                      <a:pt x="12095" y="3771"/>
                      <a:pt x="12111" y="4178"/>
                    </a:cubicBezTo>
                    <a:cubicBezTo>
                      <a:pt x="12241" y="6362"/>
                      <a:pt x="12309" y="8547"/>
                      <a:pt x="12309" y="10732"/>
                    </a:cubicBezTo>
                    <a:cubicBezTo>
                      <a:pt x="12310" y="12937"/>
                      <a:pt x="12242" y="15144"/>
                      <a:pt x="12111" y="17349"/>
                    </a:cubicBezTo>
                    <a:cubicBezTo>
                      <a:pt x="12092" y="17772"/>
                      <a:pt x="11469" y="18100"/>
                      <a:pt x="10739" y="18071"/>
                    </a:cubicBezTo>
                    <a:cubicBezTo>
                      <a:pt x="10081" y="18045"/>
                      <a:pt x="9568" y="17730"/>
                      <a:pt x="9561" y="17349"/>
                    </a:cubicBezTo>
                    <a:cubicBezTo>
                      <a:pt x="9418" y="15142"/>
                      <a:pt x="9348" y="12934"/>
                      <a:pt x="9349" y="10726"/>
                    </a:cubicBezTo>
                    <a:cubicBezTo>
                      <a:pt x="9350" y="8539"/>
                      <a:pt x="9419" y="6353"/>
                      <a:pt x="9561" y="4168"/>
                    </a:cubicBezTo>
                    <a:cubicBezTo>
                      <a:pt x="9582" y="3776"/>
                      <a:pt x="10133" y="3463"/>
                      <a:pt x="10810" y="3456"/>
                    </a:cubicBezTo>
                    <a:close/>
                  </a:path>
                </a:pathLst>
              </a:custGeom>
              <a:solidFill>
                <a:srgbClr val="FFFFFF">
                  <a:alpha val="100000"/>
                </a:srgbClr>
              </a:solidFill>
              <a:ln w="12700">
                <a:noFill/>
              </a:ln>
            </p:spPr>
            <p:txBody>
              <a:bodyPr/>
              <a:p>
                <a:endParaRPr lang="zh-CN" altLang="en-US" sz="9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01" name="Группа"/>
            <p:cNvGrpSpPr/>
            <p:nvPr/>
          </p:nvGrpSpPr>
          <p:grpSpPr>
            <a:xfrm>
              <a:off x="0" y="704977"/>
              <a:ext cx="6181063" cy="4253151"/>
              <a:chOff x="0" y="0"/>
              <a:chExt cx="6181062" cy="4253148"/>
            </a:xfrm>
          </p:grpSpPr>
          <p:sp>
            <p:nvSpPr>
              <p:cNvPr id="4111" name="Rectangle 111"/>
              <p:cNvSpPr txBox="1"/>
              <p:nvPr/>
            </p:nvSpPr>
            <p:spPr>
              <a:xfrm>
                <a:off x="0" y="733410"/>
                <a:ext cx="6181062" cy="3519738"/>
              </a:xfrm>
              <a:prstGeom prst="rect">
                <a:avLst/>
              </a:prstGeom>
              <a:noFill/>
              <a:ln w="12700">
                <a:noFill/>
              </a:ln>
            </p:spPr>
            <p:txBody>
              <a:bodyPr lIns="45719" tIns="45719" rIns="45719" bIns="45719">
                <a:spAutoFit/>
              </a:bodyPr>
              <a:p>
                <a:pPr eaLnBrk="1">
                  <a:lnSpc>
                    <a:spcPct val="150000"/>
                  </a:lnSpc>
                </a:pP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sym typeface="+mn-ea"/>
                  </a:rPr>
                  <a:t>文字内容文字内容文字内容文字内容文字内容文字内容文字内容文字内容文字内容文字内容文字内容</a:t>
                </a: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a:p>
                <a:pPr eaLnBrk="1">
                  <a:lnSpc>
                    <a:spcPct val="150000"/>
                  </a:lnSpc>
                </a:pP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12" name="Text Box 3"/>
              <p:cNvSpPr txBox="1"/>
              <p:nvPr/>
            </p:nvSpPr>
            <p:spPr>
              <a:xfrm>
                <a:off x="29631" y="0"/>
                <a:ext cx="4666643" cy="851001"/>
              </a:xfrm>
              <a:prstGeom prst="rect">
                <a:avLst/>
              </a:prstGeom>
              <a:noFill/>
              <a:ln w="12700">
                <a:noFill/>
              </a:ln>
            </p:spPr>
            <p:txBody>
              <a:bodyPr lIns="38100" tIns="38100" rIns="38100" bIns="38100">
                <a:spAutoFit/>
              </a:bodyPr>
              <a:p>
                <a:pPr eaLnBrk="1"/>
                <a:r>
                  <a:rPr lang="zh-CN" altLang="ru-RU" sz="1600" b="1">
                    <a:solidFill>
                      <a:schemeClr val="tx1">
                        <a:lumMod val="65000"/>
                        <a:lumOff val="35000"/>
                      </a:schemeClr>
                    </a:solidFill>
                    <a:latin typeface="微软雅黑" panose="020B0503020204020204" pitchFamily="34" charset="-122"/>
                    <a:ea typeface="微软雅黑" panose="020B0503020204020204" pitchFamily="34" charset="-122"/>
                  </a:rPr>
                  <a:t>优势</a:t>
                </a:r>
                <a:endParaRPr lang="zh-CN" altLang="ru-RU"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02" name="Группа"/>
            <p:cNvGrpSpPr/>
            <p:nvPr/>
          </p:nvGrpSpPr>
          <p:grpSpPr>
            <a:xfrm>
              <a:off x="0" y="4360366"/>
              <a:ext cx="6181063" cy="4253151"/>
              <a:chOff x="0" y="0"/>
              <a:chExt cx="6181062" cy="4253148"/>
            </a:xfrm>
          </p:grpSpPr>
          <p:sp>
            <p:nvSpPr>
              <p:cNvPr id="4109" name="Rectangle 111"/>
              <p:cNvSpPr txBox="1"/>
              <p:nvPr/>
            </p:nvSpPr>
            <p:spPr>
              <a:xfrm>
                <a:off x="0" y="733410"/>
                <a:ext cx="6181062" cy="3519738"/>
              </a:xfrm>
              <a:prstGeom prst="rect">
                <a:avLst/>
              </a:prstGeom>
              <a:noFill/>
              <a:ln w="12700">
                <a:noFill/>
              </a:ln>
            </p:spPr>
            <p:txBody>
              <a:bodyPr lIns="45719" tIns="45719" rIns="45719" bIns="45719">
                <a:spAutoFit/>
              </a:bodyPr>
              <a:p>
                <a:pPr eaLnBrk="1">
                  <a:lnSpc>
                    <a:spcPct val="150000"/>
                  </a:lnSpc>
                </a:pP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sym typeface="+mn-ea"/>
                  </a:rPr>
                  <a:t>文字内容文字内容文字内容文字内容文字内容文字内容文字内容文字内容文字内容文字内容文字内容</a:t>
                </a: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a:p>
                <a:pPr eaLnBrk="1">
                  <a:lnSpc>
                    <a:spcPct val="150000"/>
                  </a:lnSpc>
                </a:pP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10" name="Text Box 3"/>
              <p:cNvSpPr txBox="1"/>
              <p:nvPr/>
            </p:nvSpPr>
            <p:spPr>
              <a:xfrm>
                <a:off x="29631" y="0"/>
                <a:ext cx="4666643" cy="646795"/>
              </a:xfrm>
              <a:prstGeom prst="rect">
                <a:avLst/>
              </a:prstGeom>
              <a:noFill/>
              <a:ln w="12700">
                <a:noFill/>
              </a:ln>
            </p:spPr>
            <p:txBody>
              <a:bodyPr lIns="38100" tIns="38100" rIns="38100" bIns="38100">
                <a:spAutoFit/>
              </a:bodyPr>
              <a:p>
                <a:pPr eaLnBrk="1"/>
                <a:r>
                  <a:rPr lang="zh-CN" altLang="ru-RU" sz="1600" b="1">
                    <a:solidFill>
                      <a:schemeClr val="tx1">
                        <a:lumMod val="65000"/>
                        <a:lumOff val="35000"/>
                      </a:schemeClr>
                    </a:solidFill>
                    <a:latin typeface="微软雅黑" panose="020B0503020204020204" pitchFamily="34" charset="-122"/>
                    <a:ea typeface="微软雅黑" panose="020B0503020204020204" pitchFamily="34" charset="-122"/>
                  </a:rPr>
                  <a:t>威胁</a:t>
                </a:r>
                <a:endParaRPr lang="zh-CN" altLang="ru-RU"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03" name="Группа"/>
            <p:cNvGrpSpPr/>
            <p:nvPr/>
          </p:nvGrpSpPr>
          <p:grpSpPr>
            <a:xfrm>
              <a:off x="15033570" y="704977"/>
              <a:ext cx="6181064" cy="4253151"/>
              <a:chOff x="0" y="0"/>
              <a:chExt cx="6181062" cy="4253148"/>
            </a:xfrm>
          </p:grpSpPr>
          <p:sp>
            <p:nvSpPr>
              <p:cNvPr id="4107" name="Rectangle 111"/>
              <p:cNvSpPr txBox="1"/>
              <p:nvPr/>
            </p:nvSpPr>
            <p:spPr>
              <a:xfrm>
                <a:off x="0" y="733410"/>
                <a:ext cx="6181062" cy="3519738"/>
              </a:xfrm>
              <a:prstGeom prst="rect">
                <a:avLst/>
              </a:prstGeom>
              <a:noFill/>
              <a:ln w="12700">
                <a:noFill/>
              </a:ln>
            </p:spPr>
            <p:txBody>
              <a:bodyPr lIns="45719" tIns="45719" rIns="45719" bIns="45719">
                <a:spAutoFit/>
              </a:bodyPr>
              <a:p>
                <a:pPr eaLnBrk="1">
                  <a:lnSpc>
                    <a:spcPct val="150000"/>
                  </a:lnSpc>
                </a:pP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sym typeface="+mn-ea"/>
                  </a:rPr>
                  <a:t>文字内容文字内容文字内容文字内容文字内容文字内容文字内容文字内容文字内容文字内容文字内容</a:t>
                </a: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a:p>
                <a:pPr eaLnBrk="1">
                  <a:lnSpc>
                    <a:spcPct val="150000"/>
                  </a:lnSpc>
                </a:pP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08" name="Text Box 3"/>
              <p:cNvSpPr txBox="1"/>
              <p:nvPr/>
            </p:nvSpPr>
            <p:spPr>
              <a:xfrm>
                <a:off x="29631" y="0"/>
                <a:ext cx="4666643" cy="851001"/>
              </a:xfrm>
              <a:prstGeom prst="rect">
                <a:avLst/>
              </a:prstGeom>
              <a:noFill/>
              <a:ln w="12700">
                <a:noFill/>
              </a:ln>
            </p:spPr>
            <p:txBody>
              <a:bodyPr lIns="38100" tIns="38100" rIns="38100" bIns="38100">
                <a:spAutoFit/>
              </a:bodyPr>
              <a:p>
                <a:pPr eaLnBrk="1"/>
                <a:r>
                  <a:rPr lang="zh-CN" altLang="ru-RU" sz="1600" b="1">
                    <a:solidFill>
                      <a:schemeClr val="tx1">
                        <a:lumMod val="65000"/>
                        <a:lumOff val="35000"/>
                      </a:schemeClr>
                    </a:solidFill>
                    <a:latin typeface="微软雅黑" panose="020B0503020204020204" pitchFamily="34" charset="-122"/>
                    <a:ea typeface="微软雅黑" panose="020B0503020204020204" pitchFamily="34" charset="-122"/>
                  </a:rPr>
                  <a:t>劣势</a:t>
                </a:r>
                <a:endParaRPr lang="zh-CN" altLang="ru-RU"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04" name="Группа"/>
            <p:cNvGrpSpPr/>
            <p:nvPr/>
          </p:nvGrpSpPr>
          <p:grpSpPr>
            <a:xfrm>
              <a:off x="15033570" y="4360366"/>
              <a:ext cx="6181064" cy="4253151"/>
              <a:chOff x="0" y="0"/>
              <a:chExt cx="6181062" cy="4253148"/>
            </a:xfrm>
          </p:grpSpPr>
          <p:sp>
            <p:nvSpPr>
              <p:cNvPr id="4105" name="Rectangle 111"/>
              <p:cNvSpPr txBox="1"/>
              <p:nvPr/>
            </p:nvSpPr>
            <p:spPr>
              <a:xfrm>
                <a:off x="0" y="733410"/>
                <a:ext cx="6181062" cy="3519738"/>
              </a:xfrm>
              <a:prstGeom prst="rect">
                <a:avLst/>
              </a:prstGeom>
              <a:noFill/>
              <a:ln w="12700">
                <a:noFill/>
              </a:ln>
            </p:spPr>
            <p:txBody>
              <a:bodyPr lIns="45719" tIns="45719" rIns="45719" bIns="45719">
                <a:spAutoFit/>
              </a:bodyPr>
              <a:p>
                <a:pPr eaLnBrk="1">
                  <a:lnSpc>
                    <a:spcPct val="150000"/>
                  </a:lnSpc>
                </a:pP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r>
                  <a:rPr lang="ru-RU" altLang="ru-RU" sz="1200">
                    <a:solidFill>
                      <a:schemeClr val="tx1">
                        <a:lumMod val="65000"/>
                        <a:lumOff val="35000"/>
                      </a:schemeClr>
                    </a:solidFill>
                    <a:latin typeface="微软雅黑" panose="020B0503020204020204" pitchFamily="34" charset="-122"/>
                    <a:ea typeface="微软雅黑" panose="020B0503020204020204" pitchFamily="34" charset="-122"/>
                    <a:sym typeface="+mn-ea"/>
                  </a:rPr>
                  <a:t>文字内容文字内容文字内容文字内容文字内容文字内容文字内容文字内容文字内容文字内容文字内容</a:t>
                </a: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a:p>
                <a:pPr eaLnBrk="1">
                  <a:lnSpc>
                    <a:spcPct val="150000"/>
                  </a:lnSpc>
                </a:pPr>
                <a:endParaRPr lang="ru-RU" altLang="ru-RU"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06" name="Text Box 3"/>
              <p:cNvSpPr txBox="1"/>
              <p:nvPr/>
            </p:nvSpPr>
            <p:spPr>
              <a:xfrm>
                <a:off x="29631" y="0"/>
                <a:ext cx="4666643" cy="851001"/>
              </a:xfrm>
              <a:prstGeom prst="rect">
                <a:avLst/>
              </a:prstGeom>
              <a:noFill/>
              <a:ln w="12700">
                <a:noFill/>
              </a:ln>
            </p:spPr>
            <p:txBody>
              <a:bodyPr lIns="38100" tIns="38100" rIns="38100" bIns="38100">
                <a:spAutoFit/>
              </a:bodyPr>
              <a:p>
                <a:pPr eaLnBrk="1"/>
                <a:r>
                  <a:rPr lang="zh-CN" altLang="ru-RU" sz="1600" b="1">
                    <a:solidFill>
                      <a:schemeClr val="tx1">
                        <a:lumMod val="65000"/>
                        <a:lumOff val="35000"/>
                      </a:schemeClr>
                    </a:solidFill>
                    <a:latin typeface="微软雅黑" panose="020B0503020204020204" pitchFamily="34" charset="-122"/>
                    <a:ea typeface="微软雅黑" panose="020B0503020204020204" pitchFamily="34" charset="-122"/>
                  </a:rPr>
                  <a:t>机遇</a:t>
                </a:r>
                <a:endParaRPr lang="zh-CN" altLang="ru-RU" sz="1600" b="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500" fill="hold"/>
                                        <p:tgtEl>
                                          <p:spTgt spid="4099"/>
                                        </p:tgtEl>
                                        <p:attrNameLst>
                                          <p:attrName>ppt_w</p:attrName>
                                        </p:attrNameLst>
                                      </p:cBhvr>
                                      <p:tavLst>
                                        <p:tav tm="0">
                                          <p:val>
                                            <p:fltVal val="0"/>
                                          </p:val>
                                        </p:tav>
                                        <p:tav tm="100000">
                                          <p:val>
                                            <p:strVal val="#ppt_w"/>
                                          </p:val>
                                        </p:tav>
                                      </p:tavLst>
                                    </p:anim>
                                    <p:anim calcmode="lin" valueType="num">
                                      <p:cBhvr>
                                        <p:cTn id="8" dur="500" fill="hold"/>
                                        <p:tgtEl>
                                          <p:spTgt spid="4099"/>
                                        </p:tgtEl>
                                        <p:attrNameLst>
                                          <p:attrName>ppt_h</p:attrName>
                                        </p:attrNameLst>
                                      </p:cBhvr>
                                      <p:tavLst>
                                        <p:tav tm="0">
                                          <p:val>
                                            <p:fltVal val="0"/>
                                          </p:val>
                                        </p:tav>
                                        <p:tav tm="100000">
                                          <p:val>
                                            <p:strVal val="#ppt_h"/>
                                          </p:val>
                                        </p:tav>
                                      </p:tavLst>
                                    </p:anim>
                                    <p:animEffect transition="in" filter="fade">
                                      <p:cBhvr>
                                        <p:cTn id="9"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38"/>
          <p:cNvSpPr>
            <a:spLocks noEditPoints="1"/>
          </p:cNvSpPr>
          <p:nvPr/>
        </p:nvSpPr>
        <p:spPr bwMode="auto">
          <a:xfrm>
            <a:off x="5791301" y="2852936"/>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Freeform 12"/>
          <p:cNvSpPr>
            <a:spLocks noEditPoints="1"/>
          </p:cNvSpPr>
          <p:nvPr/>
        </p:nvSpPr>
        <p:spPr bwMode="auto">
          <a:xfrm flipH="1">
            <a:off x="4628039" y="2708920"/>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2" name="圆角矩形标注 31"/>
          <p:cNvSpPr/>
          <p:nvPr/>
        </p:nvSpPr>
        <p:spPr>
          <a:xfrm>
            <a:off x="2963652" y="1772816"/>
            <a:ext cx="1561678" cy="1509680"/>
          </a:xfrm>
          <a:prstGeom prst="wedgeRoundRectCallout">
            <a:avLst>
              <a:gd name="adj1" fmla="val 85262"/>
              <a:gd name="adj2" fmla="val -6572"/>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33" name="圆角矩形标注 32"/>
          <p:cNvSpPr/>
          <p:nvPr/>
        </p:nvSpPr>
        <p:spPr>
          <a:xfrm>
            <a:off x="7666670" y="1772816"/>
            <a:ext cx="1561678" cy="1509680"/>
          </a:xfrm>
          <a:prstGeom prst="wedgeRoundRectCallout">
            <a:avLst>
              <a:gd name="adj1" fmla="val -85547"/>
              <a:gd name="adj2" fmla="val -5039"/>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prstClr val="white"/>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084378" y="3708850"/>
            <a:ext cx="3312368" cy="892552"/>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795255" y="3708850"/>
            <a:ext cx="3312368" cy="892552"/>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199456" y="5445225"/>
            <a:ext cx="9793088" cy="492443"/>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圆角矩形标注 36"/>
          <p:cNvSpPr/>
          <p:nvPr/>
        </p:nvSpPr>
        <p:spPr>
          <a:xfrm>
            <a:off x="1384749" y="2551249"/>
            <a:ext cx="648072" cy="626494"/>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38" name="圆角矩形标注 37"/>
          <p:cNvSpPr/>
          <p:nvPr/>
        </p:nvSpPr>
        <p:spPr>
          <a:xfrm>
            <a:off x="1922001" y="1922350"/>
            <a:ext cx="432048" cy="417663"/>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39" name="圆角矩形标注 38"/>
          <p:cNvSpPr/>
          <p:nvPr/>
        </p:nvSpPr>
        <p:spPr>
          <a:xfrm>
            <a:off x="2279578" y="2388436"/>
            <a:ext cx="288031" cy="278441"/>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0" name="圆角矩形标注 39"/>
          <p:cNvSpPr/>
          <p:nvPr/>
        </p:nvSpPr>
        <p:spPr>
          <a:xfrm>
            <a:off x="10137925" y="2551249"/>
            <a:ext cx="648072" cy="626494"/>
          </a:xfrm>
          <a:prstGeom prst="wedgeRoundRectCallout">
            <a:avLst>
              <a:gd name="adj1" fmla="val -86196"/>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1" name="圆角矩形标注 40"/>
          <p:cNvSpPr/>
          <p:nvPr/>
        </p:nvSpPr>
        <p:spPr>
          <a:xfrm>
            <a:off x="9868071" y="1922350"/>
            <a:ext cx="432048" cy="417663"/>
          </a:xfrm>
          <a:prstGeom prst="wedgeRoundRectCallout">
            <a:avLst>
              <a:gd name="adj1" fmla="val -88875"/>
              <a:gd name="adj2" fmla="val -934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2" name="圆角矩形标注 41"/>
          <p:cNvSpPr/>
          <p:nvPr/>
        </p:nvSpPr>
        <p:spPr>
          <a:xfrm>
            <a:off x="9580041" y="2388436"/>
            <a:ext cx="288031" cy="278441"/>
          </a:xfrm>
          <a:prstGeom prst="wedgeRoundRectCallout">
            <a:avLst>
              <a:gd name="adj1" fmla="val -91555"/>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1500"/>
                            </p:stCondLst>
                            <p:childTnLst>
                              <p:par>
                                <p:cTn id="46" presetID="12" presetClass="entr" presetSubtype="2"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p:tgtEl>
                                          <p:spTgt spid="32"/>
                                        </p:tgtEl>
                                        <p:attrNameLst>
                                          <p:attrName>ppt_x</p:attrName>
                                        </p:attrNameLst>
                                      </p:cBhvr>
                                      <p:tavLst>
                                        <p:tav tm="0">
                                          <p:val>
                                            <p:strVal val="#ppt_x+#ppt_w*1.125000"/>
                                          </p:val>
                                        </p:tav>
                                        <p:tav tm="100000">
                                          <p:val>
                                            <p:strVal val="#ppt_x"/>
                                          </p:val>
                                        </p:tav>
                                      </p:tavLst>
                                    </p:anim>
                                    <p:animEffect transition="in" filter="wipe(left)">
                                      <p:cBhvr>
                                        <p:cTn id="49" dur="500"/>
                                        <p:tgtEl>
                                          <p:spTgt spid="32"/>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p:tgtEl>
                                          <p:spTgt spid="33"/>
                                        </p:tgtEl>
                                        <p:attrNameLst>
                                          <p:attrName>ppt_x</p:attrName>
                                        </p:attrNameLst>
                                      </p:cBhvr>
                                      <p:tavLst>
                                        <p:tav tm="0">
                                          <p:val>
                                            <p:strVal val="#ppt_x-#ppt_w*1.125000"/>
                                          </p:val>
                                        </p:tav>
                                        <p:tav tm="100000">
                                          <p:val>
                                            <p:strVal val="#ppt_x"/>
                                          </p:val>
                                        </p:tav>
                                      </p:tavLst>
                                    </p:anim>
                                    <p:animEffect transition="in" filter="wipe(right)">
                                      <p:cBhvr>
                                        <p:cTn id="53" dur="500"/>
                                        <p:tgtEl>
                                          <p:spTgt spid="33"/>
                                        </p:tgtEl>
                                      </p:cBhvr>
                                    </p:animEffect>
                                  </p:childTnLst>
                                </p:cTn>
                              </p:par>
                            </p:childTnLst>
                          </p:cTn>
                        </p:par>
                        <p:par>
                          <p:cTn id="54" fill="hold">
                            <p:stCondLst>
                              <p:cond delay="2000"/>
                            </p:stCondLst>
                            <p:childTnLst>
                              <p:par>
                                <p:cTn id="55" presetID="2" presetClass="entr" presetSubtype="8" decel="10000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1+#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animBg="1"/>
      <p:bldP spid="38" grpId="0" animBg="1"/>
      <p:bldP spid="39" grpId="0" animBg="1"/>
      <p:bldP spid="40" grpId="0"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9"/>
          <p:cNvSpPr>
            <a:spLocks noChangeArrowheads="1"/>
          </p:cNvSpPr>
          <p:nvPr/>
        </p:nvSpPr>
        <p:spPr bwMode="auto">
          <a:xfrm>
            <a:off x="4426507" y="3106011"/>
            <a:ext cx="3377517" cy="132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bg1"/>
                </a:solidFill>
                <a:latin typeface="张海山锐线体简" panose="02000000000000000000" pitchFamily="2" charset="-122"/>
                <a:ea typeface="张海山锐线体简" panose="02000000000000000000" pitchFamily="2" charset="-122"/>
              </a:rPr>
              <a:t>输入标题内容</a:t>
            </a:r>
            <a:endParaRPr lang="en-US" altLang="zh-CN" sz="3200" b="1" dirty="0">
              <a:solidFill>
                <a:schemeClr val="bg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schemeClr val="bg1"/>
                </a:solidFill>
                <a:latin typeface="+mj-ea"/>
              </a:rPr>
              <a:t>点击添加文字说明或复制文本黏贴自此内容要言简意赅点击添加文字说明或复制文本黏贴自此内容要言简意赅</a:t>
            </a:r>
            <a:endParaRPr lang="zh-CN" altLang="en-US" sz="1200" dirty="0">
              <a:solidFill>
                <a:schemeClr val="bg1"/>
              </a:solidFill>
              <a:latin typeface="+mj-ea"/>
            </a:endParaRPr>
          </a:p>
          <a:p>
            <a:pPr algn="ctr">
              <a:lnSpc>
                <a:spcPct val="150000"/>
              </a:lnSpc>
            </a:pPr>
            <a:endParaRPr lang="zh-CN" altLang="en-US" sz="1200" dirty="0">
              <a:solidFill>
                <a:schemeClr val="bg1"/>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chemeClr val="bg1"/>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4042" y="272092"/>
              <a:ext cx="364113" cy="320652"/>
            </a:xfrm>
            <a:prstGeom prst="rect">
              <a:avLst/>
            </a:prstGeom>
          </p:spPr>
          <p:txBody>
            <a:bodyPr wrap="none">
              <a:spAutoFit/>
            </a:bodyPr>
            <a:lstStyle/>
            <a:p>
              <a:pPr algn="ctr"/>
              <a:r>
                <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481340" y="2040257"/>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ln>
        </p:spPr>
        <p:txBody>
          <a:bodyPr vert="horz" wrap="square" lIns="91440" tIns="45720" rIns="91440" bIns="45720" numCol="1" anchor="b"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 name="Freeform 7"/>
          <p:cNvSpPr/>
          <p:nvPr/>
        </p:nvSpPr>
        <p:spPr bwMode="auto">
          <a:xfrm>
            <a:off x="5068039" y="3302619"/>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tx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 name="Freeform 8"/>
          <p:cNvSpPr/>
          <p:nvPr/>
        </p:nvSpPr>
        <p:spPr bwMode="auto">
          <a:xfrm>
            <a:off x="4663726" y="4016905"/>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Freeform 9"/>
          <p:cNvSpPr/>
          <p:nvPr/>
        </p:nvSpPr>
        <p:spPr bwMode="auto">
          <a:xfrm>
            <a:off x="4039283" y="4726702"/>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 name="Freeform 10"/>
          <p:cNvSpPr/>
          <p:nvPr/>
        </p:nvSpPr>
        <p:spPr bwMode="auto">
          <a:xfrm>
            <a:off x="5481339" y="3082489"/>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9" name="Freeform 11"/>
          <p:cNvSpPr/>
          <p:nvPr/>
        </p:nvSpPr>
        <p:spPr bwMode="auto">
          <a:xfrm>
            <a:off x="5068039" y="3792287"/>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4663726" y="4502084"/>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962003" y="2040257"/>
            <a:ext cx="489671"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2" name="Oval 14"/>
          <p:cNvSpPr>
            <a:spLocks noChangeArrowheads="1"/>
          </p:cNvSpPr>
          <p:nvPr/>
        </p:nvSpPr>
        <p:spPr bwMode="auto">
          <a:xfrm>
            <a:off x="962003" y="3302619"/>
            <a:ext cx="489671" cy="480687"/>
          </a:xfrm>
          <a:prstGeom prst="ellipse">
            <a:avLst/>
          </a:prstGeom>
          <a:solidFill>
            <a:schemeClr val="tx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3" name="Oval 15"/>
          <p:cNvSpPr>
            <a:spLocks noChangeArrowheads="1"/>
          </p:cNvSpPr>
          <p:nvPr/>
        </p:nvSpPr>
        <p:spPr bwMode="auto">
          <a:xfrm>
            <a:off x="962003" y="4555992"/>
            <a:ext cx="489671"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4" name="Oval 16"/>
          <p:cNvSpPr>
            <a:spLocks noChangeArrowheads="1"/>
          </p:cNvSpPr>
          <p:nvPr/>
        </p:nvSpPr>
        <p:spPr bwMode="auto">
          <a:xfrm>
            <a:off x="10746412" y="2040257"/>
            <a:ext cx="485177" cy="489671"/>
          </a:xfrm>
          <a:prstGeom prst="ellipse">
            <a:avLst/>
          </a:pr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5" name="Oval 17"/>
          <p:cNvSpPr>
            <a:spLocks noChangeArrowheads="1"/>
          </p:cNvSpPr>
          <p:nvPr/>
        </p:nvSpPr>
        <p:spPr bwMode="auto">
          <a:xfrm>
            <a:off x="10746412" y="3302619"/>
            <a:ext cx="485177" cy="480687"/>
          </a:xfrm>
          <a:prstGeom prst="ellipse">
            <a:avLst/>
          </a:pr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6" name="Oval 18"/>
          <p:cNvSpPr>
            <a:spLocks noChangeArrowheads="1"/>
          </p:cNvSpPr>
          <p:nvPr/>
        </p:nvSpPr>
        <p:spPr bwMode="auto">
          <a:xfrm>
            <a:off x="10746412" y="4555992"/>
            <a:ext cx="485177"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9" name="Freeform 6"/>
          <p:cNvSpPr>
            <a:spLocks noEditPoints="1"/>
          </p:cNvSpPr>
          <p:nvPr/>
        </p:nvSpPr>
        <p:spPr bwMode="auto">
          <a:xfrm>
            <a:off x="10826771" y="3380734"/>
            <a:ext cx="324456" cy="324454"/>
          </a:xfrm>
          <a:custGeom>
            <a:avLst/>
            <a:gdLst>
              <a:gd name="T0" fmla="*/ 0 w 140"/>
              <a:gd name="T1" fmla="*/ 70 h 140"/>
              <a:gd name="T2" fmla="*/ 140 w 140"/>
              <a:gd name="T3" fmla="*/ 70 h 140"/>
              <a:gd name="T4" fmla="*/ 70 w 140"/>
              <a:gd name="T5" fmla="*/ 130 h 140"/>
              <a:gd name="T6" fmla="*/ 70 w 140"/>
              <a:gd name="T7" fmla="*/ 10 h 140"/>
              <a:gd name="T8" fmla="*/ 70 w 140"/>
              <a:gd name="T9" fmla="*/ 130 h 140"/>
              <a:gd name="T10" fmla="*/ 97 w 140"/>
              <a:gd name="T11" fmla="*/ 48 h 140"/>
              <a:gd name="T12" fmla="*/ 90 w 140"/>
              <a:gd name="T13" fmla="*/ 58 h 140"/>
              <a:gd name="T14" fmla="*/ 70 w 140"/>
              <a:gd name="T15" fmla="*/ 15 h 140"/>
              <a:gd name="T16" fmla="*/ 70 w 140"/>
              <a:gd name="T17" fmla="*/ 125 h 140"/>
              <a:gd name="T18" fmla="*/ 70 w 140"/>
              <a:gd name="T19" fmla="*/ 15 h 140"/>
              <a:gd name="T20" fmla="*/ 70 w 140"/>
              <a:gd name="T21" fmla="*/ 16 h 140"/>
              <a:gd name="T22" fmla="*/ 72 w 140"/>
              <a:gd name="T23" fmla="*/ 26 h 140"/>
              <a:gd name="T24" fmla="*/ 68 w 140"/>
              <a:gd name="T25" fmla="*/ 26 h 140"/>
              <a:gd name="T26" fmla="*/ 79 w 140"/>
              <a:gd name="T27" fmla="*/ 45 h 140"/>
              <a:gd name="T28" fmla="*/ 73 w 140"/>
              <a:gd name="T29" fmla="*/ 45 h 140"/>
              <a:gd name="T30" fmla="*/ 67 w 140"/>
              <a:gd name="T31" fmla="*/ 49 h 140"/>
              <a:gd name="T32" fmla="*/ 76 w 140"/>
              <a:gd name="T33" fmla="*/ 40 h 140"/>
              <a:gd name="T34" fmla="*/ 84 w 140"/>
              <a:gd name="T35" fmla="*/ 48 h 140"/>
              <a:gd name="T36" fmla="*/ 80 w 140"/>
              <a:gd name="T37" fmla="*/ 55 h 140"/>
              <a:gd name="T38" fmla="*/ 73 w 140"/>
              <a:gd name="T39" fmla="*/ 60 h 140"/>
              <a:gd name="T40" fmla="*/ 84 w 140"/>
              <a:gd name="T41" fmla="*/ 61 h 140"/>
              <a:gd name="T42" fmla="*/ 67 w 140"/>
              <a:gd name="T43" fmla="*/ 65 h 140"/>
              <a:gd name="T44" fmla="*/ 72 w 140"/>
              <a:gd name="T45" fmla="*/ 55 h 140"/>
              <a:gd name="T46" fmla="*/ 79 w 140"/>
              <a:gd name="T47" fmla="*/ 50 h 140"/>
              <a:gd name="T48" fmla="*/ 79 w 140"/>
              <a:gd name="T49" fmla="*/ 45 h 140"/>
              <a:gd name="T50" fmla="*/ 44 w 140"/>
              <a:gd name="T51" fmla="*/ 37 h 140"/>
              <a:gd name="T52" fmla="*/ 57 w 140"/>
              <a:gd name="T53" fmla="*/ 54 h 140"/>
              <a:gd name="T54" fmla="*/ 36 w 140"/>
              <a:gd name="T55" fmla="*/ 43 h 140"/>
              <a:gd name="T56" fmla="*/ 26 w 140"/>
              <a:gd name="T57" fmla="*/ 72 h 140"/>
              <a:gd name="T58" fmla="*/ 17 w 140"/>
              <a:gd name="T59" fmla="*/ 70 h 140"/>
              <a:gd name="T60" fmla="*/ 26 w 140"/>
              <a:gd name="T61" fmla="*/ 68 h 140"/>
              <a:gd name="T62" fmla="*/ 26 w 140"/>
              <a:gd name="T63" fmla="*/ 72 h 140"/>
              <a:gd name="T64" fmla="*/ 70 w 140"/>
              <a:gd name="T65" fmla="*/ 124 h 140"/>
              <a:gd name="T66" fmla="*/ 68 w 140"/>
              <a:gd name="T67" fmla="*/ 114 h 140"/>
              <a:gd name="T68" fmla="*/ 72 w 140"/>
              <a:gd name="T69" fmla="*/ 114 h 140"/>
              <a:gd name="T70" fmla="*/ 70 w 140"/>
              <a:gd name="T71" fmla="*/ 107 h 140"/>
              <a:gd name="T72" fmla="*/ 31 w 140"/>
              <a:gd name="T73" fmla="*/ 56 h 140"/>
              <a:gd name="T74" fmla="*/ 49 w 140"/>
              <a:gd name="T75" fmla="*/ 61 h 140"/>
              <a:gd name="T76" fmla="*/ 49 w 140"/>
              <a:gd name="T77" fmla="*/ 68 h 140"/>
              <a:gd name="T78" fmla="*/ 73 w 140"/>
              <a:gd name="T79" fmla="*/ 90 h 140"/>
              <a:gd name="T80" fmla="*/ 70 w 140"/>
              <a:gd name="T81" fmla="*/ 107 h 140"/>
              <a:gd name="T82" fmla="*/ 75 w 140"/>
              <a:gd name="T83" fmla="*/ 89 h 140"/>
              <a:gd name="T84" fmla="*/ 83 w 140"/>
              <a:gd name="T85" fmla="*/ 83 h 140"/>
              <a:gd name="T86" fmla="*/ 96 w 140"/>
              <a:gd name="T87" fmla="*/ 99 h 140"/>
              <a:gd name="T88" fmla="*/ 104 w 140"/>
              <a:gd name="T89" fmla="*/ 62 h 140"/>
              <a:gd name="T90" fmla="*/ 101 w 140"/>
              <a:gd name="T91" fmla="*/ 66 h 140"/>
              <a:gd name="T92" fmla="*/ 97 w 140"/>
              <a:gd name="T93" fmla="*/ 62 h 140"/>
              <a:gd name="T94" fmla="*/ 86 w 140"/>
              <a:gd name="T95" fmla="*/ 57 h 140"/>
              <a:gd name="T96" fmla="*/ 101 w 140"/>
              <a:gd name="T97" fmla="*/ 40 h 140"/>
              <a:gd name="T98" fmla="*/ 104 w 140"/>
              <a:gd name="T99" fmla="*/ 58 h 140"/>
              <a:gd name="T100" fmla="*/ 122 w 140"/>
              <a:gd name="T101" fmla="*/ 72 h 140"/>
              <a:gd name="T102" fmla="*/ 112 w 140"/>
              <a:gd name="T103" fmla="*/ 70 h 140"/>
              <a:gd name="T104" fmla="*/ 122 w 140"/>
              <a:gd name="T105" fmla="*/ 68 h 140"/>
              <a:gd name="T106" fmla="*/ 122 w 140"/>
              <a:gd name="T107" fmla="*/ 7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70" y="130"/>
                </a:moveTo>
                <a:cubicBezTo>
                  <a:pt x="37" y="130"/>
                  <a:pt x="11" y="103"/>
                  <a:pt x="11" y="70"/>
                </a:cubicBezTo>
                <a:cubicBezTo>
                  <a:pt x="11" y="37"/>
                  <a:pt x="37" y="10"/>
                  <a:pt x="70" y="10"/>
                </a:cubicBezTo>
                <a:cubicBezTo>
                  <a:pt x="103" y="10"/>
                  <a:pt x="130" y="37"/>
                  <a:pt x="130" y="70"/>
                </a:cubicBezTo>
                <a:cubicBezTo>
                  <a:pt x="130" y="103"/>
                  <a:pt x="103" y="130"/>
                  <a:pt x="70" y="130"/>
                </a:cubicBezTo>
                <a:close/>
                <a:moveTo>
                  <a:pt x="96" y="48"/>
                </a:moveTo>
                <a:cubicBezTo>
                  <a:pt x="97" y="48"/>
                  <a:pt x="97" y="48"/>
                  <a:pt x="97" y="48"/>
                </a:cubicBezTo>
                <a:cubicBezTo>
                  <a:pt x="97" y="58"/>
                  <a:pt x="97" y="58"/>
                  <a:pt x="97" y="58"/>
                </a:cubicBezTo>
                <a:cubicBezTo>
                  <a:pt x="90" y="58"/>
                  <a:pt x="90" y="58"/>
                  <a:pt x="90" y="58"/>
                </a:cubicBezTo>
                <a:lnTo>
                  <a:pt x="96" y="48"/>
                </a:lnTo>
                <a:close/>
                <a:moveTo>
                  <a:pt x="70" y="15"/>
                </a:moveTo>
                <a:cubicBezTo>
                  <a:pt x="40" y="15"/>
                  <a:pt x="15" y="40"/>
                  <a:pt x="15" y="70"/>
                </a:cubicBezTo>
                <a:cubicBezTo>
                  <a:pt x="15" y="100"/>
                  <a:pt x="40" y="125"/>
                  <a:pt x="70" y="125"/>
                </a:cubicBezTo>
                <a:cubicBezTo>
                  <a:pt x="101" y="125"/>
                  <a:pt x="125" y="100"/>
                  <a:pt x="125" y="70"/>
                </a:cubicBezTo>
                <a:cubicBezTo>
                  <a:pt x="125" y="40"/>
                  <a:pt x="101" y="15"/>
                  <a:pt x="70" y="15"/>
                </a:cubicBezTo>
                <a:close/>
                <a:moveTo>
                  <a:pt x="68" y="19"/>
                </a:moveTo>
                <a:cubicBezTo>
                  <a:pt x="68" y="17"/>
                  <a:pt x="69" y="16"/>
                  <a:pt x="70" y="16"/>
                </a:cubicBezTo>
                <a:cubicBezTo>
                  <a:pt x="71" y="16"/>
                  <a:pt x="72" y="17"/>
                  <a:pt x="72" y="19"/>
                </a:cubicBezTo>
                <a:cubicBezTo>
                  <a:pt x="72" y="26"/>
                  <a:pt x="72" y="26"/>
                  <a:pt x="72" y="26"/>
                </a:cubicBezTo>
                <a:cubicBezTo>
                  <a:pt x="72" y="27"/>
                  <a:pt x="71" y="28"/>
                  <a:pt x="70" y="28"/>
                </a:cubicBezTo>
                <a:cubicBezTo>
                  <a:pt x="69" y="28"/>
                  <a:pt x="68" y="27"/>
                  <a:pt x="68" y="26"/>
                </a:cubicBezTo>
                <a:lnTo>
                  <a:pt x="68" y="19"/>
                </a:lnTo>
                <a:close/>
                <a:moveTo>
                  <a:pt x="79" y="45"/>
                </a:moveTo>
                <a:cubicBezTo>
                  <a:pt x="78" y="44"/>
                  <a:pt x="77" y="44"/>
                  <a:pt x="76" y="44"/>
                </a:cubicBezTo>
                <a:cubicBezTo>
                  <a:pt x="75" y="44"/>
                  <a:pt x="74" y="44"/>
                  <a:pt x="73" y="45"/>
                </a:cubicBezTo>
                <a:cubicBezTo>
                  <a:pt x="72" y="46"/>
                  <a:pt x="72" y="47"/>
                  <a:pt x="72" y="49"/>
                </a:cubicBezTo>
                <a:cubicBezTo>
                  <a:pt x="67" y="49"/>
                  <a:pt x="67" y="49"/>
                  <a:pt x="67" y="49"/>
                </a:cubicBezTo>
                <a:cubicBezTo>
                  <a:pt x="67" y="46"/>
                  <a:pt x="68" y="44"/>
                  <a:pt x="69" y="43"/>
                </a:cubicBezTo>
                <a:cubicBezTo>
                  <a:pt x="71" y="41"/>
                  <a:pt x="73" y="40"/>
                  <a:pt x="76" y="40"/>
                </a:cubicBezTo>
                <a:cubicBezTo>
                  <a:pt x="79" y="40"/>
                  <a:pt x="81" y="41"/>
                  <a:pt x="82" y="42"/>
                </a:cubicBezTo>
                <a:cubicBezTo>
                  <a:pt x="84" y="44"/>
                  <a:pt x="84" y="46"/>
                  <a:pt x="84" y="48"/>
                </a:cubicBezTo>
                <a:cubicBezTo>
                  <a:pt x="84" y="50"/>
                  <a:pt x="84" y="51"/>
                  <a:pt x="83" y="52"/>
                </a:cubicBezTo>
                <a:cubicBezTo>
                  <a:pt x="82" y="53"/>
                  <a:pt x="81" y="54"/>
                  <a:pt x="80" y="55"/>
                </a:cubicBezTo>
                <a:cubicBezTo>
                  <a:pt x="75" y="59"/>
                  <a:pt x="75" y="59"/>
                  <a:pt x="75" y="59"/>
                </a:cubicBezTo>
                <a:cubicBezTo>
                  <a:pt x="74" y="59"/>
                  <a:pt x="74" y="59"/>
                  <a:pt x="73" y="60"/>
                </a:cubicBezTo>
                <a:cubicBezTo>
                  <a:pt x="73" y="60"/>
                  <a:pt x="73" y="61"/>
                  <a:pt x="73" y="61"/>
                </a:cubicBezTo>
                <a:cubicBezTo>
                  <a:pt x="84" y="61"/>
                  <a:pt x="84" y="61"/>
                  <a:pt x="84" y="61"/>
                </a:cubicBezTo>
                <a:cubicBezTo>
                  <a:pt x="84" y="65"/>
                  <a:pt x="84" y="65"/>
                  <a:pt x="84" y="65"/>
                </a:cubicBezTo>
                <a:cubicBezTo>
                  <a:pt x="67" y="65"/>
                  <a:pt x="67" y="65"/>
                  <a:pt x="67" y="65"/>
                </a:cubicBezTo>
                <a:cubicBezTo>
                  <a:pt x="67" y="64"/>
                  <a:pt x="67" y="62"/>
                  <a:pt x="68" y="60"/>
                </a:cubicBezTo>
                <a:cubicBezTo>
                  <a:pt x="68" y="58"/>
                  <a:pt x="70" y="57"/>
                  <a:pt x="72" y="55"/>
                </a:cubicBezTo>
                <a:cubicBezTo>
                  <a:pt x="77" y="52"/>
                  <a:pt x="77" y="52"/>
                  <a:pt x="77" y="52"/>
                </a:cubicBezTo>
                <a:cubicBezTo>
                  <a:pt x="77" y="51"/>
                  <a:pt x="78" y="51"/>
                  <a:pt x="79" y="50"/>
                </a:cubicBezTo>
                <a:cubicBezTo>
                  <a:pt x="79" y="50"/>
                  <a:pt x="80" y="49"/>
                  <a:pt x="80" y="48"/>
                </a:cubicBezTo>
                <a:cubicBezTo>
                  <a:pt x="80" y="47"/>
                  <a:pt x="79" y="46"/>
                  <a:pt x="79" y="45"/>
                </a:cubicBezTo>
                <a:close/>
                <a:moveTo>
                  <a:pt x="36" y="43"/>
                </a:moveTo>
                <a:cubicBezTo>
                  <a:pt x="39" y="41"/>
                  <a:pt x="42" y="37"/>
                  <a:pt x="44" y="37"/>
                </a:cubicBezTo>
                <a:cubicBezTo>
                  <a:pt x="47" y="41"/>
                  <a:pt x="51" y="45"/>
                  <a:pt x="54" y="50"/>
                </a:cubicBezTo>
                <a:cubicBezTo>
                  <a:pt x="56" y="51"/>
                  <a:pt x="57" y="52"/>
                  <a:pt x="57" y="54"/>
                </a:cubicBezTo>
                <a:cubicBezTo>
                  <a:pt x="57" y="56"/>
                  <a:pt x="53" y="58"/>
                  <a:pt x="51" y="60"/>
                </a:cubicBezTo>
                <a:cubicBezTo>
                  <a:pt x="46" y="54"/>
                  <a:pt x="41" y="49"/>
                  <a:pt x="36" y="43"/>
                </a:cubicBezTo>
                <a:cubicBezTo>
                  <a:pt x="36" y="43"/>
                  <a:pt x="36" y="43"/>
                  <a:pt x="36" y="43"/>
                </a:cubicBezTo>
                <a:close/>
                <a:moveTo>
                  <a:pt x="26" y="72"/>
                </a:moveTo>
                <a:cubicBezTo>
                  <a:pt x="19" y="72"/>
                  <a:pt x="19" y="72"/>
                  <a:pt x="19" y="72"/>
                </a:cubicBezTo>
                <a:cubicBezTo>
                  <a:pt x="18" y="72"/>
                  <a:pt x="17" y="71"/>
                  <a:pt x="17" y="70"/>
                </a:cubicBezTo>
                <a:cubicBezTo>
                  <a:pt x="17" y="69"/>
                  <a:pt x="18" y="68"/>
                  <a:pt x="19" y="68"/>
                </a:cubicBezTo>
                <a:cubicBezTo>
                  <a:pt x="26" y="68"/>
                  <a:pt x="26" y="68"/>
                  <a:pt x="26" y="68"/>
                </a:cubicBezTo>
                <a:cubicBezTo>
                  <a:pt x="27" y="68"/>
                  <a:pt x="28" y="69"/>
                  <a:pt x="28" y="70"/>
                </a:cubicBezTo>
                <a:cubicBezTo>
                  <a:pt x="28" y="71"/>
                  <a:pt x="27" y="72"/>
                  <a:pt x="26" y="72"/>
                </a:cubicBezTo>
                <a:close/>
                <a:moveTo>
                  <a:pt x="72" y="121"/>
                </a:moveTo>
                <a:cubicBezTo>
                  <a:pt x="72" y="123"/>
                  <a:pt x="71" y="124"/>
                  <a:pt x="70" y="124"/>
                </a:cubicBezTo>
                <a:cubicBezTo>
                  <a:pt x="69" y="124"/>
                  <a:pt x="68" y="123"/>
                  <a:pt x="68" y="121"/>
                </a:cubicBezTo>
                <a:cubicBezTo>
                  <a:pt x="68" y="114"/>
                  <a:pt x="68" y="114"/>
                  <a:pt x="68" y="114"/>
                </a:cubicBezTo>
                <a:cubicBezTo>
                  <a:pt x="68" y="113"/>
                  <a:pt x="69" y="112"/>
                  <a:pt x="70" y="112"/>
                </a:cubicBezTo>
                <a:cubicBezTo>
                  <a:pt x="71" y="112"/>
                  <a:pt x="72" y="113"/>
                  <a:pt x="72" y="114"/>
                </a:cubicBezTo>
                <a:lnTo>
                  <a:pt x="72" y="121"/>
                </a:lnTo>
                <a:close/>
                <a:moveTo>
                  <a:pt x="70" y="107"/>
                </a:moveTo>
                <a:cubicBezTo>
                  <a:pt x="65" y="105"/>
                  <a:pt x="59" y="102"/>
                  <a:pt x="46" y="87"/>
                </a:cubicBezTo>
                <a:cubicBezTo>
                  <a:pt x="33" y="71"/>
                  <a:pt x="31" y="60"/>
                  <a:pt x="31" y="56"/>
                </a:cubicBezTo>
                <a:cubicBezTo>
                  <a:pt x="31" y="52"/>
                  <a:pt x="32" y="48"/>
                  <a:pt x="34" y="44"/>
                </a:cubicBezTo>
                <a:cubicBezTo>
                  <a:pt x="39" y="50"/>
                  <a:pt x="44" y="56"/>
                  <a:pt x="49" y="61"/>
                </a:cubicBezTo>
                <a:cubicBezTo>
                  <a:pt x="49" y="62"/>
                  <a:pt x="48" y="63"/>
                  <a:pt x="48" y="64"/>
                </a:cubicBezTo>
                <a:cubicBezTo>
                  <a:pt x="48" y="64"/>
                  <a:pt x="49" y="67"/>
                  <a:pt x="49" y="68"/>
                </a:cubicBezTo>
                <a:cubicBezTo>
                  <a:pt x="52" y="74"/>
                  <a:pt x="59" y="82"/>
                  <a:pt x="65" y="87"/>
                </a:cubicBezTo>
                <a:cubicBezTo>
                  <a:pt x="68" y="89"/>
                  <a:pt x="71" y="92"/>
                  <a:pt x="73" y="90"/>
                </a:cubicBezTo>
                <a:cubicBezTo>
                  <a:pt x="78" y="96"/>
                  <a:pt x="83" y="102"/>
                  <a:pt x="88" y="108"/>
                </a:cubicBezTo>
                <a:cubicBezTo>
                  <a:pt x="82" y="109"/>
                  <a:pt x="76" y="109"/>
                  <a:pt x="70" y="107"/>
                </a:cubicBezTo>
                <a:close/>
                <a:moveTo>
                  <a:pt x="90" y="106"/>
                </a:moveTo>
                <a:cubicBezTo>
                  <a:pt x="85" y="100"/>
                  <a:pt x="80" y="94"/>
                  <a:pt x="75" y="89"/>
                </a:cubicBezTo>
                <a:cubicBezTo>
                  <a:pt x="75" y="88"/>
                  <a:pt x="75" y="88"/>
                  <a:pt x="75" y="88"/>
                </a:cubicBezTo>
                <a:cubicBezTo>
                  <a:pt x="78" y="86"/>
                  <a:pt x="81" y="82"/>
                  <a:pt x="83" y="83"/>
                </a:cubicBezTo>
                <a:cubicBezTo>
                  <a:pt x="84" y="83"/>
                  <a:pt x="85" y="86"/>
                  <a:pt x="86" y="87"/>
                </a:cubicBezTo>
                <a:cubicBezTo>
                  <a:pt x="89" y="90"/>
                  <a:pt x="94" y="95"/>
                  <a:pt x="96" y="99"/>
                </a:cubicBezTo>
                <a:cubicBezTo>
                  <a:pt x="97" y="101"/>
                  <a:pt x="93" y="104"/>
                  <a:pt x="90" y="106"/>
                </a:cubicBezTo>
                <a:close/>
                <a:moveTo>
                  <a:pt x="104" y="62"/>
                </a:moveTo>
                <a:cubicBezTo>
                  <a:pt x="101" y="62"/>
                  <a:pt x="101" y="62"/>
                  <a:pt x="101" y="62"/>
                </a:cubicBezTo>
                <a:cubicBezTo>
                  <a:pt x="101" y="66"/>
                  <a:pt x="101" y="66"/>
                  <a:pt x="101" y="66"/>
                </a:cubicBezTo>
                <a:cubicBezTo>
                  <a:pt x="97" y="66"/>
                  <a:pt x="97" y="66"/>
                  <a:pt x="97" y="66"/>
                </a:cubicBezTo>
                <a:cubicBezTo>
                  <a:pt x="97" y="62"/>
                  <a:pt x="97" y="62"/>
                  <a:pt x="97" y="62"/>
                </a:cubicBezTo>
                <a:cubicBezTo>
                  <a:pt x="86" y="62"/>
                  <a:pt x="86" y="62"/>
                  <a:pt x="86" y="62"/>
                </a:cubicBezTo>
                <a:cubicBezTo>
                  <a:pt x="86" y="57"/>
                  <a:pt x="86" y="57"/>
                  <a:pt x="86" y="57"/>
                </a:cubicBezTo>
                <a:cubicBezTo>
                  <a:pt x="96" y="40"/>
                  <a:pt x="96" y="40"/>
                  <a:pt x="96" y="40"/>
                </a:cubicBezTo>
                <a:cubicBezTo>
                  <a:pt x="101" y="40"/>
                  <a:pt x="101" y="40"/>
                  <a:pt x="101" y="40"/>
                </a:cubicBezTo>
                <a:cubicBezTo>
                  <a:pt x="101" y="58"/>
                  <a:pt x="101" y="58"/>
                  <a:pt x="101" y="58"/>
                </a:cubicBezTo>
                <a:cubicBezTo>
                  <a:pt x="104" y="58"/>
                  <a:pt x="104" y="58"/>
                  <a:pt x="104" y="58"/>
                </a:cubicBezTo>
                <a:lnTo>
                  <a:pt x="104" y="62"/>
                </a:lnTo>
                <a:close/>
                <a:moveTo>
                  <a:pt x="122" y="72"/>
                </a:moveTo>
                <a:cubicBezTo>
                  <a:pt x="114" y="72"/>
                  <a:pt x="114" y="72"/>
                  <a:pt x="114" y="72"/>
                </a:cubicBezTo>
                <a:cubicBezTo>
                  <a:pt x="113" y="72"/>
                  <a:pt x="112" y="71"/>
                  <a:pt x="112" y="70"/>
                </a:cubicBezTo>
                <a:cubicBezTo>
                  <a:pt x="112" y="69"/>
                  <a:pt x="113" y="68"/>
                  <a:pt x="114" y="68"/>
                </a:cubicBezTo>
                <a:cubicBezTo>
                  <a:pt x="122" y="68"/>
                  <a:pt x="122" y="68"/>
                  <a:pt x="122" y="68"/>
                </a:cubicBezTo>
                <a:cubicBezTo>
                  <a:pt x="123" y="68"/>
                  <a:pt x="124" y="69"/>
                  <a:pt x="124" y="70"/>
                </a:cubicBezTo>
                <a:cubicBezTo>
                  <a:pt x="124" y="71"/>
                  <a:pt x="123" y="72"/>
                  <a:pt x="122" y="7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1049404" y="3408751"/>
            <a:ext cx="324456" cy="27740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1" name="Freeform 8"/>
          <p:cNvSpPr>
            <a:spLocks noEditPoints="1"/>
          </p:cNvSpPr>
          <p:nvPr/>
        </p:nvSpPr>
        <p:spPr bwMode="auto">
          <a:xfrm>
            <a:off x="10877918" y="4637619"/>
            <a:ext cx="307790" cy="326414"/>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Freeform 11"/>
          <p:cNvSpPr>
            <a:spLocks noEditPoints="1"/>
          </p:cNvSpPr>
          <p:nvPr/>
        </p:nvSpPr>
        <p:spPr bwMode="auto">
          <a:xfrm>
            <a:off x="1074996" y="4628307"/>
            <a:ext cx="263682" cy="34503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26"/>
          <p:cNvSpPr>
            <a:spLocks noEditPoints="1"/>
          </p:cNvSpPr>
          <p:nvPr/>
        </p:nvSpPr>
        <p:spPr bwMode="auto">
          <a:xfrm>
            <a:off x="1070586" y="2121622"/>
            <a:ext cx="272502" cy="32641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30"/>
          <p:cNvSpPr>
            <a:spLocks noEditPoints="1"/>
          </p:cNvSpPr>
          <p:nvPr/>
        </p:nvSpPr>
        <p:spPr bwMode="auto">
          <a:xfrm>
            <a:off x="10826771" y="2166974"/>
            <a:ext cx="324456" cy="236234"/>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TextBox 24"/>
          <p:cNvSpPr txBox="1"/>
          <p:nvPr/>
        </p:nvSpPr>
        <p:spPr>
          <a:xfrm>
            <a:off x="1559496" y="2037485"/>
            <a:ext cx="2952328"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559496" y="3290863"/>
            <a:ext cx="2664296"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559496" y="4454578"/>
            <a:ext cx="2304256"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7667656" y="2037485"/>
            <a:ext cx="2952328"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955688" y="3290863"/>
            <a:ext cx="2664296"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315728" y="4454578"/>
            <a:ext cx="230425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14:presetBounceEnd="4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40000">
                                          <p:cBhvr additive="base">
                                            <p:cTn id="35"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0000">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14:bounceEnd="40000">
                                          <p:cBhvr additive="base">
                                            <p:cTn id="39"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0000">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0000">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0000">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14:bounceEnd="40000">
                                          <p:cBhvr additive="base">
                                            <p:cTn id="5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0000">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14:bounceEnd="40000">
                                          <p:cBhvr additive="base">
                                            <p:cTn id="55"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2919794"/>
            <a:ext cx="2193345" cy="1891060"/>
          </a:xfrm>
          <a:prstGeom prst="hexagon">
            <a:avLst/>
          </a:prstGeom>
          <a:blipFill dpi="0" rotWithShape="1">
            <a:blip r:embed="rId1"/>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2908811"/>
            <a:ext cx="2193345" cy="1891060"/>
          </a:xfrm>
          <a:prstGeom prst="hexagon">
            <a:avLst/>
          </a:prstGeom>
          <a:blipFill>
            <a:blip r:embed="rId1"/>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028734"/>
            <a:ext cx="2193345" cy="1891060"/>
          </a:xfrm>
          <a:prstGeom prst="hexagon">
            <a:avLst/>
          </a:prstGeom>
          <a:blipFill dpi="0" rotWithShape="1">
            <a:blip r:embed="rId1"/>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3994263"/>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848614" y="4518449"/>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zh-CN" altLang="en-US" sz="1600" dirty="0">
              <a:solidFill>
                <a:schemeClr val="tx1">
                  <a:lumMod val="50000"/>
                  <a:lumOff val="50000"/>
                </a:schemeClr>
              </a:solidFill>
            </a:endParaRPr>
          </a:p>
        </p:txBody>
      </p:sp>
      <p:sp>
        <p:nvSpPr>
          <p:cNvPr id="11" name="等腰三角形 10"/>
          <p:cNvSpPr/>
          <p:nvPr/>
        </p:nvSpPr>
        <p:spPr>
          <a:xfrm rot="19483942" flipV="1">
            <a:off x="9305121" y="3904268"/>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668912" y="4049197"/>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zh-CN" altLang="en-US" sz="1600" dirty="0">
              <a:solidFill>
                <a:schemeClr val="tx1">
                  <a:lumMod val="50000"/>
                  <a:lumOff val="50000"/>
                </a:schemeClr>
              </a:solidFill>
            </a:endParaRPr>
          </a:p>
        </p:txBody>
      </p:sp>
      <p:sp>
        <p:nvSpPr>
          <p:cNvPr id="13" name="TextBox 12"/>
          <p:cNvSpPr txBox="1"/>
          <p:nvPr/>
        </p:nvSpPr>
        <p:spPr>
          <a:xfrm>
            <a:off x="4303901" y="1936962"/>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zh-CN" altLang="en-US" sz="1600" dirty="0">
              <a:solidFill>
                <a:schemeClr val="tx1">
                  <a:lumMod val="50000"/>
                  <a:lumOff val="50000"/>
                </a:schemeClr>
              </a:solidFill>
            </a:endParaRPr>
          </a:p>
        </p:txBody>
      </p:sp>
      <p:sp>
        <p:nvSpPr>
          <p:cNvPr id="14" name="等腰三角形 13"/>
          <p:cNvSpPr/>
          <p:nvPr/>
        </p:nvSpPr>
        <p:spPr>
          <a:xfrm>
            <a:off x="5116571" y="3514210"/>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1963114"/>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技术</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endParaRPr lang="zh-CN" altLang="en-US" dirty="0">
                <a:solidFill>
                  <a:schemeClr val="bg1"/>
                </a:solidFill>
                <a:latin typeface="Arial" panose="020B0604020202020204" pitchFamily="34" charset="0"/>
                <a:cs typeface="Arial" panose="020B0604020202020204" pitchFamily="34" charset="0"/>
              </a:endParaRPr>
            </a:p>
          </p:txBody>
        </p:sp>
        <p:sp>
          <p:nvSpPr>
            <p:cNvPr id="17"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150955" y="3865323"/>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项目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endParaRPr lang="zh-CN" altLang="en-US" dirty="0">
                <a:solidFill>
                  <a:schemeClr val="bg1"/>
                </a:solidFill>
                <a:latin typeface="Arial" panose="020B0604020202020204" pitchFamily="34" charset="0"/>
                <a:cs typeface="Arial" panose="020B0604020202020204" pitchFamily="34" charset="0"/>
              </a:endParaRPr>
            </a:p>
          </p:txBody>
        </p:sp>
        <p:sp>
          <p:nvSpPr>
            <p:cNvPr id="19"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7597860" y="1958265"/>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销售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endParaRPr lang="zh-CN" altLang="en-US" dirty="0">
                <a:solidFill>
                  <a:schemeClr val="bg1"/>
                </a:solidFill>
                <a:latin typeface="Arial" panose="020B0604020202020204" pitchFamily="34" charset="0"/>
                <a:cs typeface="Arial" panose="020B0604020202020204" pitchFamily="34" charset="0"/>
              </a:endParaRP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7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2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1076" y="2312300"/>
            <a:ext cx="1663440" cy="166479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3625018" y="3657454"/>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6517592" y="2132856"/>
            <a:ext cx="1663440" cy="166479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a:off x="9503305" y="2648768"/>
            <a:ext cx="1663440" cy="166479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a:stCxn id="2" idx="6"/>
            <a:endCxn id="3" idx="2"/>
          </p:cNvCxnSpPr>
          <p:nvPr/>
        </p:nvCxnSpPr>
        <p:spPr>
          <a:xfrm>
            <a:off x="2724517" y="3144700"/>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flipV="1">
            <a:off x="5288460" y="2965254"/>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6"/>
            <a:endCxn id="5" idx="2"/>
          </p:cNvCxnSpPr>
          <p:nvPr/>
        </p:nvCxnSpPr>
        <p:spPr>
          <a:xfrm>
            <a:off x="8181034" y="2965254"/>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1118" y="412640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29600" y="447694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635060" y="244081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93543" y="279135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527633" y="3957055"/>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86116" y="4307591"/>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513347" y="438608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271830" y="4736625"/>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标题 16"/>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strVal val="4/3*#ppt_w"/>
                                          </p:val>
                                        </p:tav>
                                        <p:tav tm="100000">
                                          <p:val>
                                            <p:strVal val="#ppt_w"/>
                                          </p:val>
                                        </p:tav>
                                      </p:tavLst>
                                    </p:anim>
                                    <p:anim calcmode="lin" valueType="num">
                                      <p:cBhvr>
                                        <p:cTn id="40" dur="500" fill="hold"/>
                                        <p:tgtEl>
                                          <p:spTgt spid="4"/>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3*#ppt_w"/>
                                          </p:val>
                                        </p:tav>
                                        <p:tav tm="100000">
                                          <p:val>
                                            <p:strVal val="#ppt_w"/>
                                          </p:val>
                                        </p:tav>
                                      </p:tavLst>
                                    </p:anim>
                                    <p:anim calcmode="lin" valueType="num">
                                      <p:cBhvr>
                                        <p:cTn id="56" dur="500" fill="hold"/>
                                        <p:tgtEl>
                                          <p:spTgt spid="5"/>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9"/>
          <p:cNvSpPr>
            <a:spLocks noChangeArrowheads="1"/>
          </p:cNvSpPr>
          <p:nvPr/>
        </p:nvSpPr>
        <p:spPr bwMode="auto">
          <a:xfrm>
            <a:off x="4426507" y="3106011"/>
            <a:ext cx="3377517" cy="1323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bg1"/>
                </a:solidFill>
                <a:latin typeface="张海山锐线体简" panose="02000000000000000000" pitchFamily="2" charset="-122"/>
                <a:ea typeface="张海山锐线体简" panose="02000000000000000000" pitchFamily="2" charset="-122"/>
              </a:rPr>
              <a:t>输入标题内容</a:t>
            </a:r>
            <a:endParaRPr lang="en-US" altLang="zh-CN" sz="3200" b="1" dirty="0">
              <a:solidFill>
                <a:schemeClr val="bg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schemeClr val="bg1"/>
                </a:solidFill>
                <a:latin typeface="+mj-ea"/>
              </a:rPr>
              <a:t>点击添加文字说明或复制文本黏贴自此内容要言简意赅点击添加文字说明或复制文本黏贴自此内容要言简意赅</a:t>
            </a:r>
            <a:endParaRPr lang="zh-CN" altLang="en-US" sz="1200" dirty="0">
              <a:solidFill>
                <a:schemeClr val="bg1"/>
              </a:solidFill>
              <a:latin typeface="+mj-ea"/>
            </a:endParaRPr>
          </a:p>
          <a:p>
            <a:pPr algn="ctr">
              <a:lnSpc>
                <a:spcPct val="150000"/>
              </a:lnSpc>
            </a:pPr>
            <a:endParaRPr lang="zh-CN" altLang="en-US" sz="1200" dirty="0">
              <a:solidFill>
                <a:schemeClr val="bg1"/>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chemeClr val="bg1"/>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4042" y="272092"/>
              <a:ext cx="364113" cy="320652"/>
            </a:xfrm>
            <a:prstGeom prst="rect">
              <a:avLst/>
            </a:prstGeom>
          </p:spPr>
          <p:txBody>
            <a:bodyPr wrap="none">
              <a:spAutoFit/>
            </a:bodyPr>
            <a:lstStyle/>
            <a:p>
              <a:pPr algn="ctr"/>
              <a:r>
                <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39959" y="3984276"/>
            <a:ext cx="936951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endParaRPr lang="en-US" sz="2000" dirty="0">
                <a:solidFill>
                  <a:schemeClr val="tx1">
                    <a:lumMod val="85000"/>
                    <a:lumOff val="15000"/>
                  </a:schemeClr>
                </a:solidFill>
                <a:latin typeface="Impact" panose="020B0806030902050204" pitchFamily="34" charset="0"/>
              </a:endParaRPr>
            </a:p>
          </p:txBody>
        </p:sp>
      </p:grpSp>
      <p:sp>
        <p:nvSpPr>
          <p:cNvPr id="36" name="TextBox 59"/>
          <p:cNvSpPr txBox="1">
            <a:spLocks noChangeArrowheads="1"/>
          </p:cNvSpPr>
          <p:nvPr/>
        </p:nvSpPr>
        <p:spPr bwMode="auto">
          <a:xfrm flipH="1">
            <a:off x="2531983" y="4092241"/>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2545630" y="4448385"/>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797" y="3984277"/>
            <a:ext cx="2134931"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6486" y="2740638"/>
            <a:ext cx="936951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02</a:t>
              </a:r>
              <a:endParaRPr lang="en-US" sz="2000" dirty="0">
                <a:solidFill>
                  <a:schemeClr val="tx1">
                    <a:lumMod val="85000"/>
                    <a:lumOff val="15000"/>
                  </a:schemeClr>
                </a:solidFill>
                <a:latin typeface="Impact" panose="020B0806030902050204" pitchFamily="34" charset="0"/>
              </a:endParaRPr>
            </a:p>
          </p:txBody>
        </p:sp>
      </p:grpSp>
      <p:sp>
        <p:nvSpPr>
          <p:cNvPr id="57" name="TextBox 59"/>
          <p:cNvSpPr txBox="1">
            <a:spLocks noChangeArrowheads="1"/>
          </p:cNvSpPr>
          <p:nvPr/>
        </p:nvSpPr>
        <p:spPr bwMode="auto">
          <a:xfrm flipH="1">
            <a:off x="7224069" y="2851194"/>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2069299" y="3207338"/>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2830" y="32827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0635" y="2740640"/>
            <a:ext cx="215038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966486" y="5227911"/>
            <a:ext cx="9369519" cy="1087000"/>
            <a:chOff x="949774" y="5192437"/>
            <a:chExt cx="9370739" cy="1087000"/>
          </a:xfrm>
        </p:grpSpPr>
        <p:sp>
          <p:nvSpPr>
            <p:cNvPr id="87" name="Notched Right Arrow 32"/>
            <p:cNvSpPr/>
            <p:nvPr/>
          </p:nvSpPr>
          <p:spPr>
            <a:xfrm rot="10800000">
              <a:off x="949774" y="5192437"/>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9" name="Oval 36"/>
            <p:cNvSpPr>
              <a:spLocks noChangeAspect="1"/>
            </p:cNvSpPr>
            <p:nvPr/>
          </p:nvSpPr>
          <p:spPr>
            <a:xfrm>
              <a:off x="1337222" y="5388816"/>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04</a:t>
              </a:r>
              <a:endParaRPr lang="en-US" sz="2000" dirty="0">
                <a:solidFill>
                  <a:schemeClr val="tx1">
                    <a:lumMod val="85000"/>
                    <a:lumOff val="15000"/>
                  </a:schemeClr>
                </a:solidFill>
                <a:latin typeface="Impact" panose="020B0806030902050204" pitchFamily="34" charset="0"/>
              </a:endParaRPr>
            </a:p>
          </p:txBody>
        </p:sp>
      </p:grpSp>
      <p:sp>
        <p:nvSpPr>
          <p:cNvPr id="44" name="TextBox 59"/>
          <p:cNvSpPr txBox="1">
            <a:spLocks noChangeArrowheads="1"/>
          </p:cNvSpPr>
          <p:nvPr/>
        </p:nvSpPr>
        <p:spPr bwMode="auto">
          <a:xfrm flipH="1">
            <a:off x="7224069" y="533328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069299" y="568943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5" name="组合 24"/>
          <p:cNvGrpSpPr/>
          <p:nvPr/>
        </p:nvGrpSpPr>
        <p:grpSpPr>
          <a:xfrm>
            <a:off x="10040828" y="5229624"/>
            <a:ext cx="2150381" cy="1087001"/>
            <a:chOff x="10041340" y="5162064"/>
            <a:chExt cx="2150661" cy="1087001"/>
          </a:xfrm>
        </p:grpSpPr>
        <p:sp>
          <p:nvSpPr>
            <p:cNvPr id="69" name="任意多边形 68"/>
            <p:cNvSpPr/>
            <p:nvPr/>
          </p:nvSpPr>
          <p:spPr>
            <a:xfrm rot="5400000">
              <a:off x="10573170" y="4630234"/>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1"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839959" y="1497002"/>
            <a:ext cx="936951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01</a:t>
              </a:r>
              <a:endParaRPr lang="en-US" sz="2000" dirty="0">
                <a:solidFill>
                  <a:schemeClr val="tx1">
                    <a:lumMod val="85000"/>
                    <a:lumOff val="15000"/>
                  </a:schemeClr>
                </a:solidFill>
                <a:latin typeface="Impact" panose="020B0806030902050204" pitchFamily="34" charset="0"/>
              </a:endParaRPr>
            </a:p>
          </p:txBody>
        </p:sp>
      </p:grpSp>
      <p:sp>
        <p:nvSpPr>
          <p:cNvPr id="55" name="TextBox 59"/>
          <p:cNvSpPr txBox="1">
            <a:spLocks noChangeArrowheads="1"/>
          </p:cNvSpPr>
          <p:nvPr/>
        </p:nvSpPr>
        <p:spPr bwMode="auto">
          <a:xfrm flipH="1">
            <a:off x="2499903" y="161014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2513550" y="196629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797" y="1497003"/>
            <a:ext cx="2134931"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4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0000">
                                          <p:cBhvr additive="base">
                                            <p:cTn id="12" dur="6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14:presetBounceEnd="40000">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14:bounceEnd="40000">
                                          <p:cBhvr additive="base">
                                            <p:cTn id="24" dur="4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0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40000">
                                          <p:cBhvr additive="base">
                                            <p:cTn id="29" dur="6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14:presetBounceEnd="40000">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14:bounceEnd="40000">
                                          <p:cBhvr additive="base">
                                            <p:cTn id="41" dur="4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14:presetBounceEnd="40000">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14:bounceEnd="40000">
                                          <p:cBhvr additive="base">
                                            <p:cTn id="46" dur="6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14:presetBounceEnd="40000">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14:bounceEnd="40000">
                                          <p:cBhvr additive="base">
                                            <p:cTn id="58" dur="4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14:presetBounceEnd="40000">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14:bounceEnd="40000">
                                          <p:cBhvr additive="base">
                                            <p:cTn id="63" dur="6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0-#ppt_w/2"/>
                                              </p:val>
                                            </p:tav>
                                            <p:tav tm="100000">
                                              <p:val>
                                                <p:strVal val="#ppt_x"/>
                                              </p:val>
                                            </p:tav>
                                          </p:tavLst>
                                        </p:anim>
                                        <p:anim calcmode="lin" valueType="num">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600" fill="hold"/>
                                            <p:tgtEl>
                                              <p:spTgt spid="10"/>
                                            </p:tgtEl>
                                            <p:attrNameLst>
                                              <p:attrName>ppt_x</p:attrName>
                                            </p:attrNameLst>
                                          </p:cBhvr>
                                          <p:tavLst>
                                            <p:tav tm="0">
                                              <p:val>
                                                <p:strVal val="1+#ppt_w/2"/>
                                              </p:val>
                                            </p:tav>
                                            <p:tav tm="100000">
                                              <p:val>
                                                <p:strVal val="#ppt_x"/>
                                              </p:val>
                                            </p:tav>
                                          </p:tavLst>
                                        </p:anim>
                                        <p:anim calcmode="lin" valueType="num">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400" fill="hold"/>
                                            <p:tgtEl>
                                              <p:spTgt spid="24"/>
                                            </p:tgtEl>
                                            <p:attrNameLst>
                                              <p:attrName>ppt_x</p:attrName>
                                            </p:attrNameLst>
                                          </p:cBhvr>
                                          <p:tavLst>
                                            <p:tav tm="0">
                                              <p:val>
                                                <p:strVal val="1+#ppt_w/2"/>
                                              </p:val>
                                            </p:tav>
                                            <p:tav tm="100000">
                                              <p:val>
                                                <p:strVal val="#ppt_x"/>
                                              </p:val>
                                            </p:tav>
                                          </p:tavLst>
                                        </p:anim>
                                        <p:anim calcmode="lin" valueType="num">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600" fill="hold"/>
                                            <p:tgtEl>
                                              <p:spTgt spid="11"/>
                                            </p:tgtEl>
                                            <p:attrNameLst>
                                              <p:attrName>ppt_x</p:attrName>
                                            </p:attrNameLst>
                                          </p:cBhvr>
                                          <p:tavLst>
                                            <p:tav tm="0">
                                              <p:val>
                                                <p:strVal val="0-#ppt_w/2"/>
                                              </p:val>
                                            </p:tav>
                                            <p:tav tm="100000">
                                              <p:val>
                                                <p:strVal val="#ppt_x"/>
                                              </p:val>
                                            </p:tav>
                                          </p:tavLst>
                                        </p:anim>
                                        <p:anim calcmode="lin" valueType="num">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fill="hold"/>
                                            <p:tgtEl>
                                              <p:spTgt spid="22"/>
                                            </p:tgtEl>
                                            <p:attrNameLst>
                                              <p:attrName>ppt_x</p:attrName>
                                            </p:attrNameLst>
                                          </p:cBhvr>
                                          <p:tavLst>
                                            <p:tav tm="0">
                                              <p:val>
                                                <p:strVal val="0-#ppt_w/2"/>
                                              </p:val>
                                            </p:tav>
                                            <p:tav tm="100000">
                                              <p:val>
                                                <p:strVal val="#ppt_x"/>
                                              </p:val>
                                            </p:tav>
                                          </p:tavLst>
                                        </p:anim>
                                        <p:anim calcmode="lin" valueType="num">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600" fill="hold"/>
                                            <p:tgtEl>
                                              <p:spTgt spid="12"/>
                                            </p:tgtEl>
                                            <p:attrNameLst>
                                              <p:attrName>ppt_x</p:attrName>
                                            </p:attrNameLst>
                                          </p:cBhvr>
                                          <p:tavLst>
                                            <p:tav tm="0">
                                              <p:val>
                                                <p:strVal val="1+#ppt_w/2"/>
                                              </p:val>
                                            </p:tav>
                                            <p:tav tm="100000">
                                              <p:val>
                                                <p:strVal val="#ppt_x"/>
                                              </p:val>
                                            </p:tav>
                                          </p:tavLst>
                                        </p:anim>
                                        <p:anim calcmode="lin" valueType="num">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400" fill="hold"/>
                                            <p:tgtEl>
                                              <p:spTgt spid="25"/>
                                            </p:tgtEl>
                                            <p:attrNameLst>
                                              <p:attrName>ppt_x</p:attrName>
                                            </p:attrNameLst>
                                          </p:cBhvr>
                                          <p:tavLst>
                                            <p:tav tm="0">
                                              <p:val>
                                                <p:strVal val="1+#ppt_w/2"/>
                                              </p:val>
                                            </p:tav>
                                            <p:tav tm="100000">
                                              <p:val>
                                                <p:strVal val="#ppt_x"/>
                                              </p:val>
                                            </p:tav>
                                          </p:tavLst>
                                        </p:anim>
                                        <p:anim calcmode="lin" valueType="num">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600" fill="hold"/>
                                            <p:tgtEl>
                                              <p:spTgt spid="13"/>
                                            </p:tgtEl>
                                            <p:attrNameLst>
                                              <p:attrName>ppt_x</p:attrName>
                                            </p:attrNameLst>
                                          </p:cBhvr>
                                          <p:tavLst>
                                            <p:tav tm="0">
                                              <p:val>
                                                <p:strVal val="0-#ppt_w/2"/>
                                              </p:val>
                                            </p:tav>
                                            <p:tav tm="100000">
                                              <p:val>
                                                <p:strVal val="#ppt_x"/>
                                              </p:val>
                                            </p:tav>
                                          </p:tavLst>
                                        </p:anim>
                                        <p:anim calcmode="lin" valueType="num">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bwMode="auto">
          <a:xfrm>
            <a:off x="8030666" y="1223926"/>
            <a:ext cx="1809750"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3" name="平行四边形 2"/>
          <p:cNvSpPr/>
          <p:nvPr/>
        </p:nvSpPr>
        <p:spPr bwMode="auto">
          <a:xfrm>
            <a:off x="2790328" y="2982876"/>
            <a:ext cx="1385888"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4" name="平行四边形 3"/>
          <p:cNvSpPr/>
          <p:nvPr/>
        </p:nvSpPr>
        <p:spPr bwMode="auto">
          <a:xfrm>
            <a:off x="4538166" y="2982876"/>
            <a:ext cx="1384300"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5" name="平行四边形 4"/>
          <p:cNvSpPr/>
          <p:nvPr/>
        </p:nvSpPr>
        <p:spPr bwMode="auto">
          <a:xfrm>
            <a:off x="6284417" y="2982876"/>
            <a:ext cx="1385887"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6" name="平行四边形 5"/>
          <p:cNvSpPr/>
          <p:nvPr/>
        </p:nvSpPr>
        <p:spPr bwMode="auto">
          <a:xfrm flipH="1">
            <a:off x="3073627"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4820312"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8" name="平行四边形 7"/>
          <p:cNvSpPr/>
          <p:nvPr/>
        </p:nvSpPr>
        <p:spPr bwMode="auto">
          <a:xfrm flipH="1">
            <a:off x="6566995"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9" name="平行四边形 8"/>
          <p:cNvSpPr/>
          <p:nvPr/>
        </p:nvSpPr>
        <p:spPr bwMode="auto">
          <a:xfrm>
            <a:off x="2790329" y="2983152"/>
            <a:ext cx="1385413" cy="1680887"/>
          </a:xfrm>
          <a:prstGeom prst="parallelogram">
            <a:avLst>
              <a:gd name="adj" fmla="val 20417"/>
            </a:avLst>
          </a:prstGeom>
          <a:solidFill>
            <a:schemeClr val="accent4"/>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A</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0" name="平行四边形 9"/>
          <p:cNvSpPr/>
          <p:nvPr/>
        </p:nvSpPr>
        <p:spPr bwMode="auto">
          <a:xfrm>
            <a:off x="4537758" y="2983152"/>
            <a:ext cx="1385413" cy="1680887"/>
          </a:xfrm>
          <a:prstGeom prst="parallelogram">
            <a:avLst>
              <a:gd name="adj" fmla="val 20417"/>
            </a:avLst>
          </a:prstGeom>
          <a:solidFill>
            <a:schemeClr val="accent1"/>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B</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1" name="平行四边形 10"/>
          <p:cNvSpPr/>
          <p:nvPr/>
        </p:nvSpPr>
        <p:spPr bwMode="auto">
          <a:xfrm>
            <a:off x="6284442" y="2983152"/>
            <a:ext cx="1385413" cy="1680887"/>
          </a:xfrm>
          <a:prstGeom prst="parallelogram">
            <a:avLst>
              <a:gd name="adj" fmla="val 20417"/>
            </a:avLst>
          </a:prstGeom>
          <a:solidFill>
            <a:schemeClr val="accent2"/>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C</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2" name="矩形 17"/>
          <p:cNvSpPr/>
          <p:nvPr/>
        </p:nvSpPr>
        <p:spPr bwMode="auto">
          <a:xfrm>
            <a:off x="8030818" y="1223926"/>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16" name="TextBox 32"/>
          <p:cNvSpPr txBox="1">
            <a:spLocks noChangeArrowheads="1"/>
          </p:cNvSpPr>
          <p:nvPr/>
        </p:nvSpPr>
        <p:spPr bwMode="auto">
          <a:xfrm rot="610177">
            <a:off x="8656413" y="2132556"/>
            <a:ext cx="461665" cy="1938992"/>
          </a:xfrm>
          <a:prstGeom prst="rect">
            <a:avLst/>
          </a:prstGeom>
          <a:noFill/>
          <a:ln w="9525">
            <a:noFill/>
            <a:miter lim="800000"/>
          </a:ln>
        </p:spPr>
        <p:txBody>
          <a:bodyPr vert="eaVert" wrap="none">
            <a:spAutoFit/>
          </a:bodyPr>
          <a:lstStyle/>
          <a:p>
            <a:pPr>
              <a:defRPr/>
            </a:pPr>
            <a:r>
              <a:rPr lang="zh-CN" altLang="en-US" kern="0" dirty="0">
                <a:solidFill>
                  <a:sysClr val="window" lastClr="FFFFFF"/>
                </a:solidFill>
                <a:latin typeface="微软雅黑" panose="020B0503020204020204" pitchFamily="34" charset="-122"/>
                <a:ea typeface="微软雅黑" panose="020B0503020204020204" pitchFamily="34" charset="-122"/>
              </a:rPr>
              <a:t>单击此处输入文本</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矩形 16"/>
          <p:cNvSpPr/>
          <p:nvPr/>
        </p:nvSpPr>
        <p:spPr>
          <a:xfrm>
            <a:off x="2259771"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230488" y="1923686"/>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84209"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标题 1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ppt_y</p:attrName>
                                        </p:attrNameLst>
                                      </p:cBhvr>
                                      <p:tavLst>
                                        <p:tav tm="0">
                                          <p:val>
                                            <p:strVal val="#ppt_y-#ppt_h*1.125000"/>
                                          </p:val>
                                        </p:tav>
                                        <p:tav tm="100000">
                                          <p:val>
                                            <p:strVal val="#ppt_y"/>
                                          </p:val>
                                        </p:tav>
                                      </p:tavLst>
                                    </p:anim>
                                    <p:animEffect transition="in" filter="wipe(down)">
                                      <p:cBhvr>
                                        <p:cTn id="40" dur="500"/>
                                        <p:tgtEl>
                                          <p:spTgt spid="17"/>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ppt_y</p:attrName>
                                        </p:attrNameLst>
                                      </p:cBhvr>
                                      <p:tavLst>
                                        <p:tav tm="0">
                                          <p:val>
                                            <p:strVal val="#ppt_y+#ppt_h*1.125000"/>
                                          </p:val>
                                        </p:tav>
                                        <p:tav tm="100000">
                                          <p:val>
                                            <p:strVal val="#ppt_y"/>
                                          </p:val>
                                        </p:tav>
                                      </p:tavLst>
                                    </p:anim>
                                    <p:animEffect transition="in" filter="wipe(up)">
                                      <p:cBhvr>
                                        <p:cTn id="49" dur="500"/>
                                        <p:tgtEl>
                                          <p:spTgt spid="19"/>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ppt_y</p:attrName>
                                        </p:attrNameLst>
                                      </p:cBhvr>
                                      <p:tavLst>
                                        <p:tav tm="0">
                                          <p:val>
                                            <p:strVal val="#ppt_y-#ppt_h*1.125000"/>
                                          </p:val>
                                        </p:tav>
                                        <p:tav tm="100000">
                                          <p:val>
                                            <p:strVal val="#ppt_y"/>
                                          </p:val>
                                        </p:tav>
                                      </p:tavLst>
                                    </p:anim>
                                    <p:animEffect transition="in" filter="wipe(down)">
                                      <p:cBhvr>
                                        <p:cTn id="58" dur="500"/>
                                        <p:tgtEl>
                                          <p:spTgt spid="20"/>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47"/>
          <p:cNvSpPr>
            <a:spLocks noChangeArrowheads="1"/>
          </p:cNvSpPr>
          <p:nvPr/>
        </p:nvSpPr>
        <p:spPr bwMode="auto">
          <a:xfrm>
            <a:off x="1115900" y="1334008"/>
            <a:ext cx="4500758"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cxnSp>
        <p:nvCxnSpPr>
          <p:cNvPr id="55" name="Straight Connector 212"/>
          <p:cNvCxnSpPr>
            <a:endCxn id="59" idx="6"/>
          </p:cNvCxnSpPr>
          <p:nvPr/>
        </p:nvCxnSpPr>
        <p:spPr>
          <a:xfrm flipH="1">
            <a:off x="4364943" y="4077358"/>
            <a:ext cx="548047"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Freeform 130"/>
          <p:cNvSpPr>
            <a:spLocks noEditPoints="1"/>
          </p:cNvSpPr>
          <p:nvPr/>
        </p:nvSpPr>
        <p:spPr bwMode="auto">
          <a:xfrm>
            <a:off x="5046333" y="3067840"/>
            <a:ext cx="2096974" cy="2019043"/>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2"/>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3" name="Arc 214"/>
          <p:cNvSpPr/>
          <p:nvPr/>
        </p:nvSpPr>
        <p:spPr>
          <a:xfrm>
            <a:off x="4912983" y="2901778"/>
            <a:ext cx="2350854" cy="2351160"/>
          </a:xfrm>
          <a:prstGeom prst="arc">
            <a:avLst>
              <a:gd name="adj1" fmla="val 21578092"/>
              <a:gd name="adj2" fmla="val 16283076"/>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555">
              <a:latin typeface="微软雅黑" panose="020B0503020204020204" pitchFamily="34" charset="-122"/>
              <a:ea typeface="微软雅黑" panose="020B0503020204020204" pitchFamily="34" charset="-122"/>
            </a:endParaRPr>
          </a:p>
        </p:txBody>
      </p:sp>
      <p:cxnSp>
        <p:nvCxnSpPr>
          <p:cNvPr id="64" name="Straight Connector 219"/>
          <p:cNvCxnSpPr/>
          <p:nvPr/>
        </p:nvCxnSpPr>
        <p:spPr>
          <a:xfrm flipH="1">
            <a:off x="209175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220"/>
          <p:cNvCxnSpPr/>
          <p:nvPr/>
        </p:nvCxnSpPr>
        <p:spPr>
          <a:xfrm flipH="1">
            <a:off x="726383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224"/>
          <p:cNvCxnSpPr/>
          <p:nvPr/>
        </p:nvCxnSpPr>
        <p:spPr>
          <a:xfrm flipH="1">
            <a:off x="9536794"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228"/>
          <p:cNvCxnSpPr/>
          <p:nvPr/>
        </p:nvCxnSpPr>
        <p:spPr>
          <a:xfrm flipH="1">
            <a:off x="6116815" y="2904237"/>
            <a:ext cx="900779"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74" name="Group 232"/>
          <p:cNvGrpSpPr/>
          <p:nvPr/>
        </p:nvGrpSpPr>
        <p:grpSpPr>
          <a:xfrm>
            <a:off x="7044814" y="2498565"/>
            <a:ext cx="823261" cy="823363"/>
            <a:chOff x="864537" y="1822859"/>
            <a:chExt cx="971309" cy="971307"/>
          </a:xfrm>
        </p:grpSpPr>
        <p:sp>
          <p:nvSpPr>
            <p:cNvPr id="75" name="Oval 233"/>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02</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76" name="Oval 234"/>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77" name="Straight Connector 238"/>
          <p:cNvCxnSpPr/>
          <p:nvPr/>
        </p:nvCxnSpPr>
        <p:spPr>
          <a:xfrm>
            <a:off x="2338689"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78" name="Group 240"/>
          <p:cNvGrpSpPr/>
          <p:nvPr/>
        </p:nvGrpSpPr>
        <p:grpSpPr>
          <a:xfrm>
            <a:off x="1927059" y="5006797"/>
            <a:ext cx="823261" cy="823363"/>
            <a:chOff x="864537" y="1822859"/>
            <a:chExt cx="971309" cy="971307"/>
          </a:xfrm>
        </p:grpSpPr>
        <p:sp>
          <p:nvSpPr>
            <p:cNvPr id="79" name="Oval 241"/>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01</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0" name="Oval 242"/>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81" name="Straight Connector 248"/>
          <p:cNvCxnSpPr/>
          <p:nvPr/>
        </p:nvCxnSpPr>
        <p:spPr>
          <a:xfrm>
            <a:off x="9804381"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2" name="Group 249"/>
          <p:cNvGrpSpPr/>
          <p:nvPr/>
        </p:nvGrpSpPr>
        <p:grpSpPr>
          <a:xfrm>
            <a:off x="9392751" y="5006797"/>
            <a:ext cx="823261" cy="823363"/>
            <a:chOff x="864537" y="1822859"/>
            <a:chExt cx="971309" cy="971307"/>
          </a:xfrm>
        </p:grpSpPr>
        <p:sp>
          <p:nvSpPr>
            <p:cNvPr id="83" name="Oval 250"/>
            <p:cNvSpPr/>
            <p:nvPr/>
          </p:nvSpPr>
          <p:spPr>
            <a:xfrm>
              <a:off x="932452"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03</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4" name="Oval 251"/>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811882" y="3214790"/>
            <a:ext cx="1724911" cy="1725136"/>
            <a:chOff x="7812104" y="3185821"/>
            <a:chExt cx="1725136" cy="1725136"/>
          </a:xfrm>
        </p:grpSpPr>
        <p:grpSp>
          <p:nvGrpSpPr>
            <p:cNvPr id="66" name="Group 221"/>
            <p:cNvGrpSpPr/>
            <p:nvPr/>
          </p:nvGrpSpPr>
          <p:grpSpPr>
            <a:xfrm>
              <a:off x="7812104" y="3185821"/>
              <a:ext cx="1725136" cy="1725136"/>
              <a:chOff x="2183615" y="1663567"/>
              <a:chExt cx="1293852" cy="1293852"/>
            </a:xfrm>
          </p:grpSpPr>
          <p:sp>
            <p:nvSpPr>
              <p:cNvPr id="67" name="Oval 222"/>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85" name="Group 9"/>
            <p:cNvGrpSpPr>
              <a:grpSpLocks noChangeAspect="1"/>
            </p:cNvGrpSpPr>
            <p:nvPr/>
          </p:nvGrpSpPr>
          <p:grpSpPr>
            <a:xfrm>
              <a:off x="8242990" y="3702679"/>
              <a:ext cx="863364" cy="691421"/>
              <a:chOff x="4572000" y="3414713"/>
              <a:chExt cx="374651" cy="277813"/>
            </a:xfrm>
            <a:solidFill>
              <a:schemeClr val="bg1"/>
            </a:solidFill>
          </p:grpSpPr>
          <p:sp>
            <p:nvSpPr>
              <p:cNvPr id="86"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7"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6" name="组合 25"/>
          <p:cNvGrpSpPr/>
          <p:nvPr/>
        </p:nvGrpSpPr>
        <p:grpSpPr>
          <a:xfrm>
            <a:off x="796849" y="3429821"/>
            <a:ext cx="1294910" cy="1295076"/>
            <a:chOff x="796158" y="3400852"/>
            <a:chExt cx="1295079" cy="1295076"/>
          </a:xfrm>
        </p:grpSpPr>
        <p:grpSp>
          <p:nvGrpSpPr>
            <p:cNvPr id="60" name="Group 211"/>
            <p:cNvGrpSpPr/>
            <p:nvPr/>
          </p:nvGrpSpPr>
          <p:grpSpPr>
            <a:xfrm>
              <a:off x="796158" y="3400852"/>
              <a:ext cx="1295079" cy="1295076"/>
              <a:chOff x="864537" y="1822859"/>
              <a:chExt cx="971309" cy="971307"/>
            </a:xfrm>
          </p:grpSpPr>
          <p:sp>
            <p:nvSpPr>
              <p:cNvPr id="61" name="Oval 189"/>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88" name="Group 12"/>
            <p:cNvGrpSpPr/>
            <p:nvPr/>
          </p:nvGrpSpPr>
          <p:grpSpPr>
            <a:xfrm>
              <a:off x="1136503" y="3747067"/>
              <a:ext cx="614388" cy="602647"/>
              <a:chOff x="2905125" y="4002088"/>
              <a:chExt cx="249238" cy="244475"/>
            </a:xfrm>
            <a:solidFill>
              <a:schemeClr val="bg1"/>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2" name="组合 11"/>
          <p:cNvGrpSpPr/>
          <p:nvPr/>
        </p:nvGrpSpPr>
        <p:grpSpPr>
          <a:xfrm>
            <a:off x="2640032" y="3214790"/>
            <a:ext cx="1724911" cy="1725136"/>
            <a:chOff x="2639580" y="3185821"/>
            <a:chExt cx="1725136" cy="1725136"/>
          </a:xfrm>
        </p:grpSpPr>
        <p:grpSp>
          <p:nvGrpSpPr>
            <p:cNvPr id="57" name="Group 210"/>
            <p:cNvGrpSpPr/>
            <p:nvPr/>
          </p:nvGrpSpPr>
          <p:grpSpPr>
            <a:xfrm>
              <a:off x="2639580" y="3185821"/>
              <a:ext cx="1725136" cy="1725136"/>
              <a:chOff x="2183615" y="1663567"/>
              <a:chExt cx="1293852" cy="1293852"/>
            </a:xfrm>
          </p:grpSpPr>
          <p:sp>
            <p:nvSpPr>
              <p:cNvPr id="58" name="Oval 195"/>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5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91" name="Group 15"/>
            <p:cNvGrpSpPr/>
            <p:nvPr/>
          </p:nvGrpSpPr>
          <p:grpSpPr>
            <a:xfrm>
              <a:off x="3002121" y="3679103"/>
              <a:ext cx="1000054" cy="738573"/>
              <a:chOff x="3052763" y="2647950"/>
              <a:chExt cx="346075" cy="255588"/>
            </a:xfrm>
            <a:solidFill>
              <a:schemeClr val="bg1"/>
            </a:solidFill>
          </p:grpSpPr>
          <p:sp>
            <p:nvSpPr>
              <p:cNvPr id="92"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3"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4"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4" name="组合 23"/>
          <p:cNvGrpSpPr/>
          <p:nvPr/>
        </p:nvGrpSpPr>
        <p:grpSpPr>
          <a:xfrm>
            <a:off x="10084839" y="3429821"/>
            <a:ext cx="1294910" cy="1295076"/>
            <a:chOff x="10085357" y="3400852"/>
            <a:chExt cx="1295079" cy="1295076"/>
          </a:xfrm>
        </p:grpSpPr>
        <p:grpSp>
          <p:nvGrpSpPr>
            <p:cNvPr id="70" name="Group 225"/>
            <p:cNvGrpSpPr/>
            <p:nvPr/>
          </p:nvGrpSpPr>
          <p:grpSpPr>
            <a:xfrm>
              <a:off x="10085357" y="3400852"/>
              <a:ext cx="1295079" cy="1295076"/>
              <a:chOff x="864537" y="1822859"/>
              <a:chExt cx="971309" cy="971307"/>
            </a:xfrm>
          </p:grpSpPr>
          <p:sp>
            <p:nvSpPr>
              <p:cNvPr id="71" name="Oval 226"/>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7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0509761" y="3757074"/>
              <a:ext cx="446271" cy="582632"/>
              <a:chOff x="9896690" y="3140691"/>
              <a:chExt cx="425020" cy="554888"/>
            </a:xfrm>
            <a:solidFill>
              <a:schemeClr val="bg1"/>
            </a:solid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99"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grpSp>
      <p:sp>
        <p:nvSpPr>
          <p:cNvPr id="104" name="矩形 103"/>
          <p:cNvSpPr/>
          <p:nvPr/>
        </p:nvSpPr>
        <p:spPr>
          <a:xfrm>
            <a:off x="2763966" y="5106173"/>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2763965"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6" name="矩形 105"/>
          <p:cNvSpPr/>
          <p:nvPr/>
        </p:nvSpPr>
        <p:spPr>
          <a:xfrm>
            <a:off x="6792587" y="1283704"/>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矩形 47"/>
          <p:cNvSpPr>
            <a:spLocks noChangeArrowheads="1"/>
          </p:cNvSpPr>
          <p:nvPr/>
        </p:nvSpPr>
        <p:spPr bwMode="auto">
          <a:xfrm>
            <a:off x="6792586" y="1690438"/>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8" name="矩形 107"/>
          <p:cNvSpPr/>
          <p:nvPr/>
        </p:nvSpPr>
        <p:spPr>
          <a:xfrm>
            <a:off x="7827542" y="5106173"/>
            <a:ext cx="1551565" cy="430879"/>
          </a:xfrm>
          <a:prstGeom prst="rect">
            <a:avLst/>
          </a:prstGeom>
        </p:spPr>
        <p:txBody>
          <a:bodyPr wrap="square" lIns="91431" tIns="45716" rIns="91431" bIns="45716">
            <a:spAutoFit/>
          </a:bodyPr>
          <a:lstStyle/>
          <a:p>
            <a:pPr algn="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6311212"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Right)">
                                      <p:cBhvr>
                                        <p:cTn id="12" dur="500"/>
                                        <p:tgtEl>
                                          <p:spTgt spid="63"/>
                                        </p:tgtEl>
                                      </p:cBhvr>
                                    </p:animEffect>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strips(downLeft)">
                                      <p:cBhvr>
                                        <p:cTn id="16" dur="500"/>
                                        <p:tgtEl>
                                          <p:spTgt spid="55"/>
                                        </p:tgtEl>
                                      </p:cBhvr>
                                    </p:animEffect>
                                  </p:childTnLst>
                                </p:cTn>
                              </p:par>
                              <p:par>
                                <p:cTn id="17" presetID="18" presetClass="entr" presetSubtype="3" fill="hold" nodeType="withEffect">
                                  <p:stCondLst>
                                    <p:cond delay="250"/>
                                  </p:stCondLst>
                                  <p:childTnLst>
                                    <p:set>
                                      <p:cBhvr>
                                        <p:cTn id="18" dur="1" fill="hold">
                                          <p:stCondLst>
                                            <p:cond delay="0"/>
                                          </p:stCondLst>
                                        </p:cTn>
                                        <p:tgtEl>
                                          <p:spTgt spid="65"/>
                                        </p:tgtEl>
                                        <p:attrNameLst>
                                          <p:attrName>style.visibility</p:attrName>
                                        </p:attrNameLst>
                                      </p:cBhvr>
                                      <p:to>
                                        <p:strVal val="visible"/>
                                      </p:to>
                                    </p:set>
                                    <p:animEffect transition="in" filter="strips(upRight)">
                                      <p:cBhvr>
                                        <p:cTn id="19" dur="500"/>
                                        <p:tgtEl>
                                          <p:spTgt spid="65"/>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25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8" presetClass="entr" presetSubtype="12"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strips(downLeft)">
                                      <p:cBhvr>
                                        <p:cTn id="32" dur="500"/>
                                        <p:tgtEl>
                                          <p:spTgt spid="64"/>
                                        </p:tgtEl>
                                      </p:cBhvr>
                                    </p:animEffect>
                                  </p:childTnLst>
                                </p:cTn>
                              </p:par>
                              <p:par>
                                <p:cTn id="33" presetID="18" presetClass="entr" presetSubtype="3" fill="hold" nodeType="withEffect">
                                  <p:stCondLst>
                                    <p:cond delay="250"/>
                                  </p:stCondLst>
                                  <p:childTnLst>
                                    <p:set>
                                      <p:cBhvr>
                                        <p:cTn id="34" dur="1" fill="hold">
                                          <p:stCondLst>
                                            <p:cond delay="0"/>
                                          </p:stCondLst>
                                        </p:cTn>
                                        <p:tgtEl>
                                          <p:spTgt spid="69"/>
                                        </p:tgtEl>
                                        <p:attrNameLst>
                                          <p:attrName>style.visibility</p:attrName>
                                        </p:attrNameLst>
                                      </p:cBhvr>
                                      <p:to>
                                        <p:strVal val="visible"/>
                                      </p:to>
                                    </p:set>
                                    <p:animEffect transition="in" filter="strips(upRight)">
                                      <p:cBhvr>
                                        <p:cTn id="35" dur="500"/>
                                        <p:tgtEl>
                                          <p:spTgt spid="69"/>
                                        </p:tgtEl>
                                      </p:cBhvr>
                                    </p:animEffect>
                                  </p:childTnLst>
                                </p:cTn>
                              </p:par>
                            </p:childTnLst>
                          </p:cTn>
                        </p:par>
                        <p:par>
                          <p:cTn id="36" fill="hold">
                            <p:stCondLst>
                              <p:cond delay="2500"/>
                            </p:stCondLst>
                            <p:childTnLst>
                              <p:par>
                                <p:cTn id="37" presetID="2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25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childTnLst>
                                </p:cTn>
                              </p:par>
                            </p:childTnLst>
                          </p:cTn>
                        </p:par>
                        <p:par>
                          <p:cTn id="45" fill="hold">
                            <p:stCondLst>
                              <p:cond delay="3000"/>
                            </p:stCondLst>
                            <p:childTnLst>
                              <p:par>
                                <p:cTn id="46" presetID="18" presetClass="entr" presetSubtype="12"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strips(downLeft)">
                                      <p:cBhvr>
                                        <p:cTn id="48" dur="500"/>
                                        <p:tgtEl>
                                          <p:spTgt spid="77"/>
                                        </p:tgtEl>
                                      </p:cBhvr>
                                    </p:animEffect>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500" fill="hold"/>
                                        <p:tgtEl>
                                          <p:spTgt spid="78"/>
                                        </p:tgtEl>
                                        <p:attrNameLst>
                                          <p:attrName>ppt_w</p:attrName>
                                        </p:attrNameLst>
                                      </p:cBhvr>
                                      <p:tavLst>
                                        <p:tav tm="0">
                                          <p:val>
                                            <p:fltVal val="0"/>
                                          </p:val>
                                        </p:tav>
                                        <p:tav tm="100000">
                                          <p:val>
                                            <p:strVal val="#ppt_w"/>
                                          </p:val>
                                        </p:tav>
                                      </p:tavLst>
                                    </p:anim>
                                    <p:anim calcmode="lin" valueType="num">
                                      <p:cBhvr>
                                        <p:cTn id="53" dur="500" fill="hold"/>
                                        <p:tgtEl>
                                          <p:spTgt spid="78"/>
                                        </p:tgtEl>
                                        <p:attrNameLst>
                                          <p:attrName>ppt_h</p:attrName>
                                        </p:attrNameLst>
                                      </p:cBhvr>
                                      <p:tavLst>
                                        <p:tav tm="0">
                                          <p:val>
                                            <p:fltVal val="0"/>
                                          </p:val>
                                        </p:tav>
                                        <p:tav tm="100000">
                                          <p:val>
                                            <p:strVal val="#ppt_h"/>
                                          </p:val>
                                        </p:tav>
                                      </p:tavLst>
                                    </p:anim>
                                  </p:childTnLst>
                                </p:cTn>
                              </p:par>
                            </p:childTnLst>
                          </p:cTn>
                        </p:par>
                        <p:par>
                          <p:cTn id="54" fill="hold">
                            <p:stCondLst>
                              <p:cond delay="4000"/>
                            </p:stCondLst>
                            <p:childTnLst>
                              <p:par>
                                <p:cTn id="55" presetID="12" presetClass="entr" presetSubtype="2" fill="hold" grpId="0" nodeType="afterEffect">
                                  <p:stCondLst>
                                    <p:cond delay="0"/>
                                  </p:stCondLst>
                                  <p:childTnLst>
                                    <p:set>
                                      <p:cBhvr>
                                        <p:cTn id="56" dur="1" fill="hold">
                                          <p:stCondLst>
                                            <p:cond delay="0"/>
                                          </p:stCondLst>
                                        </p:cTn>
                                        <p:tgtEl>
                                          <p:spTgt spid="104"/>
                                        </p:tgtEl>
                                        <p:attrNameLst>
                                          <p:attrName>style.visibility</p:attrName>
                                        </p:attrNameLst>
                                      </p:cBhvr>
                                      <p:to>
                                        <p:strVal val="visible"/>
                                      </p:to>
                                    </p:set>
                                    <p:anim calcmode="lin" valueType="num">
                                      <p:cBhvr additive="base">
                                        <p:cTn id="57" dur="500"/>
                                        <p:tgtEl>
                                          <p:spTgt spid="104"/>
                                        </p:tgtEl>
                                        <p:attrNameLst>
                                          <p:attrName>ppt_x</p:attrName>
                                        </p:attrNameLst>
                                      </p:cBhvr>
                                      <p:tavLst>
                                        <p:tav tm="0">
                                          <p:val>
                                            <p:strVal val="#ppt_x+#ppt_w*1.125000"/>
                                          </p:val>
                                        </p:tav>
                                        <p:tav tm="100000">
                                          <p:val>
                                            <p:strVal val="#ppt_x"/>
                                          </p:val>
                                        </p:tav>
                                      </p:tavLst>
                                    </p:anim>
                                    <p:animEffect transition="in" filter="wipe(left)">
                                      <p:cBhvr>
                                        <p:cTn id="58" dur="500"/>
                                        <p:tgtEl>
                                          <p:spTgt spid="104"/>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wipe(left)">
                                      <p:cBhvr>
                                        <p:cTn id="62" dur="500"/>
                                        <p:tgtEl>
                                          <p:spTgt spid="105"/>
                                        </p:tgtEl>
                                      </p:cBhvr>
                                    </p:animEffect>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strips(upRight)">
                                      <p:cBhvr>
                                        <p:cTn id="66" dur="500"/>
                                        <p:tgtEl>
                                          <p:spTgt spid="73"/>
                                        </p:tgtEl>
                                      </p:cBhvr>
                                    </p:animEffect>
                                  </p:childTnLst>
                                </p:cTn>
                              </p:par>
                            </p:childTnLst>
                          </p:cTn>
                        </p:par>
                        <p:par>
                          <p:cTn id="67" fill="hold">
                            <p:stCondLst>
                              <p:cond delay="5500"/>
                            </p:stCondLst>
                            <p:childTnLst>
                              <p:par>
                                <p:cTn id="68" presetID="23" presetClass="entr" presetSubtype="16" fill="hold" nodeType="afterEffect">
                                  <p:stCondLst>
                                    <p:cond delay="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childTnLst>
                                </p:cTn>
                              </p:par>
                            </p:childTnLst>
                          </p:cTn>
                        </p:par>
                        <p:par>
                          <p:cTn id="72" fill="hold">
                            <p:stCondLst>
                              <p:cond delay="6000"/>
                            </p:stCondLst>
                            <p:childTnLst>
                              <p:par>
                                <p:cTn id="73" presetID="12" presetClass="entr" presetSubtype="1" fill="hold" grpId="0" nodeType="after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additive="base">
                                        <p:cTn id="75" dur="500"/>
                                        <p:tgtEl>
                                          <p:spTgt spid="106"/>
                                        </p:tgtEl>
                                        <p:attrNameLst>
                                          <p:attrName>ppt_y</p:attrName>
                                        </p:attrNameLst>
                                      </p:cBhvr>
                                      <p:tavLst>
                                        <p:tav tm="0">
                                          <p:val>
                                            <p:strVal val="#ppt_y-#ppt_h*1.125000"/>
                                          </p:val>
                                        </p:tav>
                                        <p:tav tm="100000">
                                          <p:val>
                                            <p:strVal val="#ppt_y"/>
                                          </p:val>
                                        </p:tav>
                                      </p:tavLst>
                                    </p:anim>
                                    <p:animEffect transition="in" filter="wipe(down)">
                                      <p:cBhvr>
                                        <p:cTn id="76" dur="500"/>
                                        <p:tgtEl>
                                          <p:spTgt spid="106"/>
                                        </p:tgtEl>
                                      </p:cBhvr>
                                    </p:animEffect>
                                  </p:childTnLst>
                                </p:cTn>
                              </p:par>
                            </p:childTnLst>
                          </p:cTn>
                        </p:par>
                        <p:par>
                          <p:cTn id="77" fill="hold">
                            <p:stCondLst>
                              <p:cond delay="6500"/>
                            </p:stCondLst>
                            <p:childTnLst>
                              <p:par>
                                <p:cTn id="78" presetID="22" presetClass="entr" presetSubtype="1" fill="hold" grpId="0" nodeType="afterEffect">
                                  <p:stCondLst>
                                    <p:cond delay="0"/>
                                  </p:stCondLst>
                                  <p:childTnLst>
                                    <p:set>
                                      <p:cBhvr>
                                        <p:cTn id="79" dur="1" fill="hold">
                                          <p:stCondLst>
                                            <p:cond delay="0"/>
                                          </p:stCondLst>
                                        </p:cTn>
                                        <p:tgtEl>
                                          <p:spTgt spid="107"/>
                                        </p:tgtEl>
                                        <p:attrNameLst>
                                          <p:attrName>style.visibility</p:attrName>
                                        </p:attrNameLst>
                                      </p:cBhvr>
                                      <p:to>
                                        <p:strVal val="visible"/>
                                      </p:to>
                                    </p:set>
                                    <p:animEffect transition="in" filter="wipe(up)">
                                      <p:cBhvr>
                                        <p:cTn id="80" dur="500"/>
                                        <p:tgtEl>
                                          <p:spTgt spid="107"/>
                                        </p:tgtEl>
                                      </p:cBhvr>
                                    </p:animEffect>
                                  </p:childTnLst>
                                </p:cTn>
                              </p:par>
                            </p:childTnLst>
                          </p:cTn>
                        </p:par>
                        <p:par>
                          <p:cTn id="81" fill="hold">
                            <p:stCondLst>
                              <p:cond delay="7000"/>
                            </p:stCondLst>
                            <p:childTnLst>
                              <p:par>
                                <p:cTn id="82" presetID="18" presetClass="entr" presetSubtype="12" fill="hold" nodeType="after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strips(downLeft)">
                                      <p:cBhvr>
                                        <p:cTn id="84" dur="500"/>
                                        <p:tgtEl>
                                          <p:spTgt spid="81"/>
                                        </p:tgtEl>
                                      </p:cBhvr>
                                    </p:animEffect>
                                  </p:childTnLst>
                                </p:cTn>
                              </p:par>
                            </p:childTnLst>
                          </p:cTn>
                        </p:par>
                        <p:par>
                          <p:cTn id="85" fill="hold">
                            <p:stCondLst>
                              <p:cond delay="7500"/>
                            </p:stCondLst>
                            <p:childTnLst>
                              <p:par>
                                <p:cTn id="86" presetID="23" presetClass="entr" presetSubtype="16" fill="hold" nodeType="afterEffect">
                                  <p:stCondLst>
                                    <p:cond delay="0"/>
                                  </p:stCondLst>
                                  <p:childTnLst>
                                    <p:set>
                                      <p:cBhvr>
                                        <p:cTn id="87" dur="1" fill="hold">
                                          <p:stCondLst>
                                            <p:cond delay="0"/>
                                          </p:stCondLst>
                                        </p:cTn>
                                        <p:tgtEl>
                                          <p:spTgt spid="82"/>
                                        </p:tgtEl>
                                        <p:attrNameLst>
                                          <p:attrName>style.visibility</p:attrName>
                                        </p:attrNameLst>
                                      </p:cBhvr>
                                      <p:to>
                                        <p:strVal val="visible"/>
                                      </p:to>
                                    </p:set>
                                    <p:anim calcmode="lin" valueType="num">
                                      <p:cBhvr>
                                        <p:cTn id="88" dur="500" fill="hold"/>
                                        <p:tgtEl>
                                          <p:spTgt spid="82"/>
                                        </p:tgtEl>
                                        <p:attrNameLst>
                                          <p:attrName>ppt_w</p:attrName>
                                        </p:attrNameLst>
                                      </p:cBhvr>
                                      <p:tavLst>
                                        <p:tav tm="0">
                                          <p:val>
                                            <p:fltVal val="0"/>
                                          </p:val>
                                        </p:tav>
                                        <p:tav tm="100000">
                                          <p:val>
                                            <p:strVal val="#ppt_w"/>
                                          </p:val>
                                        </p:tav>
                                      </p:tavLst>
                                    </p:anim>
                                    <p:anim calcmode="lin" valueType="num">
                                      <p:cBhvr>
                                        <p:cTn id="89" dur="500" fill="hold"/>
                                        <p:tgtEl>
                                          <p:spTgt spid="82"/>
                                        </p:tgtEl>
                                        <p:attrNameLst>
                                          <p:attrName>ppt_h</p:attrName>
                                        </p:attrNameLst>
                                      </p:cBhvr>
                                      <p:tavLst>
                                        <p:tav tm="0">
                                          <p:val>
                                            <p:fltVal val="0"/>
                                          </p:val>
                                        </p:tav>
                                        <p:tav tm="100000">
                                          <p:val>
                                            <p:strVal val="#ppt_h"/>
                                          </p:val>
                                        </p:tav>
                                      </p:tavLst>
                                    </p:anim>
                                  </p:childTnLst>
                                </p:cTn>
                              </p:par>
                            </p:childTnLst>
                          </p:cTn>
                        </p:par>
                        <p:par>
                          <p:cTn id="90" fill="hold">
                            <p:stCondLst>
                              <p:cond delay="8000"/>
                            </p:stCondLst>
                            <p:childTnLst>
                              <p:par>
                                <p:cTn id="91" presetID="12" presetClass="entr" presetSubtype="8" fill="hold" grpId="0" nodeType="afterEffect">
                                  <p:stCondLst>
                                    <p:cond delay="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p:tgtEl>
                                          <p:spTgt spid="108"/>
                                        </p:tgtEl>
                                        <p:attrNameLst>
                                          <p:attrName>ppt_x</p:attrName>
                                        </p:attrNameLst>
                                      </p:cBhvr>
                                      <p:tavLst>
                                        <p:tav tm="0">
                                          <p:val>
                                            <p:strVal val="#ppt_x-#ppt_w*1.125000"/>
                                          </p:val>
                                        </p:tav>
                                        <p:tav tm="100000">
                                          <p:val>
                                            <p:strVal val="#ppt_x"/>
                                          </p:val>
                                        </p:tav>
                                      </p:tavLst>
                                    </p:anim>
                                    <p:animEffect transition="in" filter="wipe(right)">
                                      <p:cBhvr>
                                        <p:cTn id="94" dur="500"/>
                                        <p:tgtEl>
                                          <p:spTgt spid="108"/>
                                        </p:tgtEl>
                                      </p:cBhvr>
                                    </p:animEffect>
                                  </p:childTnLst>
                                </p:cTn>
                              </p:par>
                            </p:childTnLst>
                          </p:cTn>
                        </p:par>
                        <p:par>
                          <p:cTn id="95" fill="hold">
                            <p:stCondLst>
                              <p:cond delay="8500"/>
                            </p:stCondLst>
                            <p:childTnLst>
                              <p:par>
                                <p:cTn id="96" presetID="22" presetClass="entr" presetSubtype="2"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9000"/>
                            </p:stCondLst>
                            <p:childTnLst>
                              <p:par>
                                <p:cTn id="100" presetID="22" presetClass="entr" presetSubtype="8"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left)">
                                      <p:cBhvr>
                                        <p:cTn id="10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63" grpId="0" animBg="1"/>
      <p:bldP spid="104" grpId="0"/>
      <p:bldP spid="105" grpId="0"/>
      <p:bldP spid="106" grpId="0"/>
      <p:bldP spid="107" grpId="0"/>
      <p:bldP spid="108" grpId="0"/>
      <p:bldP spid="10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3"/>
          <p:cNvGrpSpPr/>
          <p:nvPr/>
        </p:nvGrpSpPr>
        <p:grpSpPr>
          <a:xfrm>
            <a:off x="4999449" y="1709489"/>
            <a:ext cx="2601251" cy="548479"/>
            <a:chOff x="1792812" y="1276468"/>
            <a:chExt cx="2779190" cy="518462"/>
          </a:xfrm>
          <a:solidFill>
            <a:schemeClr val="tx2"/>
          </a:solidFill>
        </p:grpSpPr>
        <p:sp>
          <p:nvSpPr>
            <p:cNvPr id="33" name="Pentagon 65"/>
            <p:cNvSpPr/>
            <p:nvPr/>
          </p:nvSpPr>
          <p:spPr>
            <a:xfrm>
              <a:off x="1792812" y="1276468"/>
              <a:ext cx="2779190"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4" name="TextBox 66"/>
            <p:cNvSpPr txBox="1"/>
            <p:nvPr/>
          </p:nvSpPr>
          <p:spPr>
            <a:xfrm>
              <a:off x="3664421" y="1399901"/>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80%</a:t>
              </a:r>
              <a:endParaRPr lang="en-US" sz="1865" dirty="0">
                <a:solidFill>
                  <a:schemeClr val="bg1"/>
                </a:solidFill>
              </a:endParaRPr>
            </a:p>
          </p:txBody>
        </p:sp>
      </p:grpSp>
      <p:grpSp>
        <p:nvGrpSpPr>
          <p:cNvPr id="35" name="Group 67"/>
          <p:cNvGrpSpPr/>
          <p:nvPr/>
        </p:nvGrpSpPr>
        <p:grpSpPr>
          <a:xfrm>
            <a:off x="4999545" y="2320486"/>
            <a:ext cx="2115886" cy="548479"/>
            <a:chOff x="1792915" y="2110893"/>
            <a:chExt cx="2260621" cy="518462"/>
          </a:xfrm>
          <a:solidFill>
            <a:schemeClr val="bg2"/>
          </a:solidFill>
        </p:grpSpPr>
        <p:sp>
          <p:nvSpPr>
            <p:cNvPr id="36" name="Pentagon 68"/>
            <p:cNvSpPr/>
            <p:nvPr/>
          </p:nvSpPr>
          <p:spPr>
            <a:xfrm>
              <a:off x="1792915" y="2110893"/>
              <a:ext cx="2260621"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43" name="TextBox 86"/>
            <p:cNvSpPr txBox="1"/>
            <p:nvPr/>
          </p:nvSpPr>
          <p:spPr>
            <a:xfrm>
              <a:off x="3157009" y="2237390"/>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70%</a:t>
              </a:r>
              <a:endParaRPr lang="en-US" sz="1865" dirty="0">
                <a:solidFill>
                  <a:schemeClr val="bg1"/>
                </a:solidFill>
              </a:endParaRPr>
            </a:p>
          </p:txBody>
        </p:sp>
      </p:grpSp>
      <p:grpSp>
        <p:nvGrpSpPr>
          <p:cNvPr id="44" name="Group 87"/>
          <p:cNvGrpSpPr/>
          <p:nvPr/>
        </p:nvGrpSpPr>
        <p:grpSpPr>
          <a:xfrm>
            <a:off x="5001151" y="2931483"/>
            <a:ext cx="1629012" cy="54847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1" name="TextBox 89"/>
            <p:cNvSpPr txBox="1"/>
            <p:nvPr/>
          </p:nvSpPr>
          <p:spPr>
            <a:xfrm>
              <a:off x="2784347" y="3104696"/>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60%</a:t>
              </a:r>
              <a:endParaRPr lang="en-US" sz="1865" dirty="0">
                <a:solidFill>
                  <a:schemeClr val="bg1"/>
                </a:solidFill>
              </a:endParaRPr>
            </a:p>
          </p:txBody>
        </p:sp>
      </p:grpSp>
      <p:grpSp>
        <p:nvGrpSpPr>
          <p:cNvPr id="52" name="Group 90"/>
          <p:cNvGrpSpPr/>
          <p:nvPr/>
        </p:nvGrpSpPr>
        <p:grpSpPr>
          <a:xfrm>
            <a:off x="5001151" y="3542478"/>
            <a:ext cx="1035906" cy="54847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4" name="TextBox 92"/>
            <p:cNvSpPr txBox="1"/>
            <p:nvPr/>
          </p:nvSpPr>
          <p:spPr>
            <a:xfrm>
              <a:off x="2177691" y="3964305"/>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40%</a:t>
              </a:r>
              <a:endParaRPr lang="en-US" sz="1865" dirty="0">
                <a:solidFill>
                  <a:schemeClr val="bg1"/>
                </a:solidFill>
              </a:endParaRPr>
            </a:p>
          </p:txBody>
        </p:sp>
      </p:grpSp>
      <p:grpSp>
        <p:nvGrpSpPr>
          <p:cNvPr id="55" name="Group 4"/>
          <p:cNvGrpSpPr>
            <a:grpSpLocks noChangeAspect="1"/>
          </p:cNvGrpSpPr>
          <p:nvPr/>
        </p:nvGrpSpPr>
        <p:grpSpPr bwMode="auto">
          <a:xfrm>
            <a:off x="723864" y="1649943"/>
            <a:ext cx="5084045" cy="3160294"/>
            <a:chOff x="376" y="1148"/>
            <a:chExt cx="2053" cy="1276"/>
          </a:xfrm>
        </p:grpSpPr>
        <p:sp>
          <p:nvSpPr>
            <p:cNvPr id="56"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endParaRPr lang="en-US" sz="3555"/>
            </a:p>
          </p:txBody>
        </p:sp>
        <p:sp>
          <p:nvSpPr>
            <p:cNvPr id="57"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p>
          </p:txBody>
        </p:sp>
        <p:sp>
          <p:nvSpPr>
            <p:cNvPr id="58"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3555"/>
            </a:p>
          </p:txBody>
        </p:sp>
        <p:sp>
          <p:nvSpPr>
            <p:cNvPr id="59"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60"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sp>
          <p:nvSpPr>
            <p:cNvPr id="61"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2"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3"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endParaRPr lang="en-US" sz="3555"/>
            </a:p>
          </p:txBody>
        </p:sp>
        <p:sp>
          <p:nvSpPr>
            <p:cNvPr id="64"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grpSp>
      <p:cxnSp>
        <p:nvCxnSpPr>
          <p:cNvPr id="71" name="Straight Connector 101"/>
          <p:cNvCxnSpPr/>
          <p:nvPr/>
        </p:nvCxnSpPr>
        <p:spPr>
          <a:xfrm>
            <a:off x="1043633" y="5199015"/>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5" name="Group 281"/>
          <p:cNvGrpSpPr/>
          <p:nvPr/>
        </p:nvGrpSpPr>
        <p:grpSpPr>
          <a:xfrm>
            <a:off x="1721599" y="2058550"/>
            <a:ext cx="3075206" cy="1530449"/>
            <a:chOff x="538789" y="1131575"/>
            <a:chExt cx="5819028" cy="2895601"/>
          </a:xfrm>
          <a:solidFill>
            <a:schemeClr val="bg1">
              <a:lumMod val="65000"/>
            </a:schemeClr>
          </a:solidFill>
        </p:grpSpPr>
        <p:grpSp>
          <p:nvGrpSpPr>
            <p:cNvPr id="76" name="Group 106"/>
            <p:cNvGrpSpPr/>
            <p:nvPr/>
          </p:nvGrpSpPr>
          <p:grpSpPr>
            <a:xfrm>
              <a:off x="2984512" y="2355983"/>
              <a:ext cx="1110006" cy="1241414"/>
              <a:chOff x="4097338" y="2217738"/>
              <a:chExt cx="1139825" cy="1274763"/>
            </a:xfrm>
            <a:grpFill/>
          </p:grpSpPr>
          <p:sp>
            <p:nvSpPr>
              <p:cNvPr id="26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77" name="Group 109"/>
            <p:cNvGrpSpPr/>
            <p:nvPr/>
          </p:nvGrpSpPr>
          <p:grpSpPr>
            <a:xfrm>
              <a:off x="1945621" y="2801222"/>
              <a:ext cx="759071" cy="1225954"/>
              <a:chOff x="3030538" y="2674938"/>
              <a:chExt cx="779463" cy="1258888"/>
            </a:xfrm>
            <a:grpFill/>
          </p:grpSpPr>
          <p:sp>
            <p:nvSpPr>
              <p:cNvPr id="26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78"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79"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80" name="Group 114"/>
            <p:cNvGrpSpPr/>
            <p:nvPr/>
          </p:nvGrpSpPr>
          <p:grpSpPr>
            <a:xfrm>
              <a:off x="538789" y="1131575"/>
              <a:ext cx="2523022" cy="1757767"/>
              <a:chOff x="1585913" y="960438"/>
              <a:chExt cx="2590800" cy="1804987"/>
            </a:xfrm>
            <a:grpFill/>
          </p:grpSpPr>
          <p:sp>
            <p:nvSpPr>
              <p:cNvPr id="20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21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2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26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98" name="Group 178"/>
            <p:cNvGrpSpPr/>
            <p:nvPr/>
          </p:nvGrpSpPr>
          <p:grpSpPr>
            <a:xfrm>
              <a:off x="3103551" y="1256798"/>
              <a:ext cx="669405" cy="1125467"/>
              <a:chOff x="4219575" y="1089025"/>
              <a:chExt cx="687388" cy="1155701"/>
            </a:xfrm>
            <a:grpFill/>
          </p:grpSpPr>
          <p:sp>
            <p:nvSpPr>
              <p:cNvPr id="18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89" name="Group 343"/>
              <p:cNvGrpSpPr/>
              <p:nvPr/>
            </p:nvGrpSpPr>
            <p:grpSpPr>
              <a:xfrm>
                <a:off x="4219575" y="1089025"/>
                <a:ext cx="687388" cy="1155701"/>
                <a:chOff x="4219575" y="1089025"/>
                <a:chExt cx="687388" cy="1155701"/>
              </a:xfrm>
              <a:grpFill/>
            </p:grpSpPr>
            <p:sp>
              <p:nvSpPr>
                <p:cNvPr id="19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9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99" name="Group 194"/>
            <p:cNvGrpSpPr/>
            <p:nvPr/>
          </p:nvGrpSpPr>
          <p:grpSpPr>
            <a:xfrm>
              <a:off x="5105582" y="3000651"/>
              <a:ext cx="941496" cy="822457"/>
              <a:chOff x="6275388" y="2879725"/>
              <a:chExt cx="966788" cy="844551"/>
            </a:xfrm>
            <a:grpFill/>
          </p:grpSpPr>
          <p:sp>
            <p:nvSpPr>
              <p:cNvPr id="17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71" name="Group 361"/>
              <p:cNvGrpSpPr/>
              <p:nvPr/>
            </p:nvGrpSpPr>
            <p:grpSpPr>
              <a:xfrm>
                <a:off x="6275388" y="2917825"/>
                <a:ext cx="966788" cy="806451"/>
                <a:chOff x="6275388" y="2917825"/>
                <a:chExt cx="966788" cy="806451"/>
              </a:xfrm>
              <a:grpFill/>
            </p:grpSpPr>
            <p:sp>
              <p:nvSpPr>
                <p:cNvPr id="17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7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8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100" name="Group 213"/>
            <p:cNvGrpSpPr/>
            <p:nvPr/>
          </p:nvGrpSpPr>
          <p:grpSpPr>
            <a:xfrm>
              <a:off x="3584348" y="1207327"/>
              <a:ext cx="2773469" cy="1960289"/>
              <a:chOff x="4713288" y="1038225"/>
              <a:chExt cx="2847975" cy="2012950"/>
            </a:xfrm>
            <a:grpFill/>
          </p:grpSpPr>
          <p:sp>
            <p:nvSpPr>
              <p:cNvPr id="10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2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rgbClr val="FA8170"/>
                  </a:solidFill>
                </a:endParaRPr>
              </a:p>
            </p:txBody>
          </p:sp>
          <p:sp>
            <p:nvSpPr>
              <p:cNvPr id="14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121920" tIns="60960" rIns="121920" bIns="60960" numCol="1" anchor="t" anchorCtr="0" compatLnSpc="1"/>
              <a:lstStyle/>
              <a:p>
                <a:endParaRPr lang="en-US" sz="3555"/>
              </a:p>
            </p:txBody>
          </p:sp>
        </p:grpSp>
      </p:grpSp>
      <p:sp>
        <p:nvSpPr>
          <p:cNvPr id="270" name="TextBox 107"/>
          <p:cNvSpPr txBox="1"/>
          <p:nvPr/>
        </p:nvSpPr>
        <p:spPr>
          <a:xfrm>
            <a:off x="868607" y="5385548"/>
            <a:ext cx="104547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endParaRPr lang="zh-CN" altLang="en-US" dirty="0">
              <a:sym typeface="微软雅黑" panose="020B0503020204020204" pitchFamily="34" charset="-122"/>
            </a:endParaRPr>
          </a:p>
        </p:txBody>
      </p:sp>
      <p:sp>
        <p:nvSpPr>
          <p:cNvPr id="271" name="矩形 270"/>
          <p:cNvSpPr>
            <a:spLocks noChangeArrowheads="1"/>
          </p:cNvSpPr>
          <p:nvPr/>
        </p:nvSpPr>
        <p:spPr bwMode="auto">
          <a:xfrm>
            <a:off x="8574503" y="1723114"/>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grpSp>
        <p:nvGrpSpPr>
          <p:cNvPr id="3" name="组合 2"/>
          <p:cNvGrpSpPr/>
          <p:nvPr/>
        </p:nvGrpSpPr>
        <p:grpSpPr>
          <a:xfrm>
            <a:off x="7299775" y="2276201"/>
            <a:ext cx="683911" cy="684000"/>
            <a:chOff x="7381295" y="2358084"/>
            <a:chExt cx="647999" cy="648000"/>
          </a:xfrm>
        </p:grpSpPr>
        <p:sp>
          <p:nvSpPr>
            <p:cNvPr id="66" name="Oval 58"/>
            <p:cNvSpPr>
              <a:spLocks noChangeAspect="1"/>
            </p:cNvSpPr>
            <p:nvPr/>
          </p:nvSpPr>
          <p:spPr>
            <a:xfrm>
              <a:off x="7381295" y="2358084"/>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5" name="组合 4"/>
          <p:cNvGrpSpPr/>
          <p:nvPr/>
        </p:nvGrpSpPr>
        <p:grpSpPr>
          <a:xfrm>
            <a:off x="6294430" y="3588998"/>
            <a:ext cx="683911" cy="684000"/>
            <a:chOff x="6361541" y="3481431"/>
            <a:chExt cx="647999" cy="648000"/>
          </a:xfrm>
        </p:grpSpPr>
        <p:sp>
          <p:nvSpPr>
            <p:cNvPr id="68" name="Oval 61"/>
            <p:cNvSpPr>
              <a:spLocks noChangeAspect="1"/>
            </p:cNvSpPr>
            <p:nvPr/>
          </p:nvSpPr>
          <p:spPr>
            <a:xfrm>
              <a:off x="6361541" y="3481431"/>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 name="组合 1"/>
          <p:cNvGrpSpPr/>
          <p:nvPr/>
        </p:nvGrpSpPr>
        <p:grpSpPr>
          <a:xfrm>
            <a:off x="7802448" y="1619802"/>
            <a:ext cx="683911" cy="684000"/>
            <a:chOff x="7869756" y="1796411"/>
            <a:chExt cx="647999" cy="648000"/>
          </a:xfrm>
        </p:grpSpPr>
        <p:sp>
          <p:nvSpPr>
            <p:cNvPr id="65" name="Oval 51"/>
            <p:cNvSpPr>
              <a:spLocks noChangeAspect="1"/>
            </p:cNvSpPr>
            <p:nvPr/>
          </p:nvSpPr>
          <p:spPr>
            <a:xfrm>
              <a:off x="7869756" y="1796411"/>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4" name="组合 3"/>
          <p:cNvGrpSpPr/>
          <p:nvPr/>
        </p:nvGrpSpPr>
        <p:grpSpPr>
          <a:xfrm>
            <a:off x="6797102" y="2932600"/>
            <a:ext cx="683911" cy="684000"/>
            <a:chOff x="6920225" y="2919757"/>
            <a:chExt cx="647999" cy="648000"/>
          </a:xfrm>
        </p:grpSpPr>
        <p:sp>
          <p:nvSpPr>
            <p:cNvPr id="67" name="Oval 60"/>
            <p:cNvSpPr>
              <a:spLocks noChangeAspect="1"/>
            </p:cNvSpPr>
            <p:nvPr/>
          </p:nvSpPr>
          <p:spPr>
            <a:xfrm>
              <a:off x="6920225" y="2919757"/>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285" name="矩形 284"/>
          <p:cNvSpPr>
            <a:spLocks noChangeArrowheads="1"/>
          </p:cNvSpPr>
          <p:nvPr/>
        </p:nvSpPr>
        <p:spPr bwMode="auto">
          <a:xfrm>
            <a:off x="8070792" y="2379877"/>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286" name="矩形 285"/>
          <p:cNvSpPr>
            <a:spLocks noChangeArrowheads="1"/>
          </p:cNvSpPr>
          <p:nvPr/>
        </p:nvSpPr>
        <p:spPr bwMode="auto">
          <a:xfrm>
            <a:off x="7567079" y="3036640"/>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287" name="矩形 286"/>
          <p:cNvSpPr>
            <a:spLocks noChangeArrowheads="1"/>
          </p:cNvSpPr>
          <p:nvPr/>
        </p:nvSpPr>
        <p:spPr bwMode="auto">
          <a:xfrm>
            <a:off x="7063367" y="3693404"/>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6" name="标题 5"/>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lide(fromLeft)">
                                          <p:cBhvr>
                                            <p:cTn id="17" dur="500"/>
                                            <p:tgtEl>
                                              <p:spTgt spid="32"/>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lide(fromLeft)">
                                          <p:cBhvr>
                                            <p:cTn id="21" dur="500"/>
                                            <p:tgtEl>
                                              <p:spTgt spid="35"/>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Left)">
                                          <p:cBhvr>
                                            <p:cTn id="25" dur="500"/>
                                            <p:tgtEl>
                                              <p:spTgt spid="44"/>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slide(fromLeft)">
                                          <p:cBhvr>
                                            <p:cTn id="29" dur="500"/>
                                            <p:tgtEl>
                                              <p:spTgt spid="52"/>
                                            </p:tgtEl>
                                          </p:cBhvr>
                                        </p:animEffect>
                                      </p:childTnLst>
                                    </p:cTn>
                                  </p:par>
                                </p:childTnLst>
                              </p:cTn>
                            </p:par>
                            <p:par>
                              <p:cTn id="30" fill="hold">
                                <p:stCondLst>
                                  <p:cond delay="3000"/>
                                </p:stCondLst>
                                <p:childTnLst>
                                  <p:par>
                                    <p:cTn id="31" presetID="55"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400" fill="hold"/>
                                            <p:tgtEl>
                                              <p:spTgt spid="2"/>
                                            </p:tgtEl>
                                            <p:attrNameLst>
                                              <p:attrName>ppt_w</p:attrName>
                                            </p:attrNameLst>
                                          </p:cBhvr>
                                          <p:tavLst>
                                            <p:tav tm="0">
                                              <p:val>
                                                <p:strVal val="#ppt_w*0.70"/>
                                              </p:val>
                                            </p:tav>
                                            <p:tav tm="100000">
                                              <p:val>
                                                <p:strVal val="#ppt_w"/>
                                              </p:val>
                                            </p:tav>
                                          </p:tavLst>
                                        </p:anim>
                                        <p:anim calcmode="lin" valueType="num">
                                          <p:cBhvr>
                                            <p:cTn id="34" dur="400" fill="hold"/>
                                            <p:tgtEl>
                                              <p:spTgt spid="2"/>
                                            </p:tgtEl>
                                            <p:attrNameLst>
                                              <p:attrName>ppt_h</p:attrName>
                                            </p:attrNameLst>
                                          </p:cBhvr>
                                          <p:tavLst>
                                            <p:tav tm="0">
                                              <p:val>
                                                <p:strVal val="#ppt_h"/>
                                              </p:val>
                                            </p:tav>
                                            <p:tav tm="100000">
                                              <p:val>
                                                <p:strVal val="#ppt_h"/>
                                              </p:val>
                                            </p:tav>
                                          </p:tavLst>
                                        </p:anim>
                                        <p:animEffect transition="in" filter="fade">
                                          <p:cBhvr>
                                            <p:cTn id="35" dur="400"/>
                                            <p:tgtEl>
                                              <p:spTgt spid="2"/>
                                            </p:tgtEl>
                                          </p:cBhvr>
                                        </p:animEffect>
                                      </p:childTnLst>
                                    </p:cTn>
                                  </p:par>
                                  <p:par>
                                    <p:cTn id="36" presetID="2" presetClass="entr" presetSubtype="2" fill="hold" grpId="0" nodeType="withEffect" p14:presetBounceEnd="34000">
                                      <p:stCondLst>
                                        <p:cond delay="250"/>
                                      </p:stCondLst>
                                      <p:childTnLst>
                                        <p:set>
                                          <p:cBhvr>
                                            <p:cTn id="37" dur="1" fill="hold">
                                              <p:stCondLst>
                                                <p:cond delay="0"/>
                                              </p:stCondLst>
                                            </p:cTn>
                                            <p:tgtEl>
                                              <p:spTgt spid="271"/>
                                            </p:tgtEl>
                                            <p:attrNameLst>
                                              <p:attrName>style.visibility</p:attrName>
                                            </p:attrNameLst>
                                          </p:cBhvr>
                                          <p:to>
                                            <p:strVal val="visible"/>
                                          </p:to>
                                        </p:set>
                                        <p:anim calcmode="lin" valueType="num" p14:bounceEnd="34000">
                                          <p:cBhvr additive="base">
                                            <p:cTn id="38" dur="350" fill="hold"/>
                                            <p:tgtEl>
                                              <p:spTgt spid="271"/>
                                            </p:tgtEl>
                                            <p:attrNameLst>
                                              <p:attrName>ppt_x</p:attrName>
                                            </p:attrNameLst>
                                          </p:cBhvr>
                                          <p:tavLst>
                                            <p:tav tm="0">
                                              <p:val>
                                                <p:strVal val="1+#ppt_w/2"/>
                                              </p:val>
                                            </p:tav>
                                            <p:tav tm="100000">
                                              <p:val>
                                                <p:strVal val="#ppt_x"/>
                                              </p:val>
                                            </p:tav>
                                          </p:tavLst>
                                        </p:anim>
                                        <p:anim calcmode="lin" valueType="num" p14:bounceEnd="34000">
                                          <p:cBhvr additive="base">
                                            <p:cTn id="39" dur="350" fill="hold"/>
                                            <p:tgtEl>
                                              <p:spTgt spid="271"/>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5"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strVal val="#ppt_w*0.70"/>
                                              </p:val>
                                            </p:tav>
                                            <p:tav tm="100000">
                                              <p:val>
                                                <p:strVal val="#ppt_w"/>
                                              </p:val>
                                            </p:tav>
                                          </p:tavLst>
                                        </p:anim>
                                        <p:anim calcmode="lin" valueType="num">
                                          <p:cBhvr>
                                            <p:cTn id="44" dur="400" fill="hold"/>
                                            <p:tgtEl>
                                              <p:spTgt spid="3"/>
                                            </p:tgtEl>
                                            <p:attrNameLst>
                                              <p:attrName>ppt_h</p:attrName>
                                            </p:attrNameLst>
                                          </p:cBhvr>
                                          <p:tavLst>
                                            <p:tav tm="0">
                                              <p:val>
                                                <p:strVal val="#ppt_h"/>
                                              </p:val>
                                            </p:tav>
                                            <p:tav tm="100000">
                                              <p:val>
                                                <p:strVal val="#ppt_h"/>
                                              </p:val>
                                            </p:tav>
                                          </p:tavLst>
                                        </p:anim>
                                        <p:animEffect transition="in" filter="fade">
                                          <p:cBhvr>
                                            <p:cTn id="45" dur="400"/>
                                            <p:tgtEl>
                                              <p:spTgt spid="3"/>
                                            </p:tgtEl>
                                          </p:cBhvr>
                                        </p:animEffect>
                                      </p:childTnLst>
                                    </p:cTn>
                                  </p:par>
                                  <p:par>
                                    <p:cTn id="46" presetID="2" presetClass="entr" presetSubtype="2" fill="hold" grpId="0" nodeType="withEffect" p14:presetBounceEnd="34000">
                                      <p:stCondLst>
                                        <p:cond delay="250"/>
                                      </p:stCondLst>
                                      <p:childTnLst>
                                        <p:set>
                                          <p:cBhvr>
                                            <p:cTn id="47" dur="1" fill="hold">
                                              <p:stCondLst>
                                                <p:cond delay="0"/>
                                              </p:stCondLst>
                                            </p:cTn>
                                            <p:tgtEl>
                                              <p:spTgt spid="285"/>
                                            </p:tgtEl>
                                            <p:attrNameLst>
                                              <p:attrName>style.visibility</p:attrName>
                                            </p:attrNameLst>
                                          </p:cBhvr>
                                          <p:to>
                                            <p:strVal val="visible"/>
                                          </p:to>
                                        </p:set>
                                        <p:anim calcmode="lin" valueType="num" p14:bounceEnd="34000">
                                          <p:cBhvr additive="base">
                                            <p:cTn id="48" dur="350" fill="hold"/>
                                            <p:tgtEl>
                                              <p:spTgt spid="285"/>
                                            </p:tgtEl>
                                            <p:attrNameLst>
                                              <p:attrName>ppt_x</p:attrName>
                                            </p:attrNameLst>
                                          </p:cBhvr>
                                          <p:tavLst>
                                            <p:tav tm="0">
                                              <p:val>
                                                <p:strVal val="1+#ppt_w/2"/>
                                              </p:val>
                                            </p:tav>
                                            <p:tav tm="100000">
                                              <p:val>
                                                <p:strVal val="#ppt_x"/>
                                              </p:val>
                                            </p:tav>
                                          </p:tavLst>
                                        </p:anim>
                                        <p:anim calcmode="lin" valueType="num" p14:bounceEnd="34000">
                                          <p:cBhvr additive="base">
                                            <p:cTn id="49" dur="350" fill="hold"/>
                                            <p:tgtEl>
                                              <p:spTgt spid="285"/>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5"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400" fill="hold"/>
                                            <p:tgtEl>
                                              <p:spTgt spid="4"/>
                                            </p:tgtEl>
                                            <p:attrNameLst>
                                              <p:attrName>ppt_w</p:attrName>
                                            </p:attrNameLst>
                                          </p:cBhvr>
                                          <p:tavLst>
                                            <p:tav tm="0">
                                              <p:val>
                                                <p:strVal val="#ppt_w*0.70"/>
                                              </p:val>
                                            </p:tav>
                                            <p:tav tm="100000">
                                              <p:val>
                                                <p:strVal val="#ppt_w"/>
                                              </p:val>
                                            </p:tav>
                                          </p:tavLst>
                                        </p:anim>
                                        <p:anim calcmode="lin" valueType="num">
                                          <p:cBhvr>
                                            <p:cTn id="54" dur="400" fill="hold"/>
                                            <p:tgtEl>
                                              <p:spTgt spid="4"/>
                                            </p:tgtEl>
                                            <p:attrNameLst>
                                              <p:attrName>ppt_h</p:attrName>
                                            </p:attrNameLst>
                                          </p:cBhvr>
                                          <p:tavLst>
                                            <p:tav tm="0">
                                              <p:val>
                                                <p:strVal val="#ppt_h"/>
                                              </p:val>
                                            </p:tav>
                                            <p:tav tm="100000">
                                              <p:val>
                                                <p:strVal val="#ppt_h"/>
                                              </p:val>
                                            </p:tav>
                                          </p:tavLst>
                                        </p:anim>
                                        <p:animEffect transition="in" filter="fade">
                                          <p:cBhvr>
                                            <p:cTn id="55" dur="400"/>
                                            <p:tgtEl>
                                              <p:spTgt spid="4"/>
                                            </p:tgtEl>
                                          </p:cBhvr>
                                        </p:animEffect>
                                      </p:childTnLst>
                                    </p:cTn>
                                  </p:par>
                                  <p:par>
                                    <p:cTn id="56" presetID="2" presetClass="entr" presetSubtype="2" fill="hold" grpId="0" nodeType="withEffect" p14:presetBounceEnd="34000">
                                      <p:stCondLst>
                                        <p:cond delay="250"/>
                                      </p:stCondLst>
                                      <p:childTnLst>
                                        <p:set>
                                          <p:cBhvr>
                                            <p:cTn id="57" dur="1" fill="hold">
                                              <p:stCondLst>
                                                <p:cond delay="0"/>
                                              </p:stCondLst>
                                            </p:cTn>
                                            <p:tgtEl>
                                              <p:spTgt spid="286"/>
                                            </p:tgtEl>
                                            <p:attrNameLst>
                                              <p:attrName>style.visibility</p:attrName>
                                            </p:attrNameLst>
                                          </p:cBhvr>
                                          <p:to>
                                            <p:strVal val="visible"/>
                                          </p:to>
                                        </p:set>
                                        <p:anim calcmode="lin" valueType="num" p14:bounceEnd="34000">
                                          <p:cBhvr additive="base">
                                            <p:cTn id="58" dur="350" fill="hold"/>
                                            <p:tgtEl>
                                              <p:spTgt spid="286"/>
                                            </p:tgtEl>
                                            <p:attrNameLst>
                                              <p:attrName>ppt_x</p:attrName>
                                            </p:attrNameLst>
                                          </p:cBhvr>
                                          <p:tavLst>
                                            <p:tav tm="0">
                                              <p:val>
                                                <p:strVal val="1+#ppt_w/2"/>
                                              </p:val>
                                            </p:tav>
                                            <p:tav tm="100000">
                                              <p:val>
                                                <p:strVal val="#ppt_x"/>
                                              </p:val>
                                            </p:tav>
                                          </p:tavLst>
                                        </p:anim>
                                        <p:anim calcmode="lin" valueType="num" p14:bounceEnd="34000">
                                          <p:cBhvr additive="base">
                                            <p:cTn id="59" dur="350" fill="hold"/>
                                            <p:tgtEl>
                                              <p:spTgt spid="286"/>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55" presetClass="entr" presetSubtype="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400" fill="hold"/>
                                            <p:tgtEl>
                                              <p:spTgt spid="5"/>
                                            </p:tgtEl>
                                            <p:attrNameLst>
                                              <p:attrName>ppt_w</p:attrName>
                                            </p:attrNameLst>
                                          </p:cBhvr>
                                          <p:tavLst>
                                            <p:tav tm="0">
                                              <p:val>
                                                <p:strVal val="#ppt_w*0.70"/>
                                              </p:val>
                                            </p:tav>
                                            <p:tav tm="100000">
                                              <p:val>
                                                <p:strVal val="#ppt_w"/>
                                              </p:val>
                                            </p:tav>
                                          </p:tavLst>
                                        </p:anim>
                                        <p:anim calcmode="lin" valueType="num">
                                          <p:cBhvr>
                                            <p:cTn id="64" dur="400" fill="hold"/>
                                            <p:tgtEl>
                                              <p:spTgt spid="5"/>
                                            </p:tgtEl>
                                            <p:attrNameLst>
                                              <p:attrName>ppt_h</p:attrName>
                                            </p:attrNameLst>
                                          </p:cBhvr>
                                          <p:tavLst>
                                            <p:tav tm="0">
                                              <p:val>
                                                <p:strVal val="#ppt_h"/>
                                              </p:val>
                                            </p:tav>
                                            <p:tav tm="100000">
                                              <p:val>
                                                <p:strVal val="#ppt_h"/>
                                              </p:val>
                                            </p:tav>
                                          </p:tavLst>
                                        </p:anim>
                                        <p:animEffect transition="in" filter="fade">
                                          <p:cBhvr>
                                            <p:cTn id="65" dur="400"/>
                                            <p:tgtEl>
                                              <p:spTgt spid="5"/>
                                            </p:tgtEl>
                                          </p:cBhvr>
                                        </p:animEffect>
                                      </p:childTnLst>
                                    </p:cTn>
                                  </p:par>
                                  <p:par>
                                    <p:cTn id="66" presetID="2" presetClass="entr" presetSubtype="2" fill="hold" grpId="0" nodeType="withEffect" p14:presetBounceEnd="34000">
                                      <p:stCondLst>
                                        <p:cond delay="250"/>
                                      </p:stCondLst>
                                      <p:childTnLst>
                                        <p:set>
                                          <p:cBhvr>
                                            <p:cTn id="67" dur="1" fill="hold">
                                              <p:stCondLst>
                                                <p:cond delay="0"/>
                                              </p:stCondLst>
                                            </p:cTn>
                                            <p:tgtEl>
                                              <p:spTgt spid="287"/>
                                            </p:tgtEl>
                                            <p:attrNameLst>
                                              <p:attrName>style.visibility</p:attrName>
                                            </p:attrNameLst>
                                          </p:cBhvr>
                                          <p:to>
                                            <p:strVal val="visible"/>
                                          </p:to>
                                        </p:set>
                                        <p:anim calcmode="lin" valueType="num" p14:bounceEnd="34000">
                                          <p:cBhvr additive="base">
                                            <p:cTn id="68" dur="350" fill="hold"/>
                                            <p:tgtEl>
                                              <p:spTgt spid="287"/>
                                            </p:tgtEl>
                                            <p:attrNameLst>
                                              <p:attrName>ppt_x</p:attrName>
                                            </p:attrNameLst>
                                          </p:cBhvr>
                                          <p:tavLst>
                                            <p:tav tm="0">
                                              <p:val>
                                                <p:strVal val="1+#ppt_w/2"/>
                                              </p:val>
                                            </p:tav>
                                            <p:tav tm="100000">
                                              <p:val>
                                                <p:strVal val="#ppt_x"/>
                                              </p:val>
                                            </p:tav>
                                          </p:tavLst>
                                        </p:anim>
                                        <p:anim calcmode="lin" valueType="num" p14:bounceEnd="34000">
                                          <p:cBhvr additive="base">
                                            <p:cTn id="69" dur="350" fill="hold"/>
                                            <p:tgtEl>
                                              <p:spTgt spid="28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18" presetClass="entr" presetSubtype="3"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strips(upRight)">
                                          <p:cBhvr>
                                            <p:cTn id="73" dur="500"/>
                                            <p:tgtEl>
                                              <p:spTgt spid="71"/>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270"/>
                                            </p:tgtEl>
                                            <p:attrNameLst>
                                              <p:attrName>style.visibility</p:attrName>
                                            </p:attrNameLst>
                                          </p:cBhvr>
                                          <p:to>
                                            <p:strVal val="visible"/>
                                          </p:to>
                                        </p:set>
                                        <p:animEffect transition="in" filter="fade">
                                          <p:cBhvr>
                                            <p:cTn id="77"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lide(fromLeft)">
                                          <p:cBhvr>
                                            <p:cTn id="17" dur="500"/>
                                            <p:tgtEl>
                                              <p:spTgt spid="32"/>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lide(fromLeft)">
                                          <p:cBhvr>
                                            <p:cTn id="21" dur="500"/>
                                            <p:tgtEl>
                                              <p:spTgt spid="35"/>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Left)">
                                          <p:cBhvr>
                                            <p:cTn id="25" dur="500"/>
                                            <p:tgtEl>
                                              <p:spTgt spid="44"/>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slide(fromLeft)">
                                          <p:cBhvr>
                                            <p:cTn id="29" dur="500"/>
                                            <p:tgtEl>
                                              <p:spTgt spid="52"/>
                                            </p:tgtEl>
                                          </p:cBhvr>
                                        </p:animEffect>
                                      </p:childTnLst>
                                    </p:cTn>
                                  </p:par>
                                </p:childTnLst>
                              </p:cTn>
                            </p:par>
                            <p:par>
                              <p:cTn id="30" fill="hold">
                                <p:stCondLst>
                                  <p:cond delay="3000"/>
                                </p:stCondLst>
                                <p:childTnLst>
                                  <p:par>
                                    <p:cTn id="31" presetID="55"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400" fill="hold"/>
                                            <p:tgtEl>
                                              <p:spTgt spid="2"/>
                                            </p:tgtEl>
                                            <p:attrNameLst>
                                              <p:attrName>ppt_w</p:attrName>
                                            </p:attrNameLst>
                                          </p:cBhvr>
                                          <p:tavLst>
                                            <p:tav tm="0">
                                              <p:val>
                                                <p:strVal val="#ppt_w*0.70"/>
                                              </p:val>
                                            </p:tav>
                                            <p:tav tm="100000">
                                              <p:val>
                                                <p:strVal val="#ppt_w"/>
                                              </p:val>
                                            </p:tav>
                                          </p:tavLst>
                                        </p:anim>
                                        <p:anim calcmode="lin" valueType="num">
                                          <p:cBhvr>
                                            <p:cTn id="34" dur="400" fill="hold"/>
                                            <p:tgtEl>
                                              <p:spTgt spid="2"/>
                                            </p:tgtEl>
                                            <p:attrNameLst>
                                              <p:attrName>ppt_h</p:attrName>
                                            </p:attrNameLst>
                                          </p:cBhvr>
                                          <p:tavLst>
                                            <p:tav tm="0">
                                              <p:val>
                                                <p:strVal val="#ppt_h"/>
                                              </p:val>
                                            </p:tav>
                                            <p:tav tm="100000">
                                              <p:val>
                                                <p:strVal val="#ppt_h"/>
                                              </p:val>
                                            </p:tav>
                                          </p:tavLst>
                                        </p:anim>
                                        <p:animEffect transition="in" filter="fade">
                                          <p:cBhvr>
                                            <p:cTn id="35" dur="400"/>
                                            <p:tgtEl>
                                              <p:spTgt spid="2"/>
                                            </p:tgtEl>
                                          </p:cBhvr>
                                        </p:animEffect>
                                      </p:childTnLst>
                                    </p:cTn>
                                  </p:par>
                                  <p:par>
                                    <p:cTn id="36" presetID="2" presetClass="entr" presetSubtype="2" fill="hold" grpId="0" nodeType="withEffect">
                                      <p:stCondLst>
                                        <p:cond delay="250"/>
                                      </p:stCondLst>
                                      <p:childTnLst>
                                        <p:set>
                                          <p:cBhvr>
                                            <p:cTn id="37" dur="1" fill="hold">
                                              <p:stCondLst>
                                                <p:cond delay="0"/>
                                              </p:stCondLst>
                                            </p:cTn>
                                            <p:tgtEl>
                                              <p:spTgt spid="271"/>
                                            </p:tgtEl>
                                            <p:attrNameLst>
                                              <p:attrName>style.visibility</p:attrName>
                                            </p:attrNameLst>
                                          </p:cBhvr>
                                          <p:to>
                                            <p:strVal val="visible"/>
                                          </p:to>
                                        </p:set>
                                        <p:anim calcmode="lin" valueType="num">
                                          <p:cBhvr additive="base">
                                            <p:cTn id="38" dur="350" fill="hold"/>
                                            <p:tgtEl>
                                              <p:spTgt spid="271"/>
                                            </p:tgtEl>
                                            <p:attrNameLst>
                                              <p:attrName>ppt_x</p:attrName>
                                            </p:attrNameLst>
                                          </p:cBhvr>
                                          <p:tavLst>
                                            <p:tav tm="0">
                                              <p:val>
                                                <p:strVal val="1+#ppt_w/2"/>
                                              </p:val>
                                            </p:tav>
                                            <p:tav tm="100000">
                                              <p:val>
                                                <p:strVal val="#ppt_x"/>
                                              </p:val>
                                            </p:tav>
                                          </p:tavLst>
                                        </p:anim>
                                        <p:anim calcmode="lin" valueType="num">
                                          <p:cBhvr additive="base">
                                            <p:cTn id="39" dur="350" fill="hold"/>
                                            <p:tgtEl>
                                              <p:spTgt spid="271"/>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5"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strVal val="#ppt_w*0.70"/>
                                              </p:val>
                                            </p:tav>
                                            <p:tav tm="100000">
                                              <p:val>
                                                <p:strVal val="#ppt_w"/>
                                              </p:val>
                                            </p:tav>
                                          </p:tavLst>
                                        </p:anim>
                                        <p:anim calcmode="lin" valueType="num">
                                          <p:cBhvr>
                                            <p:cTn id="44" dur="400" fill="hold"/>
                                            <p:tgtEl>
                                              <p:spTgt spid="3"/>
                                            </p:tgtEl>
                                            <p:attrNameLst>
                                              <p:attrName>ppt_h</p:attrName>
                                            </p:attrNameLst>
                                          </p:cBhvr>
                                          <p:tavLst>
                                            <p:tav tm="0">
                                              <p:val>
                                                <p:strVal val="#ppt_h"/>
                                              </p:val>
                                            </p:tav>
                                            <p:tav tm="100000">
                                              <p:val>
                                                <p:strVal val="#ppt_h"/>
                                              </p:val>
                                            </p:tav>
                                          </p:tavLst>
                                        </p:anim>
                                        <p:animEffect transition="in" filter="fade">
                                          <p:cBhvr>
                                            <p:cTn id="45" dur="400"/>
                                            <p:tgtEl>
                                              <p:spTgt spid="3"/>
                                            </p:tgtEl>
                                          </p:cBhvr>
                                        </p:animEffect>
                                      </p:childTnLst>
                                    </p:cTn>
                                  </p:par>
                                  <p:par>
                                    <p:cTn id="46" presetID="2" presetClass="entr" presetSubtype="2" fill="hold" grpId="0" nodeType="withEffect">
                                      <p:stCondLst>
                                        <p:cond delay="250"/>
                                      </p:stCondLst>
                                      <p:childTnLst>
                                        <p:set>
                                          <p:cBhvr>
                                            <p:cTn id="47" dur="1" fill="hold">
                                              <p:stCondLst>
                                                <p:cond delay="0"/>
                                              </p:stCondLst>
                                            </p:cTn>
                                            <p:tgtEl>
                                              <p:spTgt spid="285"/>
                                            </p:tgtEl>
                                            <p:attrNameLst>
                                              <p:attrName>style.visibility</p:attrName>
                                            </p:attrNameLst>
                                          </p:cBhvr>
                                          <p:to>
                                            <p:strVal val="visible"/>
                                          </p:to>
                                        </p:set>
                                        <p:anim calcmode="lin" valueType="num">
                                          <p:cBhvr additive="base">
                                            <p:cTn id="48" dur="350" fill="hold"/>
                                            <p:tgtEl>
                                              <p:spTgt spid="285"/>
                                            </p:tgtEl>
                                            <p:attrNameLst>
                                              <p:attrName>ppt_x</p:attrName>
                                            </p:attrNameLst>
                                          </p:cBhvr>
                                          <p:tavLst>
                                            <p:tav tm="0">
                                              <p:val>
                                                <p:strVal val="1+#ppt_w/2"/>
                                              </p:val>
                                            </p:tav>
                                            <p:tav tm="100000">
                                              <p:val>
                                                <p:strVal val="#ppt_x"/>
                                              </p:val>
                                            </p:tav>
                                          </p:tavLst>
                                        </p:anim>
                                        <p:anim calcmode="lin" valueType="num">
                                          <p:cBhvr additive="base">
                                            <p:cTn id="49" dur="350" fill="hold"/>
                                            <p:tgtEl>
                                              <p:spTgt spid="285"/>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5"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400" fill="hold"/>
                                            <p:tgtEl>
                                              <p:spTgt spid="4"/>
                                            </p:tgtEl>
                                            <p:attrNameLst>
                                              <p:attrName>ppt_w</p:attrName>
                                            </p:attrNameLst>
                                          </p:cBhvr>
                                          <p:tavLst>
                                            <p:tav tm="0">
                                              <p:val>
                                                <p:strVal val="#ppt_w*0.70"/>
                                              </p:val>
                                            </p:tav>
                                            <p:tav tm="100000">
                                              <p:val>
                                                <p:strVal val="#ppt_w"/>
                                              </p:val>
                                            </p:tav>
                                          </p:tavLst>
                                        </p:anim>
                                        <p:anim calcmode="lin" valueType="num">
                                          <p:cBhvr>
                                            <p:cTn id="54" dur="400" fill="hold"/>
                                            <p:tgtEl>
                                              <p:spTgt spid="4"/>
                                            </p:tgtEl>
                                            <p:attrNameLst>
                                              <p:attrName>ppt_h</p:attrName>
                                            </p:attrNameLst>
                                          </p:cBhvr>
                                          <p:tavLst>
                                            <p:tav tm="0">
                                              <p:val>
                                                <p:strVal val="#ppt_h"/>
                                              </p:val>
                                            </p:tav>
                                            <p:tav tm="100000">
                                              <p:val>
                                                <p:strVal val="#ppt_h"/>
                                              </p:val>
                                            </p:tav>
                                          </p:tavLst>
                                        </p:anim>
                                        <p:animEffect transition="in" filter="fade">
                                          <p:cBhvr>
                                            <p:cTn id="55" dur="400"/>
                                            <p:tgtEl>
                                              <p:spTgt spid="4"/>
                                            </p:tgtEl>
                                          </p:cBhvr>
                                        </p:animEffect>
                                      </p:childTnLst>
                                    </p:cTn>
                                  </p:par>
                                  <p:par>
                                    <p:cTn id="56" presetID="2" presetClass="entr" presetSubtype="2" fill="hold" grpId="0" nodeType="withEffect">
                                      <p:stCondLst>
                                        <p:cond delay="250"/>
                                      </p:stCondLst>
                                      <p:childTnLst>
                                        <p:set>
                                          <p:cBhvr>
                                            <p:cTn id="57" dur="1" fill="hold">
                                              <p:stCondLst>
                                                <p:cond delay="0"/>
                                              </p:stCondLst>
                                            </p:cTn>
                                            <p:tgtEl>
                                              <p:spTgt spid="286"/>
                                            </p:tgtEl>
                                            <p:attrNameLst>
                                              <p:attrName>style.visibility</p:attrName>
                                            </p:attrNameLst>
                                          </p:cBhvr>
                                          <p:to>
                                            <p:strVal val="visible"/>
                                          </p:to>
                                        </p:set>
                                        <p:anim calcmode="lin" valueType="num">
                                          <p:cBhvr additive="base">
                                            <p:cTn id="58" dur="350" fill="hold"/>
                                            <p:tgtEl>
                                              <p:spTgt spid="286"/>
                                            </p:tgtEl>
                                            <p:attrNameLst>
                                              <p:attrName>ppt_x</p:attrName>
                                            </p:attrNameLst>
                                          </p:cBhvr>
                                          <p:tavLst>
                                            <p:tav tm="0">
                                              <p:val>
                                                <p:strVal val="1+#ppt_w/2"/>
                                              </p:val>
                                            </p:tav>
                                            <p:tav tm="100000">
                                              <p:val>
                                                <p:strVal val="#ppt_x"/>
                                              </p:val>
                                            </p:tav>
                                          </p:tavLst>
                                        </p:anim>
                                        <p:anim calcmode="lin" valueType="num">
                                          <p:cBhvr additive="base">
                                            <p:cTn id="59" dur="350" fill="hold"/>
                                            <p:tgtEl>
                                              <p:spTgt spid="286"/>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55" presetClass="entr" presetSubtype="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400" fill="hold"/>
                                            <p:tgtEl>
                                              <p:spTgt spid="5"/>
                                            </p:tgtEl>
                                            <p:attrNameLst>
                                              <p:attrName>ppt_w</p:attrName>
                                            </p:attrNameLst>
                                          </p:cBhvr>
                                          <p:tavLst>
                                            <p:tav tm="0">
                                              <p:val>
                                                <p:strVal val="#ppt_w*0.70"/>
                                              </p:val>
                                            </p:tav>
                                            <p:tav tm="100000">
                                              <p:val>
                                                <p:strVal val="#ppt_w"/>
                                              </p:val>
                                            </p:tav>
                                          </p:tavLst>
                                        </p:anim>
                                        <p:anim calcmode="lin" valueType="num">
                                          <p:cBhvr>
                                            <p:cTn id="64" dur="400" fill="hold"/>
                                            <p:tgtEl>
                                              <p:spTgt spid="5"/>
                                            </p:tgtEl>
                                            <p:attrNameLst>
                                              <p:attrName>ppt_h</p:attrName>
                                            </p:attrNameLst>
                                          </p:cBhvr>
                                          <p:tavLst>
                                            <p:tav tm="0">
                                              <p:val>
                                                <p:strVal val="#ppt_h"/>
                                              </p:val>
                                            </p:tav>
                                            <p:tav tm="100000">
                                              <p:val>
                                                <p:strVal val="#ppt_h"/>
                                              </p:val>
                                            </p:tav>
                                          </p:tavLst>
                                        </p:anim>
                                        <p:animEffect transition="in" filter="fade">
                                          <p:cBhvr>
                                            <p:cTn id="65" dur="400"/>
                                            <p:tgtEl>
                                              <p:spTgt spid="5"/>
                                            </p:tgtEl>
                                          </p:cBhvr>
                                        </p:animEffect>
                                      </p:childTnLst>
                                    </p:cTn>
                                  </p:par>
                                  <p:par>
                                    <p:cTn id="66" presetID="2" presetClass="entr" presetSubtype="2" fill="hold" grpId="0" nodeType="withEffect">
                                      <p:stCondLst>
                                        <p:cond delay="250"/>
                                      </p:stCondLst>
                                      <p:childTnLst>
                                        <p:set>
                                          <p:cBhvr>
                                            <p:cTn id="67" dur="1" fill="hold">
                                              <p:stCondLst>
                                                <p:cond delay="0"/>
                                              </p:stCondLst>
                                            </p:cTn>
                                            <p:tgtEl>
                                              <p:spTgt spid="287"/>
                                            </p:tgtEl>
                                            <p:attrNameLst>
                                              <p:attrName>style.visibility</p:attrName>
                                            </p:attrNameLst>
                                          </p:cBhvr>
                                          <p:to>
                                            <p:strVal val="visible"/>
                                          </p:to>
                                        </p:set>
                                        <p:anim calcmode="lin" valueType="num">
                                          <p:cBhvr additive="base">
                                            <p:cTn id="68" dur="350" fill="hold"/>
                                            <p:tgtEl>
                                              <p:spTgt spid="287"/>
                                            </p:tgtEl>
                                            <p:attrNameLst>
                                              <p:attrName>ppt_x</p:attrName>
                                            </p:attrNameLst>
                                          </p:cBhvr>
                                          <p:tavLst>
                                            <p:tav tm="0">
                                              <p:val>
                                                <p:strVal val="1+#ppt_w/2"/>
                                              </p:val>
                                            </p:tav>
                                            <p:tav tm="100000">
                                              <p:val>
                                                <p:strVal val="#ppt_x"/>
                                              </p:val>
                                            </p:tav>
                                          </p:tavLst>
                                        </p:anim>
                                        <p:anim calcmode="lin" valueType="num">
                                          <p:cBhvr additive="base">
                                            <p:cTn id="69" dur="350" fill="hold"/>
                                            <p:tgtEl>
                                              <p:spTgt spid="28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18" presetClass="entr" presetSubtype="3"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strips(upRight)">
                                          <p:cBhvr>
                                            <p:cTn id="73" dur="500"/>
                                            <p:tgtEl>
                                              <p:spTgt spid="71"/>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270"/>
                                            </p:tgtEl>
                                            <p:attrNameLst>
                                              <p:attrName>style.visibility</p:attrName>
                                            </p:attrNameLst>
                                          </p:cBhvr>
                                          <p:to>
                                            <p:strVal val="visible"/>
                                          </p:to>
                                        </p:set>
                                        <p:animEffect transition="in" filter="fade">
                                          <p:cBhvr>
                                            <p:cTn id="77"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α·Pav - 秋~华恋~">
            <a:hlinkClick r:id="" action="ppaction://media"/>
          </p:cNvPr>
          <p:cNvPicPr>
            <a:picLocks noChangeAspect="1"/>
          </p:cNvPicPr>
          <p:nvPr>
            <a:audi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822629" y="174104"/>
            <a:ext cx="609600" cy="609600"/>
          </a:xfrm>
          <a:prstGeom prst="rect">
            <a:avLst/>
          </a:prstGeom>
        </p:spPr>
      </p:pic>
      <p:sp>
        <p:nvSpPr>
          <p:cNvPr id="8" name="TextBox 2"/>
          <p:cNvSpPr txBox="1"/>
          <p:nvPr/>
        </p:nvSpPr>
        <p:spPr>
          <a:xfrm>
            <a:off x="3604054" y="1163093"/>
            <a:ext cx="5303520" cy="2214880"/>
          </a:xfrm>
          <a:prstGeom prst="rect">
            <a:avLst/>
          </a:prstGeom>
          <a:noFill/>
        </p:spPr>
        <p:txBody>
          <a:bodyPr wrap="none" rtlCol="0">
            <a:spAutoFit/>
          </a:bodyPr>
          <a:lstStyle/>
          <a:p>
            <a:pPr algn="ctr"/>
            <a:r>
              <a:rPr lang="en-US" altLang="zh-CN" sz="13800" dirty="0">
                <a:solidFill>
                  <a:schemeClr val="bg1"/>
                </a:solidFill>
                <a:latin typeface="Bebas" pitchFamily="2" charset="0"/>
              </a:rPr>
              <a:t>20</a:t>
            </a:r>
            <a:r>
              <a:rPr lang="en-US" sz="13800" dirty="0">
                <a:solidFill>
                  <a:schemeClr val="bg1"/>
                </a:solidFill>
                <a:latin typeface="Bebas" pitchFamily="2" charset="0"/>
              </a:rPr>
              <a:t>20</a:t>
            </a:r>
            <a:endParaRPr lang="en-US" sz="13800" dirty="0">
              <a:solidFill>
                <a:schemeClr val="bg1"/>
              </a:solidFill>
              <a:latin typeface="Bebas" pitchFamily="2" charset="0"/>
            </a:endParaRPr>
          </a:p>
        </p:txBody>
      </p:sp>
      <p:sp>
        <p:nvSpPr>
          <p:cNvPr id="9" name="TextBox 4"/>
          <p:cNvSpPr txBox="1"/>
          <p:nvPr/>
        </p:nvSpPr>
        <p:spPr>
          <a:xfrm>
            <a:off x="2811572" y="3356432"/>
            <a:ext cx="6888480" cy="1445260"/>
          </a:xfrm>
          <a:prstGeom prst="rect">
            <a:avLst/>
          </a:prstGeom>
          <a:noFill/>
        </p:spPr>
        <p:txBody>
          <a:bodyPr wrap="none" rtlCol="0">
            <a:spAutoFit/>
          </a:bodyPr>
          <a:lstStyle/>
          <a:p>
            <a:pPr algn="ctr"/>
            <a:r>
              <a:rPr lang="zh-CN" altLang="en-US" sz="8800" b="1" dirty="0">
                <a:ln w="12700">
                  <a:noFill/>
                  <a:prstDash val="solid"/>
                </a:ln>
                <a:solidFill>
                  <a:schemeClr val="bg1"/>
                </a:solidFill>
                <a:latin typeface="+mj-ea"/>
                <a:ea typeface="+mj-ea"/>
              </a:rPr>
              <a:t>感谢您的聆听</a:t>
            </a:r>
            <a:endParaRPr lang="zh-CN" altLang="en-US" sz="8800" b="1" dirty="0">
              <a:ln w="12700">
                <a:noFill/>
                <a:prstDash val="solid"/>
              </a:ln>
              <a:solidFill>
                <a:schemeClr val="bg1"/>
              </a:solidFill>
              <a:latin typeface="+mj-ea"/>
              <a:ea typeface="+mj-ea"/>
            </a:endParaRPr>
          </a:p>
        </p:txBody>
      </p:sp>
      <p:cxnSp>
        <p:nvCxnSpPr>
          <p:cNvPr id="10" name="直接连接符 9"/>
          <p:cNvCxnSpPr/>
          <p:nvPr/>
        </p:nvCxnSpPr>
        <p:spPr>
          <a:xfrm>
            <a:off x="4001262" y="3323332"/>
            <a:ext cx="45091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071727" y="4886786"/>
            <a:ext cx="4368172" cy="829945"/>
          </a:xfrm>
          <a:prstGeom prst="rect">
            <a:avLst/>
          </a:prstGeom>
        </p:spPr>
        <p:txBody>
          <a:bodyPr wrap="square">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bg1"/>
              </a:solidFill>
              <a:latin typeface="微软雅黑" panose="020B0503020204020204" pitchFamily="34" charset="-122"/>
              <a:ea typeface="微软雅黑" panose="020B0503020204020204" pitchFamily="34" charset="-122"/>
            </a:endParaRPr>
          </a:p>
        </p:txBody>
      </p:sp>
      <p:pic>
        <p:nvPicPr>
          <p:cNvPr id="2" name="图片 1" descr="图片1"/>
          <p:cNvPicPr>
            <a:picLocks noChangeAspect="1"/>
          </p:cNvPicPr>
          <p:nvPr/>
        </p:nvPicPr>
        <p:blipFill>
          <a:blip r:embed="rId5"/>
          <a:stretch>
            <a:fillRect/>
          </a:stretch>
        </p:blipFill>
        <p:spPr>
          <a:xfrm>
            <a:off x="10220325" y="8636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13333"/>
                                  </p:iterate>
                                  <p:childTnLst>
                                    <p:set>
                                      <p:cBhvr>
                                        <p:cTn id="9" dur="1" fill="hold">
                                          <p:stCondLst>
                                            <p:cond delay="0"/>
                                          </p:stCondLst>
                                        </p:cTn>
                                        <p:tgtEl>
                                          <p:spTgt spid="8"/>
                                        </p:tgtEl>
                                        <p:attrNameLst>
                                          <p:attrName>style.visibility</p:attrName>
                                        </p:attrNameLst>
                                      </p:cBhvr>
                                      <p:to>
                                        <p:strVal val="visible"/>
                                      </p:to>
                                    </p:set>
                                    <p:set>
                                      <p:cBhvr>
                                        <p:cTn id="10" dur="455" fill="hold">
                                          <p:stCondLst>
                                            <p:cond delay="0"/>
                                          </p:stCondLst>
                                        </p:cTn>
                                        <p:tgtEl>
                                          <p:spTgt spid="8"/>
                                        </p:tgtEl>
                                        <p:attrNameLst>
                                          <p:attrName>style.rotation</p:attrName>
                                        </p:attrNameLst>
                                      </p:cBhvr>
                                      <p:to>
                                        <p:strVal val="-45.0"/>
                                      </p:to>
                                    </p:set>
                                    <p:anim calcmode="lin" valueType="num">
                                      <p:cBhvr>
                                        <p:cTn id="11"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1399"/>
                            </p:stCondLst>
                            <p:childTnLst>
                              <p:par>
                                <p:cTn id="16" presetID="16" presetClass="entr" presetSubtype="2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1000"/>
                                        <p:tgtEl>
                                          <p:spTgt spid="10"/>
                                        </p:tgtEl>
                                      </p:cBhvr>
                                    </p:animEffect>
                                  </p:childTnLst>
                                </p:cTn>
                              </p:par>
                            </p:childTnLst>
                          </p:cTn>
                        </p:par>
                        <p:par>
                          <p:cTn id="19" fill="hold">
                            <p:stCondLst>
                              <p:cond delay="239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fltVal val="0.5"/>
                                          </p:val>
                                        </p:tav>
                                        <p:tav tm="100000">
                                          <p:val>
                                            <p:strVal val="#ppt_x"/>
                                          </p:val>
                                        </p:tav>
                                      </p:tavLst>
                                    </p:anim>
                                    <p:anim calcmode="lin" valueType="num">
                                      <p:cBhvr>
                                        <p:cTn id="26" dur="1000" fill="hold"/>
                                        <p:tgtEl>
                                          <p:spTgt spid="9"/>
                                        </p:tgtEl>
                                        <p:attrNameLst>
                                          <p:attrName>ppt_y</p:attrName>
                                        </p:attrNameLst>
                                      </p:cBhvr>
                                      <p:tavLst>
                                        <p:tav tm="0">
                                          <p:val>
                                            <p:fltVal val="0.5"/>
                                          </p:val>
                                        </p:tav>
                                        <p:tav tm="100000">
                                          <p:val>
                                            <p:strVal val="#ppt_y"/>
                                          </p:val>
                                        </p:tav>
                                      </p:tavLst>
                                    </p:anim>
                                  </p:childTnLst>
                                </p:cTn>
                              </p:par>
                            </p:childTnLst>
                          </p:cTn>
                        </p:par>
                        <p:par>
                          <p:cTn id="27" fill="hold">
                            <p:stCondLst>
                              <p:cond delay="3899"/>
                            </p:stCondLst>
                            <p:childTnLst>
                              <p:par>
                                <p:cTn id="28" presetID="16" presetClass="entr" presetSubtype="2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7"/>
                </p:tgtEl>
              </p:cMediaNode>
            </p:audio>
          </p:childTnLst>
        </p:cTn>
      </p:par>
    </p:tnLst>
    <p:bldLst>
      <p:bldP spid="8"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2"/>
          <p:cNvPicPr>
            <a:picLocks noChangeAspect="1"/>
          </p:cNvPicPr>
          <p:nvPr/>
        </p:nvPicPr>
        <p:blipFill>
          <a:blip r:embed="rId1"/>
          <a:stretch>
            <a:fillRect/>
          </a:stretch>
        </p:blipFill>
        <p:spPr>
          <a:xfrm>
            <a:off x="1651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ISPRING_RESOURCE_PATHS_HASH_PRESENTER" val="ce20a3a03e861ea557a3f43ae0b8bdfd724fac"/>
</p:tagLst>
</file>

<file path=ppt/theme/theme1.xml><?xml version="1.0" encoding="utf-8"?>
<a:theme xmlns:a="http://schemas.openxmlformats.org/drawingml/2006/main" name="Office 主题">
  <a:themeElements>
    <a:clrScheme name="自定义 1706">
      <a:dk1>
        <a:sysClr val="windowText" lastClr="000000"/>
      </a:dk1>
      <a:lt1>
        <a:sysClr val="window" lastClr="FFFFFF"/>
      </a:lt1>
      <a:dk2>
        <a:srgbClr val="F8C013"/>
      </a:dk2>
      <a:lt2>
        <a:srgbClr val="2EAB4D"/>
      </a:lt2>
      <a:accent1>
        <a:srgbClr val="EE432F"/>
      </a:accent1>
      <a:accent2>
        <a:srgbClr val="537ABD"/>
      </a:accent2>
      <a:accent3>
        <a:srgbClr val="F8C013"/>
      </a:accent3>
      <a:accent4>
        <a:srgbClr val="2EAB4D"/>
      </a:accent4>
      <a:accent5>
        <a:srgbClr val="EE432F"/>
      </a:accent5>
      <a:accent6>
        <a:srgbClr val="537ABD"/>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706">
      <a:dk1>
        <a:sysClr val="windowText" lastClr="000000"/>
      </a:dk1>
      <a:lt1>
        <a:sysClr val="window" lastClr="FFFFFF"/>
      </a:lt1>
      <a:dk2>
        <a:srgbClr val="F8C013"/>
      </a:dk2>
      <a:lt2>
        <a:srgbClr val="2EAB4D"/>
      </a:lt2>
      <a:accent1>
        <a:srgbClr val="EE432F"/>
      </a:accent1>
      <a:accent2>
        <a:srgbClr val="537ABD"/>
      </a:accent2>
      <a:accent3>
        <a:srgbClr val="F8C013"/>
      </a:accent3>
      <a:accent4>
        <a:srgbClr val="2EAB4D"/>
      </a:accent4>
      <a:accent5>
        <a:srgbClr val="EE432F"/>
      </a:accent5>
      <a:accent6>
        <a:srgbClr val="537ABD"/>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3970</Words>
  <Application>WPS 演示</Application>
  <PresentationFormat>宽屏</PresentationFormat>
  <Paragraphs>384</Paragraphs>
  <Slides>21</Slides>
  <Notes>35</Notes>
  <HiddenSlides>0</HiddenSlides>
  <MMClips>1</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21</vt:i4>
      </vt:variant>
    </vt:vector>
  </HeadingPairs>
  <TitlesOfParts>
    <vt:vector size="44" baseType="lpstr">
      <vt:lpstr>Arial</vt:lpstr>
      <vt:lpstr>宋体</vt:lpstr>
      <vt:lpstr>Wingdings</vt:lpstr>
      <vt:lpstr>Bebas</vt:lpstr>
      <vt:lpstr>Segoe Print</vt:lpstr>
      <vt:lpstr>微软雅黑</vt:lpstr>
      <vt:lpstr>DFGothic-EB</vt:lpstr>
      <vt:lpstr>MS Mincho</vt:lpstr>
      <vt:lpstr>Impact</vt:lpstr>
      <vt:lpstr>Roboto</vt:lpstr>
      <vt:lpstr>Helvetica Neue</vt:lpstr>
      <vt:lpstr>张海山锐线体简</vt:lpstr>
      <vt:lpstr>Broadway</vt:lpstr>
      <vt:lpstr>华文黑体</vt:lpstr>
      <vt:lpstr>Arial Unicode MS</vt:lpstr>
      <vt:lpstr>Arial Black</vt:lpstr>
      <vt:lpstr>Calibri</vt:lpstr>
      <vt:lpstr>黑体</vt:lpstr>
      <vt:lpstr>FontAwesome</vt:lpstr>
      <vt:lpstr>Arial Narrow</vt:lpstr>
      <vt:lpstr>Vrinda</vt:lpstr>
      <vt:lpstr>Office 主题</vt:lpstr>
      <vt:lpstr>1_Office 主题</vt:lpstr>
      <vt:lpstr>PowerPoint 演示文稿</vt:lpstr>
      <vt:lpstr>PowerPoint 演示文稿</vt:lpstr>
      <vt:lpstr>PowerPoint 演示文稿</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
</dc:description>
  <dc:subject>chenying0907</dc:subject>
  <cp:lastModifiedBy>罗祉璇</cp:lastModifiedBy>
  <cp:revision>3</cp:revision>
  <dcterms:created xsi:type="dcterms:W3CDTF">2015-05-05T08:02:00Z</dcterms:created>
  <dcterms:modified xsi:type="dcterms:W3CDTF">2020-04-11T01:54:40Z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