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8"/>
  </p:notesMasterIdLst>
  <p:sldIdLst>
    <p:sldId id="469" r:id="rId2"/>
    <p:sldId id="459" r:id="rId3"/>
    <p:sldId id="460" r:id="rId4"/>
    <p:sldId id="444" r:id="rId5"/>
    <p:sldId id="461" r:id="rId6"/>
    <p:sldId id="464" r:id="rId7"/>
    <p:sldId id="462" r:id="rId8"/>
    <p:sldId id="465" r:id="rId9"/>
    <p:sldId id="466" r:id="rId10"/>
    <p:sldId id="463" r:id="rId11"/>
    <p:sldId id="467" r:id="rId12"/>
    <p:sldId id="446" r:id="rId13"/>
    <p:sldId id="448" r:id="rId14"/>
    <p:sldId id="445" r:id="rId15"/>
    <p:sldId id="447" r:id="rId16"/>
    <p:sldId id="470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微软雅黑" panose="020B0503020204020204" pitchFamily="34" charset="-122"/>
      <p:regular r:id="rId27"/>
      <p:bold r:id="rId28"/>
    </p:embeddedFont>
    <p:embeddedFont>
      <p:font typeface="微软雅黑 Light" panose="020B0502040204020203" pitchFamily="34" charset="-122"/>
      <p:regular r:id="rId29"/>
    </p:embeddedFont>
    <p:embeddedFont>
      <p:font typeface="Lato Regular" panose="020B0604020202020204" charset="0"/>
      <p:regular r:id="rId30"/>
    </p:embeddedFont>
    <p:embeddedFont>
      <p:font typeface="Impact" panose="020B0806030902050204" pitchFamily="34" charset="0"/>
      <p:regular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  <p:embeddedFont>
      <p:font typeface="造字工房悦黑（非商用）常规体" charset="-122"/>
      <p:regular r:id="rId36"/>
    </p:embeddedFont>
    <p:embeddedFont>
      <p:font typeface="华文细黑" panose="02010600040101010101" pitchFamily="2" charset="-122"/>
      <p:regular r:id="rId37"/>
    </p:embeddedFont>
    <p:embeddedFont>
      <p:font typeface="Lato Light" panose="020F0302020204030203" charset="0"/>
      <p:regular r:id="rId38"/>
      <p:italic r:id="rId39"/>
    </p:embeddedFont>
  </p:embeddedFontLst>
  <p:custDataLst>
    <p:tags r:id="rId40"/>
  </p:custDataLst>
  <p:defaultTextStyle>
    <a:defPPr>
      <a:defRPr lang="zh-CN"/>
    </a:defPPr>
    <a:lvl1pPr marL="0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77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54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31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09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385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263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140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017" algn="l" defTabSz="685754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574"/>
    <a:srgbClr val="0066CC"/>
    <a:srgbClr val="E5472E"/>
    <a:srgbClr val="F8A90C"/>
    <a:srgbClr val="C80D1F"/>
    <a:srgbClr val="7F7F7F"/>
    <a:srgbClr val="232227"/>
    <a:srgbClr val="2D3E52"/>
    <a:srgbClr val="3A506A"/>
    <a:srgbClr val="EA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867" autoAdjust="0"/>
  </p:normalViewPr>
  <p:slideViewPr>
    <p:cSldViewPr snapToGrid="0">
      <p:cViewPr varScale="1">
        <p:scale>
          <a:sx n="116" d="100"/>
          <a:sy n="11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981914370078743E-2"/>
          <c:y val="4.556082022512406E-2"/>
          <c:w val="0.94583058562992128"/>
          <c:h val="0.85325221362783443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12.6</c:v>
                </c:pt>
                <c:pt idx="6">
                  <c:v>22.5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802-4C8F-B547-81918702CD66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xVal>
          <c:y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8.5</c:v>
                </c:pt>
                <c:pt idx="5">
                  <c:v>15</c:v>
                </c:pt>
                <c:pt idx="6">
                  <c:v>26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802-4C8F-B547-81918702C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1864800"/>
        <c:axId val="1021887648"/>
      </c:scatterChart>
      <c:valAx>
        <c:axId val="1021864800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zh-CN"/>
          </a:p>
        </c:txPr>
        <c:crossAx val="1021887648"/>
        <c:crosses val="autoZero"/>
        <c:crossBetween val="midCat"/>
      </c:valAx>
      <c:valAx>
        <c:axId val="1021887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zh-CN"/>
          </a:p>
        </c:txPr>
        <c:crossAx val="10218648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>
              <a:lumMod val="65000"/>
              <a:lumOff val="35000"/>
            </a:schemeClr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5B87AE-1E68-401F-B095-6EC937D9C84D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BB0C9-B4B5-4981-8185-40C817E1AF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586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7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54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31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09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85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63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40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17" algn="l" defTabSz="68575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601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996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125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71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885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99B94-E031-454B-9F5D-6EA0CE64B0C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738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867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469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129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155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722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6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9925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042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</a:t>
            </a:r>
            <a:r>
              <a:rPr lang="zh-CN" altLang="en-US" dirty="0"/>
              <a:t>小芥末</a:t>
            </a:r>
            <a:r>
              <a:rPr lang="en-US" altLang="zh-CN" dirty="0"/>
              <a:t>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203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26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pidbbs.cn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2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hlinkClick r:id="rId2"/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solidFill>
              <a:schemeClr val="tx1">
                <a:alpha val="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685647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765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华文细黑" panose="02010600040101010101" pitchFamily="2" charset="-122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25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56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A72F-222A-4D3D-B1E4-678AEAD47212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1192F-79F5-4ADE-AFFA-FEB404B2EB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4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83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N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33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155A-6C3F-4654-B89E-25DB213E399B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E2E0-6DDF-4FAE-9DBA-F1C48BF5C1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43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bi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48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Lapto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09505" y="1975248"/>
            <a:ext cx="1505350" cy="195619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8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</a:defRPr>
            </a:lvl1pPr>
          </a:lstStyle>
          <a:p>
            <a:fld id="{29BF0C02-A196-4561-B28F-1EBF27CBEE3D}" type="datetimeFigureOut">
              <a:rPr lang="zh-CN" altLang="en-US" smtClean="0"/>
              <a:pPr/>
              <a:t>2018/5/29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华文细黑" panose="02010600040101010101" pitchFamily="2" charset="-122"/>
              </a:defRPr>
            </a:lvl1pPr>
          </a:lstStyle>
          <a:p>
            <a:fld id="{8AC99F02-1E23-4BD3-B63C-F56E222E416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561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5" r:id="rId2"/>
    <p:sldLayoutId id="2147483690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华文细黑" panose="02010600040101010101" pitchFamily="2" charset="-122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华文细黑" panose="02010600040101010101" pitchFamily="2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65019" y="611212"/>
            <a:ext cx="3778981" cy="4532287"/>
            <a:chOff x="5365019" y="611212"/>
            <a:chExt cx="3778981" cy="4532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5019" y="611212"/>
              <a:ext cx="3778981" cy="4532287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5931462" y="1068149"/>
              <a:ext cx="1728000" cy="305878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1396" y="1288692"/>
            <a:ext cx="5217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手机</a:t>
            </a:r>
            <a:r>
              <a:rPr lang="en-US" altLang="zh-CN" sz="3600" b="1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app</a:t>
            </a:r>
            <a:r>
              <a:rPr lang="zh-CN" altLang="en-US" sz="3600" b="1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设计展示</a:t>
            </a:r>
            <a:r>
              <a:rPr lang="en-US" altLang="zh-CN" sz="3600" b="1" dirty="0" err="1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5860" y="2305554"/>
            <a:ext cx="4999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适用于移动商务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移动互联网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手机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APP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网络购物等</a:t>
            </a:r>
          </a:p>
        </p:txBody>
      </p:sp>
    </p:spTree>
    <p:extLst>
      <p:ext uri="{BB962C8B-B14F-4D97-AF65-F5344CB8AC3E}">
        <p14:creationId xmlns:p14="http://schemas.microsoft.com/office/powerpoint/2010/main" val="372456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75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Oval 9"/>
          <p:cNvSpPr>
            <a:spLocks noChangeAspect="1" noChangeArrowheads="1"/>
          </p:cNvSpPr>
          <p:nvPr/>
        </p:nvSpPr>
        <p:spPr bwMode="auto">
          <a:xfrm>
            <a:off x="5693220" y="1713708"/>
            <a:ext cx="486000" cy="4831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</a:p>
        </p:txBody>
      </p:sp>
      <p:sp>
        <p:nvSpPr>
          <p:cNvPr id="9224" name="Oval 10"/>
          <p:cNvSpPr>
            <a:spLocks noChangeAspect="1" noChangeArrowheads="1"/>
          </p:cNvSpPr>
          <p:nvPr/>
        </p:nvSpPr>
        <p:spPr bwMode="auto">
          <a:xfrm>
            <a:off x="5694807" y="2648745"/>
            <a:ext cx="486000" cy="4831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</a:p>
        </p:txBody>
      </p:sp>
      <p:sp>
        <p:nvSpPr>
          <p:cNvPr id="9225" name="Oval 11"/>
          <p:cNvSpPr>
            <a:spLocks noChangeAspect="1" noChangeArrowheads="1"/>
          </p:cNvSpPr>
          <p:nvPr/>
        </p:nvSpPr>
        <p:spPr bwMode="auto">
          <a:xfrm>
            <a:off x="5694807" y="3572670"/>
            <a:ext cx="486000" cy="4831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</a:p>
        </p:txBody>
      </p:sp>
      <p:sp>
        <p:nvSpPr>
          <p:cNvPr id="9229" name="Oval 15"/>
          <p:cNvSpPr>
            <a:spLocks noChangeAspect="1" noChangeArrowheads="1"/>
          </p:cNvSpPr>
          <p:nvPr/>
        </p:nvSpPr>
        <p:spPr bwMode="auto">
          <a:xfrm>
            <a:off x="2969070" y="1713708"/>
            <a:ext cx="486000" cy="4831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</a:p>
        </p:txBody>
      </p:sp>
      <p:sp>
        <p:nvSpPr>
          <p:cNvPr id="9230" name="Oval 16"/>
          <p:cNvSpPr>
            <a:spLocks noChangeAspect="1" noChangeArrowheads="1"/>
          </p:cNvSpPr>
          <p:nvPr/>
        </p:nvSpPr>
        <p:spPr bwMode="auto">
          <a:xfrm>
            <a:off x="2970657" y="2648745"/>
            <a:ext cx="486000" cy="4831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</a:p>
        </p:txBody>
      </p:sp>
      <p:sp>
        <p:nvSpPr>
          <p:cNvPr id="9231" name="Oval 17"/>
          <p:cNvSpPr>
            <a:spLocks noChangeAspect="1" noChangeArrowheads="1"/>
          </p:cNvSpPr>
          <p:nvPr/>
        </p:nvSpPr>
        <p:spPr bwMode="auto">
          <a:xfrm>
            <a:off x="2970657" y="3572670"/>
            <a:ext cx="486000" cy="4831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800170" y="1271323"/>
            <a:ext cx="1617836" cy="3274984"/>
            <a:chOff x="3987654" y="1679757"/>
            <a:chExt cx="1404808" cy="2843752"/>
          </a:xfrm>
        </p:grpSpPr>
        <p:pic>
          <p:nvPicPr>
            <p:cNvPr id="23" name="Picture 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987654" y="1679757"/>
              <a:ext cx="1404808" cy="2843752"/>
            </a:xfrm>
            <a:prstGeom prst="rect">
              <a:avLst/>
            </a:prstGeom>
            <a:effectLst>
              <a:reflection stA="29000" endPos="11000" dist="12700" dir="5400000" sy="-100000" algn="bl" rotWithShape="0"/>
            </a:effectLst>
          </p:spPr>
        </p:pic>
        <p:sp>
          <p:nvSpPr>
            <p:cNvPr id="24" name="矩形 23"/>
            <p:cNvSpPr/>
            <p:nvPr/>
          </p:nvSpPr>
          <p:spPr>
            <a:xfrm>
              <a:off x="4107874" y="2092036"/>
              <a:ext cx="1163782" cy="202276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25" name="Rectangle 164"/>
          <p:cNvSpPr/>
          <p:nvPr/>
        </p:nvSpPr>
        <p:spPr>
          <a:xfrm>
            <a:off x="6316857" y="1609047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sp>
        <p:nvSpPr>
          <p:cNvPr id="26" name="Rectangle 164"/>
          <p:cNvSpPr/>
          <p:nvPr/>
        </p:nvSpPr>
        <p:spPr>
          <a:xfrm>
            <a:off x="6316857" y="2538528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sp>
        <p:nvSpPr>
          <p:cNvPr id="27" name="Rectangle 164"/>
          <p:cNvSpPr/>
          <p:nvPr/>
        </p:nvSpPr>
        <p:spPr>
          <a:xfrm>
            <a:off x="6316857" y="3468009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sp>
        <p:nvSpPr>
          <p:cNvPr id="28" name="Rectangle 164"/>
          <p:cNvSpPr/>
          <p:nvPr/>
        </p:nvSpPr>
        <p:spPr>
          <a:xfrm>
            <a:off x="280728" y="1609047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sp>
        <p:nvSpPr>
          <p:cNvPr id="29" name="Rectangle 164"/>
          <p:cNvSpPr/>
          <p:nvPr/>
        </p:nvSpPr>
        <p:spPr>
          <a:xfrm>
            <a:off x="280728" y="2538528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sp>
        <p:nvSpPr>
          <p:cNvPr id="30" name="Rectangle 164"/>
          <p:cNvSpPr/>
          <p:nvPr/>
        </p:nvSpPr>
        <p:spPr>
          <a:xfrm>
            <a:off x="280728" y="3468009"/>
            <a:ext cx="2619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0" name="文本框 19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41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2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7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  <p:bldP spid="9225" grpId="0" animBg="1"/>
      <p:bldP spid="9229" grpId="0" animBg="1"/>
      <p:bldP spid="9230" grpId="0" animBg="1"/>
      <p:bldP spid="9231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98992" y="1279500"/>
            <a:ext cx="1502513" cy="3118354"/>
            <a:chOff x="7242184" y="2673668"/>
            <a:chExt cx="652463" cy="135413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" name="Freeform 59"/>
            <p:cNvSpPr>
              <a:spLocks/>
            </p:cNvSpPr>
            <p:nvPr/>
          </p:nvSpPr>
          <p:spPr bwMode="auto">
            <a:xfrm>
              <a:off x="7242184" y="2673668"/>
              <a:ext cx="652463" cy="1354138"/>
            </a:xfrm>
            <a:custGeom>
              <a:avLst/>
              <a:gdLst>
                <a:gd name="T0" fmla="*/ 411 w 411"/>
                <a:gd name="T1" fmla="*/ 811 h 853"/>
                <a:gd name="T2" fmla="*/ 370 w 411"/>
                <a:gd name="T3" fmla="*/ 853 h 853"/>
                <a:gd name="T4" fmla="*/ 42 w 411"/>
                <a:gd name="T5" fmla="*/ 853 h 853"/>
                <a:gd name="T6" fmla="*/ 0 w 411"/>
                <a:gd name="T7" fmla="*/ 811 h 853"/>
                <a:gd name="T8" fmla="*/ 0 w 411"/>
                <a:gd name="T9" fmla="*/ 42 h 853"/>
                <a:gd name="T10" fmla="*/ 42 w 411"/>
                <a:gd name="T11" fmla="*/ 0 h 853"/>
                <a:gd name="T12" fmla="*/ 370 w 411"/>
                <a:gd name="T13" fmla="*/ 0 h 853"/>
                <a:gd name="T14" fmla="*/ 411 w 411"/>
                <a:gd name="T15" fmla="*/ 42 h 853"/>
                <a:gd name="T16" fmla="*/ 411 w 411"/>
                <a:gd name="T17" fmla="*/ 811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1" h="853">
                  <a:moveTo>
                    <a:pt x="411" y="811"/>
                  </a:moveTo>
                  <a:cubicBezTo>
                    <a:pt x="411" y="834"/>
                    <a:pt x="392" y="853"/>
                    <a:pt x="370" y="853"/>
                  </a:cubicBezTo>
                  <a:cubicBezTo>
                    <a:pt x="42" y="853"/>
                    <a:pt x="42" y="853"/>
                    <a:pt x="42" y="853"/>
                  </a:cubicBezTo>
                  <a:cubicBezTo>
                    <a:pt x="19" y="853"/>
                    <a:pt x="0" y="834"/>
                    <a:pt x="0" y="81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92" y="0"/>
                    <a:pt x="411" y="19"/>
                    <a:pt x="411" y="42"/>
                  </a:cubicBezTo>
                  <a:lnTo>
                    <a:pt x="411" y="81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8" name="Freeform 60"/>
            <p:cNvSpPr>
              <a:spLocks/>
            </p:cNvSpPr>
            <p:nvPr/>
          </p:nvSpPr>
          <p:spPr bwMode="auto">
            <a:xfrm>
              <a:off x="7250122" y="2681606"/>
              <a:ext cx="636588" cy="1338263"/>
            </a:xfrm>
            <a:custGeom>
              <a:avLst/>
              <a:gdLst>
                <a:gd name="T0" fmla="*/ 37 w 401"/>
                <a:gd name="T1" fmla="*/ 843 h 843"/>
                <a:gd name="T2" fmla="*/ 0 w 401"/>
                <a:gd name="T3" fmla="*/ 806 h 843"/>
                <a:gd name="T4" fmla="*/ 0 w 401"/>
                <a:gd name="T5" fmla="*/ 37 h 843"/>
                <a:gd name="T6" fmla="*/ 37 w 401"/>
                <a:gd name="T7" fmla="*/ 0 h 843"/>
                <a:gd name="T8" fmla="*/ 365 w 401"/>
                <a:gd name="T9" fmla="*/ 0 h 843"/>
                <a:gd name="T10" fmla="*/ 401 w 401"/>
                <a:gd name="T11" fmla="*/ 37 h 843"/>
                <a:gd name="T12" fmla="*/ 401 w 401"/>
                <a:gd name="T13" fmla="*/ 806 h 843"/>
                <a:gd name="T14" fmla="*/ 365 w 401"/>
                <a:gd name="T15" fmla="*/ 843 h 843"/>
                <a:gd name="T16" fmla="*/ 37 w 401"/>
                <a:gd name="T17" fmla="*/ 843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1" h="843">
                  <a:moveTo>
                    <a:pt x="37" y="843"/>
                  </a:moveTo>
                  <a:cubicBezTo>
                    <a:pt x="16" y="843"/>
                    <a:pt x="0" y="827"/>
                    <a:pt x="0" y="80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365" y="0"/>
                    <a:pt x="365" y="0"/>
                    <a:pt x="365" y="0"/>
                  </a:cubicBezTo>
                  <a:cubicBezTo>
                    <a:pt x="385" y="0"/>
                    <a:pt x="401" y="16"/>
                    <a:pt x="401" y="37"/>
                  </a:cubicBezTo>
                  <a:cubicBezTo>
                    <a:pt x="401" y="806"/>
                    <a:pt x="401" y="806"/>
                    <a:pt x="401" y="806"/>
                  </a:cubicBezTo>
                  <a:cubicBezTo>
                    <a:pt x="401" y="827"/>
                    <a:pt x="385" y="843"/>
                    <a:pt x="365" y="843"/>
                  </a:cubicBezTo>
                  <a:lnTo>
                    <a:pt x="37" y="84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9" name="Oval 61"/>
            <p:cNvSpPr>
              <a:spLocks noChangeArrowheads="1"/>
            </p:cNvSpPr>
            <p:nvPr/>
          </p:nvSpPr>
          <p:spPr bwMode="auto">
            <a:xfrm>
              <a:off x="7559684" y="2738756"/>
              <a:ext cx="19050" cy="19050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7566034" y="2745106"/>
              <a:ext cx="4763" cy="476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1" name="Oval 63"/>
            <p:cNvSpPr>
              <a:spLocks noChangeArrowheads="1"/>
            </p:cNvSpPr>
            <p:nvPr/>
          </p:nvSpPr>
          <p:spPr bwMode="auto">
            <a:xfrm>
              <a:off x="7559684" y="2737168"/>
              <a:ext cx="19050" cy="19050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7566034" y="2743518"/>
              <a:ext cx="4763" cy="476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3" name="Oval 65"/>
            <p:cNvSpPr>
              <a:spLocks noChangeArrowheads="1"/>
            </p:cNvSpPr>
            <p:nvPr/>
          </p:nvSpPr>
          <p:spPr bwMode="auto"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7562859" y="2740343"/>
              <a:ext cx="12700" cy="127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5" name="Oval 67"/>
            <p:cNvSpPr>
              <a:spLocks noChangeArrowheads="1"/>
            </p:cNvSpPr>
            <p:nvPr/>
          </p:nvSpPr>
          <p:spPr bwMode="auto"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7566034" y="2743518"/>
              <a:ext cx="6350" cy="63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7567622" y="2745106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19" name="Freeform 70"/>
            <p:cNvSpPr>
              <a:spLocks/>
            </p:cNvSpPr>
            <p:nvPr/>
          </p:nvSpPr>
          <p:spPr bwMode="auto">
            <a:xfrm>
              <a:off x="7567622" y="2745106"/>
              <a:ext cx="1588" cy="1588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0" name="Oval 71"/>
            <p:cNvSpPr>
              <a:spLocks noChangeArrowheads="1"/>
            </p:cNvSpPr>
            <p:nvPr/>
          </p:nvSpPr>
          <p:spPr bwMode="auto">
            <a:xfrm>
              <a:off x="7516822" y="3884931"/>
              <a:ext cx="103188" cy="10318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3" name="Freeform 72"/>
            <p:cNvSpPr>
              <a:spLocks/>
            </p:cNvSpPr>
            <p:nvPr/>
          </p:nvSpPr>
          <p:spPr bwMode="auto">
            <a:xfrm>
              <a:off x="7542222" y="3910331"/>
              <a:ext cx="52388" cy="52388"/>
            </a:xfrm>
            <a:custGeom>
              <a:avLst/>
              <a:gdLst>
                <a:gd name="T0" fmla="*/ 31 w 33"/>
                <a:gd name="T1" fmla="*/ 22 h 33"/>
                <a:gd name="T2" fmla="*/ 29 w 33"/>
                <a:gd name="T3" fmla="*/ 22 h 33"/>
                <a:gd name="T4" fmla="*/ 22 w 33"/>
                <a:gd name="T5" fmla="*/ 29 h 33"/>
                <a:gd name="T6" fmla="*/ 11 w 33"/>
                <a:gd name="T7" fmla="*/ 29 h 33"/>
                <a:gd name="T8" fmla="*/ 4 w 33"/>
                <a:gd name="T9" fmla="*/ 22 h 33"/>
                <a:gd name="T10" fmla="*/ 4 w 33"/>
                <a:gd name="T11" fmla="*/ 11 h 33"/>
                <a:gd name="T12" fmla="*/ 11 w 33"/>
                <a:gd name="T13" fmla="*/ 4 h 33"/>
                <a:gd name="T14" fmla="*/ 22 w 33"/>
                <a:gd name="T15" fmla="*/ 4 h 33"/>
                <a:gd name="T16" fmla="*/ 29 w 33"/>
                <a:gd name="T17" fmla="*/ 11 h 33"/>
                <a:gd name="T18" fmla="*/ 29 w 33"/>
                <a:gd name="T19" fmla="*/ 22 h 33"/>
                <a:gd name="T20" fmla="*/ 31 w 33"/>
                <a:gd name="T21" fmla="*/ 22 h 33"/>
                <a:gd name="T22" fmla="*/ 33 w 33"/>
                <a:gd name="T23" fmla="*/ 22 h 33"/>
                <a:gd name="T24" fmla="*/ 33 w 33"/>
                <a:gd name="T25" fmla="*/ 11 h 33"/>
                <a:gd name="T26" fmla="*/ 22 w 33"/>
                <a:gd name="T27" fmla="*/ 0 h 33"/>
                <a:gd name="T28" fmla="*/ 11 w 33"/>
                <a:gd name="T29" fmla="*/ 0 h 33"/>
                <a:gd name="T30" fmla="*/ 0 w 33"/>
                <a:gd name="T31" fmla="*/ 11 h 33"/>
                <a:gd name="T32" fmla="*/ 0 w 33"/>
                <a:gd name="T33" fmla="*/ 22 h 33"/>
                <a:gd name="T34" fmla="*/ 11 w 33"/>
                <a:gd name="T35" fmla="*/ 33 h 33"/>
                <a:gd name="T36" fmla="*/ 22 w 33"/>
                <a:gd name="T37" fmla="*/ 33 h 33"/>
                <a:gd name="T38" fmla="*/ 33 w 33"/>
                <a:gd name="T39" fmla="*/ 22 h 33"/>
                <a:gd name="T40" fmla="*/ 31 w 33"/>
                <a:gd name="T4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31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6"/>
                    <a:pt x="26" y="29"/>
                    <a:pt x="2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7" y="29"/>
                    <a:pt x="4" y="26"/>
                    <a:pt x="4" y="2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4"/>
                    <a:pt x="29" y="7"/>
                    <a:pt x="29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5"/>
                    <a:pt x="28" y="0"/>
                    <a:pt x="2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5" y="33"/>
                    <a:pt x="1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8" y="33"/>
                    <a:pt x="33" y="28"/>
                    <a:pt x="33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5" name="Rectangle 73"/>
            <p:cNvSpPr>
              <a:spLocks noChangeArrowheads="1"/>
            </p:cNvSpPr>
            <p:nvPr/>
          </p:nvSpPr>
          <p:spPr bwMode="auto">
            <a:xfrm>
              <a:off x="7289809" y="2873693"/>
              <a:ext cx="558800" cy="9794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6" name="Rectangle 74"/>
            <p:cNvSpPr>
              <a:spLocks noChangeArrowheads="1"/>
            </p:cNvSpPr>
            <p:nvPr/>
          </p:nvSpPr>
          <p:spPr bwMode="auto">
            <a:xfrm>
              <a:off x="7294572" y="2880043"/>
              <a:ext cx="547688" cy="96678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7" name="Freeform 75"/>
            <p:cNvSpPr>
              <a:spLocks/>
            </p:cNvSpPr>
            <p:nvPr/>
          </p:nvSpPr>
          <p:spPr bwMode="auto">
            <a:xfrm>
              <a:off x="7519997" y="2784793"/>
              <a:ext cx="115888" cy="26988"/>
            </a:xfrm>
            <a:custGeom>
              <a:avLst/>
              <a:gdLst>
                <a:gd name="T0" fmla="*/ 8 w 73"/>
                <a:gd name="T1" fmla="*/ 17 h 17"/>
                <a:gd name="T2" fmla="*/ 0 w 73"/>
                <a:gd name="T3" fmla="*/ 9 h 17"/>
                <a:gd name="T4" fmla="*/ 8 w 73"/>
                <a:gd name="T5" fmla="*/ 0 h 17"/>
                <a:gd name="T6" fmla="*/ 65 w 73"/>
                <a:gd name="T7" fmla="*/ 0 h 17"/>
                <a:gd name="T8" fmla="*/ 73 w 73"/>
                <a:gd name="T9" fmla="*/ 9 h 17"/>
                <a:gd name="T10" fmla="*/ 65 w 73"/>
                <a:gd name="T11" fmla="*/ 17 h 17"/>
                <a:gd name="T12" fmla="*/ 8 w 7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0" y="0"/>
                    <a:pt x="73" y="4"/>
                    <a:pt x="73" y="9"/>
                  </a:cubicBezTo>
                  <a:cubicBezTo>
                    <a:pt x="73" y="13"/>
                    <a:pt x="70" y="17"/>
                    <a:pt x="65" y="17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8" name="Freeform 76"/>
            <p:cNvSpPr>
              <a:spLocks/>
            </p:cNvSpPr>
            <p:nvPr/>
          </p:nvSpPr>
          <p:spPr bwMode="auto">
            <a:xfrm>
              <a:off x="7526347" y="2792731"/>
              <a:ext cx="103188" cy="11113"/>
            </a:xfrm>
            <a:custGeom>
              <a:avLst/>
              <a:gdLst>
                <a:gd name="T0" fmla="*/ 65 w 65"/>
                <a:gd name="T1" fmla="*/ 4 h 7"/>
                <a:gd name="T2" fmla="*/ 61 w 65"/>
                <a:gd name="T3" fmla="*/ 7 h 7"/>
                <a:gd name="T4" fmla="*/ 4 w 65"/>
                <a:gd name="T5" fmla="*/ 7 h 7"/>
                <a:gd name="T6" fmla="*/ 0 w 65"/>
                <a:gd name="T7" fmla="*/ 4 h 7"/>
                <a:gd name="T8" fmla="*/ 4 w 65"/>
                <a:gd name="T9" fmla="*/ 0 h 7"/>
                <a:gd name="T10" fmla="*/ 61 w 65"/>
                <a:gd name="T11" fmla="*/ 0 h 7"/>
                <a:gd name="T12" fmla="*/ 65 w 6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7">
                  <a:moveTo>
                    <a:pt x="65" y="4"/>
                  </a:moveTo>
                  <a:cubicBezTo>
                    <a:pt x="65" y="6"/>
                    <a:pt x="63" y="7"/>
                    <a:pt x="61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2"/>
                    <a:pt x="65" y="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9" name="Oval 77"/>
            <p:cNvSpPr>
              <a:spLocks noChangeArrowheads="1"/>
            </p:cNvSpPr>
            <p:nvPr/>
          </p:nvSpPr>
          <p:spPr bwMode="auto">
            <a:xfrm>
              <a:off x="7481897" y="2789556"/>
              <a:ext cx="17463" cy="1746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  <p:cxnSp>
        <p:nvCxnSpPr>
          <p:cNvPr id="43" name="Straight Connector 42"/>
          <p:cNvCxnSpPr/>
          <p:nvPr/>
        </p:nvCxnSpPr>
        <p:spPr>
          <a:xfrm>
            <a:off x="2822981" y="2660541"/>
            <a:ext cx="0" cy="16459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2822981" y="2838677"/>
            <a:ext cx="20574" cy="342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5" name="Rectangle 44"/>
          <p:cNvSpPr/>
          <p:nvPr/>
        </p:nvSpPr>
        <p:spPr>
          <a:xfrm>
            <a:off x="3012445" y="2725989"/>
            <a:ext cx="287258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 dirty="0">
                <a:solidFill>
                  <a:schemeClr val="accent1"/>
                </a:solidFill>
                <a:latin typeface="FontAwesome" pitchFamily="2" charset="0"/>
              </a:rPr>
              <a:t></a:t>
            </a:r>
            <a:endParaRPr lang="en-US" sz="1013" dirty="0">
              <a:solidFill>
                <a:schemeClr val="accent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89010" y="2780156"/>
            <a:ext cx="780983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Free Support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987800" y="3037011"/>
            <a:ext cx="324128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>
                <a:solidFill>
                  <a:schemeClr val="accent1"/>
                </a:solidFill>
                <a:latin typeface="FontAwesome" pitchFamily="2" charset="0"/>
              </a:rPr>
              <a:t></a:t>
            </a:r>
            <a:endParaRPr lang="en-US" sz="1013">
              <a:solidFill>
                <a:schemeClr val="accent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89010" y="3088949"/>
            <a:ext cx="898003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Easy Customize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993811" y="3365157"/>
            <a:ext cx="314510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>
                <a:solidFill>
                  <a:schemeClr val="accent1"/>
                </a:solidFill>
                <a:latin typeface="FontAwesome" pitchFamily="2" charset="0"/>
              </a:rPr>
              <a:t></a:t>
            </a:r>
            <a:endParaRPr lang="en-US" sz="1013">
              <a:solidFill>
                <a:schemeClr val="accent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89009" y="3405025"/>
            <a:ext cx="129715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Modern &amp; Clean Design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987800" y="3693303"/>
            <a:ext cx="324128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>
                <a:solidFill>
                  <a:schemeClr val="accent1"/>
                </a:solidFill>
                <a:latin typeface="FontAwesome" pitchFamily="2" charset="0"/>
              </a:rPr>
              <a:t></a:t>
            </a:r>
            <a:endParaRPr lang="en-US" sz="1013">
              <a:solidFill>
                <a:schemeClr val="accent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289009" y="3745241"/>
            <a:ext cx="120097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Unique File Download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987800" y="4030800"/>
            <a:ext cx="324128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>
                <a:solidFill>
                  <a:schemeClr val="accent1"/>
                </a:solidFill>
                <a:latin typeface="FontAwesome" pitchFamily="2" charset="0"/>
              </a:rPr>
              <a:t></a:t>
            </a:r>
            <a:endParaRPr lang="en-US" sz="1013">
              <a:solidFill>
                <a:schemeClr val="accent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89010" y="4082402"/>
            <a:ext cx="1007007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Consulting Forum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36633" y="1507564"/>
            <a:ext cx="4383609" cy="3013879"/>
            <a:chOff x="6182177" y="2010085"/>
            <a:chExt cx="5844812" cy="4018505"/>
          </a:xfrm>
        </p:grpSpPr>
        <p:sp>
          <p:nvSpPr>
            <p:cNvPr id="61" name="Freeform 53"/>
            <p:cNvSpPr>
              <a:spLocks noChangeAspect="1"/>
            </p:cNvSpPr>
            <p:nvPr/>
          </p:nvSpPr>
          <p:spPr bwMode="gray">
            <a:xfrm>
              <a:off x="11285517" y="5288099"/>
              <a:ext cx="59318" cy="7002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2" name="Freeform 54"/>
            <p:cNvSpPr>
              <a:spLocks noChangeAspect="1"/>
            </p:cNvSpPr>
            <p:nvPr/>
          </p:nvSpPr>
          <p:spPr bwMode="gray">
            <a:xfrm>
              <a:off x="10770935" y="4687210"/>
              <a:ext cx="658427" cy="5650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accent1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>
                <a:latin typeface="+mn-ea"/>
              </a:endParaRPr>
            </a:p>
          </p:txBody>
        </p:sp>
        <p:sp>
          <p:nvSpPr>
            <p:cNvPr id="63" name="Freeform 55"/>
            <p:cNvSpPr>
              <a:spLocks noChangeAspect="1"/>
            </p:cNvSpPr>
            <p:nvPr/>
          </p:nvSpPr>
          <p:spPr bwMode="gray">
            <a:xfrm>
              <a:off x="11638457" y="5286469"/>
              <a:ext cx="126050" cy="149815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4" name="Freeform 56"/>
            <p:cNvSpPr>
              <a:spLocks noChangeAspect="1"/>
            </p:cNvSpPr>
            <p:nvPr/>
          </p:nvSpPr>
          <p:spPr bwMode="gray">
            <a:xfrm>
              <a:off x="11739298" y="5148054"/>
              <a:ext cx="93426" cy="161214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5" name="Freeform 57"/>
            <p:cNvSpPr>
              <a:spLocks noChangeAspect="1"/>
            </p:cNvSpPr>
            <p:nvPr/>
          </p:nvSpPr>
          <p:spPr bwMode="gray">
            <a:xfrm>
              <a:off x="11596935" y="4863080"/>
              <a:ext cx="47454" cy="4233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6" name="Freeform 58"/>
            <p:cNvSpPr>
              <a:spLocks noChangeAspect="1"/>
            </p:cNvSpPr>
            <p:nvPr/>
          </p:nvSpPr>
          <p:spPr bwMode="gray">
            <a:xfrm>
              <a:off x="10057639" y="3641764"/>
              <a:ext cx="179436" cy="94449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7" name="Freeform 59"/>
            <p:cNvSpPr>
              <a:spLocks noChangeAspect="1"/>
            </p:cNvSpPr>
            <p:nvPr/>
          </p:nvSpPr>
          <p:spPr bwMode="gray">
            <a:xfrm>
              <a:off x="10027980" y="3693873"/>
              <a:ext cx="123085" cy="100962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8" name="Freeform 60"/>
            <p:cNvSpPr>
              <a:spLocks noChangeAspect="1"/>
            </p:cNvSpPr>
            <p:nvPr/>
          </p:nvSpPr>
          <p:spPr bwMode="gray">
            <a:xfrm>
              <a:off x="10085815" y="3715043"/>
              <a:ext cx="4449" cy="6514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69" name="Freeform 61"/>
            <p:cNvSpPr>
              <a:spLocks noChangeAspect="1"/>
            </p:cNvSpPr>
            <p:nvPr/>
          </p:nvSpPr>
          <p:spPr bwMode="gray">
            <a:xfrm>
              <a:off x="10096196" y="3718300"/>
              <a:ext cx="4449" cy="3257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0" name="Freeform 62"/>
            <p:cNvSpPr>
              <a:spLocks noChangeAspect="1"/>
            </p:cNvSpPr>
            <p:nvPr/>
          </p:nvSpPr>
          <p:spPr bwMode="gray">
            <a:xfrm>
              <a:off x="10078401" y="3721557"/>
              <a:ext cx="2966" cy="3257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1" name="Freeform 63"/>
            <p:cNvSpPr>
              <a:spLocks noChangeAspect="1"/>
            </p:cNvSpPr>
            <p:nvPr/>
          </p:nvSpPr>
          <p:spPr bwMode="gray">
            <a:xfrm>
              <a:off x="9915277" y="3754125"/>
              <a:ext cx="234305" cy="195411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2" name="Freeform 64"/>
            <p:cNvSpPr>
              <a:spLocks noChangeAspect="1"/>
            </p:cNvSpPr>
            <p:nvPr/>
          </p:nvSpPr>
          <p:spPr bwMode="gray">
            <a:xfrm>
              <a:off x="10481761" y="4395724"/>
              <a:ext cx="176471" cy="205181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3" name="Freeform 65"/>
            <p:cNvSpPr>
              <a:spLocks noChangeAspect="1"/>
            </p:cNvSpPr>
            <p:nvPr/>
          </p:nvSpPr>
          <p:spPr bwMode="gray">
            <a:xfrm>
              <a:off x="10644885" y="4600904"/>
              <a:ext cx="149778" cy="52109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4" name="Freeform 66"/>
            <p:cNvSpPr>
              <a:spLocks noChangeAspect="1"/>
            </p:cNvSpPr>
            <p:nvPr/>
          </p:nvSpPr>
          <p:spPr bwMode="gray">
            <a:xfrm>
              <a:off x="10704203" y="4418521"/>
              <a:ext cx="161642" cy="151444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5" name="Freeform 67"/>
            <p:cNvSpPr>
              <a:spLocks noChangeAspect="1"/>
            </p:cNvSpPr>
            <p:nvPr/>
          </p:nvSpPr>
          <p:spPr bwMode="gray">
            <a:xfrm>
              <a:off x="11346317" y="4569964"/>
              <a:ext cx="65249" cy="39082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6" name="Freeform 68"/>
            <p:cNvSpPr>
              <a:spLocks noChangeAspect="1"/>
            </p:cNvSpPr>
            <p:nvPr/>
          </p:nvSpPr>
          <p:spPr bwMode="gray">
            <a:xfrm>
              <a:off x="11226199" y="4542282"/>
              <a:ext cx="161642" cy="144930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77" name="Group 69"/>
            <p:cNvGrpSpPr>
              <a:grpSpLocks noChangeAspect="1"/>
            </p:cNvGrpSpPr>
            <p:nvPr/>
          </p:nvGrpSpPr>
          <p:grpSpPr bwMode="gray">
            <a:xfrm>
              <a:off x="10839150" y="4159602"/>
              <a:ext cx="151260" cy="237750"/>
              <a:chOff x="3802" y="2280"/>
              <a:chExt cx="102" cy="146"/>
            </a:xfrm>
            <a:solidFill>
              <a:schemeClr val="bg1">
                <a:lumMod val="85000"/>
              </a:schemeClr>
            </a:solidFill>
          </p:grpSpPr>
          <p:sp>
            <p:nvSpPr>
              <p:cNvPr id="405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6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7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8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9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0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1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2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3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4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15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78" name="Freeform 81"/>
            <p:cNvSpPr>
              <a:spLocks noChangeAspect="1"/>
            </p:cNvSpPr>
            <p:nvPr/>
          </p:nvSpPr>
          <p:spPr bwMode="gray">
            <a:xfrm>
              <a:off x="10785764" y="4405494"/>
              <a:ext cx="22245" cy="1954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79" name="Freeform 82"/>
            <p:cNvSpPr>
              <a:spLocks noChangeAspect="1"/>
            </p:cNvSpPr>
            <p:nvPr/>
          </p:nvSpPr>
          <p:spPr bwMode="gray">
            <a:xfrm>
              <a:off x="10819873" y="4553680"/>
              <a:ext cx="4449" cy="14657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0" name="Freeform 83"/>
            <p:cNvSpPr>
              <a:spLocks noChangeAspect="1"/>
            </p:cNvSpPr>
            <p:nvPr/>
          </p:nvSpPr>
          <p:spPr bwMode="gray">
            <a:xfrm>
              <a:off x="10960752" y="4644871"/>
              <a:ext cx="40040" cy="1954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1" name="Freeform 84"/>
            <p:cNvSpPr>
              <a:spLocks noChangeAspect="1"/>
            </p:cNvSpPr>
            <p:nvPr/>
          </p:nvSpPr>
          <p:spPr bwMode="gray">
            <a:xfrm>
              <a:off x="10941473" y="4657899"/>
              <a:ext cx="25211" cy="22798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2" name="Freeform 85"/>
            <p:cNvSpPr>
              <a:spLocks noChangeAspect="1"/>
            </p:cNvSpPr>
            <p:nvPr/>
          </p:nvSpPr>
          <p:spPr bwMode="gray">
            <a:xfrm>
              <a:off x="11012655" y="4545538"/>
              <a:ext cx="47454" cy="1954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3" name="Freeform 86"/>
            <p:cNvSpPr>
              <a:spLocks noChangeAspect="1"/>
            </p:cNvSpPr>
            <p:nvPr/>
          </p:nvSpPr>
          <p:spPr bwMode="gray">
            <a:xfrm>
              <a:off x="10865843" y="4465745"/>
              <a:ext cx="102323" cy="131902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4" name="Freeform 87"/>
            <p:cNvSpPr>
              <a:spLocks noChangeAspect="1"/>
            </p:cNvSpPr>
            <p:nvPr/>
          </p:nvSpPr>
          <p:spPr bwMode="gray">
            <a:xfrm>
              <a:off x="11003757" y="4455975"/>
              <a:ext cx="23727" cy="5536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5" name="Freeform 88"/>
            <p:cNvSpPr>
              <a:spLocks noChangeAspect="1"/>
            </p:cNvSpPr>
            <p:nvPr/>
          </p:nvSpPr>
          <p:spPr bwMode="gray">
            <a:xfrm>
              <a:off x="11061592" y="4503199"/>
              <a:ext cx="169056" cy="1563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6" name="Freeform 89"/>
            <p:cNvSpPr>
              <a:spLocks noChangeAspect="1"/>
            </p:cNvSpPr>
            <p:nvPr/>
          </p:nvSpPr>
          <p:spPr bwMode="gray">
            <a:xfrm>
              <a:off x="11386358" y="4542282"/>
              <a:ext cx="38557" cy="3908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7" name="Freeform 90"/>
            <p:cNvSpPr>
              <a:spLocks noChangeAspect="1"/>
            </p:cNvSpPr>
            <p:nvPr/>
          </p:nvSpPr>
          <p:spPr bwMode="gray">
            <a:xfrm>
              <a:off x="10592982" y="4073296"/>
              <a:ext cx="117153" cy="27031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8" name="Freeform 91"/>
            <p:cNvSpPr>
              <a:spLocks noChangeAspect="1"/>
            </p:cNvSpPr>
            <p:nvPr/>
          </p:nvSpPr>
          <p:spPr bwMode="gray">
            <a:xfrm>
              <a:off x="10714583" y="4372926"/>
              <a:ext cx="157192" cy="107476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89" name="Freeform 92"/>
            <p:cNvSpPr>
              <a:spLocks noChangeAspect="1"/>
            </p:cNvSpPr>
            <p:nvPr/>
          </p:nvSpPr>
          <p:spPr bwMode="gray">
            <a:xfrm>
              <a:off x="10561841" y="4376182"/>
              <a:ext cx="66733" cy="96077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0" name="Freeform 93"/>
            <p:cNvSpPr>
              <a:spLocks noChangeAspect="1"/>
            </p:cNvSpPr>
            <p:nvPr/>
          </p:nvSpPr>
          <p:spPr bwMode="gray">
            <a:xfrm>
              <a:off x="10520318" y="4120519"/>
              <a:ext cx="127533" cy="275204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1" name="Freeform 94"/>
            <p:cNvSpPr>
              <a:spLocks noChangeAspect="1"/>
            </p:cNvSpPr>
            <p:nvPr/>
          </p:nvSpPr>
          <p:spPr bwMode="gray">
            <a:xfrm>
              <a:off x="10432824" y="3972334"/>
              <a:ext cx="143846" cy="34196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2" name="Freeform 95"/>
            <p:cNvSpPr>
              <a:spLocks noChangeAspect="1"/>
            </p:cNvSpPr>
            <p:nvPr/>
          </p:nvSpPr>
          <p:spPr bwMode="gray">
            <a:xfrm>
              <a:off x="10595947" y="4232881"/>
              <a:ext cx="86011" cy="76536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3" name="Freeform 96"/>
            <p:cNvSpPr>
              <a:spLocks noChangeAspect="1"/>
            </p:cNvSpPr>
            <p:nvPr/>
          </p:nvSpPr>
          <p:spPr bwMode="gray">
            <a:xfrm>
              <a:off x="10561841" y="4086323"/>
              <a:ext cx="117153" cy="1595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94" name="Group 97"/>
            <p:cNvGrpSpPr>
              <a:grpSpLocks noChangeAspect="1"/>
            </p:cNvGrpSpPr>
            <p:nvPr/>
          </p:nvGrpSpPr>
          <p:grpSpPr bwMode="gray">
            <a:xfrm>
              <a:off x="9921208" y="3788322"/>
              <a:ext cx="594661" cy="602516"/>
              <a:chOff x="3183" y="2052"/>
              <a:chExt cx="401" cy="370"/>
            </a:xfrm>
            <a:solidFill>
              <a:schemeClr val="bg1">
                <a:lumMod val="85000"/>
              </a:schemeClr>
            </a:solidFill>
          </p:grpSpPr>
          <p:sp>
            <p:nvSpPr>
              <p:cNvPr id="398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99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0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1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2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3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404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95" name="Freeform 105"/>
            <p:cNvSpPr>
              <a:spLocks noChangeAspect="1"/>
            </p:cNvSpPr>
            <p:nvPr/>
          </p:nvSpPr>
          <p:spPr bwMode="gray">
            <a:xfrm>
              <a:off x="10885122" y="4032585"/>
              <a:ext cx="28176" cy="65137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96" name="Group 106"/>
            <p:cNvGrpSpPr>
              <a:grpSpLocks noChangeAspect="1"/>
            </p:cNvGrpSpPr>
            <p:nvPr/>
          </p:nvGrpSpPr>
          <p:grpSpPr bwMode="gray">
            <a:xfrm>
              <a:off x="11040830" y="3588026"/>
              <a:ext cx="263964" cy="328941"/>
              <a:chOff x="3938" y="1929"/>
              <a:chExt cx="178" cy="202"/>
            </a:xfrm>
            <a:solidFill>
              <a:schemeClr val="bg1">
                <a:lumMod val="85000"/>
              </a:schemeClr>
            </a:solidFill>
          </p:grpSpPr>
          <p:sp>
            <p:nvSpPr>
              <p:cNvPr id="394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95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96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97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97" name="Freeform 111"/>
            <p:cNvSpPr>
              <a:spLocks noChangeAspect="1"/>
            </p:cNvSpPr>
            <p:nvPr/>
          </p:nvSpPr>
          <p:spPr bwMode="gray">
            <a:xfrm>
              <a:off x="10982996" y="3754125"/>
              <a:ext cx="56352" cy="9282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8" name="Freeform 112"/>
            <p:cNvSpPr>
              <a:spLocks noChangeAspect="1"/>
            </p:cNvSpPr>
            <p:nvPr/>
          </p:nvSpPr>
          <p:spPr bwMode="gray">
            <a:xfrm>
              <a:off x="10360160" y="3405643"/>
              <a:ext cx="514582" cy="276832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accent6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99" name="Freeform 113"/>
            <p:cNvSpPr>
              <a:spLocks noChangeAspect="1"/>
            </p:cNvSpPr>
            <p:nvPr/>
          </p:nvSpPr>
          <p:spPr bwMode="gray">
            <a:xfrm>
              <a:off x="10698272" y="4130290"/>
              <a:ext cx="38557" cy="37455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0" name="Freeform 114"/>
            <p:cNvSpPr>
              <a:spLocks noChangeAspect="1"/>
            </p:cNvSpPr>
            <p:nvPr/>
          </p:nvSpPr>
          <p:spPr bwMode="gray">
            <a:xfrm>
              <a:off x="10128821" y="3368189"/>
              <a:ext cx="996538" cy="76047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1" name="Freeform 115"/>
            <p:cNvSpPr>
              <a:spLocks noChangeAspect="1"/>
            </p:cNvSpPr>
            <p:nvPr/>
          </p:nvSpPr>
          <p:spPr bwMode="gray">
            <a:xfrm>
              <a:off x="10954820" y="3649906"/>
              <a:ext cx="102323" cy="12376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02" name="Group 116"/>
            <p:cNvGrpSpPr>
              <a:grpSpLocks noChangeAspect="1"/>
            </p:cNvGrpSpPr>
            <p:nvPr/>
          </p:nvGrpSpPr>
          <p:grpSpPr bwMode="gray">
            <a:xfrm>
              <a:off x="9249434" y="2010086"/>
              <a:ext cx="2777555" cy="1680531"/>
              <a:chOff x="2730" y="960"/>
              <a:chExt cx="1873" cy="1032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77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81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2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3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4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5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6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7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8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89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90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91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92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93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78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79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80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grpSp>
          <p:nvGrpSpPr>
            <p:cNvPr id="103" name="Group 135"/>
            <p:cNvGrpSpPr>
              <a:grpSpLocks noChangeAspect="1"/>
            </p:cNvGrpSpPr>
            <p:nvPr/>
          </p:nvGrpSpPr>
          <p:grpSpPr bwMode="gray">
            <a:xfrm>
              <a:off x="9356206" y="3669447"/>
              <a:ext cx="605041" cy="600888"/>
              <a:chOff x="2802" y="1979"/>
              <a:chExt cx="408" cy="369"/>
            </a:xfrm>
            <a:solidFill>
              <a:schemeClr val="bg1">
                <a:lumMod val="85000"/>
              </a:schemeClr>
            </a:solidFill>
          </p:grpSpPr>
          <p:sp>
            <p:nvSpPr>
              <p:cNvPr id="348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349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74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75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76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50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351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72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73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grpSp>
            <p:nvGrpSpPr>
              <p:cNvPr id="352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70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71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53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354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68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69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55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356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66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67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57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58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59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360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64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65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361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62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63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04" name="Freeform 165"/>
            <p:cNvSpPr>
              <a:spLocks noChangeAspect="1"/>
            </p:cNvSpPr>
            <p:nvPr/>
          </p:nvSpPr>
          <p:spPr bwMode="gray">
            <a:xfrm>
              <a:off x="9637966" y="3687360"/>
              <a:ext cx="50420" cy="5699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5" name="Freeform 166"/>
            <p:cNvSpPr>
              <a:spLocks noChangeAspect="1"/>
            </p:cNvSpPr>
            <p:nvPr/>
          </p:nvSpPr>
          <p:spPr bwMode="gray">
            <a:xfrm>
              <a:off x="9688386" y="3306308"/>
              <a:ext cx="661393" cy="38756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6" name="Freeform 167"/>
            <p:cNvSpPr>
              <a:spLocks noChangeAspect="1"/>
            </p:cNvSpPr>
            <p:nvPr/>
          </p:nvSpPr>
          <p:spPr bwMode="gray">
            <a:xfrm>
              <a:off x="9580131" y="3633622"/>
              <a:ext cx="109738" cy="58623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7" name="Freeform 168"/>
            <p:cNvSpPr>
              <a:spLocks noChangeAspect="1"/>
            </p:cNvSpPr>
            <p:nvPr/>
          </p:nvSpPr>
          <p:spPr bwMode="gray">
            <a:xfrm>
              <a:off x="9842612" y="3583140"/>
              <a:ext cx="278793" cy="19866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08" name="Freeform 169"/>
            <p:cNvSpPr>
              <a:spLocks noChangeAspect="1"/>
            </p:cNvSpPr>
            <p:nvPr/>
          </p:nvSpPr>
          <p:spPr bwMode="gray">
            <a:xfrm>
              <a:off x="9784777" y="3651534"/>
              <a:ext cx="231339" cy="175869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09" name="Group 170"/>
            <p:cNvGrpSpPr>
              <a:grpSpLocks noChangeAspect="1"/>
            </p:cNvGrpSpPr>
            <p:nvPr/>
          </p:nvGrpSpPr>
          <p:grpSpPr bwMode="gray">
            <a:xfrm>
              <a:off x="9660210" y="3674332"/>
              <a:ext cx="90460" cy="79793"/>
              <a:chOff x="3007" y="1982"/>
              <a:chExt cx="61" cy="49"/>
            </a:xfrm>
            <a:solidFill>
              <a:schemeClr val="bg1">
                <a:lumMod val="85000"/>
              </a:schemeClr>
            </a:solidFill>
          </p:grpSpPr>
          <p:sp>
            <p:nvSpPr>
              <p:cNvPr id="346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7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10" name="Freeform 173"/>
            <p:cNvSpPr>
              <a:spLocks noChangeAspect="1"/>
            </p:cNvSpPr>
            <p:nvPr/>
          </p:nvSpPr>
          <p:spPr bwMode="gray">
            <a:xfrm>
              <a:off x="8533174" y="2894318"/>
              <a:ext cx="177953" cy="133531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11" name="Group 222"/>
            <p:cNvGrpSpPr>
              <a:grpSpLocks noChangeAspect="1"/>
            </p:cNvGrpSpPr>
            <p:nvPr/>
          </p:nvGrpSpPr>
          <p:grpSpPr bwMode="gray">
            <a:xfrm>
              <a:off x="9105590" y="2010085"/>
              <a:ext cx="268413" cy="304516"/>
              <a:chOff x="3202" y="1036"/>
              <a:chExt cx="181" cy="187"/>
            </a:xfrm>
            <a:solidFill>
              <a:schemeClr val="bg1">
                <a:lumMod val="85000"/>
              </a:schemeClr>
            </a:solidFill>
          </p:grpSpPr>
          <p:sp>
            <p:nvSpPr>
              <p:cNvPr id="340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1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2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3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4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45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12" name="Freeform 229"/>
            <p:cNvSpPr>
              <a:spLocks noChangeAspect="1"/>
            </p:cNvSpPr>
            <p:nvPr/>
          </p:nvSpPr>
          <p:spPr bwMode="gray">
            <a:xfrm>
              <a:off x="8215824" y="3156494"/>
              <a:ext cx="5932" cy="6514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3" name="Freeform 230"/>
            <p:cNvSpPr>
              <a:spLocks noChangeAspect="1"/>
            </p:cNvSpPr>
            <p:nvPr/>
          </p:nvSpPr>
          <p:spPr bwMode="gray">
            <a:xfrm>
              <a:off x="8531690" y="2565377"/>
              <a:ext cx="43006" cy="45596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4" name="Freeform 231"/>
            <p:cNvSpPr>
              <a:spLocks noChangeAspect="1"/>
            </p:cNvSpPr>
            <p:nvPr/>
          </p:nvSpPr>
          <p:spPr bwMode="gray">
            <a:xfrm>
              <a:off x="8475338" y="2671224"/>
              <a:ext cx="43006" cy="32569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5" name="Freeform 232"/>
            <p:cNvSpPr>
              <a:spLocks noChangeAspect="1"/>
            </p:cNvSpPr>
            <p:nvPr/>
          </p:nvSpPr>
          <p:spPr bwMode="gray">
            <a:xfrm>
              <a:off x="8217306" y="3151609"/>
              <a:ext cx="13347" cy="4886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6" name="Freeform 233"/>
            <p:cNvSpPr>
              <a:spLocks noChangeAspect="1"/>
            </p:cNvSpPr>
            <p:nvPr/>
          </p:nvSpPr>
          <p:spPr bwMode="gray">
            <a:xfrm>
              <a:off x="7745730" y="2010085"/>
              <a:ext cx="900148" cy="1143152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7" name="Freeform 234"/>
            <p:cNvSpPr>
              <a:spLocks noChangeAspect="1"/>
            </p:cNvSpPr>
            <p:nvPr/>
          </p:nvSpPr>
          <p:spPr bwMode="gray">
            <a:xfrm>
              <a:off x="8039353" y="2710307"/>
              <a:ext cx="48938" cy="5373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18" name="Freeform 235"/>
            <p:cNvSpPr>
              <a:spLocks noChangeAspect="1"/>
            </p:cNvSpPr>
            <p:nvPr/>
          </p:nvSpPr>
          <p:spPr bwMode="gray">
            <a:xfrm>
              <a:off x="7810979" y="2247835"/>
              <a:ext cx="48938" cy="1954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19" name="Group 236"/>
            <p:cNvGrpSpPr>
              <a:grpSpLocks noChangeAspect="1"/>
            </p:cNvGrpSpPr>
            <p:nvPr/>
          </p:nvGrpSpPr>
          <p:grpSpPr bwMode="gray">
            <a:xfrm>
              <a:off x="7609299" y="4273591"/>
              <a:ext cx="754819" cy="1400443"/>
              <a:chOff x="1624" y="2350"/>
              <a:chExt cx="509" cy="860"/>
            </a:xfrm>
            <a:solidFill>
              <a:schemeClr val="bg1">
                <a:lumMod val="85000"/>
              </a:schemeClr>
            </a:solidFill>
          </p:grpSpPr>
          <p:sp>
            <p:nvSpPr>
              <p:cNvPr id="315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16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17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18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19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0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1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2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3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4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5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6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7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8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29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0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1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2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3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4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5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6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7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8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39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20" name="Freeform 262"/>
            <p:cNvSpPr>
              <a:spLocks noChangeAspect="1"/>
            </p:cNvSpPr>
            <p:nvPr/>
          </p:nvSpPr>
          <p:spPr bwMode="gray">
            <a:xfrm>
              <a:off x="7506976" y="4226368"/>
              <a:ext cx="69699" cy="76536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1" name="Freeform 263"/>
            <p:cNvSpPr>
              <a:spLocks noChangeAspect="1"/>
            </p:cNvSpPr>
            <p:nvPr/>
          </p:nvSpPr>
          <p:spPr bwMode="gray">
            <a:xfrm>
              <a:off x="7581123" y="4324073"/>
              <a:ext cx="94908" cy="43968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2" name="Freeform 264"/>
            <p:cNvSpPr>
              <a:spLocks noChangeAspect="1"/>
            </p:cNvSpPr>
            <p:nvPr/>
          </p:nvSpPr>
          <p:spPr bwMode="gray">
            <a:xfrm>
              <a:off x="7431346" y="4174258"/>
              <a:ext cx="63768" cy="76536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3" name="Freeform 265"/>
            <p:cNvSpPr>
              <a:spLocks noChangeAspect="1"/>
            </p:cNvSpPr>
            <p:nvPr/>
          </p:nvSpPr>
          <p:spPr bwMode="gray">
            <a:xfrm>
              <a:off x="7480284" y="4162859"/>
              <a:ext cx="17796" cy="47224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4" name="Freeform 266"/>
            <p:cNvSpPr>
              <a:spLocks noChangeAspect="1"/>
            </p:cNvSpPr>
            <p:nvPr/>
          </p:nvSpPr>
          <p:spPr bwMode="gray">
            <a:xfrm>
              <a:off x="7466937" y="4237766"/>
              <a:ext cx="37074" cy="2279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5" name="Freeform 267"/>
            <p:cNvSpPr>
              <a:spLocks noChangeAspect="1"/>
            </p:cNvSpPr>
            <p:nvPr/>
          </p:nvSpPr>
          <p:spPr bwMode="gray">
            <a:xfrm>
              <a:off x="7535152" y="4296389"/>
              <a:ext cx="53386" cy="52109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6" name="Freeform 268"/>
            <p:cNvSpPr>
              <a:spLocks noChangeAspect="1"/>
            </p:cNvSpPr>
            <p:nvPr/>
          </p:nvSpPr>
          <p:spPr bwMode="gray">
            <a:xfrm>
              <a:off x="7477317" y="4208455"/>
              <a:ext cx="99358" cy="55367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27" name="Freeform 269"/>
            <p:cNvSpPr>
              <a:spLocks noChangeAspect="1"/>
            </p:cNvSpPr>
            <p:nvPr/>
          </p:nvSpPr>
          <p:spPr bwMode="gray">
            <a:xfrm>
              <a:off x="7027985" y="3882770"/>
              <a:ext cx="490855" cy="351739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28" name="Group 270"/>
            <p:cNvGrpSpPr>
              <a:grpSpLocks noChangeAspect="1"/>
            </p:cNvGrpSpPr>
            <p:nvPr/>
          </p:nvGrpSpPr>
          <p:grpSpPr bwMode="gray">
            <a:xfrm>
              <a:off x="6207917" y="2654940"/>
              <a:ext cx="1638653" cy="1380901"/>
              <a:chOff x="679" y="1356"/>
              <a:chExt cx="1105" cy="84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303" name="Group 271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310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11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12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13" name="Freeform 275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14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grpSp>
            <p:nvGrpSpPr>
              <p:cNvPr id="304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305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06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07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08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309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</p:grpSp>
        <p:grpSp>
          <p:nvGrpSpPr>
            <p:cNvPr id="129" name="Group 283"/>
            <p:cNvGrpSpPr>
              <a:grpSpLocks noChangeAspect="1"/>
            </p:cNvGrpSpPr>
            <p:nvPr/>
          </p:nvGrpSpPr>
          <p:grpSpPr bwMode="gray">
            <a:xfrm>
              <a:off x="6637971" y="2010085"/>
              <a:ext cx="1436973" cy="1664247"/>
              <a:chOff x="969" y="960"/>
              <a:chExt cx="969" cy="1022"/>
            </a:xfrm>
            <a:solidFill>
              <a:schemeClr val="bg1">
                <a:lumMod val="85000"/>
              </a:schemeClr>
            </a:solidFill>
          </p:grpSpPr>
          <p:sp>
            <p:nvSpPr>
              <p:cNvPr id="274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5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6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7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8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9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0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1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2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3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4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5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6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7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8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89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0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1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2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3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4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5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6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7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8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99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00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01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302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30" name="Freeform 313"/>
            <p:cNvSpPr>
              <a:spLocks noChangeAspect="1"/>
            </p:cNvSpPr>
            <p:nvPr/>
          </p:nvSpPr>
          <p:spPr bwMode="gray">
            <a:xfrm rot="21085610">
              <a:off x="7661203" y="3977219"/>
              <a:ext cx="11863" cy="6514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1" name="Freeform 314"/>
            <p:cNvSpPr>
              <a:spLocks noChangeAspect="1"/>
            </p:cNvSpPr>
            <p:nvPr/>
          </p:nvSpPr>
          <p:spPr bwMode="gray">
            <a:xfrm rot="21085610">
              <a:off x="7680480" y="3978847"/>
              <a:ext cx="1484" cy="16284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2" name="Freeform 315"/>
            <p:cNvSpPr>
              <a:spLocks noChangeAspect="1"/>
            </p:cNvSpPr>
            <p:nvPr/>
          </p:nvSpPr>
          <p:spPr bwMode="gray">
            <a:xfrm rot="21085610">
              <a:off x="7680480" y="4016301"/>
              <a:ext cx="2966" cy="1629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3" name="Freeform 316"/>
            <p:cNvSpPr>
              <a:spLocks noChangeAspect="1"/>
            </p:cNvSpPr>
            <p:nvPr/>
          </p:nvSpPr>
          <p:spPr bwMode="gray">
            <a:xfrm rot="21085610">
              <a:off x="7673066" y="4014673"/>
              <a:ext cx="5932" cy="1954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4" name="Freeform 317"/>
            <p:cNvSpPr>
              <a:spLocks noChangeAspect="1"/>
            </p:cNvSpPr>
            <p:nvPr/>
          </p:nvSpPr>
          <p:spPr bwMode="gray">
            <a:xfrm rot="21085610">
              <a:off x="7680480" y="4037471"/>
              <a:ext cx="1484" cy="977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5" name="Freeform 318"/>
            <p:cNvSpPr>
              <a:spLocks noChangeAspect="1"/>
            </p:cNvSpPr>
            <p:nvPr/>
          </p:nvSpPr>
          <p:spPr bwMode="gray">
            <a:xfrm rot="21085610">
              <a:off x="7693828" y="4009787"/>
              <a:ext cx="1484" cy="13027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6" name="Freeform 319"/>
            <p:cNvSpPr>
              <a:spLocks noChangeAspect="1"/>
            </p:cNvSpPr>
            <p:nvPr/>
          </p:nvSpPr>
          <p:spPr bwMode="gray">
            <a:xfrm rot="21085610">
              <a:off x="7701242" y="4021187"/>
              <a:ext cx="4449" cy="14657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7" name="Freeform 320"/>
            <p:cNvSpPr>
              <a:spLocks noChangeAspect="1"/>
            </p:cNvSpPr>
            <p:nvPr/>
          </p:nvSpPr>
          <p:spPr bwMode="gray">
            <a:xfrm rot="21085610">
              <a:off x="7714589" y="4032585"/>
              <a:ext cx="2966" cy="3257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8" name="Freeform 321"/>
            <p:cNvSpPr>
              <a:spLocks noChangeAspect="1"/>
            </p:cNvSpPr>
            <p:nvPr/>
          </p:nvSpPr>
          <p:spPr bwMode="gray">
            <a:xfrm rot="21085610">
              <a:off x="7708657" y="4047241"/>
              <a:ext cx="4449" cy="162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39" name="Freeform 322"/>
            <p:cNvSpPr>
              <a:spLocks noChangeAspect="1"/>
            </p:cNvSpPr>
            <p:nvPr/>
          </p:nvSpPr>
          <p:spPr bwMode="gray">
            <a:xfrm rot="21085610">
              <a:off x="7722003" y="4061897"/>
              <a:ext cx="4449" cy="14657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0" name="Freeform 323"/>
            <p:cNvSpPr>
              <a:spLocks noChangeAspect="1"/>
            </p:cNvSpPr>
            <p:nvPr/>
          </p:nvSpPr>
          <p:spPr bwMode="gray">
            <a:xfrm rot="21085610">
              <a:off x="7733866" y="4071667"/>
              <a:ext cx="4449" cy="1629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1" name="Freeform 324"/>
            <p:cNvSpPr>
              <a:spLocks noChangeAspect="1"/>
            </p:cNvSpPr>
            <p:nvPr/>
          </p:nvSpPr>
          <p:spPr bwMode="gray">
            <a:xfrm rot="21085610">
              <a:off x="7744248" y="4078181"/>
              <a:ext cx="8898" cy="6514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2" name="Freeform 325"/>
            <p:cNvSpPr>
              <a:spLocks noChangeAspect="1"/>
            </p:cNvSpPr>
            <p:nvPr/>
          </p:nvSpPr>
          <p:spPr bwMode="gray">
            <a:xfrm rot="21085610">
              <a:off x="7732384" y="4096094"/>
              <a:ext cx="5932" cy="977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3" name="Freeform 326"/>
            <p:cNvSpPr>
              <a:spLocks noChangeAspect="1"/>
            </p:cNvSpPr>
            <p:nvPr/>
          </p:nvSpPr>
          <p:spPr bwMode="gray">
            <a:xfrm rot="21085610">
              <a:off x="7678998" y="4035841"/>
              <a:ext cx="2966" cy="4886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4" name="Freeform 327"/>
            <p:cNvSpPr>
              <a:spLocks noChangeAspect="1"/>
            </p:cNvSpPr>
            <p:nvPr/>
          </p:nvSpPr>
          <p:spPr bwMode="gray">
            <a:xfrm rot="21085610">
              <a:off x="7649339" y="4019557"/>
              <a:ext cx="1484" cy="6514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5" name="Freeform 328"/>
            <p:cNvSpPr>
              <a:spLocks noChangeAspect="1"/>
            </p:cNvSpPr>
            <p:nvPr/>
          </p:nvSpPr>
          <p:spPr bwMode="gray">
            <a:xfrm rot="21085610">
              <a:off x="7646373" y="4027700"/>
              <a:ext cx="2966" cy="3257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6" name="Freeform 329"/>
            <p:cNvSpPr>
              <a:spLocks noChangeAspect="1"/>
            </p:cNvSpPr>
            <p:nvPr/>
          </p:nvSpPr>
          <p:spPr bwMode="gray">
            <a:xfrm rot="21085610">
              <a:off x="7637475" y="4030957"/>
              <a:ext cx="5932" cy="6514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7" name="Freeform 330"/>
            <p:cNvSpPr>
              <a:spLocks noChangeAspect="1"/>
            </p:cNvSpPr>
            <p:nvPr/>
          </p:nvSpPr>
          <p:spPr bwMode="gray">
            <a:xfrm rot="20552049">
              <a:off x="7677515" y="4171001"/>
              <a:ext cx="22245" cy="1791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8" name="Freeform 331"/>
            <p:cNvSpPr>
              <a:spLocks noChangeAspect="1"/>
            </p:cNvSpPr>
            <p:nvPr/>
          </p:nvSpPr>
          <p:spPr bwMode="gray">
            <a:xfrm rot="20552049">
              <a:off x="7738316" y="4112378"/>
              <a:ext cx="35590" cy="5373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49" name="Freeform 332"/>
            <p:cNvSpPr>
              <a:spLocks noChangeAspect="1"/>
            </p:cNvSpPr>
            <p:nvPr/>
          </p:nvSpPr>
          <p:spPr bwMode="gray">
            <a:xfrm rot="20552049">
              <a:off x="7845088" y="4144947"/>
              <a:ext cx="1484" cy="1629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0" name="Freeform 333"/>
            <p:cNvSpPr>
              <a:spLocks noChangeAspect="1"/>
            </p:cNvSpPr>
            <p:nvPr/>
          </p:nvSpPr>
          <p:spPr bwMode="gray">
            <a:xfrm rot="20552049">
              <a:off x="7865849" y="4188913"/>
              <a:ext cx="2966" cy="113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1" name="Freeform 334"/>
            <p:cNvSpPr>
              <a:spLocks noChangeAspect="1"/>
            </p:cNvSpPr>
            <p:nvPr/>
          </p:nvSpPr>
          <p:spPr bwMode="gray">
            <a:xfrm rot="20552049">
              <a:off x="7888093" y="4268706"/>
              <a:ext cx="2966" cy="4886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2" name="Freeform 335"/>
            <p:cNvSpPr>
              <a:spLocks noChangeAspect="1"/>
            </p:cNvSpPr>
            <p:nvPr/>
          </p:nvSpPr>
          <p:spPr bwMode="gray">
            <a:xfrm rot="20552049">
              <a:off x="7882161" y="4283362"/>
              <a:ext cx="8898" cy="16284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3" name="Freeform 336"/>
            <p:cNvSpPr>
              <a:spLocks noChangeAspect="1"/>
            </p:cNvSpPr>
            <p:nvPr/>
          </p:nvSpPr>
          <p:spPr bwMode="gray">
            <a:xfrm rot="20552049">
              <a:off x="7720520" y="4118892"/>
              <a:ext cx="1484" cy="325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54" name="Group 337"/>
            <p:cNvGrpSpPr>
              <a:grpSpLocks noChangeAspect="1"/>
            </p:cNvGrpSpPr>
            <p:nvPr/>
          </p:nvGrpSpPr>
          <p:grpSpPr bwMode="gray">
            <a:xfrm>
              <a:off x="7713105" y="4122149"/>
              <a:ext cx="26693" cy="45596"/>
              <a:chOff x="1694" y="2257"/>
              <a:chExt cx="18" cy="28"/>
            </a:xfrm>
            <a:solidFill>
              <a:schemeClr val="bg1">
                <a:lumMod val="85000"/>
              </a:schemeClr>
            </a:solidFill>
          </p:grpSpPr>
          <p:sp>
            <p:nvSpPr>
              <p:cNvPr id="272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73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</p:grpSp>
        <p:sp>
          <p:nvSpPr>
            <p:cNvPr id="155" name="Freeform 340"/>
            <p:cNvSpPr>
              <a:spLocks noChangeAspect="1"/>
            </p:cNvSpPr>
            <p:nvPr/>
          </p:nvSpPr>
          <p:spPr bwMode="gray">
            <a:xfrm rot="20552049">
              <a:off x="7785769" y="4131919"/>
              <a:ext cx="14829" cy="13027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6" name="Freeform 341"/>
            <p:cNvSpPr>
              <a:spLocks noChangeAspect="1"/>
            </p:cNvSpPr>
            <p:nvPr/>
          </p:nvSpPr>
          <p:spPr bwMode="gray">
            <a:xfrm rot="20552049">
              <a:off x="7876229" y="4226368"/>
              <a:ext cx="0" cy="4886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7" name="Freeform 342"/>
            <p:cNvSpPr>
              <a:spLocks noChangeAspect="1"/>
            </p:cNvSpPr>
            <p:nvPr/>
          </p:nvSpPr>
          <p:spPr bwMode="gray">
            <a:xfrm rot="20552049">
              <a:off x="7851020" y="4157974"/>
              <a:ext cx="4449" cy="11399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8" name="Freeform 343"/>
            <p:cNvSpPr>
              <a:spLocks noChangeAspect="1"/>
            </p:cNvSpPr>
            <p:nvPr/>
          </p:nvSpPr>
          <p:spPr bwMode="gray">
            <a:xfrm rot="20552049">
              <a:off x="7808014" y="4128663"/>
              <a:ext cx="0" cy="1629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59" name="Freeform 344"/>
            <p:cNvSpPr>
              <a:spLocks noChangeAspect="1"/>
            </p:cNvSpPr>
            <p:nvPr/>
          </p:nvSpPr>
          <p:spPr bwMode="gray">
            <a:xfrm rot="20552049">
              <a:off x="7810979" y="4141690"/>
              <a:ext cx="1484" cy="3257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0" name="Freeform 345"/>
            <p:cNvSpPr>
              <a:spLocks noChangeAspect="1"/>
            </p:cNvSpPr>
            <p:nvPr/>
          </p:nvSpPr>
          <p:spPr bwMode="gray">
            <a:xfrm rot="20552049">
              <a:off x="7858434" y="4175886"/>
              <a:ext cx="2966" cy="814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1" name="Freeform 346"/>
            <p:cNvSpPr>
              <a:spLocks noChangeAspect="1"/>
            </p:cNvSpPr>
            <p:nvPr/>
          </p:nvSpPr>
          <p:spPr bwMode="gray">
            <a:xfrm rot="20552049">
              <a:off x="7876229" y="4252423"/>
              <a:ext cx="1484" cy="4886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2" name="Freeform 347"/>
            <p:cNvSpPr>
              <a:spLocks noChangeAspect="1"/>
            </p:cNvSpPr>
            <p:nvPr/>
          </p:nvSpPr>
          <p:spPr bwMode="gray">
            <a:xfrm rot="20552049">
              <a:off x="7591504" y="4073296"/>
              <a:ext cx="109738" cy="7979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3" name="Freeform 348"/>
            <p:cNvSpPr>
              <a:spLocks noChangeAspect="1"/>
            </p:cNvSpPr>
            <p:nvPr/>
          </p:nvSpPr>
          <p:spPr bwMode="gray">
            <a:xfrm rot="20552049">
              <a:off x="7609299" y="4115635"/>
              <a:ext cx="4449" cy="977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4" name="Freeform 349"/>
            <p:cNvSpPr>
              <a:spLocks noChangeAspect="1"/>
            </p:cNvSpPr>
            <p:nvPr/>
          </p:nvSpPr>
          <p:spPr bwMode="gray">
            <a:xfrm rot="20552049">
              <a:off x="7649339" y="4083067"/>
              <a:ext cx="10381" cy="14657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5" name="Freeform 350"/>
            <p:cNvSpPr>
              <a:spLocks noChangeAspect="1"/>
            </p:cNvSpPr>
            <p:nvPr/>
          </p:nvSpPr>
          <p:spPr bwMode="gray">
            <a:xfrm rot="20552049">
              <a:off x="7834707" y="4141690"/>
              <a:ext cx="0" cy="4886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sp>
          <p:nvSpPr>
            <p:cNvPr id="166" name="Freeform 351"/>
            <p:cNvSpPr>
              <a:spLocks noChangeAspect="1"/>
            </p:cNvSpPr>
            <p:nvPr/>
          </p:nvSpPr>
          <p:spPr bwMode="gray">
            <a:xfrm rot="20552049">
              <a:off x="7873263" y="4210083"/>
              <a:ext cx="1484" cy="651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900" dirty="0"/>
            </a:p>
          </p:txBody>
        </p:sp>
        <p:grpSp>
          <p:nvGrpSpPr>
            <p:cNvPr id="167" name="Group 362"/>
            <p:cNvGrpSpPr/>
            <p:nvPr/>
          </p:nvGrpSpPr>
          <p:grpSpPr bwMode="gray">
            <a:xfrm>
              <a:off x="8764513" y="2669597"/>
              <a:ext cx="821552" cy="1138267"/>
              <a:chOff x="4580731" y="1911697"/>
              <a:chExt cx="879476" cy="1109663"/>
            </a:xfrm>
            <a:solidFill>
              <a:schemeClr val="bg1">
                <a:lumMod val="85000"/>
              </a:schemeClr>
            </a:solidFill>
          </p:grpSpPr>
          <p:sp>
            <p:nvSpPr>
              <p:cNvPr id="223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4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5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226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69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70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71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227" name="Freeform 226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8" name="Freeform 227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29" name="Freeform 228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0" name="Freeform 229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1" name="Freeform 230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2" name="Freeform 231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3" name="Freeform 232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234" name="Group 233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67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68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grpSp>
            <p:nvGrpSpPr>
              <p:cNvPr id="235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65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66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236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7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8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39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240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63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64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  <p:sp>
            <p:nvSpPr>
              <p:cNvPr id="241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2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3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4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5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6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7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8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49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0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1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2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3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4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5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6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7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8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259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260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61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62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</p:grpSp>
        </p:grpSp>
        <p:grpSp>
          <p:nvGrpSpPr>
            <p:cNvPr id="168" name="Group 368"/>
            <p:cNvGrpSpPr/>
            <p:nvPr/>
          </p:nvGrpSpPr>
          <p:grpSpPr bwMode="gray">
            <a:xfrm>
              <a:off x="8647360" y="3780180"/>
              <a:ext cx="1118139" cy="1374388"/>
              <a:chOff x="4455318" y="2994372"/>
              <a:chExt cx="1196974" cy="1339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9" name="Freeform 168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sp>
            <p:nvSpPr>
              <p:cNvPr id="170" name="Freeform 169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900" dirty="0"/>
              </a:p>
            </p:txBody>
          </p:sp>
          <p:grpSp>
            <p:nvGrpSpPr>
              <p:cNvPr id="171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72" name="Freeform 171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3" name="Freeform 172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4" name="Freeform 173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5" name="Freeform 174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6" name="Freeform 175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7" name="Freeform 176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8" name="Freeform 177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79" name="Freeform 178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0" name="Freeform 179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1" name="Freeform 180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2" name="Freeform 181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3" name="Freeform 182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4" name="Freeform 183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5" name="Freeform 184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6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7" name="Freeform 186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8" name="Freeform 187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89" name="Freeform 188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0" name="Freeform 189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grpSp>
              <p:nvGrpSpPr>
                <p:cNvPr id="191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221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sz="900" dirty="0"/>
                  </a:p>
                </p:txBody>
              </p:sp>
              <p:sp>
                <p:nvSpPr>
                  <p:cNvPr id="222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sz="900" dirty="0"/>
                  </a:p>
                </p:txBody>
              </p:sp>
            </p:grpSp>
            <p:sp>
              <p:nvSpPr>
                <p:cNvPr id="192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3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4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5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6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7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8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199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0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1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2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3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4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5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6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7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8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09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0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1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2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3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4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5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6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sp>
              <p:nvSpPr>
                <p:cNvPr id="217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900" dirty="0"/>
                </a:p>
              </p:txBody>
            </p:sp>
            <p:grpSp>
              <p:nvGrpSpPr>
                <p:cNvPr id="218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219" name="Freeform 6"/>
                  <p:cNvSpPr>
                    <a:spLocks/>
                  </p:cNvSpPr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sz="900" dirty="0"/>
                  </a:p>
                </p:txBody>
              </p:sp>
              <p:sp>
                <p:nvSpPr>
                  <p:cNvPr id="220" name="Freeform 9"/>
                  <p:cNvSpPr>
                    <a:spLocks/>
                  </p:cNvSpPr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sz="900" dirty="0"/>
                  </a:p>
                </p:txBody>
              </p:sp>
            </p:grpSp>
          </p:grpSp>
        </p:grpSp>
        <p:sp>
          <p:nvSpPr>
            <p:cNvPr id="416" name="Oval 415"/>
            <p:cNvSpPr/>
            <p:nvPr/>
          </p:nvSpPr>
          <p:spPr>
            <a:xfrm>
              <a:off x="9732133" y="4799572"/>
              <a:ext cx="946861" cy="94686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17" name="Oval 416"/>
            <p:cNvSpPr/>
            <p:nvPr/>
          </p:nvSpPr>
          <p:spPr>
            <a:xfrm>
              <a:off x="9764758" y="4832197"/>
              <a:ext cx="881611" cy="8816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bg1"/>
                  </a:solidFill>
                  <a:latin typeface="+mn-ea"/>
                </a:rPr>
                <a:t>95%</a:t>
              </a:r>
            </a:p>
          </p:txBody>
        </p:sp>
        <p:sp>
          <p:nvSpPr>
            <p:cNvPr id="418" name="Oval 417"/>
            <p:cNvSpPr/>
            <p:nvPr/>
          </p:nvSpPr>
          <p:spPr>
            <a:xfrm>
              <a:off x="6182177" y="3863355"/>
              <a:ext cx="946861" cy="946861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19" name="Oval 418"/>
            <p:cNvSpPr/>
            <p:nvPr/>
          </p:nvSpPr>
          <p:spPr>
            <a:xfrm>
              <a:off x="6214802" y="3895980"/>
              <a:ext cx="881611" cy="8816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bg1"/>
                  </a:solidFill>
                  <a:latin typeface="+mn-ea"/>
                </a:rPr>
                <a:t>60%</a:t>
              </a:r>
            </a:p>
          </p:txBody>
        </p:sp>
        <p:sp>
          <p:nvSpPr>
            <p:cNvPr id="420" name="Oval 419"/>
            <p:cNvSpPr/>
            <p:nvPr/>
          </p:nvSpPr>
          <p:spPr>
            <a:xfrm>
              <a:off x="7977810" y="5081729"/>
              <a:ext cx="946861" cy="946861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21" name="Oval 420"/>
            <p:cNvSpPr/>
            <p:nvPr/>
          </p:nvSpPr>
          <p:spPr>
            <a:xfrm>
              <a:off x="8010435" y="5114354"/>
              <a:ext cx="881611" cy="8816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>
                  <a:solidFill>
                    <a:schemeClr val="bg1"/>
                  </a:solidFill>
                  <a:latin typeface="+mn-ea"/>
                </a:rPr>
                <a:t>75%</a:t>
              </a:r>
            </a:p>
          </p:txBody>
        </p:sp>
        <p:sp>
          <p:nvSpPr>
            <p:cNvPr id="422" name="Oval 421"/>
            <p:cNvSpPr/>
            <p:nvPr/>
          </p:nvSpPr>
          <p:spPr>
            <a:xfrm>
              <a:off x="9394762" y="2525229"/>
              <a:ext cx="946861" cy="946861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423" name="Oval 422"/>
            <p:cNvSpPr/>
            <p:nvPr/>
          </p:nvSpPr>
          <p:spPr>
            <a:xfrm>
              <a:off x="9427387" y="2557854"/>
              <a:ext cx="881611" cy="88161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+mn-ea"/>
                </a:rPr>
                <a:t>45%</a:t>
              </a:r>
            </a:p>
          </p:txBody>
        </p:sp>
      </p:grpSp>
      <p:sp>
        <p:nvSpPr>
          <p:cNvPr id="427" name="Rectangle 164"/>
          <p:cNvSpPr/>
          <p:nvPr/>
        </p:nvSpPr>
        <p:spPr>
          <a:xfrm>
            <a:off x="2710942" y="1328121"/>
            <a:ext cx="1660727" cy="1096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点击添加标题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Office2010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及以上版本，单击选中图片，右键，设置图片格式，填充，图片或纹理填充，文件</a:t>
            </a:r>
            <a:r>
              <a:rPr lang="en-US" altLang="zh-CN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,</a:t>
            </a: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sym typeface="Gill Sans" charset="0"/>
              </a:rPr>
              <a:t>选择您需要的图片即可</a:t>
            </a:r>
            <a:endParaRPr lang="en-US" altLang="zh-CN" sz="82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Lato Light" charset="0"/>
              <a:sym typeface="Lato Light" charset="0"/>
            </a:endParaRPr>
          </a:p>
        </p:txBody>
      </p:sp>
      <p:grpSp>
        <p:nvGrpSpPr>
          <p:cNvPr id="424" name="组合 423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425" name="文本框 424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26" name="文本框 425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428" name="组合 427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429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430" name="文本框 429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439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4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992843" y="2581877"/>
            <a:ext cx="4686300" cy="1943100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4318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1" name="Freeform 210"/>
          <p:cNvSpPr>
            <a:spLocks/>
          </p:cNvSpPr>
          <p:nvPr/>
        </p:nvSpPr>
        <p:spPr bwMode="auto">
          <a:xfrm>
            <a:off x="2383295" y="2446092"/>
            <a:ext cx="4094108" cy="159570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>
            <a:blip r:embed="rId4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Freeform 210"/>
          <p:cNvSpPr>
            <a:spLocks/>
          </p:cNvSpPr>
          <p:nvPr/>
        </p:nvSpPr>
        <p:spPr bwMode="auto">
          <a:xfrm>
            <a:off x="2453927" y="2162819"/>
            <a:ext cx="4094108" cy="1595708"/>
          </a:xfrm>
          <a:custGeom>
            <a:avLst/>
            <a:gdLst/>
            <a:ahLst/>
            <a:cxnLst>
              <a:cxn ang="0">
                <a:pos x="458" y="0"/>
              </a:cxn>
              <a:cxn ang="0">
                <a:pos x="0" y="267"/>
              </a:cxn>
              <a:cxn ang="0">
                <a:pos x="261" y="418"/>
              </a:cxn>
              <a:cxn ang="0">
                <a:pos x="719" y="151"/>
              </a:cxn>
              <a:cxn ang="0">
                <a:pos x="458" y="0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>
            <a:blip r:embed="rId5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3" name="组合 12"/>
          <p:cNvGrpSpPr/>
          <p:nvPr/>
        </p:nvGrpSpPr>
        <p:grpSpPr>
          <a:xfrm flipV="1">
            <a:off x="5310487" y="2058315"/>
            <a:ext cx="1435298" cy="554724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6793192" y="1919985"/>
            <a:ext cx="2303790" cy="1094769"/>
            <a:chOff x="6793192" y="1919985"/>
            <a:chExt cx="2303790" cy="1094769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2501"/>
              <a:ext cx="2303790" cy="8322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  <a:defRPr/>
              </a:pPr>
              <a:r>
                <a: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添加您的标题一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46239" y="3542949"/>
            <a:ext cx="1374876" cy="459012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6158852" y="3848404"/>
            <a:ext cx="2938129" cy="1094769"/>
            <a:chOff x="6158852" y="3848404"/>
            <a:chExt cx="2938129" cy="1094769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6158852" y="4110920"/>
              <a:ext cx="2938129" cy="8322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  <a:defRPr/>
              </a:pPr>
              <a:r>
                <a: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</a:t>
              </a:r>
              <a:endParaRPr lang="zh-CN" altLang="en-US" sz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3" y="3848404"/>
              <a:ext cx="1525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添加您的标题二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1692727" y="3823077"/>
            <a:ext cx="1094073" cy="506150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288536" y="4184070"/>
            <a:ext cx="2815611" cy="789485"/>
            <a:chOff x="288536" y="4184070"/>
            <a:chExt cx="2815611" cy="789485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295462" y="4507473"/>
              <a:ext cx="2808685" cy="4660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88536" y="4184070"/>
              <a:ext cx="17258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添加您的标题四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 flipH="1" flipV="1">
            <a:off x="1926445" y="2100072"/>
            <a:ext cx="1595290" cy="708497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884" y="1949614"/>
            <a:ext cx="2808685" cy="757789"/>
            <a:chOff x="28884" y="1949614"/>
            <a:chExt cx="2808685" cy="757789"/>
          </a:xfrm>
        </p:grpSpPr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28884" y="2241321"/>
              <a:ext cx="2808685" cy="4660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2614" y="1949614"/>
              <a:ext cx="1525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添加您的标题三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44" name="文本框 43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179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72356" y="1736508"/>
            <a:ext cx="17793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10000000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15710" y="3120414"/>
            <a:ext cx="17360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40000000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596989" y="1153600"/>
            <a:ext cx="1881367" cy="3400532"/>
            <a:chOff x="6940310" y="1625220"/>
            <a:chExt cx="2508489" cy="4534042"/>
          </a:xfrm>
        </p:grpSpPr>
        <p:pic>
          <p:nvPicPr>
            <p:cNvPr id="14" name="图片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0310" y="1625220"/>
              <a:ext cx="2508489" cy="4534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7349136" y="2425532"/>
              <a:ext cx="1692000" cy="29880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0027" y="3362787"/>
            <a:ext cx="2711617" cy="915132"/>
            <a:chOff x="5560785" y="1795547"/>
            <a:chExt cx="3615489" cy="1220176"/>
          </a:xfrm>
        </p:grpSpPr>
        <p:sp>
          <p:nvSpPr>
            <p:cNvPr id="16" name="Text Placeholder 7"/>
            <p:cNvSpPr txBox="1">
              <a:spLocks/>
            </p:cNvSpPr>
            <p:nvPr/>
          </p:nvSpPr>
          <p:spPr>
            <a:xfrm>
              <a:off x="5560785" y="1795547"/>
              <a:ext cx="2095630" cy="338359"/>
            </a:xfrm>
            <a:prstGeom prst="rect">
              <a:avLst/>
            </a:prstGeom>
          </p:spPr>
          <p:txBody>
            <a:bodyPr vert="horz" lIns="0" tIns="77913" rIns="0" bIns="77913" anchor="ctr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400" b="1" kern="1200">
                  <a:solidFill>
                    <a:schemeClr val="accent1"/>
                  </a:solidFill>
                  <a:latin typeface="Lato Regular"/>
                  <a:ea typeface="+mn-ea"/>
                  <a:cs typeface="Lato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b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点击添加标题</a:t>
              </a:r>
              <a:endParaRPr lang="es-ES_tradnl" sz="1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7" name="Text Placeholder 2"/>
            <p:cNvSpPr txBox="1">
              <a:spLocks/>
            </p:cNvSpPr>
            <p:nvPr/>
          </p:nvSpPr>
          <p:spPr>
            <a:xfrm>
              <a:off x="5560785" y="2208244"/>
              <a:ext cx="3615489" cy="807479"/>
            </a:xfrm>
            <a:prstGeom prst="rect">
              <a:avLst/>
            </a:prstGeom>
          </p:spPr>
          <p:txBody>
            <a:bodyPr vert="horz" lIns="0" tIns="0" rIns="0" bIns="0"/>
            <a:lstStyle>
              <a:lvl1pPr marL="0" indent="0" algn="l" defTabSz="91440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200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点击输入简要文字内容，文字内容概括精炼，不用多余的文字修饰，言短意赅的说明该项内容。点击输入简要文字内容</a:t>
              </a:r>
              <a:endParaRPr lang="en-US" altLang="zh-CN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sp>
        <p:nvSpPr>
          <p:cNvPr id="18" name="Text Placeholder 2"/>
          <p:cNvSpPr txBox="1">
            <a:spLocks/>
          </p:cNvSpPr>
          <p:nvPr/>
        </p:nvSpPr>
        <p:spPr>
          <a:xfrm>
            <a:off x="5915710" y="2267073"/>
            <a:ext cx="2642961" cy="4737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5915710" y="3687333"/>
            <a:ext cx="2642961" cy="4737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aphicFrame>
        <p:nvGraphicFramePr>
          <p:cNvPr id="20" name="Chart 1"/>
          <p:cNvGraphicFramePr/>
          <p:nvPr>
            <p:extLst>
              <p:ext uri="{D42A27DB-BD31-4B8C-83A1-F6EECF244321}">
                <p14:modId xmlns:p14="http://schemas.microsoft.com/office/powerpoint/2010/main" val="2513564862"/>
              </p:ext>
            </p:extLst>
          </p:nvPr>
        </p:nvGraphicFramePr>
        <p:xfrm>
          <a:off x="441241" y="1333500"/>
          <a:ext cx="3010583" cy="175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1" name="文本框 2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801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18" grpId="0"/>
      <p:bldP spid="19" grpId="0"/>
      <p:bldGraphic spid="20" grpId="0">
        <p:bldSub>
          <a:bldChart bld="series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931586"/>
            <a:ext cx="9144000" cy="409159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矩形 21"/>
          <p:cNvSpPr/>
          <p:nvPr/>
        </p:nvSpPr>
        <p:spPr>
          <a:xfrm>
            <a:off x="0" y="931584"/>
            <a:ext cx="9144000" cy="4091596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7" name="组合 6"/>
          <p:cNvGrpSpPr/>
          <p:nvPr/>
        </p:nvGrpSpPr>
        <p:grpSpPr>
          <a:xfrm>
            <a:off x="5775496" y="1371494"/>
            <a:ext cx="2054942" cy="3934995"/>
            <a:chOff x="5775495" y="1371494"/>
            <a:chExt cx="2054942" cy="3934995"/>
          </a:xfrm>
        </p:grpSpPr>
        <p:pic>
          <p:nvPicPr>
            <p:cNvPr id="4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016" r="16077"/>
            <a:stretch/>
          </p:blipFill>
          <p:spPr>
            <a:xfrm>
              <a:off x="5775495" y="1371494"/>
              <a:ext cx="2054942" cy="3934995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5970971" y="1854531"/>
              <a:ext cx="1658679" cy="298180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3" name="矩形 2"/>
          <p:cNvSpPr/>
          <p:nvPr/>
        </p:nvSpPr>
        <p:spPr>
          <a:xfrm>
            <a:off x="0" y="5023181"/>
            <a:ext cx="9144000" cy="271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文本框 23"/>
          <p:cNvSpPr txBox="1"/>
          <p:nvPr/>
        </p:nvSpPr>
        <p:spPr>
          <a:xfrm>
            <a:off x="973516" y="1773798"/>
            <a:ext cx="201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案例展示效果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73517" y="2227223"/>
            <a:ext cx="2646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 effects</a:t>
            </a:r>
            <a:endParaRPr lang="zh-CN" altLang="en-US" sz="20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973517" y="2647622"/>
            <a:ext cx="2979903" cy="53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800" dirty="0">
              <a:solidFill>
                <a:schemeClr val="bg1"/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973517" y="3275755"/>
            <a:ext cx="2979903" cy="53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800" dirty="0">
              <a:solidFill>
                <a:schemeClr val="bg1"/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115475" y="4106946"/>
            <a:ext cx="1440000" cy="360000"/>
            <a:chOff x="5010707" y="3740518"/>
            <a:chExt cx="1440000" cy="360000"/>
          </a:xfrm>
        </p:grpSpPr>
        <p:sp>
          <p:nvSpPr>
            <p:cNvPr id="30" name="圆角矩形 29"/>
            <p:cNvSpPr/>
            <p:nvPr/>
          </p:nvSpPr>
          <p:spPr>
            <a:xfrm>
              <a:off x="5010707" y="3740518"/>
              <a:ext cx="1440000" cy="360000"/>
            </a:xfrm>
            <a:prstGeom prst="roundRect">
              <a:avLst>
                <a:gd name="adj" fmla="val 2650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010707" y="3754582"/>
              <a:ext cx="4849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FontAwesome" pitchFamily="2" charset="0"/>
                </a:rPr>
                <a:t>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381904" y="3787387"/>
              <a:ext cx="9634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添加文字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1" name="文本框 2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27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4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2444705" y="848980"/>
            <a:ext cx="4254589" cy="3934995"/>
            <a:chOff x="3259606" y="1131973"/>
            <a:chExt cx="5672785" cy="5246660"/>
          </a:xfrm>
        </p:grpSpPr>
        <p:pic>
          <p:nvPicPr>
            <p:cNvPr id="5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016" r="16077"/>
            <a:stretch/>
          </p:blipFill>
          <p:spPr>
            <a:xfrm>
              <a:off x="6441552" y="1450735"/>
              <a:ext cx="2490839" cy="4769691"/>
            </a:xfrm>
            <a:prstGeom prst="rect">
              <a:avLst/>
            </a:prstGeom>
          </p:spPr>
        </p:pic>
        <p:pic>
          <p:nvPicPr>
            <p:cNvPr id="6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016" r="16077"/>
            <a:stretch/>
          </p:blipFill>
          <p:spPr>
            <a:xfrm>
              <a:off x="3259606" y="1450735"/>
              <a:ext cx="2490839" cy="4769691"/>
            </a:xfrm>
            <a:prstGeom prst="rect">
              <a:avLst/>
            </a:prstGeom>
          </p:spPr>
        </p:pic>
        <p:sp>
          <p:nvSpPr>
            <p:cNvPr id="78" name="矩形 77"/>
            <p:cNvSpPr/>
            <p:nvPr/>
          </p:nvSpPr>
          <p:spPr>
            <a:xfrm>
              <a:off x="3505867" y="2020063"/>
              <a:ext cx="2016000" cy="357951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79" name="矩形 78"/>
            <p:cNvSpPr/>
            <p:nvPr/>
          </p:nvSpPr>
          <p:spPr>
            <a:xfrm>
              <a:off x="6690549" y="2045824"/>
              <a:ext cx="2016000" cy="357951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pic>
          <p:nvPicPr>
            <p:cNvPr id="4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016" r="16077"/>
            <a:stretch/>
          </p:blipFill>
          <p:spPr>
            <a:xfrm>
              <a:off x="4739745" y="1131973"/>
              <a:ext cx="2739923" cy="5246660"/>
            </a:xfrm>
            <a:prstGeom prst="rect">
              <a:avLst/>
            </a:prstGeom>
          </p:spPr>
        </p:pic>
        <p:sp>
          <p:nvSpPr>
            <p:cNvPr id="44" name="矩形 43"/>
            <p:cNvSpPr/>
            <p:nvPr/>
          </p:nvSpPr>
          <p:spPr>
            <a:xfrm>
              <a:off x="5000379" y="1748523"/>
              <a:ext cx="2211572" cy="397573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80" name="TextBox 7"/>
          <p:cNvSpPr txBox="1"/>
          <p:nvPr/>
        </p:nvSpPr>
        <p:spPr>
          <a:xfrm>
            <a:off x="6944305" y="1313927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1" name="TextBox 8"/>
          <p:cNvSpPr txBox="1"/>
          <p:nvPr/>
        </p:nvSpPr>
        <p:spPr>
          <a:xfrm>
            <a:off x="6944305" y="1107945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82" name="TextBox 9"/>
          <p:cNvSpPr txBox="1"/>
          <p:nvPr/>
        </p:nvSpPr>
        <p:spPr>
          <a:xfrm>
            <a:off x="6944305" y="2537851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3" name="TextBox 10"/>
          <p:cNvSpPr txBox="1"/>
          <p:nvPr/>
        </p:nvSpPr>
        <p:spPr>
          <a:xfrm>
            <a:off x="6944305" y="2331869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84" name="TextBox 11"/>
          <p:cNvSpPr txBox="1"/>
          <p:nvPr/>
        </p:nvSpPr>
        <p:spPr>
          <a:xfrm>
            <a:off x="6944305" y="3825568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5" name="TextBox 12"/>
          <p:cNvSpPr txBox="1"/>
          <p:nvPr/>
        </p:nvSpPr>
        <p:spPr>
          <a:xfrm>
            <a:off x="6944305" y="3619585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86" name="TextBox 7"/>
          <p:cNvSpPr txBox="1"/>
          <p:nvPr/>
        </p:nvSpPr>
        <p:spPr>
          <a:xfrm>
            <a:off x="351250" y="1313927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1451345" y="1107945"/>
            <a:ext cx="8139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88" name="TextBox 9"/>
          <p:cNvSpPr txBox="1"/>
          <p:nvPr/>
        </p:nvSpPr>
        <p:spPr>
          <a:xfrm>
            <a:off x="351250" y="2537851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9" name="TextBox 10"/>
          <p:cNvSpPr txBox="1"/>
          <p:nvPr/>
        </p:nvSpPr>
        <p:spPr>
          <a:xfrm>
            <a:off x="1451345" y="2331869"/>
            <a:ext cx="8139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90" name="TextBox 11"/>
          <p:cNvSpPr txBox="1"/>
          <p:nvPr/>
        </p:nvSpPr>
        <p:spPr>
          <a:xfrm>
            <a:off x="351250" y="3825568"/>
            <a:ext cx="1914047" cy="63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1" name="TextBox 12"/>
          <p:cNvSpPr txBox="1"/>
          <p:nvPr/>
        </p:nvSpPr>
        <p:spPr>
          <a:xfrm>
            <a:off x="1451345" y="3619585"/>
            <a:ext cx="8139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2" name="文本框 21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80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pple Watch Fron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2594" y="1720218"/>
            <a:ext cx="2163927" cy="240880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165835" y="1991401"/>
            <a:ext cx="2164775" cy="244856"/>
            <a:chOff x="1848067" y="2697524"/>
            <a:chExt cx="2311184" cy="316190"/>
          </a:xfrm>
        </p:grpSpPr>
        <p:cxnSp>
          <p:nvCxnSpPr>
            <p:cNvPr id="57" name="Straight Connector 56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5815935" y="2028898"/>
            <a:ext cx="2004770" cy="190961"/>
            <a:chOff x="7528087" y="2680840"/>
            <a:chExt cx="2061939" cy="316190"/>
          </a:xfrm>
        </p:grpSpPr>
        <p:cxnSp>
          <p:nvCxnSpPr>
            <p:cNvPr id="62" name="Straight Connector 6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 flipV="1">
            <a:off x="5815935" y="2975996"/>
            <a:ext cx="2004770" cy="324960"/>
            <a:chOff x="7528087" y="2680840"/>
            <a:chExt cx="2061939" cy="316190"/>
          </a:xfrm>
        </p:grpSpPr>
        <p:cxnSp>
          <p:nvCxnSpPr>
            <p:cNvPr id="72" name="Straight Connector 71"/>
            <p:cNvCxnSpPr/>
            <p:nvPr/>
          </p:nvCxnSpPr>
          <p:spPr>
            <a:xfrm flipV="1">
              <a:off x="7528087" y="2680840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026053" y="2680840"/>
              <a:ext cx="15639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 flipV="1">
            <a:off x="1165835" y="2975996"/>
            <a:ext cx="2164775" cy="321150"/>
            <a:chOff x="1848067" y="2697524"/>
            <a:chExt cx="2311184" cy="31619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3661285" y="2697524"/>
              <a:ext cx="497966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H="1">
              <a:off x="1848067" y="2697524"/>
              <a:ext cx="181321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24" y="2126333"/>
            <a:ext cx="1505350" cy="1562673"/>
          </a:xfrm>
        </p:spPr>
      </p:pic>
      <p:sp>
        <p:nvSpPr>
          <p:cNvPr id="34" name="TextBox 7"/>
          <p:cNvSpPr txBox="1"/>
          <p:nvPr/>
        </p:nvSpPr>
        <p:spPr>
          <a:xfrm>
            <a:off x="6416521" y="2087702"/>
            <a:ext cx="1577948" cy="81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7060400" y="1769182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37" name="TextBox 7"/>
          <p:cNvSpPr txBox="1"/>
          <p:nvPr/>
        </p:nvSpPr>
        <p:spPr>
          <a:xfrm>
            <a:off x="6416521" y="3339444"/>
            <a:ext cx="1577948" cy="81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7060400" y="3020924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39" name="TextBox 7"/>
          <p:cNvSpPr txBox="1"/>
          <p:nvPr/>
        </p:nvSpPr>
        <p:spPr>
          <a:xfrm>
            <a:off x="1149475" y="2065111"/>
            <a:ext cx="1577948" cy="81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1238182" y="1753123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41" name="TextBox 7"/>
          <p:cNvSpPr txBox="1"/>
          <p:nvPr/>
        </p:nvSpPr>
        <p:spPr>
          <a:xfrm>
            <a:off x="1149475" y="3316853"/>
            <a:ext cx="1577948" cy="819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788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1238182" y="3004865"/>
            <a:ext cx="862651" cy="242374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5" name="文本框 24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309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049" y="920396"/>
            <a:ext cx="5206706" cy="3202124"/>
          </a:xfrm>
          <a:prstGeom prst="rect">
            <a:avLst/>
          </a:prstGeom>
        </p:spPr>
      </p:pic>
      <p:grpSp>
        <p:nvGrpSpPr>
          <p:cNvPr id="69" name="Group 10"/>
          <p:cNvGrpSpPr/>
          <p:nvPr/>
        </p:nvGrpSpPr>
        <p:grpSpPr>
          <a:xfrm>
            <a:off x="5452655" y="2127446"/>
            <a:ext cx="504009" cy="504009"/>
            <a:chOff x="6253939" y="2516220"/>
            <a:chExt cx="831273" cy="831273"/>
          </a:xfrm>
        </p:grpSpPr>
        <p:sp>
          <p:nvSpPr>
            <p:cNvPr id="70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AutoShape 117"/>
            <p:cNvSpPr>
              <a:spLocks/>
            </p:cNvSpPr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46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2" name="Group 13"/>
          <p:cNvGrpSpPr/>
          <p:nvPr/>
        </p:nvGrpSpPr>
        <p:grpSpPr>
          <a:xfrm>
            <a:off x="5452655" y="3034391"/>
            <a:ext cx="504009" cy="504009"/>
            <a:chOff x="5716910" y="3464598"/>
            <a:chExt cx="831273" cy="831273"/>
          </a:xfrm>
        </p:grpSpPr>
        <p:sp>
          <p:nvSpPr>
            <p:cNvPr id="73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74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75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46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6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46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7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46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8" name="Group 19"/>
          <p:cNvGrpSpPr/>
          <p:nvPr/>
        </p:nvGrpSpPr>
        <p:grpSpPr>
          <a:xfrm>
            <a:off x="5452655" y="1208868"/>
            <a:ext cx="504009" cy="504009"/>
            <a:chOff x="6678551" y="1578185"/>
            <a:chExt cx="831273" cy="831273"/>
          </a:xfrm>
        </p:grpSpPr>
        <p:sp>
          <p:nvSpPr>
            <p:cNvPr id="79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AutoShape 139"/>
            <p:cNvSpPr>
              <a:spLocks/>
            </p:cNvSpPr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46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90" name="Rectangle 31"/>
          <p:cNvSpPr/>
          <p:nvPr/>
        </p:nvSpPr>
        <p:spPr>
          <a:xfrm>
            <a:off x="1083123" y="4207159"/>
            <a:ext cx="7394672" cy="6924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点击输入简要文字内容，文字内容概括精炼，不用多余的文字修饰，言短意赅的说明该项内容，点击输入简要文字内容，文字内容概括精炼，不用多余的文字修饰，言短意赅的说明该项内容，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78465" y="1327772"/>
            <a:ext cx="3332246" cy="2079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TextBox 69"/>
          <p:cNvSpPr txBox="1"/>
          <p:nvPr/>
        </p:nvSpPr>
        <p:spPr>
          <a:xfrm>
            <a:off x="6063484" y="1208868"/>
            <a:ext cx="96372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</a:p>
        </p:txBody>
      </p:sp>
      <p:sp>
        <p:nvSpPr>
          <p:cNvPr id="30" name="TextBox 70"/>
          <p:cNvSpPr txBox="1"/>
          <p:nvPr/>
        </p:nvSpPr>
        <p:spPr>
          <a:xfrm>
            <a:off x="6063484" y="1444380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TextBox 69"/>
          <p:cNvSpPr txBox="1"/>
          <p:nvPr/>
        </p:nvSpPr>
        <p:spPr>
          <a:xfrm>
            <a:off x="6063484" y="2138392"/>
            <a:ext cx="96372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</a:p>
        </p:txBody>
      </p:sp>
      <p:sp>
        <p:nvSpPr>
          <p:cNvPr id="32" name="TextBox 70"/>
          <p:cNvSpPr txBox="1"/>
          <p:nvPr/>
        </p:nvSpPr>
        <p:spPr>
          <a:xfrm>
            <a:off x="6063484" y="2373904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TextBox 69"/>
          <p:cNvSpPr txBox="1"/>
          <p:nvPr/>
        </p:nvSpPr>
        <p:spPr>
          <a:xfrm>
            <a:off x="6063484" y="3031155"/>
            <a:ext cx="96372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输入标题内容</a:t>
            </a:r>
          </a:p>
        </p:txBody>
      </p:sp>
      <p:sp>
        <p:nvSpPr>
          <p:cNvPr id="34" name="TextBox 70"/>
          <p:cNvSpPr txBox="1"/>
          <p:nvPr/>
        </p:nvSpPr>
        <p:spPr>
          <a:xfrm>
            <a:off x="6063484" y="3266666"/>
            <a:ext cx="27077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6" name="文本框 25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345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23" grpId="0" animBg="1"/>
      <p:bldP spid="25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7"/>
          <p:cNvSpPr txBox="1">
            <a:spLocks/>
          </p:cNvSpPr>
          <p:nvPr/>
        </p:nvSpPr>
        <p:spPr>
          <a:xfrm>
            <a:off x="4759966" y="1549916"/>
            <a:ext cx="1571723" cy="253769"/>
          </a:xfrm>
          <a:prstGeom prst="rect">
            <a:avLst/>
          </a:prstGeom>
        </p:spPr>
        <p:txBody>
          <a:bodyPr vert="horz" lIns="0" tIns="77913" rIns="0" bIns="77913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b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点击添加标题</a:t>
            </a:r>
            <a:endParaRPr lang="es-ES_tradnl" sz="1500" b="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4759966" y="1929135"/>
            <a:ext cx="3942836" cy="229229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。点击输入简要文字内容，文字内容概括精炼，不用多余的文字修饰，言短意赅的说明该项内容。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点击输入简要文字内容，文字内容概括精炼，不用多余的文字修饰，言短意赅的说明该项内容。点击输入简要文字内容，文字内容概括精炼，不用多余的文字修饰</a:t>
            </a:r>
            <a:endParaRPr lang="en-US" sz="105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769" y="1206166"/>
            <a:ext cx="1665966" cy="3546190"/>
            <a:chOff x="858359" y="1467959"/>
            <a:chExt cx="2221288" cy="4728253"/>
          </a:xfrm>
        </p:grpSpPr>
        <p:pic>
          <p:nvPicPr>
            <p:cNvPr id="15" name="image2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58359" y="1467959"/>
              <a:ext cx="2221288" cy="47282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" name="矩形 13"/>
            <p:cNvSpPr/>
            <p:nvPr/>
          </p:nvSpPr>
          <p:spPr>
            <a:xfrm>
              <a:off x="1060704" y="2164803"/>
              <a:ext cx="1847088" cy="331245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412471" y="1206166"/>
            <a:ext cx="1665966" cy="3546190"/>
            <a:chOff x="3216628" y="1467959"/>
            <a:chExt cx="2221288" cy="4728253"/>
          </a:xfrm>
        </p:grpSpPr>
        <p:pic>
          <p:nvPicPr>
            <p:cNvPr id="16" name="image2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216628" y="1467959"/>
              <a:ext cx="2221288" cy="47282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" name="矩形 19"/>
            <p:cNvSpPr/>
            <p:nvPr/>
          </p:nvSpPr>
          <p:spPr>
            <a:xfrm>
              <a:off x="3403728" y="2175858"/>
              <a:ext cx="1847088" cy="3312453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11" name="文本框 1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17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612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1962" y="1557058"/>
            <a:ext cx="3214623" cy="268050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99536" y="1643450"/>
            <a:ext cx="3024000" cy="17172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latin typeface="华文细黑" panose="02010600040101010101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21" t="29398" r="17922" b="13718"/>
          <a:stretch/>
        </p:blipFill>
        <p:spPr>
          <a:xfrm>
            <a:off x="411113" y="2898931"/>
            <a:ext cx="2729892" cy="1646960"/>
          </a:xfrm>
          <a:prstGeom prst="rect">
            <a:avLst/>
          </a:prstGeom>
        </p:spPr>
      </p:pic>
      <p:sp>
        <p:nvSpPr>
          <p:cNvPr id="5" name="Rectangle 19"/>
          <p:cNvSpPr/>
          <p:nvPr/>
        </p:nvSpPr>
        <p:spPr>
          <a:xfrm>
            <a:off x="802148" y="3094194"/>
            <a:ext cx="1908000" cy="12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660972" y="3030524"/>
            <a:ext cx="1084634" cy="1411787"/>
            <a:chOff x="915591" y="1453733"/>
            <a:chExt cx="2490788" cy="3242072"/>
          </a:xfrm>
        </p:grpSpPr>
        <p:pic>
          <p:nvPicPr>
            <p:cNvPr id="7" name="Pictur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915591" y="1453733"/>
              <a:ext cx="2490788" cy="3242072"/>
            </a:xfrm>
            <a:prstGeom prst="rect">
              <a:avLst/>
            </a:prstGeom>
            <a:effectLst/>
          </p:spPr>
        </p:pic>
        <p:sp>
          <p:nvSpPr>
            <p:cNvPr id="8" name="Right Triangle 49"/>
            <p:cNvSpPr/>
            <p:nvPr/>
          </p:nvSpPr>
          <p:spPr bwMode="auto">
            <a:xfrm rot="10800000">
              <a:off x="2125266" y="1763295"/>
              <a:ext cx="1019175" cy="2109787"/>
            </a:xfrm>
            <a:prstGeom prst="rtTriangle">
              <a:avLst/>
            </a:prstGeom>
            <a:solidFill>
              <a:schemeClr val="bg1">
                <a:lumMod val="95000"/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9" name="圆角矩形 8"/>
          <p:cNvSpPr/>
          <p:nvPr/>
        </p:nvSpPr>
        <p:spPr bwMode="auto">
          <a:xfrm>
            <a:off x="3775883" y="3167898"/>
            <a:ext cx="855990" cy="1146850"/>
          </a:xfrm>
          <a:prstGeom prst="roundRect">
            <a:avLst>
              <a:gd name="adj" fmla="val 758"/>
            </a:avLst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solidFill>
                <a:prstClr val="white"/>
              </a:solidFill>
              <a:latin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265572" y="1944817"/>
            <a:ext cx="2979903" cy="53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265572" y="2572950"/>
            <a:ext cx="2979903" cy="53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265572" y="3187333"/>
            <a:ext cx="2979903" cy="531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0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cs typeface="Arial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400656" y="3975145"/>
            <a:ext cx="1452439" cy="408710"/>
            <a:chOff x="5010707" y="3713018"/>
            <a:chExt cx="1452439" cy="408710"/>
          </a:xfrm>
        </p:grpSpPr>
        <p:sp>
          <p:nvSpPr>
            <p:cNvPr id="15" name="圆角矩形 14"/>
            <p:cNvSpPr/>
            <p:nvPr/>
          </p:nvSpPr>
          <p:spPr>
            <a:xfrm>
              <a:off x="5010707" y="3713018"/>
              <a:ext cx="1452439" cy="408710"/>
            </a:xfrm>
            <a:prstGeom prst="roundRect">
              <a:avLst>
                <a:gd name="adj" fmla="val 2650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010707" y="3754582"/>
              <a:ext cx="4849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FontAwesome" pitchFamily="2" charset="0"/>
                </a:rPr>
                <a:t>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381904" y="3794262"/>
              <a:ext cx="9634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</a:rPr>
                <a:t>添加文字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256027" y="1671571"/>
            <a:ext cx="2402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点击添加标题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27" name="文本框 26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72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  <p:bldP spid="11" grpId="0"/>
      <p:bldP spid="12" grpId="0"/>
      <p:bldP spid="13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23043" y="1405297"/>
            <a:ext cx="2980977" cy="3738203"/>
            <a:chOff x="2977484" y="1071882"/>
            <a:chExt cx="3246853" cy="407161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7484" y="1071882"/>
              <a:ext cx="3246853" cy="4071617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402204" y="1408726"/>
              <a:ext cx="2066064" cy="274034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97339" y="1985092"/>
            <a:ext cx="2133080" cy="1011974"/>
            <a:chOff x="6597339" y="1985092"/>
            <a:chExt cx="2133080" cy="1011974"/>
          </a:xfrm>
        </p:grpSpPr>
        <p:grpSp>
          <p:nvGrpSpPr>
            <p:cNvPr id="4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7124610" y="2009103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97339" y="3205806"/>
            <a:ext cx="2145995" cy="1072628"/>
            <a:chOff x="6597339" y="3205806"/>
            <a:chExt cx="2145995" cy="1072628"/>
          </a:xfrm>
        </p:grpSpPr>
        <p:grpSp>
          <p:nvGrpSpPr>
            <p:cNvPr id="9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0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11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12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14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7137525" y="3290471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89578" y="1980213"/>
            <a:ext cx="2200182" cy="1025579"/>
            <a:chOff x="189578" y="1980213"/>
            <a:chExt cx="2200182" cy="1025579"/>
          </a:xfrm>
        </p:grpSpPr>
        <p:sp>
          <p:nvSpPr>
            <p:cNvPr id="17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600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89578" y="2017829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9578" y="3201419"/>
            <a:ext cx="2200182" cy="1058453"/>
            <a:chOff x="189578" y="3201419"/>
            <a:chExt cx="2200182" cy="1058453"/>
          </a:xfrm>
        </p:grpSpPr>
        <p:sp>
          <p:nvSpPr>
            <p:cNvPr id="18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600"/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189578" y="3271909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31" name="文本框 3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54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8420" y="1927240"/>
            <a:ext cx="3584116" cy="2609899"/>
            <a:chOff x="2047009" y="1663503"/>
            <a:chExt cx="4100513" cy="2985932"/>
          </a:xfrm>
        </p:grpSpPr>
        <p:grpSp>
          <p:nvGrpSpPr>
            <p:cNvPr id="3" name="Group 2"/>
            <p:cNvGrpSpPr/>
            <p:nvPr/>
          </p:nvGrpSpPr>
          <p:grpSpPr>
            <a:xfrm>
              <a:off x="2047009" y="3042091"/>
              <a:ext cx="4100513" cy="1607344"/>
              <a:chOff x="3381376" y="4711701"/>
              <a:chExt cx="5467350" cy="2143125"/>
            </a:xfrm>
          </p:grpSpPr>
          <p:sp>
            <p:nvSpPr>
              <p:cNvPr id="73" name="Freeform 5"/>
              <p:cNvSpPr>
                <a:spLocks/>
              </p:cNvSpPr>
              <p:nvPr/>
            </p:nvSpPr>
            <p:spPr bwMode="auto">
              <a:xfrm>
                <a:off x="3381376" y="4711701"/>
                <a:ext cx="5467350" cy="2143125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74" name="Freeform 6"/>
              <p:cNvSpPr>
                <a:spLocks/>
              </p:cNvSpPr>
              <p:nvPr/>
            </p:nvSpPr>
            <p:spPr bwMode="auto">
              <a:xfrm>
                <a:off x="3689351" y="4819651"/>
                <a:ext cx="4849813" cy="1701800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5000" r="-250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75" name="Freeform 7"/>
              <p:cNvSpPr>
                <a:spLocks/>
              </p:cNvSpPr>
              <p:nvPr/>
            </p:nvSpPr>
            <p:spPr bwMode="auto">
              <a:xfrm>
                <a:off x="5664201" y="4751388"/>
                <a:ext cx="846138" cy="30163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0889" y="6557963"/>
                <a:ext cx="561975" cy="101600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</p:grpSp>
        <p:grpSp>
          <p:nvGrpSpPr>
            <p:cNvPr id="4" name="Group 8"/>
            <p:cNvGrpSpPr>
              <a:grpSpLocks noChangeAspect="1"/>
            </p:cNvGrpSpPr>
            <p:nvPr/>
          </p:nvGrpSpPr>
          <p:grpSpPr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5286" y="3612091"/>
                <a:ext cx="1766523" cy="1183570"/>
              </a:xfrm>
              <a:prstGeom prst="wedgeEllipseCallout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697" y="3199846"/>
                <a:ext cx="1339661" cy="897573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11" y="2526076"/>
                <a:ext cx="1541166" cy="103258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5285" y="2622836"/>
                <a:ext cx="1176236" cy="788078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1753" y="1703586"/>
                <a:ext cx="994998" cy="666649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599580" y="2370235"/>
                <a:ext cx="1288995" cy="863627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6376" y="1545194"/>
                <a:ext cx="1562483" cy="1046863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6179" y="1527426"/>
                <a:ext cx="1176236" cy="788078"/>
              </a:xfrm>
              <a:prstGeom prst="wedgeEllipseCallou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4290" y="3867860"/>
                <a:ext cx="994998" cy="666649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08430" y="4246706"/>
                <a:ext cx="994998" cy="666649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6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676" y="500139"/>
                <a:ext cx="1339661" cy="897573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6794" y="688766"/>
                <a:ext cx="994998" cy="666649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0834" y="2795897"/>
                <a:ext cx="465137" cy="466725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5" name="Freeform 51"/>
                <p:cNvSpPr>
                  <a:spLocks/>
                </p:cNvSpPr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6" name="Freeform 52"/>
                <p:cNvSpPr>
                  <a:spLocks/>
                </p:cNvSpPr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7" name="Freeform 53"/>
                <p:cNvSpPr>
                  <a:spLocks/>
                </p:cNvSpPr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8" name="Freeform 54"/>
                <p:cNvSpPr>
                  <a:spLocks/>
                </p:cNvSpPr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9" name="Freeform 55"/>
                <p:cNvSpPr>
                  <a:spLocks/>
                </p:cNvSpPr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8746" y="1778001"/>
                <a:ext cx="481012" cy="482600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0091" y="2565323"/>
                <a:ext cx="485775" cy="482600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4" name="Freeform 67"/>
                <p:cNvSpPr>
                  <a:spLocks/>
                </p:cNvSpPr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5" name="Freeform 68"/>
                <p:cNvSpPr>
                  <a:spLocks/>
                </p:cNvSpPr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7" name="Freeform 73"/>
                <p:cNvSpPr>
                  <a:spLocks/>
                </p:cNvSpPr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8" name="Freeform 74"/>
                <p:cNvSpPr>
                  <a:spLocks/>
                </p:cNvSpPr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9" name="Freeform 75"/>
                <p:cNvSpPr>
                  <a:spLocks/>
                </p:cNvSpPr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51" name="Freeform 77"/>
                <p:cNvSpPr>
                  <a:spLocks/>
                </p:cNvSpPr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5" name="Freeform 79"/>
                <p:cNvSpPr>
                  <a:spLocks/>
                </p:cNvSpPr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6" name="Freeform 80"/>
                <p:cNvSpPr>
                  <a:spLocks/>
                </p:cNvSpPr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7" name="Freeform 81"/>
                <p:cNvSpPr>
                  <a:spLocks/>
                </p:cNvSpPr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8" name="Freeform 82"/>
                <p:cNvSpPr>
                  <a:spLocks/>
                </p:cNvSpPr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9" name="Freeform 83"/>
                <p:cNvSpPr>
                  <a:spLocks/>
                </p:cNvSpPr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0" name="Freeform 84"/>
                <p:cNvSpPr>
                  <a:spLocks/>
                </p:cNvSpPr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1" name="Freeform 85"/>
                <p:cNvSpPr>
                  <a:spLocks/>
                </p:cNvSpPr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013"/>
                </a:p>
              </p:txBody>
            </p:sp>
          </p:grpSp>
        </p:grpSp>
      </p:grpSp>
      <p:grpSp>
        <p:nvGrpSpPr>
          <p:cNvPr id="98" name="组合 97"/>
          <p:cNvGrpSpPr/>
          <p:nvPr/>
        </p:nvGrpSpPr>
        <p:grpSpPr>
          <a:xfrm>
            <a:off x="4269447" y="2120331"/>
            <a:ext cx="2133080" cy="1011974"/>
            <a:chOff x="4269447" y="2120331"/>
            <a:chExt cx="2133080" cy="1011974"/>
          </a:xfrm>
        </p:grpSpPr>
        <p:grpSp>
          <p:nvGrpSpPr>
            <p:cNvPr id="77" name="Group 84"/>
            <p:cNvGrpSpPr>
              <a:grpSpLocks noChangeAspect="1"/>
            </p:cNvGrpSpPr>
            <p:nvPr/>
          </p:nvGrpSpPr>
          <p:grpSpPr>
            <a:xfrm>
              <a:off x="4269447" y="2120331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78" name="Freeform 34"/>
              <p:cNvSpPr>
                <a:spLocks/>
              </p:cNvSpPr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79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</p:grpSp>
        <p:sp>
          <p:nvSpPr>
            <p:cNvPr id="88" name="Text Box 10"/>
            <p:cNvSpPr txBox="1">
              <a:spLocks noChangeArrowheads="1"/>
            </p:cNvSpPr>
            <p:nvPr/>
          </p:nvSpPr>
          <p:spPr bwMode="auto">
            <a:xfrm>
              <a:off x="4796718" y="2144342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269447" y="3341045"/>
            <a:ext cx="2145995" cy="1072628"/>
            <a:chOff x="4269447" y="3341045"/>
            <a:chExt cx="2145995" cy="1072628"/>
          </a:xfrm>
        </p:grpSpPr>
        <p:grpSp>
          <p:nvGrpSpPr>
            <p:cNvPr id="80" name="Group 92"/>
            <p:cNvGrpSpPr>
              <a:grpSpLocks noChangeAspect="1"/>
            </p:cNvGrpSpPr>
            <p:nvPr/>
          </p:nvGrpSpPr>
          <p:grpSpPr>
            <a:xfrm>
              <a:off x="4269447" y="3341045"/>
              <a:ext cx="432000" cy="432833"/>
              <a:chOff x="4427538" y="3192463"/>
              <a:chExt cx="823913" cy="825500"/>
            </a:xfrm>
            <a:solidFill>
              <a:schemeClr val="accent3"/>
            </a:solidFill>
          </p:grpSpPr>
          <p:sp>
            <p:nvSpPr>
              <p:cNvPr id="81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82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83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84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600"/>
              </a:p>
            </p:txBody>
          </p:sp>
        </p:grpSp>
        <p:sp>
          <p:nvSpPr>
            <p:cNvPr id="89" name="Text Box 10"/>
            <p:cNvSpPr txBox="1">
              <a:spLocks noChangeArrowheads="1"/>
            </p:cNvSpPr>
            <p:nvPr/>
          </p:nvSpPr>
          <p:spPr bwMode="auto">
            <a:xfrm>
              <a:off x="4809633" y="3425710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6671602" y="2119906"/>
            <a:ext cx="2130050" cy="1018975"/>
            <a:chOff x="6671602" y="2119906"/>
            <a:chExt cx="2130050" cy="1018975"/>
          </a:xfrm>
        </p:grpSpPr>
        <p:sp>
          <p:nvSpPr>
            <p:cNvPr id="86" name="Freeform 31"/>
            <p:cNvSpPr>
              <a:spLocks noChangeAspect="1" noEditPoints="1"/>
            </p:cNvSpPr>
            <p:nvPr/>
          </p:nvSpPr>
          <p:spPr bwMode="auto">
            <a:xfrm>
              <a:off x="6671602" y="2119906"/>
              <a:ext cx="432000" cy="432851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600"/>
            </a:p>
          </p:txBody>
        </p:sp>
        <p:sp>
          <p:nvSpPr>
            <p:cNvPr id="90" name="Text Box 10"/>
            <p:cNvSpPr txBox="1">
              <a:spLocks noChangeArrowheads="1"/>
            </p:cNvSpPr>
            <p:nvPr/>
          </p:nvSpPr>
          <p:spPr bwMode="auto">
            <a:xfrm>
              <a:off x="7195843" y="2150918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671602" y="3341112"/>
            <a:ext cx="2130050" cy="1051849"/>
            <a:chOff x="6671602" y="3341112"/>
            <a:chExt cx="2130050" cy="1051849"/>
          </a:xfrm>
        </p:grpSpPr>
        <p:sp>
          <p:nvSpPr>
            <p:cNvPr id="87" name="Freeform 45"/>
            <p:cNvSpPr>
              <a:spLocks noChangeAspect="1" noEditPoints="1"/>
            </p:cNvSpPr>
            <p:nvPr/>
          </p:nvSpPr>
          <p:spPr bwMode="auto">
            <a:xfrm>
              <a:off x="6671602" y="3341112"/>
              <a:ext cx="432000" cy="432698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600"/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7195843" y="3404998"/>
              <a:ext cx="1605809" cy="98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Open Sans" pitchFamily="34" charset="0"/>
                  <a:cs typeface="Open Sans" pitchFamily="34" charset="0"/>
                </a:rPr>
                <a:t>添加您的标题</a:t>
              </a:r>
              <a:endPara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endParaRPr>
            </a:p>
            <a:p>
              <a:pPr algn="just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您的内容打在这里，或者通过复制您的文本后，在此框中选择粘贴，并选择只保留文字。您的内容打在这里，或者通过复制您的文本后，在此框中</a:t>
              </a:r>
              <a:endParaRPr lang="zh-CN" altLang="en-US" sz="3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103" name="文本框 102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106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521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957431" y="2182501"/>
            <a:ext cx="4686300" cy="1943100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" name="Freeform 210"/>
            <p:cNvSpPr>
              <a:spLocks/>
            </p:cNvSpPr>
            <p:nvPr/>
          </p:nvSpPr>
          <p:spPr bwMode="auto">
            <a:xfrm>
              <a:off x="4137021" y="3493935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3" name="组合 12"/>
          <p:cNvGrpSpPr/>
          <p:nvPr/>
        </p:nvGrpSpPr>
        <p:grpSpPr>
          <a:xfrm flipV="1">
            <a:off x="5310487" y="2058315"/>
            <a:ext cx="1435298" cy="654818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6793192" y="1919985"/>
            <a:ext cx="2303790" cy="1094769"/>
            <a:chOff x="6793192" y="1919985"/>
            <a:chExt cx="2303790" cy="1094769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2501"/>
              <a:ext cx="2303790" cy="83225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您的内容打在这里，或者通过复制您的文本后，在此框中选择粘贴，并选择只保留文字。您的内容打在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 flipH="1" flipV="1">
            <a:off x="1836443" y="2396279"/>
            <a:ext cx="1595290" cy="708497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-61118" y="2245821"/>
            <a:ext cx="2808685" cy="757789"/>
            <a:chOff x="-61118" y="2245821"/>
            <a:chExt cx="2808685" cy="757789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-61118" y="2537528"/>
              <a:ext cx="2808685" cy="4660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</a:rPr>
                <a:t>您的内容打在这里，或者通过复制您的文本后，在此框中选择粘贴，并选择只保留</a:t>
              </a:r>
              <a:endPara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2612" y="2245821"/>
              <a:ext cx="1525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添加您的标题</a:t>
              </a:r>
            </a:p>
          </p:txBody>
        </p:sp>
      </p:grpSp>
      <p:sp>
        <p:nvSpPr>
          <p:cNvPr id="23" name="Content Placeholder 2"/>
          <p:cNvSpPr txBox="1">
            <a:spLocks/>
          </p:cNvSpPr>
          <p:nvPr/>
        </p:nvSpPr>
        <p:spPr>
          <a:xfrm>
            <a:off x="372612" y="4424516"/>
            <a:ext cx="8578883" cy="501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31" name="文本框 3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91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1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3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486" y="2497689"/>
            <a:ext cx="4489847" cy="2432210"/>
            <a:chOff x="956142" y="2949495"/>
            <a:chExt cx="5986463" cy="3242947"/>
          </a:xfrm>
          <a:effectLst>
            <a:outerShdw blurRad="215900" dist="76200" dir="5400000" sx="99000" sy="99000" algn="t" rotWithShape="0">
              <a:prstClr val="black">
                <a:alpha val="22000"/>
              </a:prstClr>
            </a:outerShdw>
          </a:effectLst>
        </p:grpSpPr>
        <p:grpSp>
          <p:nvGrpSpPr>
            <p:cNvPr id="3" name="Group 4"/>
            <p:cNvGrpSpPr/>
            <p:nvPr/>
          </p:nvGrpSpPr>
          <p:grpSpPr>
            <a:xfrm>
              <a:off x="956142" y="2949495"/>
              <a:ext cx="5986463" cy="3242947"/>
              <a:chOff x="1993901" y="2549526"/>
              <a:chExt cx="7270750" cy="3795713"/>
            </a:xfrm>
          </p:grpSpPr>
          <p:sp>
            <p:nvSpPr>
              <p:cNvPr id="5" name="Freeform 20"/>
              <p:cNvSpPr>
                <a:spLocks/>
              </p:cNvSpPr>
              <p:nvPr/>
            </p:nvSpPr>
            <p:spPr bwMode="auto">
              <a:xfrm>
                <a:off x="2036764" y="2870201"/>
                <a:ext cx="7189788" cy="3475038"/>
              </a:xfrm>
              <a:custGeom>
                <a:avLst/>
                <a:gdLst>
                  <a:gd name="T0" fmla="*/ 3030 w 3032"/>
                  <a:gd name="T1" fmla="*/ 502 h 1465"/>
                  <a:gd name="T2" fmla="*/ 3031 w 3032"/>
                  <a:gd name="T3" fmla="*/ 502 h 1465"/>
                  <a:gd name="T4" fmla="*/ 3031 w 3032"/>
                  <a:gd name="T5" fmla="*/ 366 h 1465"/>
                  <a:gd name="T6" fmla="*/ 2860 w 3032"/>
                  <a:gd name="T7" fmla="*/ 366 h 1465"/>
                  <a:gd name="T8" fmla="*/ 2860 w 3032"/>
                  <a:gd name="T9" fmla="*/ 388 h 1465"/>
                  <a:gd name="T10" fmla="*/ 2119 w 3032"/>
                  <a:gd name="T11" fmla="*/ 33 h 1465"/>
                  <a:gd name="T12" fmla="*/ 1866 w 3032"/>
                  <a:gd name="T13" fmla="*/ 33 h 1465"/>
                  <a:gd name="T14" fmla="*/ 170 w 3032"/>
                  <a:gd name="T15" fmla="*/ 844 h 1465"/>
                  <a:gd name="T16" fmla="*/ 170 w 3032"/>
                  <a:gd name="T17" fmla="*/ 824 h 1465"/>
                  <a:gd name="T18" fmla="*/ 0 w 3032"/>
                  <a:gd name="T19" fmla="*/ 824 h 1465"/>
                  <a:gd name="T20" fmla="*/ 0 w 3032"/>
                  <a:gd name="T21" fmla="*/ 961 h 1465"/>
                  <a:gd name="T22" fmla="*/ 52 w 3032"/>
                  <a:gd name="T23" fmla="*/ 1021 h 1465"/>
                  <a:gd name="T24" fmla="*/ 911 w 3032"/>
                  <a:gd name="T25" fmla="*/ 1432 h 1465"/>
                  <a:gd name="T26" fmla="*/ 1164 w 3032"/>
                  <a:gd name="T27" fmla="*/ 1432 h 1465"/>
                  <a:gd name="T28" fmla="*/ 2978 w 3032"/>
                  <a:gd name="T29" fmla="*/ 565 h 1465"/>
                  <a:gd name="T30" fmla="*/ 3030 w 3032"/>
                  <a:gd name="T31" fmla="*/ 502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32" h="1465">
                    <a:moveTo>
                      <a:pt x="3030" y="502"/>
                    </a:moveTo>
                    <a:cubicBezTo>
                      <a:pt x="3031" y="502"/>
                      <a:pt x="3031" y="502"/>
                      <a:pt x="3031" y="502"/>
                    </a:cubicBezTo>
                    <a:cubicBezTo>
                      <a:pt x="3031" y="366"/>
                      <a:pt x="3031" y="366"/>
                      <a:pt x="3031" y="366"/>
                    </a:cubicBezTo>
                    <a:cubicBezTo>
                      <a:pt x="2860" y="366"/>
                      <a:pt x="2860" y="366"/>
                      <a:pt x="2860" y="366"/>
                    </a:cubicBezTo>
                    <a:cubicBezTo>
                      <a:pt x="2860" y="388"/>
                      <a:pt x="2860" y="388"/>
                      <a:pt x="2860" y="388"/>
                    </a:cubicBezTo>
                    <a:cubicBezTo>
                      <a:pt x="2119" y="33"/>
                      <a:pt x="2119" y="33"/>
                      <a:pt x="2119" y="33"/>
                    </a:cubicBezTo>
                    <a:cubicBezTo>
                      <a:pt x="2049" y="0"/>
                      <a:pt x="1936" y="0"/>
                      <a:pt x="1866" y="33"/>
                    </a:cubicBezTo>
                    <a:cubicBezTo>
                      <a:pt x="170" y="844"/>
                      <a:pt x="170" y="844"/>
                      <a:pt x="170" y="844"/>
                    </a:cubicBezTo>
                    <a:cubicBezTo>
                      <a:pt x="170" y="824"/>
                      <a:pt x="170" y="824"/>
                      <a:pt x="170" y="824"/>
                    </a:cubicBezTo>
                    <a:cubicBezTo>
                      <a:pt x="0" y="824"/>
                      <a:pt x="0" y="824"/>
                      <a:pt x="0" y="824"/>
                    </a:cubicBezTo>
                    <a:cubicBezTo>
                      <a:pt x="0" y="961"/>
                      <a:pt x="0" y="961"/>
                      <a:pt x="0" y="961"/>
                    </a:cubicBezTo>
                    <a:cubicBezTo>
                      <a:pt x="0" y="983"/>
                      <a:pt x="17" y="1005"/>
                      <a:pt x="52" y="1021"/>
                    </a:cubicBezTo>
                    <a:cubicBezTo>
                      <a:pt x="911" y="1432"/>
                      <a:pt x="911" y="1432"/>
                      <a:pt x="911" y="1432"/>
                    </a:cubicBezTo>
                    <a:cubicBezTo>
                      <a:pt x="981" y="1465"/>
                      <a:pt x="1095" y="1465"/>
                      <a:pt x="1164" y="1432"/>
                    </a:cubicBezTo>
                    <a:cubicBezTo>
                      <a:pt x="2978" y="565"/>
                      <a:pt x="2978" y="565"/>
                      <a:pt x="2978" y="565"/>
                    </a:cubicBezTo>
                    <a:cubicBezTo>
                      <a:pt x="3014" y="548"/>
                      <a:pt x="3032" y="525"/>
                      <a:pt x="3030" y="502"/>
                    </a:cubicBezTo>
                  </a:path>
                </a:pathLst>
              </a:custGeom>
              <a:solidFill>
                <a:srgbClr val="BCBA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6" name="Freeform 23"/>
              <p:cNvSpPr>
                <a:spLocks/>
              </p:cNvSpPr>
              <p:nvPr/>
            </p:nvSpPr>
            <p:spPr bwMode="auto">
              <a:xfrm>
                <a:off x="1993901" y="2549526"/>
                <a:ext cx="7270750" cy="3476625"/>
              </a:xfrm>
              <a:custGeom>
                <a:avLst/>
                <a:gdLst>
                  <a:gd name="T0" fmla="*/ 2137 w 3066"/>
                  <a:gd name="T1" fmla="*/ 34 h 1466"/>
                  <a:gd name="T2" fmla="*/ 1884 w 3066"/>
                  <a:gd name="T3" fmla="*/ 34 h 1466"/>
                  <a:gd name="T4" fmla="*/ 70 w 3066"/>
                  <a:gd name="T5" fmla="*/ 901 h 1466"/>
                  <a:gd name="T6" fmla="*/ 70 w 3066"/>
                  <a:gd name="T7" fmla="*/ 1022 h 1466"/>
                  <a:gd name="T8" fmla="*/ 929 w 3066"/>
                  <a:gd name="T9" fmla="*/ 1432 h 1466"/>
                  <a:gd name="T10" fmla="*/ 1182 w 3066"/>
                  <a:gd name="T11" fmla="*/ 1432 h 1466"/>
                  <a:gd name="T12" fmla="*/ 2996 w 3066"/>
                  <a:gd name="T13" fmla="*/ 565 h 1466"/>
                  <a:gd name="T14" fmla="*/ 2996 w 3066"/>
                  <a:gd name="T15" fmla="*/ 444 h 1466"/>
                  <a:gd name="T16" fmla="*/ 2137 w 3066"/>
                  <a:gd name="T17" fmla="*/ 34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66" h="1466">
                    <a:moveTo>
                      <a:pt x="2137" y="34"/>
                    </a:moveTo>
                    <a:cubicBezTo>
                      <a:pt x="2067" y="0"/>
                      <a:pt x="1954" y="0"/>
                      <a:pt x="1884" y="34"/>
                    </a:cubicBezTo>
                    <a:cubicBezTo>
                      <a:pt x="70" y="901"/>
                      <a:pt x="70" y="901"/>
                      <a:pt x="70" y="901"/>
                    </a:cubicBezTo>
                    <a:cubicBezTo>
                      <a:pt x="0" y="934"/>
                      <a:pt x="0" y="988"/>
                      <a:pt x="70" y="1022"/>
                    </a:cubicBezTo>
                    <a:cubicBezTo>
                      <a:pt x="929" y="1432"/>
                      <a:pt x="929" y="1432"/>
                      <a:pt x="929" y="1432"/>
                    </a:cubicBezTo>
                    <a:cubicBezTo>
                      <a:pt x="999" y="1466"/>
                      <a:pt x="1113" y="1466"/>
                      <a:pt x="1182" y="1432"/>
                    </a:cubicBezTo>
                    <a:cubicBezTo>
                      <a:pt x="2996" y="565"/>
                      <a:pt x="2996" y="565"/>
                      <a:pt x="2996" y="565"/>
                    </a:cubicBezTo>
                    <a:cubicBezTo>
                      <a:pt x="3066" y="532"/>
                      <a:pt x="3066" y="478"/>
                      <a:pt x="2996" y="444"/>
                    </a:cubicBezTo>
                    <a:cubicBezTo>
                      <a:pt x="2137" y="34"/>
                      <a:pt x="2137" y="34"/>
                      <a:pt x="2137" y="34"/>
                    </a:cubicBezTo>
                  </a:path>
                </a:pathLst>
              </a:custGeom>
              <a:solidFill>
                <a:srgbClr val="BFC6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7" name="Freeform 24"/>
              <p:cNvSpPr>
                <a:spLocks/>
              </p:cNvSpPr>
              <p:nvPr/>
            </p:nvSpPr>
            <p:spPr bwMode="auto">
              <a:xfrm>
                <a:off x="2476501" y="2760663"/>
                <a:ext cx="6350000" cy="3033713"/>
              </a:xfrm>
              <a:custGeom>
                <a:avLst/>
                <a:gdLst>
                  <a:gd name="T0" fmla="*/ 0 w 4000"/>
                  <a:gd name="T1" fmla="*/ 1117 h 1911"/>
                  <a:gd name="T2" fmla="*/ 1662 w 4000"/>
                  <a:gd name="T3" fmla="*/ 1911 h 1911"/>
                  <a:gd name="T4" fmla="*/ 4000 w 4000"/>
                  <a:gd name="T5" fmla="*/ 795 h 1911"/>
                  <a:gd name="T6" fmla="*/ 2337 w 4000"/>
                  <a:gd name="T7" fmla="*/ 0 h 1911"/>
                  <a:gd name="T8" fmla="*/ 0 w 4000"/>
                  <a:gd name="T9" fmla="*/ 1117 h 1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0" h="1911">
                    <a:moveTo>
                      <a:pt x="0" y="1117"/>
                    </a:moveTo>
                    <a:lnTo>
                      <a:pt x="1662" y="1911"/>
                    </a:lnTo>
                    <a:lnTo>
                      <a:pt x="4000" y="795"/>
                    </a:lnTo>
                    <a:lnTo>
                      <a:pt x="2337" y="0"/>
                    </a:lnTo>
                    <a:lnTo>
                      <a:pt x="0" y="1117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5000" r="-250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8" name="Freeform 25"/>
              <p:cNvSpPr>
                <a:spLocks/>
              </p:cNvSpPr>
              <p:nvPr/>
            </p:nvSpPr>
            <p:spPr bwMode="auto">
              <a:xfrm>
                <a:off x="2476501" y="2760663"/>
                <a:ext cx="6350000" cy="3033713"/>
              </a:xfrm>
              <a:custGeom>
                <a:avLst/>
                <a:gdLst>
                  <a:gd name="T0" fmla="*/ 0 w 4000"/>
                  <a:gd name="T1" fmla="*/ 1117 h 1911"/>
                  <a:gd name="T2" fmla="*/ 1662 w 4000"/>
                  <a:gd name="T3" fmla="*/ 1911 h 1911"/>
                  <a:gd name="T4" fmla="*/ 4000 w 4000"/>
                  <a:gd name="T5" fmla="*/ 795 h 1911"/>
                  <a:gd name="T6" fmla="*/ 2337 w 4000"/>
                  <a:gd name="T7" fmla="*/ 0 h 1911"/>
                  <a:gd name="T8" fmla="*/ 0 w 4000"/>
                  <a:gd name="T9" fmla="*/ 1117 h 19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00" h="1911">
                    <a:moveTo>
                      <a:pt x="0" y="1117"/>
                    </a:moveTo>
                    <a:lnTo>
                      <a:pt x="1662" y="1911"/>
                    </a:lnTo>
                    <a:lnTo>
                      <a:pt x="4000" y="795"/>
                    </a:lnTo>
                    <a:lnTo>
                      <a:pt x="2337" y="0"/>
                    </a:lnTo>
                    <a:lnTo>
                      <a:pt x="0" y="111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  <p:sp>
            <p:nvSpPr>
              <p:cNvPr id="9" name="Freeform 27"/>
              <p:cNvSpPr>
                <a:spLocks/>
              </p:cNvSpPr>
              <p:nvPr/>
            </p:nvSpPr>
            <p:spPr bwMode="auto">
              <a:xfrm>
                <a:off x="2728914" y="5357813"/>
                <a:ext cx="923925" cy="541338"/>
              </a:xfrm>
              <a:custGeom>
                <a:avLst/>
                <a:gdLst>
                  <a:gd name="T0" fmla="*/ 0 w 390"/>
                  <a:gd name="T1" fmla="*/ 21 h 228"/>
                  <a:gd name="T2" fmla="*/ 40 w 390"/>
                  <a:gd name="T3" fmla="*/ 69 h 228"/>
                  <a:gd name="T4" fmla="*/ 350 w 390"/>
                  <a:gd name="T5" fmla="*/ 218 h 228"/>
                  <a:gd name="T6" fmla="*/ 390 w 390"/>
                  <a:gd name="T7" fmla="*/ 207 h 228"/>
                  <a:gd name="T8" fmla="*/ 350 w 390"/>
                  <a:gd name="T9" fmla="*/ 159 h 228"/>
                  <a:gd name="T10" fmla="*/ 40 w 390"/>
                  <a:gd name="T11" fmla="*/ 10 h 228"/>
                  <a:gd name="T12" fmla="*/ 0 w 390"/>
                  <a:gd name="T13" fmla="*/ 21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228">
                    <a:moveTo>
                      <a:pt x="0" y="21"/>
                    </a:moveTo>
                    <a:cubicBezTo>
                      <a:pt x="0" y="37"/>
                      <a:pt x="18" y="59"/>
                      <a:pt x="40" y="69"/>
                    </a:cubicBezTo>
                    <a:cubicBezTo>
                      <a:pt x="350" y="218"/>
                      <a:pt x="350" y="218"/>
                      <a:pt x="350" y="218"/>
                    </a:cubicBezTo>
                    <a:cubicBezTo>
                      <a:pt x="372" y="228"/>
                      <a:pt x="390" y="223"/>
                      <a:pt x="390" y="207"/>
                    </a:cubicBezTo>
                    <a:cubicBezTo>
                      <a:pt x="390" y="191"/>
                      <a:pt x="372" y="169"/>
                      <a:pt x="350" y="159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18" y="0"/>
                      <a:pt x="0" y="5"/>
                      <a:pt x="0" y="21"/>
                    </a:cubicBezTo>
                    <a:close/>
                  </a:path>
                </a:pathLst>
              </a:custGeom>
              <a:solidFill>
                <a:srgbClr val="3131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/>
              </a:p>
            </p:txBody>
          </p:sp>
        </p:grpSp>
        <p:sp>
          <p:nvSpPr>
            <p:cNvPr id="4" name="Freeform 82"/>
            <p:cNvSpPr>
              <a:spLocks/>
            </p:cNvSpPr>
            <p:nvPr/>
          </p:nvSpPr>
          <p:spPr bwMode="auto">
            <a:xfrm>
              <a:off x="4249271" y="3119719"/>
              <a:ext cx="2324193" cy="1177378"/>
            </a:xfrm>
            <a:custGeom>
              <a:avLst/>
              <a:gdLst>
                <a:gd name="T0" fmla="*/ 0 w 1811"/>
                <a:gd name="T1" fmla="*/ 70 h 865"/>
                <a:gd name="T2" fmla="*/ 1661 w 1811"/>
                <a:gd name="T3" fmla="*/ 865 h 865"/>
                <a:gd name="T4" fmla="*/ 1811 w 1811"/>
                <a:gd name="T5" fmla="*/ 794 h 865"/>
                <a:gd name="T6" fmla="*/ 148 w 1811"/>
                <a:gd name="T7" fmla="*/ 0 h 865"/>
                <a:gd name="T8" fmla="*/ 0 w 1811"/>
                <a:gd name="T9" fmla="*/ 70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1" h="865">
                  <a:moveTo>
                    <a:pt x="0" y="70"/>
                  </a:moveTo>
                  <a:lnTo>
                    <a:pt x="1661" y="865"/>
                  </a:lnTo>
                  <a:lnTo>
                    <a:pt x="1811" y="794"/>
                  </a:lnTo>
                  <a:lnTo>
                    <a:pt x="148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818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</p:grpSp>
      <p:grpSp>
        <p:nvGrpSpPr>
          <p:cNvPr id="10" name="Group 12"/>
          <p:cNvGrpSpPr>
            <a:grpSpLocks noChangeAspect="1"/>
          </p:cNvGrpSpPr>
          <p:nvPr/>
        </p:nvGrpSpPr>
        <p:grpSpPr>
          <a:xfrm>
            <a:off x="998275" y="1548267"/>
            <a:ext cx="2418743" cy="1941806"/>
            <a:chOff x="5599580" y="500139"/>
            <a:chExt cx="5497171" cy="4413216"/>
          </a:xfrm>
        </p:grpSpPr>
        <p:sp>
          <p:nvSpPr>
            <p:cNvPr id="11" name="Oval Callout 13"/>
            <p:cNvSpPr/>
            <p:nvPr/>
          </p:nvSpPr>
          <p:spPr>
            <a:xfrm>
              <a:off x="8125286" y="3612091"/>
              <a:ext cx="1766523" cy="1183570"/>
            </a:xfrm>
            <a:prstGeom prst="wedgeEllipseCallout">
              <a:avLst/>
            </a:prstGeom>
            <a:solidFill>
              <a:schemeClr val="accent5"/>
            </a:soli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2" name="Oval Callout 14"/>
            <p:cNvSpPr/>
            <p:nvPr/>
          </p:nvSpPr>
          <p:spPr>
            <a:xfrm>
              <a:off x="6682697" y="3199846"/>
              <a:ext cx="1339661" cy="897573"/>
            </a:xfrm>
            <a:prstGeom prst="wedgeEllipseCallout">
              <a:avLst>
                <a:gd name="adj1" fmla="val 26187"/>
                <a:gd name="adj2" fmla="val 62500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3" name="Oval Callout 15"/>
            <p:cNvSpPr/>
            <p:nvPr/>
          </p:nvSpPr>
          <p:spPr>
            <a:xfrm>
              <a:off x="9546511" y="2526076"/>
              <a:ext cx="1541166" cy="1032581"/>
            </a:xfrm>
            <a:prstGeom prst="wedgeEllipseCallout">
              <a:avLst>
                <a:gd name="adj1" fmla="val 23309"/>
                <a:gd name="adj2" fmla="val 5762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4" name="Oval Callout 16"/>
            <p:cNvSpPr/>
            <p:nvPr/>
          </p:nvSpPr>
          <p:spPr>
            <a:xfrm>
              <a:off x="8125285" y="2622836"/>
              <a:ext cx="1176236" cy="788078"/>
            </a:xfrm>
            <a:prstGeom prst="wedgeEllipseCallout">
              <a:avLst>
                <a:gd name="adj1" fmla="val 11299"/>
                <a:gd name="adj2" fmla="val 6676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5" name="Oval Callout 17"/>
            <p:cNvSpPr/>
            <p:nvPr/>
          </p:nvSpPr>
          <p:spPr>
            <a:xfrm>
              <a:off x="10101753" y="1703586"/>
              <a:ext cx="994998" cy="666649"/>
            </a:xfrm>
            <a:prstGeom prst="wedgeEllipseCallout">
              <a:avLst>
                <a:gd name="adj1" fmla="val 39098"/>
                <a:gd name="adj2" fmla="val 6502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6" name="Oval Callout 18"/>
            <p:cNvSpPr/>
            <p:nvPr/>
          </p:nvSpPr>
          <p:spPr>
            <a:xfrm>
              <a:off x="5599580" y="2370235"/>
              <a:ext cx="1288995" cy="863627"/>
            </a:xfrm>
            <a:prstGeom prst="wedgeEllipseCallout">
              <a:avLst>
                <a:gd name="adj1" fmla="val 8488"/>
                <a:gd name="adj2" fmla="val 70280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7" name="Oval Callout 19"/>
            <p:cNvSpPr/>
            <p:nvPr/>
          </p:nvSpPr>
          <p:spPr>
            <a:xfrm>
              <a:off x="6726376" y="1545194"/>
              <a:ext cx="1562483" cy="1046863"/>
            </a:xfrm>
            <a:prstGeom prst="wedgeEllipseCallout">
              <a:avLst>
                <a:gd name="adj1" fmla="val 6540"/>
                <a:gd name="adj2" fmla="val 7518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8" name="Oval Callout 20"/>
            <p:cNvSpPr/>
            <p:nvPr/>
          </p:nvSpPr>
          <p:spPr>
            <a:xfrm>
              <a:off x="8666179" y="1527426"/>
              <a:ext cx="1176236" cy="788078"/>
            </a:xfrm>
            <a:prstGeom prst="wedgeEllipseCallou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19" name="Oval Callout 21"/>
            <p:cNvSpPr/>
            <p:nvPr/>
          </p:nvSpPr>
          <p:spPr>
            <a:xfrm>
              <a:off x="9954290" y="3867860"/>
              <a:ext cx="994998" cy="666649"/>
            </a:xfrm>
            <a:prstGeom prst="wedgeEllipseCallout">
              <a:avLst>
                <a:gd name="adj1" fmla="val -5639"/>
                <a:gd name="adj2" fmla="val 6628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0" name="Oval Callout 22"/>
            <p:cNvSpPr/>
            <p:nvPr/>
          </p:nvSpPr>
          <p:spPr>
            <a:xfrm>
              <a:off x="7108430" y="4246706"/>
              <a:ext cx="994998" cy="666649"/>
            </a:xfrm>
            <a:prstGeom prst="wedgeEllipseCallout">
              <a:avLst>
                <a:gd name="adj1" fmla="val 39098"/>
                <a:gd name="adj2" fmla="val 65020"/>
              </a:avLst>
            </a:prstGeom>
            <a:solidFill>
              <a:schemeClr val="accent6"/>
            </a:solidFill>
            <a:ln>
              <a:noFill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1" name="Oval Callout 23"/>
            <p:cNvSpPr/>
            <p:nvPr/>
          </p:nvSpPr>
          <p:spPr>
            <a:xfrm>
              <a:off x="9538676" y="500139"/>
              <a:ext cx="1339661" cy="897573"/>
            </a:xfrm>
            <a:prstGeom prst="wedgeEllipseCallout">
              <a:avLst>
                <a:gd name="adj1" fmla="val -12056"/>
                <a:gd name="adj2" fmla="val 690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2" name="Oval Callout 24"/>
            <p:cNvSpPr/>
            <p:nvPr/>
          </p:nvSpPr>
          <p:spPr>
            <a:xfrm>
              <a:off x="8086794" y="688766"/>
              <a:ext cx="994998" cy="666649"/>
            </a:xfrm>
            <a:prstGeom prst="wedgeEllipseCallout">
              <a:avLst>
                <a:gd name="adj1" fmla="val -5639"/>
                <a:gd name="adj2" fmla="val 662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3" name="Freeform 45"/>
            <p:cNvSpPr>
              <a:spLocks noEditPoints="1"/>
            </p:cNvSpPr>
            <p:nvPr/>
          </p:nvSpPr>
          <p:spPr bwMode="auto">
            <a:xfrm>
              <a:off x="8480834" y="2795897"/>
              <a:ext cx="465137" cy="466725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grpSp>
          <p:nvGrpSpPr>
            <p:cNvPr id="24" name="Group 26"/>
            <p:cNvGrpSpPr/>
            <p:nvPr/>
          </p:nvGrpSpPr>
          <p:grpSpPr>
            <a:xfrm>
              <a:off x="7366971" y="4407847"/>
              <a:ext cx="482600" cy="392113"/>
              <a:chOff x="2974975" y="5006976"/>
              <a:chExt cx="482600" cy="392113"/>
            </a:xfrm>
            <a:solidFill>
              <a:schemeClr val="bg1"/>
            </a:solidFill>
          </p:grpSpPr>
          <p:sp>
            <p:nvSpPr>
              <p:cNvPr id="77" name="Freeform 46"/>
              <p:cNvSpPr>
                <a:spLocks noEditPoints="1"/>
              </p:cNvSpPr>
              <p:nvPr/>
            </p:nvSpPr>
            <p:spPr bwMode="auto">
              <a:xfrm>
                <a:off x="3306763" y="5127626"/>
                <a:ext cx="90487" cy="120650"/>
              </a:xfrm>
              <a:custGeom>
                <a:avLst/>
                <a:gdLst>
                  <a:gd name="T0" fmla="*/ 11 w 24"/>
                  <a:gd name="T1" fmla="*/ 2 h 32"/>
                  <a:gd name="T2" fmla="*/ 8 w 24"/>
                  <a:gd name="T3" fmla="*/ 0 h 32"/>
                  <a:gd name="T4" fmla="*/ 4 w 24"/>
                  <a:gd name="T5" fmla="*/ 0 h 32"/>
                  <a:gd name="T6" fmla="*/ 0 w 24"/>
                  <a:gd name="T7" fmla="*/ 4 h 32"/>
                  <a:gd name="T8" fmla="*/ 0 w 24"/>
                  <a:gd name="T9" fmla="*/ 28 h 32"/>
                  <a:gd name="T10" fmla="*/ 4 w 24"/>
                  <a:gd name="T11" fmla="*/ 32 h 32"/>
                  <a:gd name="T12" fmla="*/ 20 w 24"/>
                  <a:gd name="T13" fmla="*/ 32 h 32"/>
                  <a:gd name="T14" fmla="*/ 24 w 24"/>
                  <a:gd name="T15" fmla="*/ 28 h 32"/>
                  <a:gd name="T16" fmla="*/ 24 w 24"/>
                  <a:gd name="T17" fmla="*/ 22 h 32"/>
                  <a:gd name="T18" fmla="*/ 23 w 24"/>
                  <a:gd name="T19" fmla="*/ 20 h 32"/>
                  <a:gd name="T20" fmla="*/ 11 w 24"/>
                  <a:gd name="T21" fmla="*/ 2 h 32"/>
                  <a:gd name="T22" fmla="*/ 20 w 24"/>
                  <a:gd name="T23" fmla="*/ 28 h 32"/>
                  <a:gd name="T24" fmla="*/ 4 w 24"/>
                  <a:gd name="T25" fmla="*/ 28 h 32"/>
                  <a:gd name="T26" fmla="*/ 4 w 24"/>
                  <a:gd name="T27" fmla="*/ 4 h 32"/>
                  <a:gd name="T28" fmla="*/ 8 w 24"/>
                  <a:gd name="T29" fmla="*/ 4 h 32"/>
                  <a:gd name="T30" fmla="*/ 20 w 24"/>
                  <a:gd name="T31" fmla="*/ 22 h 32"/>
                  <a:gd name="T32" fmla="*/ 20 w 24"/>
                  <a:gd name="T33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1" y="2"/>
                    </a:moveTo>
                    <a:cubicBezTo>
                      <a:pt x="11" y="1"/>
                      <a:pt x="9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2"/>
                      <a:pt x="24" y="30"/>
                      <a:pt x="24" y="28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4" y="20"/>
                      <a:pt x="23" y="20"/>
                    </a:cubicBezTo>
                    <a:lnTo>
                      <a:pt x="11" y="2"/>
                    </a:lnTo>
                    <a:close/>
                    <a:moveTo>
                      <a:pt x="20" y="28"/>
                    </a:moveTo>
                    <a:cubicBezTo>
                      <a:pt x="4" y="28"/>
                      <a:pt x="4" y="28"/>
                      <a:pt x="4" y="28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0" y="22"/>
                      <a:pt x="20" y="22"/>
                      <a:pt x="20" y="22"/>
                    </a:cubicBezTo>
                    <a:lnTo>
                      <a:pt x="2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8" name="Freeform 47"/>
              <p:cNvSpPr>
                <a:spLocks noEditPoints="1"/>
              </p:cNvSpPr>
              <p:nvPr/>
            </p:nvSpPr>
            <p:spPr bwMode="auto">
              <a:xfrm>
                <a:off x="2974975" y="5006976"/>
                <a:ext cx="482600" cy="392113"/>
              </a:xfrm>
              <a:custGeom>
                <a:avLst/>
                <a:gdLst>
                  <a:gd name="T0" fmla="*/ 126 w 128"/>
                  <a:gd name="T1" fmla="*/ 49 h 104"/>
                  <a:gd name="T2" fmla="*/ 110 w 128"/>
                  <a:gd name="T3" fmla="*/ 25 h 104"/>
                  <a:gd name="T4" fmla="*/ 100 w 128"/>
                  <a:gd name="T5" fmla="*/ 20 h 104"/>
                  <a:gd name="T6" fmla="*/ 84 w 128"/>
                  <a:gd name="T7" fmla="*/ 20 h 104"/>
                  <a:gd name="T8" fmla="*/ 84 w 128"/>
                  <a:gd name="T9" fmla="*/ 12 h 104"/>
                  <a:gd name="T10" fmla="*/ 72 w 128"/>
                  <a:gd name="T11" fmla="*/ 0 h 104"/>
                  <a:gd name="T12" fmla="*/ 12 w 128"/>
                  <a:gd name="T13" fmla="*/ 0 h 104"/>
                  <a:gd name="T14" fmla="*/ 0 w 128"/>
                  <a:gd name="T15" fmla="*/ 12 h 104"/>
                  <a:gd name="T16" fmla="*/ 0 w 128"/>
                  <a:gd name="T17" fmla="*/ 56 h 104"/>
                  <a:gd name="T18" fmla="*/ 12 w 128"/>
                  <a:gd name="T19" fmla="*/ 68 h 104"/>
                  <a:gd name="T20" fmla="*/ 12 w 128"/>
                  <a:gd name="T21" fmla="*/ 68 h 104"/>
                  <a:gd name="T22" fmla="*/ 12 w 128"/>
                  <a:gd name="T23" fmla="*/ 80 h 104"/>
                  <a:gd name="T24" fmla="*/ 24 w 128"/>
                  <a:gd name="T25" fmla="*/ 92 h 104"/>
                  <a:gd name="T26" fmla="*/ 29 w 128"/>
                  <a:gd name="T27" fmla="*/ 92 h 104"/>
                  <a:gd name="T28" fmla="*/ 44 w 128"/>
                  <a:gd name="T29" fmla="*/ 104 h 104"/>
                  <a:gd name="T30" fmla="*/ 59 w 128"/>
                  <a:gd name="T31" fmla="*/ 92 h 104"/>
                  <a:gd name="T32" fmla="*/ 81 w 128"/>
                  <a:gd name="T33" fmla="*/ 92 h 104"/>
                  <a:gd name="T34" fmla="*/ 96 w 128"/>
                  <a:gd name="T35" fmla="*/ 104 h 104"/>
                  <a:gd name="T36" fmla="*/ 111 w 128"/>
                  <a:gd name="T37" fmla="*/ 92 h 104"/>
                  <a:gd name="T38" fmla="*/ 116 w 128"/>
                  <a:gd name="T39" fmla="*/ 92 h 104"/>
                  <a:gd name="T40" fmla="*/ 128 w 128"/>
                  <a:gd name="T41" fmla="*/ 80 h 104"/>
                  <a:gd name="T42" fmla="*/ 128 w 128"/>
                  <a:gd name="T43" fmla="*/ 56 h 104"/>
                  <a:gd name="T44" fmla="*/ 126 w 128"/>
                  <a:gd name="T45" fmla="*/ 49 h 104"/>
                  <a:gd name="T46" fmla="*/ 12 w 128"/>
                  <a:gd name="T47" fmla="*/ 60 h 104"/>
                  <a:gd name="T48" fmla="*/ 8 w 128"/>
                  <a:gd name="T49" fmla="*/ 56 h 104"/>
                  <a:gd name="T50" fmla="*/ 8 w 128"/>
                  <a:gd name="T51" fmla="*/ 12 h 104"/>
                  <a:gd name="T52" fmla="*/ 12 w 128"/>
                  <a:gd name="T53" fmla="*/ 8 h 104"/>
                  <a:gd name="T54" fmla="*/ 72 w 128"/>
                  <a:gd name="T55" fmla="*/ 8 h 104"/>
                  <a:gd name="T56" fmla="*/ 76 w 128"/>
                  <a:gd name="T57" fmla="*/ 12 h 104"/>
                  <a:gd name="T58" fmla="*/ 76 w 128"/>
                  <a:gd name="T59" fmla="*/ 20 h 104"/>
                  <a:gd name="T60" fmla="*/ 76 w 128"/>
                  <a:gd name="T61" fmla="*/ 28 h 104"/>
                  <a:gd name="T62" fmla="*/ 76 w 128"/>
                  <a:gd name="T63" fmla="*/ 56 h 104"/>
                  <a:gd name="T64" fmla="*/ 72 w 128"/>
                  <a:gd name="T65" fmla="*/ 60 h 104"/>
                  <a:gd name="T66" fmla="*/ 12 w 128"/>
                  <a:gd name="T67" fmla="*/ 60 h 104"/>
                  <a:gd name="T68" fmla="*/ 44 w 128"/>
                  <a:gd name="T69" fmla="*/ 96 h 104"/>
                  <a:gd name="T70" fmla="*/ 36 w 128"/>
                  <a:gd name="T71" fmla="*/ 88 h 104"/>
                  <a:gd name="T72" fmla="*/ 44 w 128"/>
                  <a:gd name="T73" fmla="*/ 80 h 104"/>
                  <a:gd name="T74" fmla="*/ 52 w 128"/>
                  <a:gd name="T75" fmla="*/ 88 h 104"/>
                  <a:gd name="T76" fmla="*/ 44 w 128"/>
                  <a:gd name="T77" fmla="*/ 96 h 104"/>
                  <a:gd name="T78" fmla="*/ 96 w 128"/>
                  <a:gd name="T79" fmla="*/ 96 h 104"/>
                  <a:gd name="T80" fmla="*/ 88 w 128"/>
                  <a:gd name="T81" fmla="*/ 88 h 104"/>
                  <a:gd name="T82" fmla="*/ 96 w 128"/>
                  <a:gd name="T83" fmla="*/ 80 h 104"/>
                  <a:gd name="T84" fmla="*/ 104 w 128"/>
                  <a:gd name="T85" fmla="*/ 88 h 104"/>
                  <a:gd name="T86" fmla="*/ 96 w 128"/>
                  <a:gd name="T87" fmla="*/ 96 h 104"/>
                  <a:gd name="T88" fmla="*/ 120 w 128"/>
                  <a:gd name="T89" fmla="*/ 80 h 104"/>
                  <a:gd name="T90" fmla="*/ 116 w 128"/>
                  <a:gd name="T91" fmla="*/ 84 h 104"/>
                  <a:gd name="T92" fmla="*/ 111 w 128"/>
                  <a:gd name="T93" fmla="*/ 84 h 104"/>
                  <a:gd name="T94" fmla="*/ 96 w 128"/>
                  <a:gd name="T95" fmla="*/ 72 h 104"/>
                  <a:gd name="T96" fmla="*/ 81 w 128"/>
                  <a:gd name="T97" fmla="*/ 84 h 104"/>
                  <a:gd name="T98" fmla="*/ 59 w 128"/>
                  <a:gd name="T99" fmla="*/ 84 h 104"/>
                  <a:gd name="T100" fmla="*/ 44 w 128"/>
                  <a:gd name="T101" fmla="*/ 72 h 104"/>
                  <a:gd name="T102" fmla="*/ 29 w 128"/>
                  <a:gd name="T103" fmla="*/ 84 h 104"/>
                  <a:gd name="T104" fmla="*/ 24 w 128"/>
                  <a:gd name="T105" fmla="*/ 84 h 104"/>
                  <a:gd name="T106" fmla="*/ 20 w 128"/>
                  <a:gd name="T107" fmla="*/ 80 h 104"/>
                  <a:gd name="T108" fmla="*/ 20 w 128"/>
                  <a:gd name="T109" fmla="*/ 68 h 104"/>
                  <a:gd name="T110" fmla="*/ 72 w 128"/>
                  <a:gd name="T111" fmla="*/ 68 h 104"/>
                  <a:gd name="T112" fmla="*/ 84 w 128"/>
                  <a:gd name="T113" fmla="*/ 56 h 104"/>
                  <a:gd name="T114" fmla="*/ 84 w 128"/>
                  <a:gd name="T115" fmla="*/ 28 h 104"/>
                  <a:gd name="T116" fmla="*/ 100 w 128"/>
                  <a:gd name="T117" fmla="*/ 28 h 104"/>
                  <a:gd name="T118" fmla="*/ 103 w 128"/>
                  <a:gd name="T119" fmla="*/ 30 h 104"/>
                  <a:gd name="T120" fmla="*/ 119 w 128"/>
                  <a:gd name="T121" fmla="*/ 54 h 104"/>
                  <a:gd name="T122" fmla="*/ 120 w 128"/>
                  <a:gd name="T123" fmla="*/ 56 h 104"/>
                  <a:gd name="T124" fmla="*/ 120 w 128"/>
                  <a:gd name="T125" fmla="*/ 8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104">
                    <a:moveTo>
                      <a:pt x="126" y="49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08" y="22"/>
                      <a:pt x="104" y="20"/>
                      <a:pt x="100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5"/>
                      <a:pt x="79" y="0"/>
                      <a:pt x="7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80"/>
                      <a:pt x="12" y="80"/>
                      <a:pt x="12" y="80"/>
                    </a:cubicBezTo>
                    <a:cubicBezTo>
                      <a:pt x="12" y="87"/>
                      <a:pt x="17" y="92"/>
                      <a:pt x="24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30" y="99"/>
                      <a:pt x="37" y="104"/>
                      <a:pt x="44" y="104"/>
                    </a:cubicBezTo>
                    <a:cubicBezTo>
                      <a:pt x="51" y="104"/>
                      <a:pt x="58" y="99"/>
                      <a:pt x="59" y="92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2" y="99"/>
                      <a:pt x="89" y="104"/>
                      <a:pt x="96" y="104"/>
                    </a:cubicBezTo>
                    <a:cubicBezTo>
                      <a:pt x="103" y="104"/>
                      <a:pt x="110" y="99"/>
                      <a:pt x="111" y="92"/>
                    </a:cubicBezTo>
                    <a:cubicBezTo>
                      <a:pt x="116" y="92"/>
                      <a:pt x="116" y="92"/>
                      <a:pt x="116" y="92"/>
                    </a:cubicBezTo>
                    <a:cubicBezTo>
                      <a:pt x="123" y="92"/>
                      <a:pt x="128" y="87"/>
                      <a:pt x="128" y="8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28" y="54"/>
                      <a:pt x="127" y="51"/>
                      <a:pt x="126" y="49"/>
                    </a:cubicBezTo>
                    <a:close/>
                    <a:moveTo>
                      <a:pt x="12" y="60"/>
                    </a:moveTo>
                    <a:cubicBezTo>
                      <a:pt x="10" y="60"/>
                      <a:pt x="8" y="58"/>
                      <a:pt x="8" y="56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4" y="8"/>
                      <a:pt x="76" y="10"/>
                      <a:pt x="76" y="12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6" y="58"/>
                      <a:pt x="74" y="60"/>
                      <a:pt x="72" y="60"/>
                    </a:cubicBezTo>
                    <a:lnTo>
                      <a:pt x="12" y="60"/>
                    </a:lnTo>
                    <a:close/>
                    <a:moveTo>
                      <a:pt x="44" y="96"/>
                    </a:moveTo>
                    <a:cubicBezTo>
                      <a:pt x="40" y="96"/>
                      <a:pt x="36" y="92"/>
                      <a:pt x="36" y="88"/>
                    </a:cubicBezTo>
                    <a:cubicBezTo>
                      <a:pt x="36" y="84"/>
                      <a:pt x="40" y="80"/>
                      <a:pt x="44" y="80"/>
                    </a:cubicBezTo>
                    <a:cubicBezTo>
                      <a:pt x="48" y="80"/>
                      <a:pt x="52" y="84"/>
                      <a:pt x="52" y="88"/>
                    </a:cubicBezTo>
                    <a:cubicBezTo>
                      <a:pt x="52" y="92"/>
                      <a:pt x="48" y="96"/>
                      <a:pt x="44" y="96"/>
                    </a:cubicBezTo>
                    <a:close/>
                    <a:moveTo>
                      <a:pt x="96" y="96"/>
                    </a:moveTo>
                    <a:cubicBezTo>
                      <a:pt x="92" y="96"/>
                      <a:pt x="88" y="92"/>
                      <a:pt x="88" y="88"/>
                    </a:cubicBezTo>
                    <a:cubicBezTo>
                      <a:pt x="88" y="84"/>
                      <a:pt x="92" y="80"/>
                      <a:pt x="96" y="80"/>
                    </a:cubicBezTo>
                    <a:cubicBezTo>
                      <a:pt x="100" y="80"/>
                      <a:pt x="104" y="84"/>
                      <a:pt x="104" y="88"/>
                    </a:cubicBezTo>
                    <a:cubicBezTo>
                      <a:pt x="104" y="92"/>
                      <a:pt x="100" y="96"/>
                      <a:pt x="96" y="96"/>
                    </a:cubicBezTo>
                    <a:close/>
                    <a:moveTo>
                      <a:pt x="120" y="80"/>
                    </a:moveTo>
                    <a:cubicBezTo>
                      <a:pt x="120" y="82"/>
                      <a:pt x="118" y="84"/>
                      <a:pt x="116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77"/>
                      <a:pt x="103" y="72"/>
                      <a:pt x="96" y="72"/>
                    </a:cubicBezTo>
                    <a:cubicBezTo>
                      <a:pt x="89" y="72"/>
                      <a:pt x="82" y="77"/>
                      <a:pt x="81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77"/>
                      <a:pt x="51" y="72"/>
                      <a:pt x="44" y="72"/>
                    </a:cubicBezTo>
                    <a:cubicBezTo>
                      <a:pt x="37" y="72"/>
                      <a:pt x="30" y="77"/>
                      <a:pt x="29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22" y="84"/>
                      <a:pt x="20" y="82"/>
                      <a:pt x="20" y="8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72" y="68"/>
                      <a:pt x="72" y="68"/>
                      <a:pt x="72" y="68"/>
                    </a:cubicBezTo>
                    <a:cubicBezTo>
                      <a:pt x="79" y="68"/>
                      <a:pt x="84" y="63"/>
                      <a:pt x="84" y="56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101" y="28"/>
                      <a:pt x="103" y="29"/>
                      <a:pt x="103" y="30"/>
                    </a:cubicBezTo>
                    <a:cubicBezTo>
                      <a:pt x="119" y="54"/>
                      <a:pt x="119" y="54"/>
                      <a:pt x="119" y="54"/>
                    </a:cubicBezTo>
                    <a:cubicBezTo>
                      <a:pt x="120" y="54"/>
                      <a:pt x="120" y="55"/>
                      <a:pt x="120" y="56"/>
                    </a:cubicBezTo>
                    <a:lnTo>
                      <a:pt x="120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25" name="Group 27"/>
            <p:cNvGrpSpPr/>
            <p:nvPr/>
          </p:nvGrpSpPr>
          <p:grpSpPr>
            <a:xfrm>
              <a:off x="7210457" y="1807833"/>
              <a:ext cx="549275" cy="549275"/>
              <a:chOff x="1978025" y="4927601"/>
              <a:chExt cx="549275" cy="549275"/>
            </a:xfrm>
            <a:solidFill>
              <a:schemeClr val="bg1"/>
            </a:solidFill>
          </p:grpSpPr>
          <p:sp>
            <p:nvSpPr>
              <p:cNvPr id="68" name="Freeform 48"/>
              <p:cNvSpPr>
                <a:spLocks noEditPoints="1"/>
              </p:cNvSpPr>
              <p:nvPr/>
            </p:nvSpPr>
            <p:spPr bwMode="auto">
              <a:xfrm>
                <a:off x="1978025" y="4927601"/>
                <a:ext cx="549275" cy="549275"/>
              </a:xfrm>
              <a:custGeom>
                <a:avLst/>
                <a:gdLst>
                  <a:gd name="T0" fmla="*/ 97 w 146"/>
                  <a:gd name="T1" fmla="*/ 14 h 146"/>
                  <a:gd name="T2" fmla="*/ 14 w 146"/>
                  <a:gd name="T3" fmla="*/ 49 h 146"/>
                  <a:gd name="T4" fmla="*/ 49 w 146"/>
                  <a:gd name="T5" fmla="*/ 132 h 146"/>
                  <a:gd name="T6" fmla="*/ 132 w 146"/>
                  <a:gd name="T7" fmla="*/ 97 h 146"/>
                  <a:gd name="T8" fmla="*/ 97 w 146"/>
                  <a:gd name="T9" fmla="*/ 14 h 146"/>
                  <a:gd name="T10" fmla="*/ 52 w 146"/>
                  <a:gd name="T11" fmla="*/ 125 h 146"/>
                  <a:gd name="T12" fmla="*/ 21 w 146"/>
                  <a:gd name="T13" fmla="*/ 52 h 146"/>
                  <a:gd name="T14" fmla="*/ 94 w 146"/>
                  <a:gd name="T15" fmla="*/ 21 h 146"/>
                  <a:gd name="T16" fmla="*/ 125 w 146"/>
                  <a:gd name="T17" fmla="*/ 94 h 146"/>
                  <a:gd name="T18" fmla="*/ 52 w 146"/>
                  <a:gd name="T19" fmla="*/ 12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6" h="146">
                    <a:moveTo>
                      <a:pt x="97" y="14"/>
                    </a:moveTo>
                    <a:cubicBezTo>
                      <a:pt x="64" y="0"/>
                      <a:pt x="27" y="16"/>
                      <a:pt x="14" y="49"/>
                    </a:cubicBezTo>
                    <a:cubicBezTo>
                      <a:pt x="0" y="82"/>
                      <a:pt x="16" y="119"/>
                      <a:pt x="49" y="132"/>
                    </a:cubicBezTo>
                    <a:cubicBezTo>
                      <a:pt x="82" y="146"/>
                      <a:pt x="119" y="130"/>
                      <a:pt x="132" y="97"/>
                    </a:cubicBezTo>
                    <a:cubicBezTo>
                      <a:pt x="146" y="64"/>
                      <a:pt x="130" y="27"/>
                      <a:pt x="97" y="14"/>
                    </a:cubicBezTo>
                    <a:close/>
                    <a:moveTo>
                      <a:pt x="52" y="125"/>
                    </a:moveTo>
                    <a:cubicBezTo>
                      <a:pt x="24" y="114"/>
                      <a:pt x="10" y="81"/>
                      <a:pt x="21" y="52"/>
                    </a:cubicBezTo>
                    <a:cubicBezTo>
                      <a:pt x="33" y="24"/>
                      <a:pt x="65" y="10"/>
                      <a:pt x="94" y="21"/>
                    </a:cubicBezTo>
                    <a:cubicBezTo>
                      <a:pt x="123" y="33"/>
                      <a:pt x="136" y="65"/>
                      <a:pt x="125" y="94"/>
                    </a:cubicBezTo>
                    <a:cubicBezTo>
                      <a:pt x="114" y="123"/>
                      <a:pt x="81" y="136"/>
                      <a:pt x="52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9" name="Freeform 49"/>
              <p:cNvSpPr>
                <a:spLocks noEditPoints="1"/>
              </p:cNvSpPr>
              <p:nvPr/>
            </p:nvSpPr>
            <p:spPr bwMode="auto">
              <a:xfrm>
                <a:off x="2219325" y="5168901"/>
                <a:ext cx="66675" cy="68263"/>
              </a:xfrm>
              <a:custGeom>
                <a:avLst/>
                <a:gdLst>
                  <a:gd name="T0" fmla="*/ 12 w 18"/>
                  <a:gd name="T1" fmla="*/ 2 h 18"/>
                  <a:gd name="T2" fmla="*/ 2 w 18"/>
                  <a:gd name="T3" fmla="*/ 6 h 18"/>
                  <a:gd name="T4" fmla="*/ 6 w 18"/>
                  <a:gd name="T5" fmla="*/ 16 h 18"/>
                  <a:gd name="T6" fmla="*/ 16 w 18"/>
                  <a:gd name="T7" fmla="*/ 12 h 18"/>
                  <a:gd name="T8" fmla="*/ 12 w 18"/>
                  <a:gd name="T9" fmla="*/ 2 h 18"/>
                  <a:gd name="T10" fmla="*/ 8 w 18"/>
                  <a:gd name="T11" fmla="*/ 13 h 18"/>
                  <a:gd name="T12" fmla="*/ 5 w 18"/>
                  <a:gd name="T13" fmla="*/ 8 h 18"/>
                  <a:gd name="T14" fmla="*/ 11 w 18"/>
                  <a:gd name="T15" fmla="*/ 5 h 18"/>
                  <a:gd name="T16" fmla="*/ 13 w 18"/>
                  <a:gd name="T17" fmla="*/ 11 h 18"/>
                  <a:gd name="T18" fmla="*/ 8 w 18"/>
                  <a:gd name="T1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8">
                    <a:moveTo>
                      <a:pt x="12" y="2"/>
                    </a:moveTo>
                    <a:cubicBezTo>
                      <a:pt x="8" y="0"/>
                      <a:pt x="3" y="2"/>
                      <a:pt x="2" y="6"/>
                    </a:cubicBezTo>
                    <a:cubicBezTo>
                      <a:pt x="0" y="10"/>
                      <a:pt x="2" y="15"/>
                      <a:pt x="6" y="16"/>
                    </a:cubicBezTo>
                    <a:cubicBezTo>
                      <a:pt x="10" y="18"/>
                      <a:pt x="15" y="16"/>
                      <a:pt x="16" y="12"/>
                    </a:cubicBezTo>
                    <a:cubicBezTo>
                      <a:pt x="18" y="8"/>
                      <a:pt x="16" y="3"/>
                      <a:pt x="12" y="2"/>
                    </a:cubicBezTo>
                    <a:close/>
                    <a:moveTo>
                      <a:pt x="8" y="13"/>
                    </a:moveTo>
                    <a:cubicBezTo>
                      <a:pt x="5" y="12"/>
                      <a:pt x="4" y="10"/>
                      <a:pt x="5" y="8"/>
                    </a:cubicBezTo>
                    <a:cubicBezTo>
                      <a:pt x="6" y="5"/>
                      <a:pt x="8" y="4"/>
                      <a:pt x="11" y="5"/>
                    </a:cubicBezTo>
                    <a:cubicBezTo>
                      <a:pt x="13" y="6"/>
                      <a:pt x="14" y="8"/>
                      <a:pt x="13" y="11"/>
                    </a:cubicBezTo>
                    <a:cubicBezTo>
                      <a:pt x="12" y="13"/>
                      <a:pt x="10" y="14"/>
                      <a:pt x="8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0" name="Freeform 50"/>
              <p:cNvSpPr>
                <a:spLocks noEditPoints="1"/>
              </p:cNvSpPr>
              <p:nvPr/>
            </p:nvSpPr>
            <p:spPr bwMode="auto">
              <a:xfrm>
                <a:off x="2151063" y="5100638"/>
                <a:ext cx="203200" cy="203200"/>
              </a:xfrm>
              <a:custGeom>
                <a:avLst/>
                <a:gdLst>
                  <a:gd name="T0" fmla="*/ 36 w 54"/>
                  <a:gd name="T1" fmla="*/ 5 h 54"/>
                  <a:gd name="T2" fmla="*/ 5 w 54"/>
                  <a:gd name="T3" fmla="*/ 18 h 54"/>
                  <a:gd name="T4" fmla="*/ 18 w 54"/>
                  <a:gd name="T5" fmla="*/ 49 h 54"/>
                  <a:gd name="T6" fmla="*/ 49 w 54"/>
                  <a:gd name="T7" fmla="*/ 36 h 54"/>
                  <a:gd name="T8" fmla="*/ 36 w 54"/>
                  <a:gd name="T9" fmla="*/ 5 h 54"/>
                  <a:gd name="T10" fmla="*/ 21 w 54"/>
                  <a:gd name="T11" fmla="*/ 42 h 54"/>
                  <a:gd name="T12" fmla="*/ 12 w 54"/>
                  <a:gd name="T13" fmla="*/ 21 h 54"/>
                  <a:gd name="T14" fmla="*/ 33 w 54"/>
                  <a:gd name="T15" fmla="*/ 12 h 54"/>
                  <a:gd name="T16" fmla="*/ 42 w 54"/>
                  <a:gd name="T17" fmla="*/ 33 h 54"/>
                  <a:gd name="T18" fmla="*/ 21 w 54"/>
                  <a:gd name="T19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54">
                    <a:moveTo>
                      <a:pt x="36" y="5"/>
                    </a:moveTo>
                    <a:cubicBezTo>
                      <a:pt x="24" y="0"/>
                      <a:pt x="10" y="6"/>
                      <a:pt x="5" y="18"/>
                    </a:cubicBezTo>
                    <a:cubicBezTo>
                      <a:pt x="0" y="30"/>
                      <a:pt x="6" y="44"/>
                      <a:pt x="18" y="49"/>
                    </a:cubicBezTo>
                    <a:cubicBezTo>
                      <a:pt x="30" y="54"/>
                      <a:pt x="44" y="48"/>
                      <a:pt x="49" y="36"/>
                    </a:cubicBezTo>
                    <a:cubicBezTo>
                      <a:pt x="54" y="24"/>
                      <a:pt x="48" y="10"/>
                      <a:pt x="36" y="5"/>
                    </a:cubicBezTo>
                    <a:close/>
                    <a:moveTo>
                      <a:pt x="21" y="42"/>
                    </a:moveTo>
                    <a:cubicBezTo>
                      <a:pt x="13" y="39"/>
                      <a:pt x="9" y="29"/>
                      <a:pt x="12" y="21"/>
                    </a:cubicBezTo>
                    <a:cubicBezTo>
                      <a:pt x="15" y="13"/>
                      <a:pt x="25" y="9"/>
                      <a:pt x="33" y="12"/>
                    </a:cubicBezTo>
                    <a:cubicBezTo>
                      <a:pt x="41" y="15"/>
                      <a:pt x="45" y="25"/>
                      <a:pt x="42" y="33"/>
                    </a:cubicBezTo>
                    <a:cubicBezTo>
                      <a:pt x="39" y="41"/>
                      <a:pt x="29" y="45"/>
                      <a:pt x="2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1" name="Freeform 51"/>
              <p:cNvSpPr>
                <a:spLocks/>
              </p:cNvSpPr>
              <p:nvPr/>
            </p:nvSpPr>
            <p:spPr bwMode="auto">
              <a:xfrm>
                <a:off x="2290763" y="5237163"/>
                <a:ext cx="74612" cy="77788"/>
              </a:xfrm>
              <a:custGeom>
                <a:avLst/>
                <a:gdLst>
                  <a:gd name="T0" fmla="*/ 20 w 20"/>
                  <a:gd name="T1" fmla="*/ 3 h 21"/>
                  <a:gd name="T2" fmla="*/ 19 w 20"/>
                  <a:gd name="T3" fmla="*/ 0 h 21"/>
                  <a:gd name="T4" fmla="*/ 16 w 20"/>
                  <a:gd name="T5" fmla="*/ 1 h 21"/>
                  <a:gd name="T6" fmla="*/ 16 w 20"/>
                  <a:gd name="T7" fmla="*/ 1 h 21"/>
                  <a:gd name="T8" fmla="*/ 1 w 20"/>
                  <a:gd name="T9" fmla="*/ 17 h 21"/>
                  <a:gd name="T10" fmla="*/ 0 w 20"/>
                  <a:gd name="T11" fmla="*/ 19 h 21"/>
                  <a:gd name="T12" fmla="*/ 3 w 20"/>
                  <a:gd name="T13" fmla="*/ 20 h 21"/>
                  <a:gd name="T14" fmla="*/ 3 w 20"/>
                  <a:gd name="T15" fmla="*/ 20 h 21"/>
                  <a:gd name="T16" fmla="*/ 20 w 20"/>
                  <a:gd name="T1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0" y="3"/>
                    </a:move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6" y="0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9"/>
                      <a:pt x="8" y="14"/>
                      <a:pt x="1" y="17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20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0" y="17"/>
                      <a:pt x="16" y="11"/>
                      <a:pt x="2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2" name="Freeform 52"/>
              <p:cNvSpPr>
                <a:spLocks/>
              </p:cNvSpPr>
              <p:nvPr/>
            </p:nvSpPr>
            <p:spPr bwMode="auto">
              <a:xfrm>
                <a:off x="2312988" y="5259388"/>
                <a:ext cx="109537" cy="112713"/>
              </a:xfrm>
              <a:custGeom>
                <a:avLst/>
                <a:gdLst>
                  <a:gd name="T0" fmla="*/ 27 w 29"/>
                  <a:gd name="T1" fmla="*/ 0 h 30"/>
                  <a:gd name="T2" fmla="*/ 25 w 29"/>
                  <a:gd name="T3" fmla="*/ 1 h 30"/>
                  <a:gd name="T4" fmla="*/ 1 w 29"/>
                  <a:gd name="T5" fmla="*/ 25 h 30"/>
                  <a:gd name="T6" fmla="*/ 0 w 29"/>
                  <a:gd name="T7" fmla="*/ 28 h 30"/>
                  <a:gd name="T8" fmla="*/ 3 w 29"/>
                  <a:gd name="T9" fmla="*/ 29 h 30"/>
                  <a:gd name="T10" fmla="*/ 3 w 29"/>
                  <a:gd name="T11" fmla="*/ 29 h 30"/>
                  <a:gd name="T12" fmla="*/ 29 w 29"/>
                  <a:gd name="T13" fmla="*/ 3 h 30"/>
                  <a:gd name="T14" fmla="*/ 27 w 29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0">
                    <a:moveTo>
                      <a:pt x="27" y="0"/>
                    </a:moveTo>
                    <a:cubicBezTo>
                      <a:pt x="26" y="0"/>
                      <a:pt x="25" y="0"/>
                      <a:pt x="25" y="1"/>
                    </a:cubicBezTo>
                    <a:cubicBezTo>
                      <a:pt x="20" y="13"/>
                      <a:pt x="12" y="21"/>
                      <a:pt x="1" y="25"/>
                    </a:cubicBezTo>
                    <a:cubicBezTo>
                      <a:pt x="0" y="26"/>
                      <a:pt x="0" y="27"/>
                      <a:pt x="0" y="28"/>
                    </a:cubicBezTo>
                    <a:cubicBezTo>
                      <a:pt x="1" y="29"/>
                      <a:pt x="2" y="30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4" y="24"/>
                      <a:pt x="24" y="15"/>
                      <a:pt x="29" y="3"/>
                    </a:cubicBezTo>
                    <a:cubicBezTo>
                      <a:pt x="29" y="2"/>
                      <a:pt x="28" y="1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3" name="Freeform 53"/>
              <p:cNvSpPr>
                <a:spLocks/>
              </p:cNvSpPr>
              <p:nvPr/>
            </p:nvSpPr>
            <p:spPr bwMode="auto">
              <a:xfrm>
                <a:off x="2301875" y="5248276"/>
                <a:ext cx="93662" cy="93663"/>
              </a:xfrm>
              <a:custGeom>
                <a:avLst/>
                <a:gdLst>
                  <a:gd name="T0" fmla="*/ 23 w 25"/>
                  <a:gd name="T1" fmla="*/ 0 h 25"/>
                  <a:gd name="T2" fmla="*/ 20 w 25"/>
                  <a:gd name="T3" fmla="*/ 1 h 25"/>
                  <a:gd name="T4" fmla="*/ 1 w 25"/>
                  <a:gd name="T5" fmla="*/ 21 h 25"/>
                  <a:gd name="T6" fmla="*/ 1 w 25"/>
                  <a:gd name="T7" fmla="*/ 21 h 25"/>
                  <a:gd name="T8" fmla="*/ 0 w 25"/>
                  <a:gd name="T9" fmla="*/ 24 h 25"/>
                  <a:gd name="T10" fmla="*/ 3 w 25"/>
                  <a:gd name="T11" fmla="*/ 25 h 25"/>
                  <a:gd name="T12" fmla="*/ 3 w 25"/>
                  <a:gd name="T13" fmla="*/ 25 h 25"/>
                  <a:gd name="T14" fmla="*/ 24 w 25"/>
                  <a:gd name="T15" fmla="*/ 3 h 25"/>
                  <a:gd name="T16" fmla="*/ 23 w 25"/>
                  <a:gd name="T1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22" y="0"/>
                      <a:pt x="21" y="0"/>
                      <a:pt x="20" y="1"/>
                    </a:cubicBezTo>
                    <a:cubicBezTo>
                      <a:pt x="17" y="11"/>
                      <a:pt x="10" y="17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2" y="21"/>
                      <a:pt x="20" y="13"/>
                      <a:pt x="24" y="3"/>
                    </a:cubicBezTo>
                    <a:cubicBezTo>
                      <a:pt x="25" y="2"/>
                      <a:pt x="24" y="1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4" name="Freeform 54"/>
              <p:cNvSpPr>
                <a:spLocks/>
              </p:cNvSpPr>
              <p:nvPr/>
            </p:nvSpPr>
            <p:spPr bwMode="auto">
              <a:xfrm>
                <a:off x="2139950" y="5089526"/>
                <a:ext cx="74612" cy="79375"/>
              </a:xfrm>
              <a:custGeom>
                <a:avLst/>
                <a:gdLst>
                  <a:gd name="T0" fmla="*/ 20 w 20"/>
                  <a:gd name="T1" fmla="*/ 2 h 21"/>
                  <a:gd name="T2" fmla="*/ 17 w 20"/>
                  <a:gd name="T3" fmla="*/ 1 h 21"/>
                  <a:gd name="T4" fmla="*/ 17 w 20"/>
                  <a:gd name="T5" fmla="*/ 1 h 21"/>
                  <a:gd name="T6" fmla="*/ 0 w 20"/>
                  <a:gd name="T7" fmla="*/ 18 h 21"/>
                  <a:gd name="T8" fmla="*/ 0 w 20"/>
                  <a:gd name="T9" fmla="*/ 18 h 21"/>
                  <a:gd name="T10" fmla="*/ 1 w 20"/>
                  <a:gd name="T11" fmla="*/ 21 h 21"/>
                  <a:gd name="T12" fmla="*/ 4 w 20"/>
                  <a:gd name="T13" fmla="*/ 20 h 21"/>
                  <a:gd name="T14" fmla="*/ 4 w 20"/>
                  <a:gd name="T15" fmla="*/ 20 h 21"/>
                  <a:gd name="T16" fmla="*/ 19 w 20"/>
                  <a:gd name="T17" fmla="*/ 4 h 21"/>
                  <a:gd name="T18" fmla="*/ 20 w 20"/>
                  <a:gd name="T19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1">
                    <a:moveTo>
                      <a:pt x="20" y="2"/>
                    </a:moveTo>
                    <a:cubicBezTo>
                      <a:pt x="20" y="1"/>
                      <a:pt x="18" y="0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4"/>
                      <a:pt x="4" y="10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2" y="21"/>
                      <a:pt x="4" y="21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7" y="12"/>
                      <a:pt x="12" y="7"/>
                      <a:pt x="19" y="4"/>
                    </a:cubicBezTo>
                    <a:cubicBezTo>
                      <a:pt x="20" y="4"/>
                      <a:pt x="20" y="3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5" name="Freeform 55"/>
              <p:cNvSpPr>
                <a:spLocks/>
              </p:cNvSpPr>
              <p:nvPr/>
            </p:nvSpPr>
            <p:spPr bwMode="auto">
              <a:xfrm>
                <a:off x="2082800" y="5033963"/>
                <a:ext cx="109537" cy="112713"/>
              </a:xfrm>
              <a:custGeom>
                <a:avLst/>
                <a:gdLst>
                  <a:gd name="T0" fmla="*/ 29 w 29"/>
                  <a:gd name="T1" fmla="*/ 2 h 30"/>
                  <a:gd name="T2" fmla="*/ 26 w 29"/>
                  <a:gd name="T3" fmla="*/ 1 h 30"/>
                  <a:gd name="T4" fmla="*/ 26 w 29"/>
                  <a:gd name="T5" fmla="*/ 1 h 30"/>
                  <a:gd name="T6" fmla="*/ 0 w 29"/>
                  <a:gd name="T7" fmla="*/ 27 h 30"/>
                  <a:gd name="T8" fmla="*/ 2 w 29"/>
                  <a:gd name="T9" fmla="*/ 30 h 30"/>
                  <a:gd name="T10" fmla="*/ 4 w 29"/>
                  <a:gd name="T11" fmla="*/ 29 h 30"/>
                  <a:gd name="T12" fmla="*/ 28 w 29"/>
                  <a:gd name="T13" fmla="*/ 5 h 30"/>
                  <a:gd name="T14" fmla="*/ 29 w 29"/>
                  <a:gd name="T15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0">
                    <a:moveTo>
                      <a:pt x="29" y="2"/>
                    </a:moveTo>
                    <a:cubicBezTo>
                      <a:pt x="28" y="1"/>
                      <a:pt x="27" y="0"/>
                      <a:pt x="26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5" y="6"/>
                      <a:pt x="5" y="15"/>
                      <a:pt x="0" y="27"/>
                    </a:cubicBezTo>
                    <a:cubicBezTo>
                      <a:pt x="0" y="28"/>
                      <a:pt x="1" y="29"/>
                      <a:pt x="2" y="30"/>
                    </a:cubicBezTo>
                    <a:cubicBezTo>
                      <a:pt x="3" y="30"/>
                      <a:pt x="4" y="30"/>
                      <a:pt x="4" y="29"/>
                    </a:cubicBezTo>
                    <a:cubicBezTo>
                      <a:pt x="9" y="17"/>
                      <a:pt x="17" y="9"/>
                      <a:pt x="28" y="5"/>
                    </a:cubicBezTo>
                    <a:cubicBezTo>
                      <a:pt x="29" y="4"/>
                      <a:pt x="29" y="3"/>
                      <a:pt x="2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76" name="Freeform 56"/>
              <p:cNvSpPr>
                <a:spLocks/>
              </p:cNvSpPr>
              <p:nvPr/>
            </p:nvSpPr>
            <p:spPr bwMode="auto">
              <a:xfrm>
                <a:off x="2109788" y="5064126"/>
                <a:ext cx="93662" cy="93663"/>
              </a:xfrm>
              <a:custGeom>
                <a:avLst/>
                <a:gdLst>
                  <a:gd name="T0" fmla="*/ 24 w 25"/>
                  <a:gd name="T1" fmla="*/ 4 h 25"/>
                  <a:gd name="T2" fmla="*/ 25 w 25"/>
                  <a:gd name="T3" fmla="*/ 1 h 25"/>
                  <a:gd name="T4" fmla="*/ 22 w 25"/>
                  <a:gd name="T5" fmla="*/ 0 h 25"/>
                  <a:gd name="T6" fmla="*/ 22 w 25"/>
                  <a:gd name="T7" fmla="*/ 0 h 25"/>
                  <a:gd name="T8" fmla="*/ 1 w 25"/>
                  <a:gd name="T9" fmla="*/ 22 h 25"/>
                  <a:gd name="T10" fmla="*/ 2 w 25"/>
                  <a:gd name="T11" fmla="*/ 25 h 25"/>
                  <a:gd name="T12" fmla="*/ 5 w 25"/>
                  <a:gd name="T13" fmla="*/ 24 h 25"/>
                  <a:gd name="T14" fmla="*/ 24 w 25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24" y="4"/>
                    </a:moveTo>
                    <a:cubicBezTo>
                      <a:pt x="25" y="3"/>
                      <a:pt x="25" y="2"/>
                      <a:pt x="25" y="1"/>
                    </a:cubicBezTo>
                    <a:cubicBezTo>
                      <a:pt x="24" y="0"/>
                      <a:pt x="23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3" y="4"/>
                      <a:pt x="5" y="12"/>
                      <a:pt x="1" y="22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8" y="14"/>
                      <a:pt x="15" y="8"/>
                      <a:pt x="2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26" name="Group 28"/>
            <p:cNvGrpSpPr/>
            <p:nvPr/>
          </p:nvGrpSpPr>
          <p:grpSpPr>
            <a:xfrm>
              <a:off x="8806221" y="3987764"/>
              <a:ext cx="495300" cy="466725"/>
              <a:chOff x="1049338" y="4976813"/>
              <a:chExt cx="495300" cy="466725"/>
            </a:xfrm>
            <a:solidFill>
              <a:schemeClr val="bg1"/>
            </a:solidFill>
          </p:grpSpPr>
          <p:sp>
            <p:nvSpPr>
              <p:cNvPr id="66" name="Oval 57"/>
              <p:cNvSpPr>
                <a:spLocks noChangeArrowheads="1"/>
              </p:cNvSpPr>
              <p:nvPr/>
            </p:nvSpPr>
            <p:spPr bwMode="auto">
              <a:xfrm>
                <a:off x="1289050" y="5232401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7" name="Freeform 58"/>
              <p:cNvSpPr>
                <a:spLocks noEditPoints="1"/>
              </p:cNvSpPr>
              <p:nvPr/>
            </p:nvSpPr>
            <p:spPr bwMode="auto">
              <a:xfrm>
                <a:off x="1049338" y="4976813"/>
                <a:ext cx="495300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sp>
          <p:nvSpPr>
            <p:cNvPr id="27" name="Freeform 59"/>
            <p:cNvSpPr>
              <a:spLocks noEditPoints="1"/>
            </p:cNvSpPr>
            <p:nvPr/>
          </p:nvSpPr>
          <p:spPr bwMode="auto">
            <a:xfrm>
              <a:off x="10358746" y="1778001"/>
              <a:ext cx="481012" cy="482600"/>
            </a:xfrm>
            <a:custGeom>
              <a:avLst/>
              <a:gdLst>
                <a:gd name="T0" fmla="*/ 81 w 128"/>
                <a:gd name="T1" fmla="*/ 14 h 128"/>
                <a:gd name="T2" fmla="*/ 53 w 128"/>
                <a:gd name="T3" fmla="*/ 36 h 128"/>
                <a:gd name="T4" fmla="*/ 33 w 128"/>
                <a:gd name="T5" fmla="*/ 36 h 128"/>
                <a:gd name="T6" fmla="*/ 0 w 128"/>
                <a:gd name="T7" fmla="*/ 56 h 128"/>
                <a:gd name="T8" fmla="*/ 24 w 128"/>
                <a:gd name="T9" fmla="*/ 84 h 128"/>
                <a:gd name="T10" fmla="*/ 32 w 128"/>
                <a:gd name="T11" fmla="*/ 128 h 128"/>
                <a:gd name="T12" fmla="*/ 56 w 128"/>
                <a:gd name="T13" fmla="*/ 120 h 128"/>
                <a:gd name="T14" fmla="*/ 52 w 128"/>
                <a:gd name="T15" fmla="*/ 108 h 128"/>
                <a:gd name="T16" fmla="*/ 52 w 128"/>
                <a:gd name="T17" fmla="*/ 80 h 128"/>
                <a:gd name="T18" fmla="*/ 53 w 128"/>
                <a:gd name="T19" fmla="*/ 78 h 128"/>
                <a:gd name="T20" fmla="*/ 54 w 128"/>
                <a:gd name="T21" fmla="*/ 77 h 128"/>
                <a:gd name="T22" fmla="*/ 55 w 128"/>
                <a:gd name="T23" fmla="*/ 76 h 128"/>
                <a:gd name="T24" fmla="*/ 81 w 128"/>
                <a:gd name="T25" fmla="*/ 98 h 128"/>
                <a:gd name="T26" fmla="*/ 128 w 128"/>
                <a:gd name="T27" fmla="*/ 56 h 128"/>
                <a:gd name="T28" fmla="*/ 80 w 128"/>
                <a:gd name="T29" fmla="*/ 56 h 128"/>
                <a:gd name="T30" fmla="*/ 92 w 128"/>
                <a:gd name="T31" fmla="*/ 44 h 128"/>
                <a:gd name="T32" fmla="*/ 92 w 128"/>
                <a:gd name="T33" fmla="*/ 68 h 128"/>
                <a:gd name="T34" fmla="*/ 80 w 128"/>
                <a:gd name="T35" fmla="*/ 56 h 128"/>
                <a:gd name="T36" fmla="*/ 16 w 128"/>
                <a:gd name="T37" fmla="*/ 44 h 128"/>
                <a:gd name="T38" fmla="*/ 40 w 128"/>
                <a:gd name="T39" fmla="*/ 56 h 128"/>
                <a:gd name="T40" fmla="*/ 16 w 128"/>
                <a:gd name="T41" fmla="*/ 68 h 128"/>
                <a:gd name="T42" fmla="*/ 48 w 128"/>
                <a:gd name="T43" fmla="*/ 120 h 128"/>
                <a:gd name="T44" fmla="*/ 32 w 128"/>
                <a:gd name="T45" fmla="*/ 84 h 128"/>
                <a:gd name="T46" fmla="*/ 33 w 128"/>
                <a:gd name="T47" fmla="*/ 76 h 128"/>
                <a:gd name="T48" fmla="*/ 45 w 128"/>
                <a:gd name="T49" fmla="*/ 76 h 128"/>
                <a:gd name="T50" fmla="*/ 44 w 128"/>
                <a:gd name="T51" fmla="*/ 108 h 128"/>
                <a:gd name="T52" fmla="*/ 48 w 128"/>
                <a:gd name="T53" fmla="*/ 117 h 128"/>
                <a:gd name="T54" fmla="*/ 53 w 128"/>
                <a:gd name="T55" fmla="*/ 68 h 128"/>
                <a:gd name="T56" fmla="*/ 52 w 128"/>
                <a:gd name="T57" fmla="*/ 68 h 128"/>
                <a:gd name="T58" fmla="*/ 52 w 128"/>
                <a:gd name="T59" fmla="*/ 44 h 128"/>
                <a:gd name="T60" fmla="*/ 74 w 128"/>
                <a:gd name="T61" fmla="*/ 36 h 128"/>
                <a:gd name="T62" fmla="*/ 74 w 128"/>
                <a:gd name="T63" fmla="*/ 76 h 128"/>
                <a:gd name="T64" fmla="*/ 100 w 128"/>
                <a:gd name="T65" fmla="*/ 104 h 128"/>
                <a:gd name="T66" fmla="*/ 92 w 128"/>
                <a:gd name="T67" fmla="*/ 76 h 128"/>
                <a:gd name="T68" fmla="*/ 92 w 128"/>
                <a:gd name="T69" fmla="*/ 36 h 128"/>
                <a:gd name="T70" fmla="*/ 100 w 128"/>
                <a:gd name="T71" fmla="*/ 8 h 128"/>
                <a:gd name="T72" fmla="*/ 100 w 128"/>
                <a:gd name="T73" fmla="*/ 10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128">
                  <a:moveTo>
                    <a:pt x="100" y="0"/>
                  </a:moveTo>
                  <a:cubicBezTo>
                    <a:pt x="92" y="0"/>
                    <a:pt x="85" y="6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74" y="27"/>
                    <a:pt x="64" y="36"/>
                    <a:pt x="53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7" y="36"/>
                    <a:pt x="0" y="45"/>
                    <a:pt x="0" y="56"/>
                  </a:cubicBezTo>
                  <a:cubicBezTo>
                    <a:pt x="0" y="67"/>
                    <a:pt x="7" y="76"/>
                    <a:pt x="16" y="76"/>
                  </a:cubicBezTo>
                  <a:cubicBezTo>
                    <a:pt x="20" y="76"/>
                    <a:pt x="24" y="80"/>
                    <a:pt x="24" y="84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4"/>
                    <a:pt x="28" y="128"/>
                    <a:pt x="32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2" y="128"/>
                    <a:pt x="56" y="124"/>
                    <a:pt x="56" y="120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6" y="112"/>
                    <a:pt x="52" y="110"/>
                    <a:pt x="52" y="108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79"/>
                    <a:pt x="52" y="79"/>
                    <a:pt x="53" y="78"/>
                  </a:cubicBezTo>
                  <a:cubicBezTo>
                    <a:pt x="53" y="78"/>
                    <a:pt x="53" y="78"/>
                    <a:pt x="53" y="78"/>
                  </a:cubicBezTo>
                  <a:cubicBezTo>
                    <a:pt x="53" y="77"/>
                    <a:pt x="53" y="77"/>
                    <a:pt x="54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6"/>
                    <a:pt x="55" y="76"/>
                    <a:pt x="55" y="76"/>
                  </a:cubicBezTo>
                  <a:cubicBezTo>
                    <a:pt x="65" y="77"/>
                    <a:pt x="74" y="85"/>
                    <a:pt x="81" y="9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5" y="106"/>
                    <a:pt x="92" y="112"/>
                    <a:pt x="100" y="112"/>
                  </a:cubicBezTo>
                  <a:cubicBezTo>
                    <a:pt x="118" y="112"/>
                    <a:pt x="128" y="84"/>
                    <a:pt x="128" y="56"/>
                  </a:cubicBezTo>
                  <a:cubicBezTo>
                    <a:pt x="128" y="28"/>
                    <a:pt x="118" y="0"/>
                    <a:pt x="100" y="0"/>
                  </a:cubicBezTo>
                  <a:close/>
                  <a:moveTo>
                    <a:pt x="80" y="56"/>
                  </a:moveTo>
                  <a:cubicBezTo>
                    <a:pt x="80" y="52"/>
                    <a:pt x="80" y="48"/>
                    <a:pt x="81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6" y="44"/>
                    <a:pt x="100" y="49"/>
                    <a:pt x="100" y="56"/>
                  </a:cubicBezTo>
                  <a:cubicBezTo>
                    <a:pt x="100" y="63"/>
                    <a:pt x="96" y="68"/>
                    <a:pt x="92" y="68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4"/>
                    <a:pt x="80" y="60"/>
                    <a:pt x="80" y="56"/>
                  </a:cubicBezTo>
                  <a:close/>
                  <a:moveTo>
                    <a:pt x="8" y="56"/>
                  </a:moveTo>
                  <a:cubicBezTo>
                    <a:pt x="8" y="49"/>
                    <a:pt x="12" y="44"/>
                    <a:pt x="16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2" y="47"/>
                    <a:pt x="40" y="51"/>
                    <a:pt x="40" y="56"/>
                  </a:cubicBezTo>
                  <a:cubicBezTo>
                    <a:pt x="40" y="61"/>
                    <a:pt x="42" y="65"/>
                    <a:pt x="44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2" y="68"/>
                    <a:pt x="8" y="63"/>
                    <a:pt x="8" y="56"/>
                  </a:cubicBezTo>
                  <a:close/>
                  <a:moveTo>
                    <a:pt x="48" y="120"/>
                  </a:moveTo>
                  <a:cubicBezTo>
                    <a:pt x="32" y="120"/>
                    <a:pt x="32" y="120"/>
                    <a:pt x="32" y="120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1"/>
                    <a:pt x="31" y="78"/>
                    <a:pt x="30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4" y="77"/>
                    <a:pt x="44" y="79"/>
                    <a:pt x="44" y="80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4" y="112"/>
                    <a:pt x="46" y="114"/>
                    <a:pt x="47" y="116"/>
                  </a:cubicBezTo>
                  <a:cubicBezTo>
                    <a:pt x="48" y="116"/>
                    <a:pt x="48" y="116"/>
                    <a:pt x="48" y="117"/>
                  </a:cubicBezTo>
                  <a:lnTo>
                    <a:pt x="48" y="120"/>
                  </a:lnTo>
                  <a:close/>
                  <a:moveTo>
                    <a:pt x="53" y="68"/>
                  </a:moveTo>
                  <a:cubicBezTo>
                    <a:pt x="52" y="68"/>
                    <a:pt x="52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48" y="68"/>
                    <a:pt x="44" y="63"/>
                    <a:pt x="44" y="56"/>
                  </a:cubicBezTo>
                  <a:cubicBezTo>
                    <a:pt x="44" y="49"/>
                    <a:pt x="48" y="44"/>
                    <a:pt x="52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60" y="44"/>
                    <a:pt x="68" y="41"/>
                    <a:pt x="74" y="36"/>
                  </a:cubicBezTo>
                  <a:cubicBezTo>
                    <a:pt x="73" y="42"/>
                    <a:pt x="72" y="49"/>
                    <a:pt x="72" y="56"/>
                  </a:cubicBezTo>
                  <a:cubicBezTo>
                    <a:pt x="72" y="63"/>
                    <a:pt x="73" y="70"/>
                    <a:pt x="74" y="76"/>
                  </a:cubicBezTo>
                  <a:cubicBezTo>
                    <a:pt x="68" y="71"/>
                    <a:pt x="60" y="68"/>
                    <a:pt x="53" y="68"/>
                  </a:cubicBezTo>
                  <a:close/>
                  <a:moveTo>
                    <a:pt x="100" y="104"/>
                  </a:moveTo>
                  <a:cubicBezTo>
                    <a:pt x="92" y="104"/>
                    <a:pt x="85" y="93"/>
                    <a:pt x="82" y="76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101" y="76"/>
                    <a:pt x="108" y="67"/>
                    <a:pt x="108" y="56"/>
                  </a:cubicBezTo>
                  <a:cubicBezTo>
                    <a:pt x="108" y="45"/>
                    <a:pt x="101" y="36"/>
                    <a:pt x="92" y="36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5" y="19"/>
                    <a:pt x="92" y="8"/>
                    <a:pt x="100" y="8"/>
                  </a:cubicBezTo>
                  <a:cubicBezTo>
                    <a:pt x="111" y="8"/>
                    <a:pt x="120" y="29"/>
                    <a:pt x="120" y="56"/>
                  </a:cubicBezTo>
                  <a:cubicBezTo>
                    <a:pt x="120" y="83"/>
                    <a:pt x="111" y="104"/>
                    <a:pt x="100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28" name="Freeform 60"/>
            <p:cNvSpPr>
              <a:spLocks noEditPoints="1"/>
            </p:cNvSpPr>
            <p:nvPr/>
          </p:nvSpPr>
          <p:spPr bwMode="auto">
            <a:xfrm>
              <a:off x="5920091" y="2565323"/>
              <a:ext cx="485775" cy="482600"/>
            </a:xfrm>
            <a:custGeom>
              <a:avLst/>
              <a:gdLst>
                <a:gd name="T0" fmla="*/ 126 w 129"/>
                <a:gd name="T1" fmla="*/ 2 h 128"/>
                <a:gd name="T2" fmla="*/ 121 w 129"/>
                <a:gd name="T3" fmla="*/ 0 h 128"/>
                <a:gd name="T4" fmla="*/ 120 w 129"/>
                <a:gd name="T5" fmla="*/ 0 h 128"/>
                <a:gd name="T6" fmla="*/ 52 w 129"/>
                <a:gd name="T7" fmla="*/ 12 h 128"/>
                <a:gd name="T8" fmla="*/ 45 w 129"/>
                <a:gd name="T9" fmla="*/ 20 h 128"/>
                <a:gd name="T10" fmla="*/ 45 w 129"/>
                <a:gd name="T11" fmla="*/ 28 h 128"/>
                <a:gd name="T12" fmla="*/ 45 w 129"/>
                <a:gd name="T13" fmla="*/ 32 h 128"/>
                <a:gd name="T14" fmla="*/ 45 w 129"/>
                <a:gd name="T15" fmla="*/ 89 h 128"/>
                <a:gd name="T16" fmla="*/ 30 w 129"/>
                <a:gd name="T17" fmla="*/ 84 h 128"/>
                <a:gd name="T18" fmla="*/ 20 w 129"/>
                <a:gd name="T19" fmla="*/ 86 h 128"/>
                <a:gd name="T20" fmla="*/ 3 w 129"/>
                <a:gd name="T21" fmla="*/ 100 h 128"/>
                <a:gd name="T22" fmla="*/ 2 w 129"/>
                <a:gd name="T23" fmla="*/ 115 h 128"/>
                <a:gd name="T24" fmla="*/ 24 w 129"/>
                <a:gd name="T25" fmla="*/ 128 h 128"/>
                <a:gd name="T26" fmla="*/ 34 w 129"/>
                <a:gd name="T27" fmla="*/ 126 h 128"/>
                <a:gd name="T28" fmla="*/ 51 w 129"/>
                <a:gd name="T29" fmla="*/ 112 h 128"/>
                <a:gd name="T30" fmla="*/ 53 w 129"/>
                <a:gd name="T31" fmla="*/ 104 h 128"/>
                <a:gd name="T32" fmla="*/ 53 w 129"/>
                <a:gd name="T33" fmla="*/ 104 h 128"/>
                <a:gd name="T34" fmla="*/ 53 w 129"/>
                <a:gd name="T35" fmla="*/ 40 h 128"/>
                <a:gd name="T36" fmla="*/ 54 w 129"/>
                <a:gd name="T37" fmla="*/ 40 h 128"/>
                <a:gd name="T38" fmla="*/ 121 w 129"/>
                <a:gd name="T39" fmla="*/ 28 h 128"/>
                <a:gd name="T40" fmla="*/ 121 w 129"/>
                <a:gd name="T41" fmla="*/ 77 h 128"/>
                <a:gd name="T42" fmla="*/ 106 w 129"/>
                <a:gd name="T43" fmla="*/ 72 h 128"/>
                <a:gd name="T44" fmla="*/ 96 w 129"/>
                <a:gd name="T45" fmla="*/ 74 h 128"/>
                <a:gd name="T46" fmla="*/ 79 w 129"/>
                <a:gd name="T47" fmla="*/ 88 h 128"/>
                <a:gd name="T48" fmla="*/ 78 w 129"/>
                <a:gd name="T49" fmla="*/ 103 h 128"/>
                <a:gd name="T50" fmla="*/ 100 w 129"/>
                <a:gd name="T51" fmla="*/ 116 h 128"/>
                <a:gd name="T52" fmla="*/ 110 w 129"/>
                <a:gd name="T53" fmla="*/ 114 h 128"/>
                <a:gd name="T54" fmla="*/ 127 w 129"/>
                <a:gd name="T55" fmla="*/ 100 h 128"/>
                <a:gd name="T56" fmla="*/ 129 w 129"/>
                <a:gd name="T57" fmla="*/ 92 h 128"/>
                <a:gd name="T58" fmla="*/ 129 w 129"/>
                <a:gd name="T59" fmla="*/ 92 h 128"/>
                <a:gd name="T60" fmla="*/ 129 w 129"/>
                <a:gd name="T61" fmla="*/ 20 h 128"/>
                <a:gd name="T62" fmla="*/ 129 w 129"/>
                <a:gd name="T63" fmla="*/ 16 h 128"/>
                <a:gd name="T64" fmla="*/ 129 w 129"/>
                <a:gd name="T65" fmla="*/ 8 h 128"/>
                <a:gd name="T66" fmla="*/ 126 w 129"/>
                <a:gd name="T67" fmla="*/ 2 h 128"/>
                <a:gd name="T68" fmla="*/ 32 w 129"/>
                <a:gd name="T69" fmla="*/ 119 h 128"/>
                <a:gd name="T70" fmla="*/ 10 w 129"/>
                <a:gd name="T71" fmla="*/ 112 h 128"/>
                <a:gd name="T72" fmla="*/ 22 w 129"/>
                <a:gd name="T73" fmla="*/ 93 h 128"/>
                <a:gd name="T74" fmla="*/ 44 w 129"/>
                <a:gd name="T75" fmla="*/ 100 h 128"/>
                <a:gd name="T76" fmla="*/ 32 w 129"/>
                <a:gd name="T77" fmla="*/ 119 h 128"/>
                <a:gd name="T78" fmla="*/ 108 w 129"/>
                <a:gd name="T79" fmla="*/ 107 h 128"/>
                <a:gd name="T80" fmla="*/ 85 w 129"/>
                <a:gd name="T81" fmla="*/ 100 h 128"/>
                <a:gd name="T82" fmla="*/ 98 w 129"/>
                <a:gd name="T83" fmla="*/ 81 h 128"/>
                <a:gd name="T84" fmla="*/ 120 w 129"/>
                <a:gd name="T85" fmla="*/ 88 h 128"/>
                <a:gd name="T86" fmla="*/ 108 w 129"/>
                <a:gd name="T87" fmla="*/ 107 h 128"/>
                <a:gd name="T88" fmla="*/ 121 w 129"/>
                <a:gd name="T89" fmla="*/ 20 h 128"/>
                <a:gd name="T90" fmla="*/ 53 w 129"/>
                <a:gd name="T91" fmla="*/ 32 h 128"/>
                <a:gd name="T92" fmla="*/ 53 w 129"/>
                <a:gd name="T93" fmla="*/ 28 h 128"/>
                <a:gd name="T94" fmla="*/ 53 w 129"/>
                <a:gd name="T95" fmla="*/ 20 h 128"/>
                <a:gd name="T96" fmla="*/ 121 w 129"/>
                <a:gd name="T97" fmla="*/ 8 h 128"/>
                <a:gd name="T98" fmla="*/ 121 w 129"/>
                <a:gd name="T99" fmla="*/ 16 h 128"/>
                <a:gd name="T100" fmla="*/ 121 w 129"/>
                <a:gd name="T101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" h="128">
                  <a:moveTo>
                    <a:pt x="126" y="2"/>
                  </a:moveTo>
                  <a:cubicBezTo>
                    <a:pt x="125" y="1"/>
                    <a:pt x="123" y="0"/>
                    <a:pt x="121" y="0"/>
                  </a:cubicBezTo>
                  <a:cubicBezTo>
                    <a:pt x="121" y="0"/>
                    <a:pt x="120" y="0"/>
                    <a:pt x="120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8" y="13"/>
                    <a:pt x="45" y="16"/>
                    <a:pt x="45" y="2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1" y="86"/>
                    <a:pt x="36" y="84"/>
                    <a:pt x="30" y="84"/>
                  </a:cubicBezTo>
                  <a:cubicBezTo>
                    <a:pt x="26" y="84"/>
                    <a:pt x="23" y="85"/>
                    <a:pt x="20" y="86"/>
                  </a:cubicBezTo>
                  <a:cubicBezTo>
                    <a:pt x="12" y="88"/>
                    <a:pt x="6" y="93"/>
                    <a:pt x="3" y="100"/>
                  </a:cubicBezTo>
                  <a:cubicBezTo>
                    <a:pt x="1" y="104"/>
                    <a:pt x="0" y="110"/>
                    <a:pt x="2" y="115"/>
                  </a:cubicBezTo>
                  <a:cubicBezTo>
                    <a:pt x="5" y="123"/>
                    <a:pt x="14" y="128"/>
                    <a:pt x="24" y="128"/>
                  </a:cubicBezTo>
                  <a:cubicBezTo>
                    <a:pt x="28" y="128"/>
                    <a:pt x="31" y="127"/>
                    <a:pt x="34" y="126"/>
                  </a:cubicBezTo>
                  <a:cubicBezTo>
                    <a:pt x="42" y="124"/>
                    <a:pt x="48" y="119"/>
                    <a:pt x="51" y="112"/>
                  </a:cubicBezTo>
                  <a:cubicBezTo>
                    <a:pt x="52" y="110"/>
                    <a:pt x="53" y="107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4" y="40"/>
                    <a:pt x="54" y="40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21" y="77"/>
                    <a:pt x="121" y="77"/>
                    <a:pt x="121" y="77"/>
                  </a:cubicBezTo>
                  <a:cubicBezTo>
                    <a:pt x="117" y="74"/>
                    <a:pt x="112" y="72"/>
                    <a:pt x="106" y="72"/>
                  </a:cubicBezTo>
                  <a:cubicBezTo>
                    <a:pt x="102" y="72"/>
                    <a:pt x="99" y="73"/>
                    <a:pt x="96" y="74"/>
                  </a:cubicBezTo>
                  <a:cubicBezTo>
                    <a:pt x="88" y="76"/>
                    <a:pt x="82" y="81"/>
                    <a:pt x="79" y="88"/>
                  </a:cubicBezTo>
                  <a:cubicBezTo>
                    <a:pt x="77" y="92"/>
                    <a:pt x="76" y="98"/>
                    <a:pt x="78" y="103"/>
                  </a:cubicBezTo>
                  <a:cubicBezTo>
                    <a:pt x="81" y="111"/>
                    <a:pt x="90" y="116"/>
                    <a:pt x="100" y="116"/>
                  </a:cubicBezTo>
                  <a:cubicBezTo>
                    <a:pt x="104" y="116"/>
                    <a:pt x="107" y="115"/>
                    <a:pt x="110" y="114"/>
                  </a:cubicBezTo>
                  <a:cubicBezTo>
                    <a:pt x="118" y="112"/>
                    <a:pt x="124" y="107"/>
                    <a:pt x="127" y="100"/>
                  </a:cubicBezTo>
                  <a:cubicBezTo>
                    <a:pt x="128" y="98"/>
                    <a:pt x="129" y="95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9" y="8"/>
                    <a:pt x="129" y="8"/>
                    <a:pt x="129" y="8"/>
                  </a:cubicBezTo>
                  <a:cubicBezTo>
                    <a:pt x="129" y="6"/>
                    <a:pt x="128" y="3"/>
                    <a:pt x="126" y="2"/>
                  </a:cubicBezTo>
                  <a:close/>
                  <a:moveTo>
                    <a:pt x="32" y="119"/>
                  </a:moveTo>
                  <a:cubicBezTo>
                    <a:pt x="22" y="122"/>
                    <a:pt x="12" y="119"/>
                    <a:pt x="10" y="112"/>
                  </a:cubicBezTo>
                  <a:cubicBezTo>
                    <a:pt x="7" y="105"/>
                    <a:pt x="13" y="96"/>
                    <a:pt x="22" y="93"/>
                  </a:cubicBezTo>
                  <a:cubicBezTo>
                    <a:pt x="32" y="90"/>
                    <a:pt x="42" y="93"/>
                    <a:pt x="44" y="100"/>
                  </a:cubicBezTo>
                  <a:cubicBezTo>
                    <a:pt x="47" y="107"/>
                    <a:pt x="41" y="116"/>
                    <a:pt x="32" y="119"/>
                  </a:cubicBezTo>
                  <a:close/>
                  <a:moveTo>
                    <a:pt x="108" y="107"/>
                  </a:moveTo>
                  <a:cubicBezTo>
                    <a:pt x="98" y="110"/>
                    <a:pt x="88" y="107"/>
                    <a:pt x="85" y="100"/>
                  </a:cubicBezTo>
                  <a:cubicBezTo>
                    <a:pt x="83" y="93"/>
                    <a:pt x="88" y="84"/>
                    <a:pt x="98" y="81"/>
                  </a:cubicBezTo>
                  <a:cubicBezTo>
                    <a:pt x="108" y="78"/>
                    <a:pt x="118" y="81"/>
                    <a:pt x="120" y="88"/>
                  </a:cubicBezTo>
                  <a:cubicBezTo>
                    <a:pt x="123" y="95"/>
                    <a:pt x="117" y="104"/>
                    <a:pt x="108" y="107"/>
                  </a:cubicBezTo>
                  <a:close/>
                  <a:moveTo>
                    <a:pt x="121" y="20"/>
                  </a:moveTo>
                  <a:cubicBezTo>
                    <a:pt x="53" y="32"/>
                    <a:pt x="53" y="32"/>
                    <a:pt x="53" y="32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16"/>
                    <a:pt x="121" y="16"/>
                    <a:pt x="121" y="16"/>
                  </a:cubicBezTo>
                  <a:lnTo>
                    <a:pt x="121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grpSp>
          <p:nvGrpSpPr>
            <p:cNvPr id="29" name="Group 31"/>
            <p:cNvGrpSpPr/>
            <p:nvPr/>
          </p:nvGrpSpPr>
          <p:grpSpPr>
            <a:xfrm>
              <a:off x="8355201" y="767514"/>
              <a:ext cx="422275" cy="482600"/>
              <a:chOff x="2041525" y="3035301"/>
              <a:chExt cx="422275" cy="482600"/>
            </a:xfrm>
            <a:solidFill>
              <a:schemeClr val="bg1"/>
            </a:solidFill>
          </p:grpSpPr>
          <p:sp>
            <p:nvSpPr>
              <p:cNvPr id="62" name="Freeform 61"/>
              <p:cNvSpPr>
                <a:spLocks noEditPoints="1"/>
              </p:cNvSpPr>
              <p:nvPr/>
            </p:nvSpPr>
            <p:spPr bwMode="auto">
              <a:xfrm>
                <a:off x="2041525" y="3035301"/>
                <a:ext cx="422275" cy="482600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3" name="Oval 62"/>
              <p:cNvSpPr>
                <a:spLocks noChangeArrowheads="1"/>
              </p:cNvSpPr>
              <p:nvPr/>
            </p:nvSpPr>
            <p:spPr bwMode="auto">
              <a:xfrm>
                <a:off x="2373313" y="3411538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4" name="Oval 63"/>
              <p:cNvSpPr>
                <a:spLocks noChangeArrowheads="1"/>
              </p:cNvSpPr>
              <p:nvPr/>
            </p:nvSpPr>
            <p:spPr bwMode="auto">
              <a:xfrm>
                <a:off x="2373313" y="3321051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5" name="Oval 64"/>
              <p:cNvSpPr>
                <a:spLocks noChangeArrowheads="1"/>
              </p:cNvSpPr>
              <p:nvPr/>
            </p:nvSpPr>
            <p:spPr bwMode="auto">
              <a:xfrm>
                <a:off x="2373313" y="3230563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30" name="Group 32"/>
            <p:cNvGrpSpPr/>
            <p:nvPr/>
          </p:nvGrpSpPr>
          <p:grpSpPr>
            <a:xfrm>
              <a:off x="10224381" y="3967559"/>
              <a:ext cx="488950" cy="482600"/>
              <a:chOff x="1044576" y="3035301"/>
              <a:chExt cx="488950" cy="482600"/>
            </a:xfrm>
            <a:solidFill>
              <a:schemeClr val="bg1"/>
            </a:solidFill>
          </p:grpSpPr>
          <p:sp>
            <p:nvSpPr>
              <p:cNvPr id="58" name="Freeform 65"/>
              <p:cNvSpPr>
                <a:spLocks noEditPoints="1"/>
              </p:cNvSpPr>
              <p:nvPr/>
            </p:nvSpPr>
            <p:spPr bwMode="auto">
              <a:xfrm>
                <a:off x="1044576" y="3035301"/>
                <a:ext cx="488950" cy="482600"/>
              </a:xfrm>
              <a:custGeom>
                <a:avLst/>
                <a:gdLst>
                  <a:gd name="T0" fmla="*/ 127 w 130"/>
                  <a:gd name="T1" fmla="*/ 42 h 128"/>
                  <a:gd name="T2" fmla="*/ 87 w 130"/>
                  <a:gd name="T3" fmla="*/ 2 h 128"/>
                  <a:gd name="T4" fmla="*/ 79 w 130"/>
                  <a:gd name="T5" fmla="*/ 0 h 128"/>
                  <a:gd name="T6" fmla="*/ 75 w 130"/>
                  <a:gd name="T7" fmla="*/ 2 h 128"/>
                  <a:gd name="T8" fmla="*/ 73 w 130"/>
                  <a:gd name="T9" fmla="*/ 6 h 128"/>
                  <a:gd name="T10" fmla="*/ 64 w 130"/>
                  <a:gd name="T11" fmla="*/ 21 h 128"/>
                  <a:gd name="T12" fmla="*/ 41 w 130"/>
                  <a:gd name="T13" fmla="*/ 37 h 128"/>
                  <a:gd name="T14" fmla="*/ 15 w 130"/>
                  <a:gd name="T15" fmla="*/ 55 h 128"/>
                  <a:gd name="T16" fmla="*/ 1 w 130"/>
                  <a:gd name="T17" fmla="*/ 78 h 128"/>
                  <a:gd name="T18" fmla="*/ 3 w 130"/>
                  <a:gd name="T19" fmla="*/ 86 h 128"/>
                  <a:gd name="T20" fmla="*/ 43 w 130"/>
                  <a:gd name="T21" fmla="*/ 126 h 128"/>
                  <a:gd name="T22" fmla="*/ 51 w 130"/>
                  <a:gd name="T23" fmla="*/ 128 h 128"/>
                  <a:gd name="T24" fmla="*/ 55 w 130"/>
                  <a:gd name="T25" fmla="*/ 126 h 128"/>
                  <a:gd name="T26" fmla="*/ 57 w 130"/>
                  <a:gd name="T27" fmla="*/ 122 h 128"/>
                  <a:gd name="T28" fmla="*/ 66 w 130"/>
                  <a:gd name="T29" fmla="*/ 107 h 128"/>
                  <a:gd name="T30" fmla="*/ 89 w 130"/>
                  <a:gd name="T31" fmla="*/ 91 h 128"/>
                  <a:gd name="T32" fmla="*/ 115 w 130"/>
                  <a:gd name="T33" fmla="*/ 73 h 128"/>
                  <a:gd name="T34" fmla="*/ 129 w 130"/>
                  <a:gd name="T35" fmla="*/ 50 h 128"/>
                  <a:gd name="T36" fmla="*/ 127 w 130"/>
                  <a:gd name="T37" fmla="*/ 42 h 128"/>
                  <a:gd name="T38" fmla="*/ 49 w 130"/>
                  <a:gd name="T39" fmla="*/ 120 h 128"/>
                  <a:gd name="T40" fmla="*/ 9 w 130"/>
                  <a:gd name="T41" fmla="*/ 80 h 128"/>
                  <a:gd name="T42" fmla="*/ 81 w 130"/>
                  <a:gd name="T43" fmla="*/ 8 h 128"/>
                  <a:gd name="T44" fmla="*/ 121 w 130"/>
                  <a:gd name="T45" fmla="*/ 48 h 128"/>
                  <a:gd name="T46" fmla="*/ 49 w 130"/>
                  <a:gd name="T47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0" h="128">
                    <a:moveTo>
                      <a:pt x="127" y="42"/>
                    </a:moveTo>
                    <a:cubicBezTo>
                      <a:pt x="87" y="2"/>
                      <a:pt x="87" y="2"/>
                      <a:pt x="87" y="2"/>
                    </a:cubicBezTo>
                    <a:cubicBezTo>
                      <a:pt x="85" y="0"/>
                      <a:pt x="82" y="0"/>
                      <a:pt x="79" y="0"/>
                    </a:cubicBezTo>
                    <a:cubicBezTo>
                      <a:pt x="78" y="1"/>
                      <a:pt x="76" y="1"/>
                      <a:pt x="75" y="2"/>
                    </a:cubicBezTo>
                    <a:cubicBezTo>
                      <a:pt x="74" y="3"/>
                      <a:pt x="74" y="4"/>
                      <a:pt x="73" y="6"/>
                    </a:cubicBezTo>
                    <a:cubicBezTo>
                      <a:pt x="72" y="12"/>
                      <a:pt x="68" y="17"/>
                      <a:pt x="64" y="21"/>
                    </a:cubicBezTo>
                    <a:cubicBezTo>
                      <a:pt x="58" y="27"/>
                      <a:pt x="50" y="32"/>
                      <a:pt x="41" y="37"/>
                    </a:cubicBezTo>
                    <a:cubicBezTo>
                      <a:pt x="32" y="42"/>
                      <a:pt x="23" y="48"/>
                      <a:pt x="15" y="55"/>
                    </a:cubicBezTo>
                    <a:cubicBezTo>
                      <a:pt x="8" y="62"/>
                      <a:pt x="4" y="69"/>
                      <a:pt x="1" y="78"/>
                    </a:cubicBezTo>
                    <a:cubicBezTo>
                      <a:pt x="0" y="80"/>
                      <a:pt x="1" y="84"/>
                      <a:pt x="3" y="86"/>
                    </a:cubicBezTo>
                    <a:cubicBezTo>
                      <a:pt x="43" y="126"/>
                      <a:pt x="43" y="126"/>
                      <a:pt x="43" y="126"/>
                    </a:cubicBezTo>
                    <a:cubicBezTo>
                      <a:pt x="45" y="128"/>
                      <a:pt x="48" y="128"/>
                      <a:pt x="51" y="128"/>
                    </a:cubicBezTo>
                    <a:cubicBezTo>
                      <a:pt x="52" y="127"/>
                      <a:pt x="54" y="127"/>
                      <a:pt x="55" y="126"/>
                    </a:cubicBezTo>
                    <a:cubicBezTo>
                      <a:pt x="56" y="125"/>
                      <a:pt x="56" y="124"/>
                      <a:pt x="57" y="122"/>
                    </a:cubicBezTo>
                    <a:cubicBezTo>
                      <a:pt x="58" y="116"/>
                      <a:pt x="62" y="111"/>
                      <a:pt x="66" y="107"/>
                    </a:cubicBezTo>
                    <a:cubicBezTo>
                      <a:pt x="72" y="101"/>
                      <a:pt x="80" y="96"/>
                      <a:pt x="89" y="91"/>
                    </a:cubicBezTo>
                    <a:cubicBezTo>
                      <a:pt x="98" y="86"/>
                      <a:pt x="107" y="80"/>
                      <a:pt x="115" y="73"/>
                    </a:cubicBezTo>
                    <a:cubicBezTo>
                      <a:pt x="122" y="66"/>
                      <a:pt x="126" y="59"/>
                      <a:pt x="129" y="50"/>
                    </a:cubicBezTo>
                    <a:cubicBezTo>
                      <a:pt x="130" y="48"/>
                      <a:pt x="129" y="44"/>
                      <a:pt x="127" y="42"/>
                    </a:cubicBezTo>
                    <a:close/>
                    <a:moveTo>
                      <a:pt x="49" y="120"/>
                    </a:moveTo>
                    <a:cubicBezTo>
                      <a:pt x="36" y="107"/>
                      <a:pt x="22" y="93"/>
                      <a:pt x="9" y="80"/>
                    </a:cubicBezTo>
                    <a:cubicBezTo>
                      <a:pt x="20" y="43"/>
                      <a:pt x="70" y="45"/>
                      <a:pt x="81" y="8"/>
                    </a:cubicBezTo>
                    <a:cubicBezTo>
                      <a:pt x="94" y="21"/>
                      <a:pt x="108" y="35"/>
                      <a:pt x="121" y="48"/>
                    </a:cubicBezTo>
                    <a:cubicBezTo>
                      <a:pt x="110" y="85"/>
                      <a:pt x="60" y="83"/>
                      <a:pt x="49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9" name="Freeform 66"/>
              <p:cNvSpPr>
                <a:spLocks noEditPoints="1"/>
              </p:cNvSpPr>
              <p:nvPr/>
            </p:nvSpPr>
            <p:spPr bwMode="auto">
              <a:xfrm>
                <a:off x="1222375" y="3205163"/>
                <a:ext cx="131762" cy="134938"/>
              </a:xfrm>
              <a:custGeom>
                <a:avLst/>
                <a:gdLst>
                  <a:gd name="T0" fmla="*/ 28 w 35"/>
                  <a:gd name="T1" fmla="*/ 12 h 36"/>
                  <a:gd name="T2" fmla="*/ 20 w 35"/>
                  <a:gd name="T3" fmla="*/ 13 h 36"/>
                  <a:gd name="T4" fmla="*/ 10 w 35"/>
                  <a:gd name="T5" fmla="*/ 7 h 36"/>
                  <a:gd name="T6" fmla="*/ 15 w 35"/>
                  <a:gd name="T7" fmla="*/ 6 h 36"/>
                  <a:gd name="T8" fmla="*/ 19 w 35"/>
                  <a:gd name="T9" fmla="*/ 6 h 36"/>
                  <a:gd name="T10" fmla="*/ 20 w 35"/>
                  <a:gd name="T11" fmla="*/ 2 h 36"/>
                  <a:gd name="T12" fmla="*/ 13 w 35"/>
                  <a:gd name="T13" fmla="*/ 1 h 36"/>
                  <a:gd name="T14" fmla="*/ 6 w 35"/>
                  <a:gd name="T15" fmla="*/ 4 h 36"/>
                  <a:gd name="T16" fmla="*/ 5 w 35"/>
                  <a:gd name="T17" fmla="*/ 3 h 36"/>
                  <a:gd name="T18" fmla="*/ 3 w 35"/>
                  <a:gd name="T19" fmla="*/ 5 h 36"/>
                  <a:gd name="T20" fmla="*/ 4 w 35"/>
                  <a:gd name="T21" fmla="*/ 6 h 36"/>
                  <a:gd name="T22" fmla="*/ 1 w 35"/>
                  <a:gd name="T23" fmla="*/ 15 h 36"/>
                  <a:gd name="T24" fmla="*/ 3 w 35"/>
                  <a:gd name="T25" fmla="*/ 22 h 36"/>
                  <a:gd name="T26" fmla="*/ 18 w 35"/>
                  <a:gd name="T27" fmla="*/ 21 h 36"/>
                  <a:gd name="T28" fmla="*/ 23 w 35"/>
                  <a:gd name="T29" fmla="*/ 31 h 36"/>
                  <a:gd name="T30" fmla="*/ 19 w 35"/>
                  <a:gd name="T31" fmla="*/ 30 h 36"/>
                  <a:gd name="T32" fmla="*/ 16 w 35"/>
                  <a:gd name="T33" fmla="*/ 28 h 36"/>
                  <a:gd name="T34" fmla="*/ 13 w 35"/>
                  <a:gd name="T35" fmla="*/ 31 h 36"/>
                  <a:gd name="T36" fmla="*/ 17 w 35"/>
                  <a:gd name="T37" fmla="*/ 35 h 36"/>
                  <a:gd name="T38" fmla="*/ 25 w 35"/>
                  <a:gd name="T39" fmla="*/ 36 h 36"/>
                  <a:gd name="T40" fmla="*/ 31 w 35"/>
                  <a:gd name="T41" fmla="*/ 35 h 36"/>
                  <a:gd name="T42" fmla="*/ 33 w 35"/>
                  <a:gd name="T43" fmla="*/ 34 h 36"/>
                  <a:gd name="T44" fmla="*/ 33 w 35"/>
                  <a:gd name="T45" fmla="*/ 32 h 36"/>
                  <a:gd name="T46" fmla="*/ 34 w 35"/>
                  <a:gd name="T47" fmla="*/ 26 h 36"/>
                  <a:gd name="T48" fmla="*/ 35 w 35"/>
                  <a:gd name="T49" fmla="*/ 18 h 36"/>
                  <a:gd name="T50" fmla="*/ 10 w 35"/>
                  <a:gd name="T51" fmla="*/ 17 h 36"/>
                  <a:gd name="T52" fmla="*/ 6 w 35"/>
                  <a:gd name="T53" fmla="*/ 15 h 36"/>
                  <a:gd name="T54" fmla="*/ 7 w 35"/>
                  <a:gd name="T55" fmla="*/ 11 h 36"/>
                  <a:gd name="T56" fmla="*/ 14 w 35"/>
                  <a:gd name="T57" fmla="*/ 16 h 36"/>
                  <a:gd name="T58" fmla="*/ 29 w 35"/>
                  <a:gd name="T59" fmla="*/ 25 h 36"/>
                  <a:gd name="T60" fmla="*/ 21 w 35"/>
                  <a:gd name="T61" fmla="*/ 20 h 36"/>
                  <a:gd name="T62" fmla="*/ 25 w 35"/>
                  <a:gd name="T63" fmla="*/ 18 h 36"/>
                  <a:gd name="T64" fmla="*/ 28 w 35"/>
                  <a:gd name="T65" fmla="*/ 20 h 36"/>
                  <a:gd name="T66" fmla="*/ 29 w 35"/>
                  <a:gd name="T6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" h="36">
                    <a:moveTo>
                      <a:pt x="32" y="15"/>
                    </a:moveTo>
                    <a:cubicBezTo>
                      <a:pt x="31" y="14"/>
                      <a:pt x="30" y="13"/>
                      <a:pt x="28" y="12"/>
                    </a:cubicBezTo>
                    <a:cubicBezTo>
                      <a:pt x="27" y="12"/>
                      <a:pt x="26" y="12"/>
                      <a:pt x="24" y="12"/>
                    </a:cubicBezTo>
                    <a:cubicBezTo>
                      <a:pt x="23" y="12"/>
                      <a:pt x="22" y="12"/>
                      <a:pt x="20" y="13"/>
                    </a:cubicBezTo>
                    <a:cubicBezTo>
                      <a:pt x="19" y="13"/>
                      <a:pt x="18" y="14"/>
                      <a:pt x="16" y="15"/>
                    </a:cubicBezTo>
                    <a:cubicBezTo>
                      <a:pt x="14" y="12"/>
                      <a:pt x="12" y="10"/>
                      <a:pt x="10" y="7"/>
                    </a:cubicBezTo>
                    <a:cubicBezTo>
                      <a:pt x="11" y="7"/>
                      <a:pt x="12" y="6"/>
                      <a:pt x="13" y="6"/>
                    </a:cubicBezTo>
                    <a:cubicBezTo>
                      <a:pt x="14" y="6"/>
                      <a:pt x="14" y="6"/>
                      <a:pt x="15" y="6"/>
                    </a:cubicBezTo>
                    <a:cubicBezTo>
                      <a:pt x="16" y="7"/>
                      <a:pt x="17" y="7"/>
                      <a:pt x="18" y="7"/>
                    </a:cubicBezTo>
                    <a:cubicBezTo>
                      <a:pt x="18" y="7"/>
                      <a:pt x="19" y="7"/>
                      <a:pt x="19" y="6"/>
                    </a:cubicBezTo>
                    <a:cubicBezTo>
                      <a:pt x="20" y="6"/>
                      <a:pt x="20" y="5"/>
                      <a:pt x="20" y="5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19" y="1"/>
                      <a:pt x="18" y="1"/>
                      <a:pt x="16" y="0"/>
                    </a:cubicBezTo>
                    <a:cubicBezTo>
                      <a:pt x="15" y="0"/>
                      <a:pt x="14" y="0"/>
                      <a:pt x="13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8" y="3"/>
                      <a:pt x="7" y="3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2" y="9"/>
                      <a:pt x="2" y="10"/>
                    </a:cubicBezTo>
                    <a:cubicBezTo>
                      <a:pt x="1" y="12"/>
                      <a:pt x="1" y="13"/>
                      <a:pt x="1" y="15"/>
                    </a:cubicBezTo>
                    <a:cubicBezTo>
                      <a:pt x="0" y="16"/>
                      <a:pt x="1" y="17"/>
                      <a:pt x="1" y="18"/>
                    </a:cubicBezTo>
                    <a:cubicBezTo>
                      <a:pt x="1" y="20"/>
                      <a:pt x="2" y="21"/>
                      <a:pt x="3" y="22"/>
                    </a:cubicBezTo>
                    <a:cubicBezTo>
                      <a:pt x="5" y="23"/>
                      <a:pt x="8" y="24"/>
                      <a:pt x="10" y="24"/>
                    </a:cubicBezTo>
                    <a:cubicBezTo>
                      <a:pt x="13" y="23"/>
                      <a:pt x="15" y="23"/>
                      <a:pt x="18" y="21"/>
                    </a:cubicBezTo>
                    <a:cubicBezTo>
                      <a:pt x="21" y="24"/>
                      <a:pt x="23" y="27"/>
                      <a:pt x="25" y="29"/>
                    </a:cubicBezTo>
                    <a:cubicBezTo>
                      <a:pt x="24" y="30"/>
                      <a:pt x="24" y="30"/>
                      <a:pt x="23" y="31"/>
                    </a:cubicBezTo>
                    <a:cubicBezTo>
                      <a:pt x="22" y="31"/>
                      <a:pt x="21" y="31"/>
                      <a:pt x="21" y="31"/>
                    </a:cubicBezTo>
                    <a:cubicBezTo>
                      <a:pt x="20" y="30"/>
                      <a:pt x="20" y="30"/>
                      <a:pt x="19" y="30"/>
                    </a:cubicBezTo>
                    <a:cubicBezTo>
                      <a:pt x="18" y="29"/>
                      <a:pt x="18" y="29"/>
                      <a:pt x="17" y="29"/>
                    </a:cubicBezTo>
                    <a:cubicBezTo>
                      <a:pt x="17" y="28"/>
                      <a:pt x="16" y="28"/>
                      <a:pt x="16" y="28"/>
                    </a:cubicBezTo>
                    <a:cubicBezTo>
                      <a:pt x="15" y="28"/>
                      <a:pt x="15" y="29"/>
                      <a:pt x="14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2"/>
                      <a:pt x="13" y="33"/>
                      <a:pt x="14" y="33"/>
                    </a:cubicBezTo>
                    <a:cubicBezTo>
                      <a:pt x="15" y="34"/>
                      <a:pt x="16" y="35"/>
                      <a:pt x="17" y="35"/>
                    </a:cubicBezTo>
                    <a:cubicBezTo>
                      <a:pt x="18" y="36"/>
                      <a:pt x="19" y="36"/>
                      <a:pt x="20" y="36"/>
                    </a:cubicBezTo>
                    <a:cubicBezTo>
                      <a:pt x="22" y="36"/>
                      <a:pt x="23" y="36"/>
                      <a:pt x="25" y="36"/>
                    </a:cubicBezTo>
                    <a:cubicBezTo>
                      <a:pt x="26" y="35"/>
                      <a:pt x="27" y="34"/>
                      <a:pt x="29" y="33"/>
                    </a:cubicBezTo>
                    <a:cubicBezTo>
                      <a:pt x="30" y="33"/>
                      <a:pt x="30" y="34"/>
                      <a:pt x="31" y="35"/>
                    </a:cubicBezTo>
                    <a:cubicBezTo>
                      <a:pt x="31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4"/>
                    </a:cubicBezTo>
                    <a:cubicBezTo>
                      <a:pt x="33" y="34"/>
                      <a:pt x="34" y="34"/>
                      <a:pt x="34" y="33"/>
                    </a:cubicBezTo>
                    <a:cubicBezTo>
                      <a:pt x="34" y="33"/>
                      <a:pt x="33" y="32"/>
                      <a:pt x="33" y="32"/>
                    </a:cubicBezTo>
                    <a:cubicBezTo>
                      <a:pt x="32" y="32"/>
                      <a:pt x="32" y="31"/>
                      <a:pt x="31" y="30"/>
                    </a:cubicBezTo>
                    <a:cubicBezTo>
                      <a:pt x="32" y="29"/>
                      <a:pt x="33" y="27"/>
                      <a:pt x="34" y="26"/>
                    </a:cubicBezTo>
                    <a:cubicBezTo>
                      <a:pt x="35" y="24"/>
                      <a:pt x="35" y="23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4" y="17"/>
                      <a:pt x="33" y="16"/>
                      <a:pt x="32" y="15"/>
                    </a:cubicBezTo>
                    <a:close/>
                    <a:moveTo>
                      <a:pt x="10" y="17"/>
                    </a:moveTo>
                    <a:cubicBezTo>
                      <a:pt x="9" y="17"/>
                      <a:pt x="8" y="17"/>
                      <a:pt x="7" y="16"/>
                    </a:cubicBezTo>
                    <a:cubicBezTo>
                      <a:pt x="7" y="16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3"/>
                    </a:cubicBezTo>
                    <a:cubicBezTo>
                      <a:pt x="6" y="13"/>
                      <a:pt x="6" y="12"/>
                      <a:pt x="7" y="11"/>
                    </a:cubicBezTo>
                    <a:cubicBezTo>
                      <a:pt x="7" y="11"/>
                      <a:pt x="7" y="10"/>
                      <a:pt x="8" y="9"/>
                    </a:cubicBezTo>
                    <a:cubicBezTo>
                      <a:pt x="10" y="11"/>
                      <a:pt x="12" y="14"/>
                      <a:pt x="14" y="16"/>
                    </a:cubicBezTo>
                    <a:cubicBezTo>
                      <a:pt x="12" y="17"/>
                      <a:pt x="11" y="17"/>
                      <a:pt x="10" y="17"/>
                    </a:cubicBezTo>
                    <a:close/>
                    <a:moveTo>
                      <a:pt x="29" y="25"/>
                    </a:moveTo>
                    <a:cubicBezTo>
                      <a:pt x="28" y="26"/>
                      <a:pt x="28" y="27"/>
                      <a:pt x="27" y="27"/>
                    </a:cubicBezTo>
                    <a:cubicBezTo>
                      <a:pt x="25" y="25"/>
                      <a:pt x="23" y="22"/>
                      <a:pt x="21" y="20"/>
                    </a:cubicBezTo>
                    <a:cubicBezTo>
                      <a:pt x="21" y="20"/>
                      <a:pt x="22" y="19"/>
                      <a:pt x="23" y="19"/>
                    </a:cubicBezTo>
                    <a:cubicBezTo>
                      <a:pt x="23" y="19"/>
                      <a:pt x="24" y="19"/>
                      <a:pt x="25" y="18"/>
                    </a:cubicBezTo>
                    <a:cubicBezTo>
                      <a:pt x="25" y="18"/>
                      <a:pt x="26" y="18"/>
                      <a:pt x="27" y="19"/>
                    </a:cubicBezTo>
                    <a:cubicBezTo>
                      <a:pt x="27" y="19"/>
                      <a:pt x="28" y="19"/>
                      <a:pt x="28" y="20"/>
                    </a:cubicBezTo>
                    <a:cubicBezTo>
                      <a:pt x="29" y="20"/>
                      <a:pt x="29" y="21"/>
                      <a:pt x="29" y="21"/>
                    </a:cubicBezTo>
                    <a:cubicBezTo>
                      <a:pt x="30" y="22"/>
                      <a:pt x="30" y="23"/>
                      <a:pt x="29" y="23"/>
                    </a:cubicBezTo>
                    <a:cubicBezTo>
                      <a:pt x="29" y="24"/>
                      <a:pt x="29" y="25"/>
                      <a:pt x="29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0" name="Freeform 67"/>
              <p:cNvSpPr>
                <a:spLocks/>
              </p:cNvSpPr>
              <p:nvPr/>
            </p:nvSpPr>
            <p:spPr bwMode="auto">
              <a:xfrm>
                <a:off x="1211263" y="3367088"/>
                <a:ext cx="71437" cy="79375"/>
              </a:xfrm>
              <a:custGeom>
                <a:avLst/>
                <a:gdLst>
                  <a:gd name="T0" fmla="*/ 16 w 19"/>
                  <a:gd name="T1" fmla="*/ 1 h 21"/>
                  <a:gd name="T2" fmla="*/ 16 w 19"/>
                  <a:gd name="T3" fmla="*/ 1 h 21"/>
                  <a:gd name="T4" fmla="*/ 9 w 19"/>
                  <a:gd name="T5" fmla="*/ 7 h 21"/>
                  <a:gd name="T6" fmla="*/ 3 w 19"/>
                  <a:gd name="T7" fmla="*/ 14 h 21"/>
                  <a:gd name="T8" fmla="*/ 0 w 19"/>
                  <a:gd name="T9" fmla="*/ 17 h 21"/>
                  <a:gd name="T10" fmla="*/ 0 w 19"/>
                  <a:gd name="T11" fmla="*/ 17 h 21"/>
                  <a:gd name="T12" fmla="*/ 0 w 19"/>
                  <a:gd name="T13" fmla="*/ 20 h 21"/>
                  <a:gd name="T14" fmla="*/ 3 w 19"/>
                  <a:gd name="T15" fmla="*/ 20 h 21"/>
                  <a:gd name="T16" fmla="*/ 3 w 19"/>
                  <a:gd name="T17" fmla="*/ 20 h 21"/>
                  <a:gd name="T18" fmla="*/ 6 w 19"/>
                  <a:gd name="T19" fmla="*/ 16 h 21"/>
                  <a:gd name="T20" fmla="*/ 11 w 19"/>
                  <a:gd name="T21" fmla="*/ 10 h 21"/>
                  <a:gd name="T22" fmla="*/ 18 w 19"/>
                  <a:gd name="T23" fmla="*/ 4 h 21"/>
                  <a:gd name="T24" fmla="*/ 18 w 19"/>
                  <a:gd name="T25" fmla="*/ 4 h 21"/>
                  <a:gd name="T26" fmla="*/ 19 w 19"/>
                  <a:gd name="T27" fmla="*/ 4 h 21"/>
                  <a:gd name="T28" fmla="*/ 19 w 19"/>
                  <a:gd name="T29" fmla="*/ 1 h 21"/>
                  <a:gd name="T30" fmla="*/ 16 w 19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" h="21">
                    <a:moveTo>
                      <a:pt x="16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3" y="3"/>
                      <a:pt x="11" y="5"/>
                      <a:pt x="9" y="7"/>
                    </a:cubicBezTo>
                    <a:cubicBezTo>
                      <a:pt x="6" y="9"/>
                      <a:pt x="5" y="11"/>
                      <a:pt x="3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8" y="14"/>
                      <a:pt x="9" y="12"/>
                      <a:pt x="11" y="10"/>
                    </a:cubicBezTo>
                    <a:cubicBezTo>
                      <a:pt x="14" y="8"/>
                      <a:pt x="16" y="6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4"/>
                      <a:pt x="18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61" name="Freeform 68"/>
              <p:cNvSpPr>
                <a:spLocks/>
              </p:cNvSpPr>
              <p:nvPr/>
            </p:nvSpPr>
            <p:spPr bwMode="auto">
              <a:xfrm>
                <a:off x="1296988" y="3111501"/>
                <a:ext cx="74612" cy="77788"/>
              </a:xfrm>
              <a:custGeom>
                <a:avLst/>
                <a:gdLst>
                  <a:gd name="T0" fmla="*/ 8 w 20"/>
                  <a:gd name="T1" fmla="*/ 11 h 21"/>
                  <a:gd name="T2" fmla="*/ 1 w 20"/>
                  <a:gd name="T3" fmla="*/ 17 h 21"/>
                  <a:gd name="T4" fmla="*/ 0 w 20"/>
                  <a:gd name="T5" fmla="*/ 17 h 21"/>
                  <a:gd name="T6" fmla="*/ 0 w 20"/>
                  <a:gd name="T7" fmla="*/ 20 h 21"/>
                  <a:gd name="T8" fmla="*/ 3 w 20"/>
                  <a:gd name="T9" fmla="*/ 20 h 21"/>
                  <a:gd name="T10" fmla="*/ 3 w 20"/>
                  <a:gd name="T11" fmla="*/ 20 h 21"/>
                  <a:gd name="T12" fmla="*/ 10 w 20"/>
                  <a:gd name="T13" fmla="*/ 14 h 21"/>
                  <a:gd name="T14" fmla="*/ 16 w 20"/>
                  <a:gd name="T15" fmla="*/ 7 h 21"/>
                  <a:gd name="T16" fmla="*/ 19 w 20"/>
                  <a:gd name="T17" fmla="*/ 3 h 21"/>
                  <a:gd name="T18" fmla="*/ 19 w 20"/>
                  <a:gd name="T19" fmla="*/ 3 h 21"/>
                  <a:gd name="T20" fmla="*/ 19 w 20"/>
                  <a:gd name="T21" fmla="*/ 0 h 21"/>
                  <a:gd name="T22" fmla="*/ 16 w 20"/>
                  <a:gd name="T23" fmla="*/ 0 h 21"/>
                  <a:gd name="T24" fmla="*/ 16 w 20"/>
                  <a:gd name="T25" fmla="*/ 1 h 21"/>
                  <a:gd name="T26" fmla="*/ 13 w 20"/>
                  <a:gd name="T27" fmla="*/ 5 h 21"/>
                  <a:gd name="T28" fmla="*/ 8 w 20"/>
                  <a:gd name="T29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" h="21">
                    <a:moveTo>
                      <a:pt x="8" y="11"/>
                    </a:moveTo>
                    <a:cubicBezTo>
                      <a:pt x="5" y="13"/>
                      <a:pt x="3" y="15"/>
                      <a:pt x="1" y="17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1" y="21"/>
                      <a:pt x="2" y="21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6" y="18"/>
                      <a:pt x="8" y="16"/>
                      <a:pt x="10" y="14"/>
                    </a:cubicBezTo>
                    <a:cubicBezTo>
                      <a:pt x="13" y="12"/>
                      <a:pt x="14" y="9"/>
                      <a:pt x="16" y="7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0" y="2"/>
                      <a:pt x="20" y="1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7"/>
                      <a:pt x="10" y="9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31" name="Group 33"/>
            <p:cNvGrpSpPr/>
            <p:nvPr/>
          </p:nvGrpSpPr>
          <p:grpSpPr>
            <a:xfrm>
              <a:off x="7197315" y="3405112"/>
              <a:ext cx="331787" cy="482600"/>
              <a:chOff x="4029075" y="2071688"/>
              <a:chExt cx="331787" cy="482600"/>
            </a:xfrm>
            <a:solidFill>
              <a:schemeClr val="bg1"/>
            </a:solidFill>
          </p:grpSpPr>
          <p:sp>
            <p:nvSpPr>
              <p:cNvPr id="49" name="Oval 69"/>
              <p:cNvSpPr>
                <a:spLocks noChangeArrowheads="1"/>
              </p:cNvSpPr>
              <p:nvPr/>
            </p:nvSpPr>
            <p:spPr bwMode="auto">
              <a:xfrm>
                <a:off x="4164013" y="2208213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0" name="Oval 70"/>
              <p:cNvSpPr>
                <a:spLocks noChangeArrowheads="1"/>
              </p:cNvSpPr>
              <p:nvPr/>
            </p:nvSpPr>
            <p:spPr bwMode="auto">
              <a:xfrm>
                <a:off x="4164013" y="2389188"/>
                <a:ext cx="30162" cy="285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1" name="Oval 71"/>
              <p:cNvSpPr>
                <a:spLocks noChangeArrowheads="1"/>
              </p:cNvSpPr>
              <p:nvPr/>
            </p:nvSpPr>
            <p:spPr bwMode="auto">
              <a:xfrm>
                <a:off x="4073525" y="2298701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2" name="Oval 72"/>
              <p:cNvSpPr>
                <a:spLocks noChangeArrowheads="1"/>
              </p:cNvSpPr>
              <p:nvPr/>
            </p:nvSpPr>
            <p:spPr bwMode="auto">
              <a:xfrm>
                <a:off x="4254500" y="2298701"/>
                <a:ext cx="30162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3" name="Freeform 73"/>
              <p:cNvSpPr>
                <a:spLocks/>
              </p:cNvSpPr>
              <p:nvPr/>
            </p:nvSpPr>
            <p:spPr bwMode="auto">
              <a:xfrm>
                <a:off x="4100513" y="2362201"/>
                <a:ext cx="30162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4" name="Freeform 74"/>
              <p:cNvSpPr>
                <a:spLocks/>
              </p:cNvSpPr>
              <p:nvPr/>
            </p:nvSpPr>
            <p:spPr bwMode="auto">
              <a:xfrm>
                <a:off x="4100513" y="2233613"/>
                <a:ext cx="30162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5" name="Freeform 75"/>
              <p:cNvSpPr>
                <a:spLocks/>
              </p:cNvSpPr>
              <p:nvPr/>
            </p:nvSpPr>
            <p:spPr bwMode="auto">
              <a:xfrm>
                <a:off x="4229100" y="2362201"/>
                <a:ext cx="30162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6" name="Freeform 76"/>
              <p:cNvSpPr>
                <a:spLocks noEditPoints="1"/>
              </p:cNvSpPr>
              <p:nvPr/>
            </p:nvSpPr>
            <p:spPr bwMode="auto">
              <a:xfrm>
                <a:off x="4029075" y="2071688"/>
                <a:ext cx="331787" cy="482600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57" name="Freeform 77"/>
              <p:cNvSpPr>
                <a:spLocks/>
              </p:cNvSpPr>
              <p:nvPr/>
            </p:nvSpPr>
            <p:spPr bwMode="auto">
              <a:xfrm>
                <a:off x="4164013" y="2238376"/>
                <a:ext cx="90487" cy="90488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32" name="Group 34"/>
            <p:cNvGrpSpPr/>
            <p:nvPr/>
          </p:nvGrpSpPr>
          <p:grpSpPr>
            <a:xfrm>
              <a:off x="9012997" y="1679576"/>
              <a:ext cx="482600" cy="452438"/>
              <a:chOff x="2974975" y="2071688"/>
              <a:chExt cx="482600" cy="452438"/>
            </a:xfrm>
            <a:solidFill>
              <a:schemeClr val="bg1"/>
            </a:solidFill>
          </p:grpSpPr>
          <p:sp>
            <p:nvSpPr>
              <p:cNvPr id="40" name="Freeform 78"/>
              <p:cNvSpPr>
                <a:spLocks noEditPoints="1"/>
              </p:cNvSpPr>
              <p:nvPr/>
            </p:nvSpPr>
            <p:spPr bwMode="auto">
              <a:xfrm>
                <a:off x="2974975" y="2071688"/>
                <a:ext cx="482600" cy="452438"/>
              </a:xfrm>
              <a:custGeom>
                <a:avLst/>
                <a:gdLst>
                  <a:gd name="T0" fmla="*/ 126 w 128"/>
                  <a:gd name="T1" fmla="*/ 26 h 120"/>
                  <a:gd name="T2" fmla="*/ 102 w 128"/>
                  <a:gd name="T3" fmla="*/ 2 h 120"/>
                  <a:gd name="T4" fmla="*/ 96 w 128"/>
                  <a:gd name="T5" fmla="*/ 0 h 120"/>
                  <a:gd name="T6" fmla="*/ 12 w 128"/>
                  <a:gd name="T7" fmla="*/ 0 h 120"/>
                  <a:gd name="T8" fmla="*/ 0 w 128"/>
                  <a:gd name="T9" fmla="*/ 12 h 120"/>
                  <a:gd name="T10" fmla="*/ 0 w 128"/>
                  <a:gd name="T11" fmla="*/ 108 h 120"/>
                  <a:gd name="T12" fmla="*/ 12 w 128"/>
                  <a:gd name="T13" fmla="*/ 120 h 120"/>
                  <a:gd name="T14" fmla="*/ 116 w 128"/>
                  <a:gd name="T15" fmla="*/ 120 h 120"/>
                  <a:gd name="T16" fmla="*/ 128 w 128"/>
                  <a:gd name="T17" fmla="*/ 108 h 120"/>
                  <a:gd name="T18" fmla="*/ 128 w 128"/>
                  <a:gd name="T19" fmla="*/ 32 h 120"/>
                  <a:gd name="T20" fmla="*/ 126 w 128"/>
                  <a:gd name="T21" fmla="*/ 26 h 120"/>
                  <a:gd name="T22" fmla="*/ 120 w 128"/>
                  <a:gd name="T23" fmla="*/ 108 h 120"/>
                  <a:gd name="T24" fmla="*/ 116 w 128"/>
                  <a:gd name="T25" fmla="*/ 112 h 120"/>
                  <a:gd name="T26" fmla="*/ 12 w 128"/>
                  <a:gd name="T27" fmla="*/ 112 h 120"/>
                  <a:gd name="T28" fmla="*/ 8 w 128"/>
                  <a:gd name="T29" fmla="*/ 108 h 120"/>
                  <a:gd name="T30" fmla="*/ 8 w 128"/>
                  <a:gd name="T31" fmla="*/ 12 h 120"/>
                  <a:gd name="T32" fmla="*/ 12 w 128"/>
                  <a:gd name="T33" fmla="*/ 8 h 120"/>
                  <a:gd name="T34" fmla="*/ 92 w 128"/>
                  <a:gd name="T35" fmla="*/ 8 h 120"/>
                  <a:gd name="T36" fmla="*/ 92 w 128"/>
                  <a:gd name="T37" fmla="*/ 24 h 120"/>
                  <a:gd name="T38" fmla="*/ 92 w 128"/>
                  <a:gd name="T39" fmla="*/ 24 h 120"/>
                  <a:gd name="T40" fmla="*/ 104 w 128"/>
                  <a:gd name="T41" fmla="*/ 36 h 120"/>
                  <a:gd name="T42" fmla="*/ 108 w 128"/>
                  <a:gd name="T43" fmla="*/ 36 h 120"/>
                  <a:gd name="T44" fmla="*/ 120 w 128"/>
                  <a:gd name="T45" fmla="*/ 36 h 120"/>
                  <a:gd name="T46" fmla="*/ 120 w 128"/>
                  <a:gd name="T47" fmla="*/ 108 h 120"/>
                  <a:gd name="T48" fmla="*/ 108 w 128"/>
                  <a:gd name="T49" fmla="*/ 32 h 120"/>
                  <a:gd name="T50" fmla="*/ 104 w 128"/>
                  <a:gd name="T51" fmla="*/ 32 h 120"/>
                  <a:gd name="T52" fmla="*/ 96 w 128"/>
                  <a:gd name="T53" fmla="*/ 24 h 120"/>
                  <a:gd name="T54" fmla="*/ 96 w 128"/>
                  <a:gd name="T55" fmla="*/ 24 h 120"/>
                  <a:gd name="T56" fmla="*/ 96 w 128"/>
                  <a:gd name="T57" fmla="*/ 8 h 120"/>
                  <a:gd name="T58" fmla="*/ 120 w 128"/>
                  <a:gd name="T59" fmla="*/ 32 h 120"/>
                  <a:gd name="T60" fmla="*/ 108 w 128"/>
                  <a:gd name="T61" fmla="*/ 3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8" h="120">
                    <a:moveTo>
                      <a:pt x="126" y="26"/>
                    </a:moveTo>
                    <a:cubicBezTo>
                      <a:pt x="102" y="2"/>
                      <a:pt x="102" y="2"/>
                      <a:pt x="102" y="2"/>
                    </a:cubicBezTo>
                    <a:cubicBezTo>
                      <a:pt x="100" y="1"/>
                      <a:pt x="98" y="0"/>
                      <a:pt x="9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5"/>
                      <a:pt x="5" y="120"/>
                      <a:pt x="12" y="120"/>
                    </a:cubicBez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23" y="120"/>
                      <a:pt x="128" y="115"/>
                      <a:pt x="128" y="108"/>
                    </a:cubicBezTo>
                    <a:cubicBezTo>
                      <a:pt x="128" y="32"/>
                      <a:pt x="128" y="32"/>
                      <a:pt x="128" y="32"/>
                    </a:cubicBezTo>
                    <a:cubicBezTo>
                      <a:pt x="128" y="30"/>
                      <a:pt x="127" y="28"/>
                      <a:pt x="126" y="26"/>
                    </a:cubicBezTo>
                    <a:close/>
                    <a:moveTo>
                      <a:pt x="120" y="108"/>
                    </a:moveTo>
                    <a:cubicBezTo>
                      <a:pt x="120" y="110"/>
                      <a:pt x="118" y="112"/>
                      <a:pt x="116" y="112"/>
                    </a:cubicBezTo>
                    <a:cubicBezTo>
                      <a:pt x="12" y="112"/>
                      <a:pt x="12" y="112"/>
                      <a:pt x="12" y="112"/>
                    </a:cubicBezTo>
                    <a:cubicBezTo>
                      <a:pt x="10" y="112"/>
                      <a:pt x="8" y="110"/>
                      <a:pt x="8" y="10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2" y="31"/>
                      <a:pt x="97" y="36"/>
                      <a:pt x="104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20" y="36"/>
                      <a:pt x="120" y="36"/>
                      <a:pt x="120" y="36"/>
                    </a:cubicBezTo>
                    <a:lnTo>
                      <a:pt x="120" y="108"/>
                    </a:lnTo>
                    <a:close/>
                    <a:moveTo>
                      <a:pt x="108" y="32"/>
                    </a:moveTo>
                    <a:cubicBezTo>
                      <a:pt x="104" y="32"/>
                      <a:pt x="104" y="32"/>
                      <a:pt x="104" y="32"/>
                    </a:cubicBezTo>
                    <a:cubicBezTo>
                      <a:pt x="100" y="32"/>
                      <a:pt x="96" y="28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120" y="32"/>
                      <a:pt x="120" y="32"/>
                      <a:pt x="120" y="32"/>
                    </a:cubicBezTo>
                    <a:lnTo>
                      <a:pt x="108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1" name="Freeform 79"/>
              <p:cNvSpPr>
                <a:spLocks/>
              </p:cNvSpPr>
              <p:nvPr/>
            </p:nvSpPr>
            <p:spPr bwMode="auto">
              <a:xfrm>
                <a:off x="3200400" y="2162176"/>
                <a:ext cx="90487" cy="15875"/>
              </a:xfrm>
              <a:custGeom>
                <a:avLst/>
                <a:gdLst>
                  <a:gd name="T0" fmla="*/ 2 w 24"/>
                  <a:gd name="T1" fmla="*/ 4 h 4"/>
                  <a:gd name="T2" fmla="*/ 22 w 24"/>
                  <a:gd name="T3" fmla="*/ 4 h 4"/>
                  <a:gd name="T4" fmla="*/ 24 w 24"/>
                  <a:gd name="T5" fmla="*/ 2 h 4"/>
                  <a:gd name="T6" fmla="*/ 22 w 24"/>
                  <a:gd name="T7" fmla="*/ 0 h 4"/>
                  <a:gd name="T8" fmla="*/ 2 w 24"/>
                  <a:gd name="T9" fmla="*/ 0 h 4"/>
                  <a:gd name="T10" fmla="*/ 0 w 24"/>
                  <a:gd name="T11" fmla="*/ 2 h 4"/>
                  <a:gd name="T12" fmla="*/ 2 w 2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4" y="3"/>
                      <a:pt x="24" y="2"/>
                    </a:cubicBezTo>
                    <a:cubicBezTo>
                      <a:pt x="24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2" name="Freeform 80"/>
              <p:cNvSpPr>
                <a:spLocks/>
              </p:cNvSpPr>
              <p:nvPr/>
            </p:nvSpPr>
            <p:spPr bwMode="auto">
              <a:xfrm>
                <a:off x="3200400" y="2208213"/>
                <a:ext cx="90487" cy="14288"/>
              </a:xfrm>
              <a:custGeom>
                <a:avLst/>
                <a:gdLst>
                  <a:gd name="T0" fmla="*/ 2 w 24"/>
                  <a:gd name="T1" fmla="*/ 4 h 4"/>
                  <a:gd name="T2" fmla="*/ 22 w 24"/>
                  <a:gd name="T3" fmla="*/ 4 h 4"/>
                  <a:gd name="T4" fmla="*/ 24 w 24"/>
                  <a:gd name="T5" fmla="*/ 2 h 4"/>
                  <a:gd name="T6" fmla="*/ 22 w 24"/>
                  <a:gd name="T7" fmla="*/ 0 h 4"/>
                  <a:gd name="T8" fmla="*/ 2 w 24"/>
                  <a:gd name="T9" fmla="*/ 0 h 4"/>
                  <a:gd name="T10" fmla="*/ 0 w 24"/>
                  <a:gd name="T11" fmla="*/ 2 h 4"/>
                  <a:gd name="T12" fmla="*/ 2 w 2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4" y="3"/>
                      <a:pt x="24" y="2"/>
                    </a:cubicBezTo>
                    <a:cubicBezTo>
                      <a:pt x="24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3" name="Freeform 81"/>
              <p:cNvSpPr>
                <a:spLocks/>
              </p:cNvSpPr>
              <p:nvPr/>
            </p:nvSpPr>
            <p:spPr bwMode="auto">
              <a:xfrm>
                <a:off x="3200400" y="2252663"/>
                <a:ext cx="196850" cy="15875"/>
              </a:xfrm>
              <a:custGeom>
                <a:avLst/>
                <a:gdLst>
                  <a:gd name="T0" fmla="*/ 0 w 52"/>
                  <a:gd name="T1" fmla="*/ 2 h 4"/>
                  <a:gd name="T2" fmla="*/ 2 w 52"/>
                  <a:gd name="T3" fmla="*/ 4 h 4"/>
                  <a:gd name="T4" fmla="*/ 50 w 52"/>
                  <a:gd name="T5" fmla="*/ 4 h 4"/>
                  <a:gd name="T6" fmla="*/ 52 w 52"/>
                  <a:gd name="T7" fmla="*/ 2 h 4"/>
                  <a:gd name="T8" fmla="*/ 50 w 52"/>
                  <a:gd name="T9" fmla="*/ 0 h 4"/>
                  <a:gd name="T10" fmla="*/ 2 w 52"/>
                  <a:gd name="T11" fmla="*/ 0 h 4"/>
                  <a:gd name="T12" fmla="*/ 0 w 52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51" y="4"/>
                      <a:pt x="52" y="3"/>
                      <a:pt x="52" y="2"/>
                    </a:cubicBezTo>
                    <a:cubicBezTo>
                      <a:pt x="52" y="1"/>
                      <a:pt x="51" y="0"/>
                      <a:pt x="5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4" name="Freeform 82"/>
              <p:cNvSpPr>
                <a:spLocks/>
              </p:cNvSpPr>
              <p:nvPr/>
            </p:nvSpPr>
            <p:spPr bwMode="auto">
              <a:xfrm>
                <a:off x="3035300" y="2343151"/>
                <a:ext cx="361950" cy="15875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5" name="Freeform 83"/>
              <p:cNvSpPr>
                <a:spLocks/>
              </p:cNvSpPr>
              <p:nvPr/>
            </p:nvSpPr>
            <p:spPr bwMode="auto">
              <a:xfrm>
                <a:off x="3035300" y="2389188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6" name="Freeform 84"/>
              <p:cNvSpPr>
                <a:spLocks/>
              </p:cNvSpPr>
              <p:nvPr/>
            </p:nvSpPr>
            <p:spPr bwMode="auto">
              <a:xfrm>
                <a:off x="3035300" y="2433638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7" name="Freeform 85"/>
              <p:cNvSpPr>
                <a:spLocks/>
              </p:cNvSpPr>
              <p:nvPr/>
            </p:nvSpPr>
            <p:spPr bwMode="auto">
              <a:xfrm>
                <a:off x="3035300" y="2298701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48" name="Freeform 86"/>
              <p:cNvSpPr>
                <a:spLocks noEditPoints="1"/>
              </p:cNvSpPr>
              <p:nvPr/>
            </p:nvSpPr>
            <p:spPr bwMode="auto">
              <a:xfrm>
                <a:off x="3035300" y="2147888"/>
                <a:ext cx="134937" cy="120650"/>
              </a:xfrm>
              <a:custGeom>
                <a:avLst/>
                <a:gdLst>
                  <a:gd name="T0" fmla="*/ 4 w 36"/>
                  <a:gd name="T1" fmla="*/ 32 h 32"/>
                  <a:gd name="T2" fmla="*/ 32 w 36"/>
                  <a:gd name="T3" fmla="*/ 32 h 32"/>
                  <a:gd name="T4" fmla="*/ 36 w 36"/>
                  <a:gd name="T5" fmla="*/ 28 h 32"/>
                  <a:gd name="T6" fmla="*/ 36 w 36"/>
                  <a:gd name="T7" fmla="*/ 4 h 32"/>
                  <a:gd name="T8" fmla="*/ 32 w 36"/>
                  <a:gd name="T9" fmla="*/ 0 h 32"/>
                  <a:gd name="T10" fmla="*/ 4 w 36"/>
                  <a:gd name="T11" fmla="*/ 0 h 32"/>
                  <a:gd name="T12" fmla="*/ 0 w 36"/>
                  <a:gd name="T13" fmla="*/ 4 h 32"/>
                  <a:gd name="T14" fmla="*/ 0 w 36"/>
                  <a:gd name="T15" fmla="*/ 28 h 32"/>
                  <a:gd name="T16" fmla="*/ 4 w 36"/>
                  <a:gd name="T17" fmla="*/ 32 h 32"/>
                  <a:gd name="T18" fmla="*/ 8 w 36"/>
                  <a:gd name="T19" fmla="*/ 8 h 32"/>
                  <a:gd name="T20" fmla="*/ 28 w 36"/>
                  <a:gd name="T21" fmla="*/ 8 h 32"/>
                  <a:gd name="T22" fmla="*/ 28 w 36"/>
                  <a:gd name="T23" fmla="*/ 24 h 32"/>
                  <a:gd name="T24" fmla="*/ 8 w 36"/>
                  <a:gd name="T25" fmla="*/ 24 h 32"/>
                  <a:gd name="T26" fmla="*/ 8 w 36"/>
                  <a:gd name="T27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2">
                    <a:moveTo>
                      <a:pt x="4" y="32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2"/>
                      <a:pt x="36" y="30"/>
                      <a:pt x="36" y="28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8" y="24"/>
                      <a:pt x="8" y="24"/>
                      <a:pt x="8" y="24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33" name="Group 35"/>
            <p:cNvGrpSpPr/>
            <p:nvPr/>
          </p:nvGrpSpPr>
          <p:grpSpPr>
            <a:xfrm>
              <a:off x="9983081" y="717253"/>
              <a:ext cx="450850" cy="482600"/>
              <a:chOff x="2027238" y="2071688"/>
              <a:chExt cx="450850" cy="482600"/>
            </a:xfrm>
            <a:solidFill>
              <a:schemeClr val="bg1"/>
            </a:solidFill>
          </p:grpSpPr>
          <p:sp>
            <p:nvSpPr>
              <p:cNvPr id="37" name="Freeform 87"/>
              <p:cNvSpPr>
                <a:spLocks noEditPoints="1"/>
              </p:cNvSpPr>
              <p:nvPr/>
            </p:nvSpPr>
            <p:spPr bwMode="auto">
              <a:xfrm>
                <a:off x="2027238" y="2071688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38" name="Freeform 88"/>
              <p:cNvSpPr>
                <a:spLocks noEditPoints="1"/>
              </p:cNvSpPr>
              <p:nvPr/>
            </p:nvSpPr>
            <p:spPr bwMode="auto">
              <a:xfrm>
                <a:off x="2087563" y="2132013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39" name="Freeform 89"/>
              <p:cNvSpPr>
                <a:spLocks noEditPoints="1"/>
              </p:cNvSpPr>
              <p:nvPr/>
            </p:nvSpPr>
            <p:spPr bwMode="auto">
              <a:xfrm>
                <a:off x="2268538" y="2178051"/>
                <a:ext cx="88900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grpSp>
          <p:nvGrpSpPr>
            <p:cNvPr id="34" name="Group 36"/>
            <p:cNvGrpSpPr/>
            <p:nvPr/>
          </p:nvGrpSpPr>
          <p:grpSpPr>
            <a:xfrm>
              <a:off x="10091435" y="2775575"/>
              <a:ext cx="481012" cy="482600"/>
              <a:chOff x="1049338" y="2071688"/>
              <a:chExt cx="481012" cy="482600"/>
            </a:xfrm>
            <a:solidFill>
              <a:schemeClr val="bg1"/>
            </a:solidFill>
          </p:grpSpPr>
          <p:sp>
            <p:nvSpPr>
              <p:cNvPr id="35" name="Freeform 90"/>
              <p:cNvSpPr>
                <a:spLocks noEditPoints="1"/>
              </p:cNvSpPr>
              <p:nvPr/>
            </p:nvSpPr>
            <p:spPr bwMode="auto">
              <a:xfrm>
                <a:off x="1049338" y="2071688"/>
                <a:ext cx="481012" cy="482600"/>
              </a:xfrm>
              <a:custGeom>
                <a:avLst/>
                <a:gdLst>
                  <a:gd name="T0" fmla="*/ 83 w 128"/>
                  <a:gd name="T1" fmla="*/ 40 h 128"/>
                  <a:gd name="T2" fmla="*/ 64 w 128"/>
                  <a:gd name="T3" fmla="*/ 0 h 128"/>
                  <a:gd name="T4" fmla="*/ 36 w 128"/>
                  <a:gd name="T5" fmla="*/ 41 h 128"/>
                  <a:gd name="T6" fmla="*/ 32 w 128"/>
                  <a:gd name="T7" fmla="*/ 43 h 128"/>
                  <a:gd name="T8" fmla="*/ 12 w 128"/>
                  <a:gd name="T9" fmla="*/ 40 h 128"/>
                  <a:gd name="T10" fmla="*/ 0 w 128"/>
                  <a:gd name="T11" fmla="*/ 116 h 128"/>
                  <a:gd name="T12" fmla="*/ 24 w 128"/>
                  <a:gd name="T13" fmla="*/ 128 h 128"/>
                  <a:gd name="T14" fmla="*/ 35 w 128"/>
                  <a:gd name="T15" fmla="*/ 121 h 128"/>
                  <a:gd name="T16" fmla="*/ 36 w 128"/>
                  <a:gd name="T17" fmla="*/ 121 h 128"/>
                  <a:gd name="T18" fmla="*/ 76 w 128"/>
                  <a:gd name="T19" fmla="*/ 128 h 128"/>
                  <a:gd name="T20" fmla="*/ 112 w 128"/>
                  <a:gd name="T21" fmla="*/ 120 h 128"/>
                  <a:gd name="T22" fmla="*/ 114 w 128"/>
                  <a:gd name="T23" fmla="*/ 109 h 128"/>
                  <a:gd name="T24" fmla="*/ 121 w 128"/>
                  <a:gd name="T25" fmla="*/ 88 h 128"/>
                  <a:gd name="T26" fmla="*/ 124 w 128"/>
                  <a:gd name="T27" fmla="*/ 67 h 128"/>
                  <a:gd name="T28" fmla="*/ 128 w 128"/>
                  <a:gd name="T29" fmla="*/ 58 h 128"/>
                  <a:gd name="T30" fmla="*/ 117 w 128"/>
                  <a:gd name="T31" fmla="*/ 42 h 128"/>
                  <a:gd name="T32" fmla="*/ 24 w 128"/>
                  <a:gd name="T33" fmla="*/ 120 h 128"/>
                  <a:gd name="T34" fmla="*/ 8 w 128"/>
                  <a:gd name="T35" fmla="*/ 116 h 128"/>
                  <a:gd name="T36" fmla="*/ 12 w 128"/>
                  <a:gd name="T37" fmla="*/ 48 h 128"/>
                  <a:gd name="T38" fmla="*/ 28 w 128"/>
                  <a:gd name="T39" fmla="*/ 52 h 128"/>
                  <a:gd name="T40" fmla="*/ 120 w 128"/>
                  <a:gd name="T41" fmla="*/ 58 h 128"/>
                  <a:gd name="T42" fmla="*/ 104 w 128"/>
                  <a:gd name="T43" fmla="*/ 64 h 128"/>
                  <a:gd name="T44" fmla="*/ 104 w 128"/>
                  <a:gd name="T45" fmla="*/ 68 h 128"/>
                  <a:gd name="T46" fmla="*/ 118 w 128"/>
                  <a:gd name="T47" fmla="*/ 75 h 128"/>
                  <a:gd name="T48" fmla="*/ 100 w 128"/>
                  <a:gd name="T49" fmla="*/ 84 h 128"/>
                  <a:gd name="T50" fmla="*/ 100 w 128"/>
                  <a:gd name="T51" fmla="*/ 88 h 128"/>
                  <a:gd name="T52" fmla="*/ 113 w 128"/>
                  <a:gd name="T53" fmla="*/ 96 h 128"/>
                  <a:gd name="T54" fmla="*/ 96 w 128"/>
                  <a:gd name="T55" fmla="*/ 104 h 128"/>
                  <a:gd name="T56" fmla="*/ 96 w 128"/>
                  <a:gd name="T57" fmla="*/ 108 h 128"/>
                  <a:gd name="T58" fmla="*/ 106 w 128"/>
                  <a:gd name="T59" fmla="*/ 114 h 128"/>
                  <a:gd name="T60" fmla="*/ 98 w 128"/>
                  <a:gd name="T61" fmla="*/ 120 h 128"/>
                  <a:gd name="T62" fmla="*/ 54 w 128"/>
                  <a:gd name="T63" fmla="*/ 117 h 128"/>
                  <a:gd name="T64" fmla="*/ 32 w 128"/>
                  <a:gd name="T65" fmla="*/ 110 h 128"/>
                  <a:gd name="T66" fmla="*/ 35 w 128"/>
                  <a:gd name="T67" fmla="*/ 50 h 128"/>
                  <a:gd name="T68" fmla="*/ 60 w 128"/>
                  <a:gd name="T69" fmla="*/ 12 h 128"/>
                  <a:gd name="T70" fmla="*/ 76 w 128"/>
                  <a:gd name="T71" fmla="*/ 27 h 128"/>
                  <a:gd name="T72" fmla="*/ 115 w 128"/>
                  <a:gd name="T73" fmla="*/ 50 h 128"/>
                  <a:gd name="T74" fmla="*/ 120 w 128"/>
                  <a:gd name="T75" fmla="*/ 5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8" h="128">
                    <a:moveTo>
                      <a:pt x="117" y="42"/>
                    </a:moveTo>
                    <a:cubicBezTo>
                      <a:pt x="112" y="41"/>
                      <a:pt x="100" y="41"/>
                      <a:pt x="83" y="40"/>
                    </a:cubicBezTo>
                    <a:cubicBezTo>
                      <a:pt x="84" y="36"/>
                      <a:pt x="84" y="33"/>
                      <a:pt x="84" y="27"/>
                    </a:cubicBezTo>
                    <a:cubicBezTo>
                      <a:pt x="84" y="13"/>
                      <a:pt x="73" y="0"/>
                      <a:pt x="64" y="0"/>
                    </a:cubicBezTo>
                    <a:cubicBezTo>
                      <a:pt x="57" y="0"/>
                      <a:pt x="52" y="5"/>
                      <a:pt x="52" y="12"/>
                    </a:cubicBezTo>
                    <a:cubicBezTo>
                      <a:pt x="52" y="20"/>
                      <a:pt x="49" y="34"/>
                      <a:pt x="36" y="41"/>
                    </a:cubicBezTo>
                    <a:cubicBezTo>
                      <a:pt x="35" y="41"/>
                      <a:pt x="32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0" y="41"/>
                      <a:pt x="27" y="40"/>
                      <a:pt x="24" y="40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5" y="40"/>
                      <a:pt x="0" y="45"/>
                      <a:pt x="0" y="5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2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9" y="128"/>
                      <a:pt x="33" y="125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6" y="121"/>
                    </a:cubicBezTo>
                    <a:cubicBezTo>
                      <a:pt x="36" y="121"/>
                      <a:pt x="36" y="121"/>
                      <a:pt x="36" y="121"/>
                    </a:cubicBezTo>
                    <a:cubicBezTo>
                      <a:pt x="38" y="122"/>
                      <a:pt x="43" y="123"/>
                      <a:pt x="52" y="125"/>
                    </a:cubicBezTo>
                    <a:cubicBezTo>
                      <a:pt x="54" y="126"/>
                      <a:pt x="65" y="128"/>
                      <a:pt x="76" y="128"/>
                    </a:cubicBezTo>
                    <a:cubicBezTo>
                      <a:pt x="98" y="128"/>
                      <a:pt x="98" y="128"/>
                      <a:pt x="98" y="128"/>
                    </a:cubicBezTo>
                    <a:cubicBezTo>
                      <a:pt x="105" y="128"/>
                      <a:pt x="109" y="125"/>
                      <a:pt x="112" y="120"/>
                    </a:cubicBezTo>
                    <a:cubicBezTo>
                      <a:pt x="112" y="120"/>
                      <a:pt x="113" y="118"/>
                      <a:pt x="114" y="116"/>
                    </a:cubicBezTo>
                    <a:cubicBezTo>
                      <a:pt x="115" y="114"/>
                      <a:pt x="115" y="112"/>
                      <a:pt x="114" y="109"/>
                    </a:cubicBezTo>
                    <a:cubicBezTo>
                      <a:pt x="118" y="106"/>
                      <a:pt x="120" y="102"/>
                      <a:pt x="121" y="99"/>
                    </a:cubicBezTo>
                    <a:cubicBezTo>
                      <a:pt x="122" y="94"/>
                      <a:pt x="122" y="90"/>
                      <a:pt x="121" y="88"/>
                    </a:cubicBezTo>
                    <a:cubicBezTo>
                      <a:pt x="123" y="85"/>
                      <a:pt x="125" y="82"/>
                      <a:pt x="126" y="77"/>
                    </a:cubicBezTo>
                    <a:cubicBezTo>
                      <a:pt x="127" y="73"/>
                      <a:pt x="126" y="70"/>
                      <a:pt x="124" y="67"/>
                    </a:cubicBezTo>
                    <a:cubicBezTo>
                      <a:pt x="127" y="65"/>
                      <a:pt x="128" y="61"/>
                      <a:pt x="128" y="58"/>
                    </a:cubicBezTo>
                    <a:cubicBezTo>
                      <a:pt x="128" y="58"/>
                      <a:pt x="128" y="58"/>
                      <a:pt x="128" y="58"/>
                    </a:cubicBezTo>
                    <a:cubicBezTo>
                      <a:pt x="128" y="57"/>
                      <a:pt x="128" y="57"/>
                      <a:pt x="128" y="56"/>
                    </a:cubicBezTo>
                    <a:cubicBezTo>
                      <a:pt x="128" y="51"/>
                      <a:pt x="125" y="44"/>
                      <a:pt x="117" y="42"/>
                    </a:cubicBezTo>
                    <a:close/>
                    <a:moveTo>
                      <a:pt x="28" y="116"/>
                    </a:moveTo>
                    <a:cubicBezTo>
                      <a:pt x="28" y="118"/>
                      <a:pt x="26" y="120"/>
                      <a:pt x="24" y="120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0" y="120"/>
                      <a:pt x="8" y="118"/>
                      <a:pt x="8" y="116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0"/>
                      <a:pt x="10" y="48"/>
                      <a:pt x="12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6" y="48"/>
                      <a:pt x="28" y="50"/>
                      <a:pt x="28" y="52"/>
                    </a:cubicBezTo>
                    <a:lnTo>
                      <a:pt x="28" y="116"/>
                    </a:lnTo>
                    <a:close/>
                    <a:moveTo>
                      <a:pt x="120" y="58"/>
                    </a:moveTo>
                    <a:cubicBezTo>
                      <a:pt x="120" y="60"/>
                      <a:pt x="119" y="64"/>
                      <a:pt x="112" y="64"/>
                    </a:cubicBezTo>
                    <a:cubicBezTo>
                      <a:pt x="106" y="64"/>
                      <a:pt x="104" y="64"/>
                      <a:pt x="104" y="64"/>
                    </a:cubicBezTo>
                    <a:cubicBezTo>
                      <a:pt x="103" y="64"/>
                      <a:pt x="102" y="65"/>
                      <a:pt x="102" y="66"/>
                    </a:cubicBezTo>
                    <a:cubicBezTo>
                      <a:pt x="102" y="67"/>
                      <a:pt x="103" y="68"/>
                      <a:pt x="104" y="68"/>
                    </a:cubicBezTo>
                    <a:cubicBezTo>
                      <a:pt x="104" y="68"/>
                      <a:pt x="106" y="68"/>
                      <a:pt x="112" y="68"/>
                    </a:cubicBezTo>
                    <a:cubicBezTo>
                      <a:pt x="118" y="68"/>
                      <a:pt x="119" y="73"/>
                      <a:pt x="118" y="75"/>
                    </a:cubicBezTo>
                    <a:cubicBezTo>
                      <a:pt x="118" y="78"/>
                      <a:pt x="116" y="84"/>
                      <a:pt x="110" y="84"/>
                    </a:cubicBezTo>
                    <a:cubicBezTo>
                      <a:pt x="103" y="84"/>
                      <a:pt x="100" y="84"/>
                      <a:pt x="100" y="84"/>
                    </a:cubicBezTo>
                    <a:cubicBezTo>
                      <a:pt x="99" y="84"/>
                      <a:pt x="98" y="85"/>
                      <a:pt x="98" y="86"/>
                    </a:cubicBezTo>
                    <a:cubicBezTo>
                      <a:pt x="98" y="87"/>
                      <a:pt x="99" y="88"/>
                      <a:pt x="100" y="88"/>
                    </a:cubicBezTo>
                    <a:cubicBezTo>
                      <a:pt x="100" y="88"/>
                      <a:pt x="105" y="88"/>
                      <a:pt x="108" y="88"/>
                    </a:cubicBezTo>
                    <a:cubicBezTo>
                      <a:pt x="115" y="88"/>
                      <a:pt x="114" y="93"/>
                      <a:pt x="113" y="96"/>
                    </a:cubicBezTo>
                    <a:cubicBezTo>
                      <a:pt x="112" y="100"/>
                      <a:pt x="111" y="104"/>
                      <a:pt x="103" y="104"/>
                    </a:cubicBezTo>
                    <a:cubicBezTo>
                      <a:pt x="100" y="104"/>
                      <a:pt x="96" y="104"/>
                      <a:pt x="96" y="104"/>
                    </a:cubicBezTo>
                    <a:cubicBezTo>
                      <a:pt x="95" y="104"/>
                      <a:pt x="94" y="105"/>
                      <a:pt x="94" y="106"/>
                    </a:cubicBezTo>
                    <a:cubicBezTo>
                      <a:pt x="94" y="107"/>
                      <a:pt x="95" y="108"/>
                      <a:pt x="96" y="108"/>
                    </a:cubicBezTo>
                    <a:cubicBezTo>
                      <a:pt x="96" y="108"/>
                      <a:pt x="99" y="108"/>
                      <a:pt x="102" y="108"/>
                    </a:cubicBezTo>
                    <a:cubicBezTo>
                      <a:pt x="107" y="108"/>
                      <a:pt x="107" y="112"/>
                      <a:pt x="106" y="114"/>
                    </a:cubicBezTo>
                    <a:cubicBezTo>
                      <a:pt x="106" y="115"/>
                      <a:pt x="105" y="116"/>
                      <a:pt x="105" y="117"/>
                    </a:cubicBezTo>
                    <a:cubicBezTo>
                      <a:pt x="104" y="119"/>
                      <a:pt x="102" y="120"/>
                      <a:pt x="98" y="120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65" y="120"/>
                      <a:pt x="54" y="118"/>
                      <a:pt x="54" y="117"/>
                    </a:cubicBezTo>
                    <a:cubicBezTo>
                      <a:pt x="37" y="114"/>
                      <a:pt x="36" y="113"/>
                      <a:pt x="35" y="113"/>
                    </a:cubicBezTo>
                    <a:cubicBezTo>
                      <a:pt x="35" y="113"/>
                      <a:pt x="32" y="112"/>
                      <a:pt x="32" y="110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2" y="52"/>
                      <a:pt x="33" y="51"/>
                      <a:pt x="35" y="50"/>
                    </a:cubicBezTo>
                    <a:cubicBezTo>
                      <a:pt x="35" y="50"/>
                      <a:pt x="36" y="50"/>
                      <a:pt x="36" y="50"/>
                    </a:cubicBezTo>
                    <a:cubicBezTo>
                      <a:pt x="54" y="42"/>
                      <a:pt x="60" y="26"/>
                      <a:pt x="60" y="12"/>
                    </a:cubicBezTo>
                    <a:cubicBezTo>
                      <a:pt x="60" y="10"/>
                      <a:pt x="62" y="8"/>
                      <a:pt x="64" y="8"/>
                    </a:cubicBezTo>
                    <a:cubicBezTo>
                      <a:pt x="68" y="8"/>
                      <a:pt x="76" y="16"/>
                      <a:pt x="76" y="27"/>
                    </a:cubicBezTo>
                    <a:cubicBezTo>
                      <a:pt x="76" y="36"/>
                      <a:pt x="75" y="38"/>
                      <a:pt x="72" y="48"/>
                    </a:cubicBezTo>
                    <a:cubicBezTo>
                      <a:pt x="112" y="48"/>
                      <a:pt x="112" y="49"/>
                      <a:pt x="115" y="50"/>
                    </a:cubicBezTo>
                    <a:cubicBezTo>
                      <a:pt x="120" y="51"/>
                      <a:pt x="120" y="54"/>
                      <a:pt x="120" y="56"/>
                    </a:cubicBezTo>
                    <a:cubicBezTo>
                      <a:pt x="120" y="57"/>
                      <a:pt x="120" y="57"/>
                      <a:pt x="120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36" name="Freeform 91"/>
              <p:cNvSpPr>
                <a:spLocks noEditPoints="1"/>
              </p:cNvSpPr>
              <p:nvPr/>
            </p:nvSpPr>
            <p:spPr bwMode="auto">
              <a:xfrm>
                <a:off x="1093788" y="2463801"/>
                <a:ext cx="44450" cy="44450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6 h 12"/>
                  <a:gd name="T8" fmla="*/ 6 w 12"/>
                  <a:gd name="T9" fmla="*/ 0 h 12"/>
                  <a:gd name="T10" fmla="*/ 6 w 12"/>
                  <a:gd name="T11" fmla="*/ 8 h 12"/>
                  <a:gd name="T12" fmla="*/ 4 w 12"/>
                  <a:gd name="T13" fmla="*/ 6 h 12"/>
                  <a:gd name="T14" fmla="*/ 6 w 12"/>
                  <a:gd name="T15" fmla="*/ 4 h 12"/>
                  <a:gd name="T16" fmla="*/ 8 w 12"/>
                  <a:gd name="T17" fmla="*/ 6 h 12"/>
                  <a:gd name="T18" fmla="*/ 6 w 12"/>
                  <a:gd name="T19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9" y="12"/>
                      <a:pt x="12" y="9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lose/>
                    <a:moveTo>
                      <a:pt x="6" y="8"/>
                    </a:moveTo>
                    <a:cubicBezTo>
                      <a:pt x="5" y="8"/>
                      <a:pt x="4" y="7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7"/>
                      <a:pt x="7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</p:grpSp>
      <p:grpSp>
        <p:nvGrpSpPr>
          <p:cNvPr id="79" name="Group 92"/>
          <p:cNvGrpSpPr>
            <a:grpSpLocks noChangeAspect="1"/>
          </p:cNvGrpSpPr>
          <p:nvPr/>
        </p:nvGrpSpPr>
        <p:grpSpPr>
          <a:xfrm>
            <a:off x="4529033" y="3606418"/>
            <a:ext cx="432000" cy="432833"/>
            <a:chOff x="4427538" y="3192463"/>
            <a:chExt cx="823913" cy="825500"/>
          </a:xfrm>
          <a:solidFill>
            <a:srgbClr val="358FCB"/>
          </a:solidFill>
        </p:grpSpPr>
        <p:sp>
          <p:nvSpPr>
            <p:cNvPr id="80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81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82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83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  <p:sp>
          <p:nvSpPr>
            <p:cNvPr id="84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  <p:sp>
        <p:nvSpPr>
          <p:cNvPr id="85" name="Freeform 45"/>
          <p:cNvSpPr>
            <a:spLocks noChangeAspect="1" noEditPoints="1"/>
          </p:cNvSpPr>
          <p:nvPr/>
        </p:nvSpPr>
        <p:spPr bwMode="auto">
          <a:xfrm>
            <a:off x="6939209" y="3606485"/>
            <a:ext cx="432000" cy="432698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013"/>
          </a:p>
        </p:txBody>
      </p:sp>
      <p:sp>
        <p:nvSpPr>
          <p:cNvPr id="86" name="Text Box 10"/>
          <p:cNvSpPr txBox="1">
            <a:spLocks noChangeArrowheads="1"/>
          </p:cNvSpPr>
          <p:nvPr/>
        </p:nvSpPr>
        <p:spPr bwMode="auto">
          <a:xfrm>
            <a:off x="5077240" y="3595598"/>
            <a:ext cx="1605809" cy="87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zh-CN" altLang="en-US" sz="4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7463450" y="3574886"/>
            <a:ext cx="1605809" cy="87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ea typeface="Open Sans" pitchFamily="34" charset="0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en-US" sz="600" dirty="0">
              <a:solidFill>
                <a:schemeClr val="tx1">
                  <a:lumMod val="95000"/>
                  <a:lumOff val="5000"/>
                </a:schemeClr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8" name="Content Placeholder 2"/>
          <p:cNvSpPr txBox="1">
            <a:spLocks/>
          </p:cNvSpPr>
          <p:nvPr/>
        </p:nvSpPr>
        <p:spPr>
          <a:xfrm>
            <a:off x="4491899" y="2232656"/>
            <a:ext cx="4501004" cy="1005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，或者通过复制您的文本后，在此框中选择粘贴，并选择只保留文字。您的内容打在这里，或者通过复制您的文本后您的内容打在这里</a:t>
            </a:r>
            <a:endParaRPr lang="zh-CN" altLang="en-US" sz="7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501444" y="1907027"/>
            <a:ext cx="286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添加您的标题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1021967" y="269923"/>
            <a:ext cx="3438932" cy="606777"/>
            <a:chOff x="1021967" y="269923"/>
            <a:chExt cx="3438932" cy="606777"/>
          </a:xfrm>
        </p:grpSpPr>
        <p:sp>
          <p:nvSpPr>
            <p:cNvPr id="91" name="文本框 90"/>
            <p:cNvSpPr txBox="1"/>
            <p:nvPr/>
          </p:nvSpPr>
          <p:spPr>
            <a:xfrm>
              <a:off x="1021967" y="269923"/>
              <a:ext cx="3438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  <a:defRPr/>
              </a:pP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移动商务手机</a:t>
              </a:r>
              <a:r>
                <a:rPr lang="en-US" altLang="zh-CN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APP</a:t>
              </a:r>
              <a:r>
                <a:rPr lang="zh-CN" altLang="en-US" sz="20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展示</a:t>
              </a:r>
              <a:endParaRPr lang="zh-CN" altLang="zh-CN" sz="2000" b="1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042749" y="630479"/>
              <a:ext cx="26776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algn="l" defTabSz="6857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d-ID" altLang="zh-CN" sz="1000" dirty="0"/>
                <a:t>Biscuit oat cake carrot cake muffin jelly</a:t>
              </a:r>
              <a:endParaRPr lang="zh-CN" altLang="en-US" sz="1000" dirty="0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206493" y="315588"/>
            <a:ext cx="815474" cy="523220"/>
            <a:chOff x="4353620" y="864629"/>
            <a:chExt cx="742365" cy="476312"/>
          </a:xfrm>
        </p:grpSpPr>
        <p:sp>
          <p:nvSpPr>
            <p:cNvPr id="94" name="KSO_Shape"/>
            <p:cNvSpPr>
              <a:spLocks/>
            </p:cNvSpPr>
            <p:nvPr/>
          </p:nvSpPr>
          <p:spPr bwMode="auto">
            <a:xfrm>
              <a:off x="4353620" y="866311"/>
              <a:ext cx="742365" cy="408300"/>
            </a:xfrm>
            <a:custGeom>
              <a:avLst/>
              <a:gdLst>
                <a:gd name="T0" fmla="*/ 2147483646 w 5345"/>
                <a:gd name="T1" fmla="*/ 2147483646 h 2936"/>
                <a:gd name="T2" fmla="*/ 2147483646 w 5345"/>
                <a:gd name="T3" fmla="*/ 2147483646 h 2936"/>
                <a:gd name="T4" fmla="*/ 2147483646 w 5345"/>
                <a:gd name="T5" fmla="*/ 2147483646 h 2936"/>
                <a:gd name="T6" fmla="*/ 2147483646 w 5345"/>
                <a:gd name="T7" fmla="*/ 2147483646 h 2936"/>
                <a:gd name="T8" fmla="*/ 2147483646 w 5345"/>
                <a:gd name="T9" fmla="*/ 2147483646 h 2936"/>
                <a:gd name="T10" fmla="*/ 2147483646 w 5345"/>
                <a:gd name="T11" fmla="*/ 2147483646 h 2936"/>
                <a:gd name="T12" fmla="*/ 2147483646 w 5345"/>
                <a:gd name="T13" fmla="*/ 2147483646 h 2936"/>
                <a:gd name="T14" fmla="*/ 2147483646 w 5345"/>
                <a:gd name="T15" fmla="*/ 2147483646 h 2936"/>
                <a:gd name="T16" fmla="*/ 2147483646 w 5345"/>
                <a:gd name="T17" fmla="*/ 2147483646 h 2936"/>
                <a:gd name="T18" fmla="*/ 2147483646 w 5345"/>
                <a:gd name="T19" fmla="*/ 2147483646 h 2936"/>
                <a:gd name="T20" fmla="*/ 2147483646 w 5345"/>
                <a:gd name="T21" fmla="*/ 2147483646 h 2936"/>
                <a:gd name="T22" fmla="*/ 2147483646 w 5345"/>
                <a:gd name="T23" fmla="*/ 2147483646 h 2936"/>
                <a:gd name="T24" fmla="*/ 2147483646 w 5345"/>
                <a:gd name="T25" fmla="*/ 2147483646 h 2936"/>
                <a:gd name="T26" fmla="*/ 2147483646 w 5345"/>
                <a:gd name="T27" fmla="*/ 2147483646 h 2936"/>
                <a:gd name="T28" fmla="*/ 2147483646 w 5345"/>
                <a:gd name="T29" fmla="*/ 2147483646 h 2936"/>
                <a:gd name="T30" fmla="*/ 2147483646 w 5345"/>
                <a:gd name="T31" fmla="*/ 772639970 h 2936"/>
                <a:gd name="T32" fmla="*/ 2147483646 w 5345"/>
                <a:gd name="T33" fmla="*/ 0 h 2936"/>
                <a:gd name="T34" fmla="*/ 2147483646 w 5345"/>
                <a:gd name="T35" fmla="*/ 363587807 h 2936"/>
                <a:gd name="T36" fmla="*/ 2147483646 w 5345"/>
                <a:gd name="T37" fmla="*/ 2147483646 h 2936"/>
                <a:gd name="T38" fmla="*/ 2147483646 w 5345"/>
                <a:gd name="T39" fmla="*/ 2147483646 h 2936"/>
                <a:gd name="T40" fmla="*/ 2147483646 w 5345"/>
                <a:gd name="T41" fmla="*/ 2147483646 h 2936"/>
                <a:gd name="T42" fmla="*/ 2147483646 w 5345"/>
                <a:gd name="T43" fmla="*/ 2147483646 h 2936"/>
                <a:gd name="T44" fmla="*/ 2147483646 w 5345"/>
                <a:gd name="T45" fmla="*/ 2147483646 h 2936"/>
                <a:gd name="T46" fmla="*/ 2147483646 w 5345"/>
                <a:gd name="T47" fmla="*/ 2147483646 h 2936"/>
                <a:gd name="T48" fmla="*/ 2147483646 w 5345"/>
                <a:gd name="T49" fmla="*/ 2147483646 h 2936"/>
                <a:gd name="T50" fmla="*/ 2147483646 w 5345"/>
                <a:gd name="T51" fmla="*/ 2147483646 h 2936"/>
                <a:gd name="T52" fmla="*/ 2147483646 w 5345"/>
                <a:gd name="T53" fmla="*/ 2147483646 h 2936"/>
                <a:gd name="T54" fmla="*/ 2147483646 w 5345"/>
                <a:gd name="T55" fmla="*/ 2147483646 h 2936"/>
                <a:gd name="T56" fmla="*/ 2147483646 w 5345"/>
                <a:gd name="T57" fmla="*/ 2147483646 h 2936"/>
                <a:gd name="T58" fmla="*/ 2147483646 w 5345"/>
                <a:gd name="T59" fmla="*/ 2147483646 h 2936"/>
                <a:gd name="T60" fmla="*/ 2147483646 w 5345"/>
                <a:gd name="T61" fmla="*/ 2147483646 h 2936"/>
                <a:gd name="T62" fmla="*/ 452722804 w 5345"/>
                <a:gd name="T63" fmla="*/ 2147483646 h 2936"/>
                <a:gd name="T64" fmla="*/ 90570008 w 5345"/>
                <a:gd name="T65" fmla="*/ 2147483646 h 2936"/>
                <a:gd name="T66" fmla="*/ 1629877726 w 5345"/>
                <a:gd name="T67" fmla="*/ 2147483646 h 2936"/>
                <a:gd name="T68" fmla="*/ 2147483646 w 5345"/>
                <a:gd name="T69" fmla="*/ 2147483646 h 2936"/>
                <a:gd name="T70" fmla="*/ 2147483646 w 5345"/>
                <a:gd name="T71" fmla="*/ 2147483646 h 2936"/>
                <a:gd name="T72" fmla="*/ 2147483646 w 5345"/>
                <a:gd name="T73" fmla="*/ 2147483646 h 2936"/>
                <a:gd name="T74" fmla="*/ 2147483646 w 5345"/>
                <a:gd name="T75" fmla="*/ 2147483646 h 2936"/>
                <a:gd name="T76" fmla="*/ 2147483646 w 5345"/>
                <a:gd name="T77" fmla="*/ 2147483646 h 2936"/>
                <a:gd name="T78" fmla="*/ 2147483646 w 5345"/>
                <a:gd name="T79" fmla="*/ 2147483646 h 2936"/>
                <a:gd name="T80" fmla="*/ 2147483646 w 5345"/>
                <a:gd name="T81" fmla="*/ 2147483646 h 2936"/>
                <a:gd name="T82" fmla="*/ 2147483646 w 5345"/>
                <a:gd name="T83" fmla="*/ 2147483646 h 2936"/>
                <a:gd name="T84" fmla="*/ 2147483646 w 5345"/>
                <a:gd name="T85" fmla="*/ 2147483646 h 2936"/>
                <a:gd name="T86" fmla="*/ 2147483646 w 5345"/>
                <a:gd name="T87" fmla="*/ 2147483646 h 2936"/>
                <a:gd name="T88" fmla="*/ 2147483646 w 5345"/>
                <a:gd name="T89" fmla="*/ 2147483646 h 2936"/>
                <a:gd name="T90" fmla="*/ 2147483646 w 5345"/>
                <a:gd name="T91" fmla="*/ 2147483646 h 2936"/>
                <a:gd name="T92" fmla="*/ 2147483646 w 5345"/>
                <a:gd name="T93" fmla="*/ 2147483646 h 2936"/>
                <a:gd name="T94" fmla="*/ 2147483646 w 5345"/>
                <a:gd name="T95" fmla="*/ 2147483646 h 2936"/>
                <a:gd name="T96" fmla="*/ 2147483646 w 5345"/>
                <a:gd name="T97" fmla="*/ 2147483646 h 2936"/>
                <a:gd name="T98" fmla="*/ 2147483646 w 5345"/>
                <a:gd name="T99" fmla="*/ 2147483646 h 2936"/>
                <a:gd name="T100" fmla="*/ 2147483646 w 5345"/>
                <a:gd name="T101" fmla="*/ 2147483646 h 2936"/>
                <a:gd name="T102" fmla="*/ 2147483646 w 5345"/>
                <a:gd name="T103" fmla="*/ 2147483646 h 2936"/>
                <a:gd name="T104" fmla="*/ 2147483646 w 5345"/>
                <a:gd name="T105" fmla="*/ 2147483646 h 29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45" h="2936">
                  <a:moveTo>
                    <a:pt x="4729" y="1661"/>
                  </a:moveTo>
                  <a:lnTo>
                    <a:pt x="4729" y="1661"/>
                  </a:lnTo>
                  <a:lnTo>
                    <a:pt x="4723" y="1609"/>
                  </a:lnTo>
                  <a:lnTo>
                    <a:pt x="4716" y="1558"/>
                  </a:lnTo>
                  <a:lnTo>
                    <a:pt x="4706" y="1507"/>
                  </a:lnTo>
                  <a:lnTo>
                    <a:pt x="4693" y="1458"/>
                  </a:lnTo>
                  <a:lnTo>
                    <a:pt x="4679" y="1409"/>
                  </a:lnTo>
                  <a:lnTo>
                    <a:pt x="4663" y="1361"/>
                  </a:lnTo>
                  <a:lnTo>
                    <a:pt x="4644" y="1314"/>
                  </a:lnTo>
                  <a:lnTo>
                    <a:pt x="4622" y="1268"/>
                  </a:lnTo>
                  <a:lnTo>
                    <a:pt x="4600" y="1223"/>
                  </a:lnTo>
                  <a:lnTo>
                    <a:pt x="4575" y="1181"/>
                  </a:lnTo>
                  <a:lnTo>
                    <a:pt x="4548" y="1138"/>
                  </a:lnTo>
                  <a:lnTo>
                    <a:pt x="4519" y="1098"/>
                  </a:lnTo>
                  <a:lnTo>
                    <a:pt x="4489" y="1059"/>
                  </a:lnTo>
                  <a:lnTo>
                    <a:pt x="4457" y="1021"/>
                  </a:lnTo>
                  <a:lnTo>
                    <a:pt x="4422" y="984"/>
                  </a:lnTo>
                  <a:lnTo>
                    <a:pt x="4387" y="950"/>
                  </a:lnTo>
                  <a:lnTo>
                    <a:pt x="4350" y="917"/>
                  </a:lnTo>
                  <a:lnTo>
                    <a:pt x="4312" y="886"/>
                  </a:lnTo>
                  <a:lnTo>
                    <a:pt x="4272" y="856"/>
                  </a:lnTo>
                  <a:lnTo>
                    <a:pt x="4230" y="828"/>
                  </a:lnTo>
                  <a:lnTo>
                    <a:pt x="4188" y="802"/>
                  </a:lnTo>
                  <a:lnTo>
                    <a:pt x="4144" y="778"/>
                  </a:lnTo>
                  <a:lnTo>
                    <a:pt x="4099" y="757"/>
                  </a:lnTo>
                  <a:lnTo>
                    <a:pt x="4053" y="737"/>
                  </a:lnTo>
                  <a:lnTo>
                    <a:pt x="4005" y="719"/>
                  </a:lnTo>
                  <a:lnTo>
                    <a:pt x="3957" y="703"/>
                  </a:lnTo>
                  <a:lnTo>
                    <a:pt x="3907" y="689"/>
                  </a:lnTo>
                  <a:lnTo>
                    <a:pt x="3857" y="679"/>
                  </a:lnTo>
                  <a:lnTo>
                    <a:pt x="3806" y="670"/>
                  </a:lnTo>
                  <a:lnTo>
                    <a:pt x="3754" y="663"/>
                  </a:lnTo>
                  <a:lnTo>
                    <a:pt x="3701" y="660"/>
                  </a:lnTo>
                  <a:lnTo>
                    <a:pt x="3648" y="658"/>
                  </a:lnTo>
                  <a:lnTo>
                    <a:pt x="3608" y="660"/>
                  </a:lnTo>
                  <a:lnTo>
                    <a:pt x="3566" y="661"/>
                  </a:lnTo>
                  <a:lnTo>
                    <a:pt x="3526" y="665"/>
                  </a:lnTo>
                  <a:lnTo>
                    <a:pt x="3486" y="670"/>
                  </a:lnTo>
                  <a:lnTo>
                    <a:pt x="3446" y="677"/>
                  </a:lnTo>
                  <a:lnTo>
                    <a:pt x="3407" y="686"/>
                  </a:lnTo>
                  <a:lnTo>
                    <a:pt x="3368" y="695"/>
                  </a:lnTo>
                  <a:lnTo>
                    <a:pt x="3330" y="706"/>
                  </a:lnTo>
                  <a:lnTo>
                    <a:pt x="3294" y="718"/>
                  </a:lnTo>
                  <a:lnTo>
                    <a:pt x="3257" y="732"/>
                  </a:lnTo>
                  <a:lnTo>
                    <a:pt x="3220" y="746"/>
                  </a:lnTo>
                  <a:lnTo>
                    <a:pt x="3185" y="763"/>
                  </a:lnTo>
                  <a:lnTo>
                    <a:pt x="3150" y="779"/>
                  </a:lnTo>
                  <a:lnTo>
                    <a:pt x="3116" y="798"/>
                  </a:lnTo>
                  <a:lnTo>
                    <a:pt x="3083" y="817"/>
                  </a:lnTo>
                  <a:lnTo>
                    <a:pt x="3050" y="838"/>
                  </a:lnTo>
                  <a:lnTo>
                    <a:pt x="3038" y="793"/>
                  </a:lnTo>
                  <a:lnTo>
                    <a:pt x="3024" y="750"/>
                  </a:lnTo>
                  <a:lnTo>
                    <a:pt x="3007" y="707"/>
                  </a:lnTo>
                  <a:lnTo>
                    <a:pt x="2989" y="664"/>
                  </a:lnTo>
                  <a:lnTo>
                    <a:pt x="2970" y="623"/>
                  </a:lnTo>
                  <a:lnTo>
                    <a:pt x="2949" y="583"/>
                  </a:lnTo>
                  <a:lnTo>
                    <a:pt x="2927" y="542"/>
                  </a:lnTo>
                  <a:lnTo>
                    <a:pt x="2903" y="504"/>
                  </a:lnTo>
                  <a:lnTo>
                    <a:pt x="2877" y="467"/>
                  </a:lnTo>
                  <a:lnTo>
                    <a:pt x="2850" y="430"/>
                  </a:lnTo>
                  <a:lnTo>
                    <a:pt x="2821" y="396"/>
                  </a:lnTo>
                  <a:lnTo>
                    <a:pt x="2792" y="361"/>
                  </a:lnTo>
                  <a:lnTo>
                    <a:pt x="2761" y="329"/>
                  </a:lnTo>
                  <a:lnTo>
                    <a:pt x="2728" y="297"/>
                  </a:lnTo>
                  <a:lnTo>
                    <a:pt x="2694" y="268"/>
                  </a:lnTo>
                  <a:lnTo>
                    <a:pt x="2659" y="238"/>
                  </a:lnTo>
                  <a:lnTo>
                    <a:pt x="2623" y="211"/>
                  </a:lnTo>
                  <a:lnTo>
                    <a:pt x="2586" y="185"/>
                  </a:lnTo>
                  <a:lnTo>
                    <a:pt x="2548" y="161"/>
                  </a:lnTo>
                  <a:lnTo>
                    <a:pt x="2509" y="139"/>
                  </a:lnTo>
                  <a:lnTo>
                    <a:pt x="2468" y="117"/>
                  </a:lnTo>
                  <a:lnTo>
                    <a:pt x="2427" y="97"/>
                  </a:lnTo>
                  <a:lnTo>
                    <a:pt x="2384" y="79"/>
                  </a:lnTo>
                  <a:lnTo>
                    <a:pt x="2342" y="63"/>
                  </a:lnTo>
                  <a:lnTo>
                    <a:pt x="2298" y="49"/>
                  </a:lnTo>
                  <a:lnTo>
                    <a:pt x="2253" y="36"/>
                  </a:lnTo>
                  <a:lnTo>
                    <a:pt x="2208" y="25"/>
                  </a:lnTo>
                  <a:lnTo>
                    <a:pt x="2162" y="17"/>
                  </a:lnTo>
                  <a:lnTo>
                    <a:pt x="2114" y="9"/>
                  </a:lnTo>
                  <a:lnTo>
                    <a:pt x="2067" y="4"/>
                  </a:lnTo>
                  <a:lnTo>
                    <a:pt x="2019" y="1"/>
                  </a:lnTo>
                  <a:lnTo>
                    <a:pt x="1971" y="0"/>
                  </a:lnTo>
                  <a:lnTo>
                    <a:pt x="1941" y="0"/>
                  </a:lnTo>
                  <a:lnTo>
                    <a:pt x="1913" y="1"/>
                  </a:lnTo>
                  <a:lnTo>
                    <a:pt x="1884" y="4"/>
                  </a:lnTo>
                  <a:lnTo>
                    <a:pt x="1856" y="6"/>
                  </a:lnTo>
                  <a:lnTo>
                    <a:pt x="1829" y="8"/>
                  </a:lnTo>
                  <a:lnTo>
                    <a:pt x="1800" y="13"/>
                  </a:lnTo>
                  <a:lnTo>
                    <a:pt x="1746" y="23"/>
                  </a:lnTo>
                  <a:lnTo>
                    <a:pt x="1691" y="34"/>
                  </a:lnTo>
                  <a:lnTo>
                    <a:pt x="1638" y="50"/>
                  </a:lnTo>
                  <a:lnTo>
                    <a:pt x="1587" y="68"/>
                  </a:lnTo>
                  <a:lnTo>
                    <a:pt x="1536" y="88"/>
                  </a:lnTo>
                  <a:lnTo>
                    <a:pt x="1487" y="110"/>
                  </a:lnTo>
                  <a:lnTo>
                    <a:pt x="1438" y="135"/>
                  </a:lnTo>
                  <a:lnTo>
                    <a:pt x="1392" y="161"/>
                  </a:lnTo>
                  <a:lnTo>
                    <a:pt x="1347" y="191"/>
                  </a:lnTo>
                  <a:lnTo>
                    <a:pt x="1303" y="221"/>
                  </a:lnTo>
                  <a:lnTo>
                    <a:pt x="1260" y="255"/>
                  </a:lnTo>
                  <a:lnTo>
                    <a:pt x="1220" y="290"/>
                  </a:lnTo>
                  <a:lnTo>
                    <a:pt x="1181" y="327"/>
                  </a:lnTo>
                  <a:lnTo>
                    <a:pt x="1144" y="366"/>
                  </a:lnTo>
                  <a:lnTo>
                    <a:pt x="1109" y="406"/>
                  </a:lnTo>
                  <a:lnTo>
                    <a:pt x="1076" y="448"/>
                  </a:lnTo>
                  <a:lnTo>
                    <a:pt x="1045" y="491"/>
                  </a:lnTo>
                  <a:lnTo>
                    <a:pt x="1016" y="538"/>
                  </a:lnTo>
                  <a:lnTo>
                    <a:pt x="989" y="584"/>
                  </a:lnTo>
                  <a:lnTo>
                    <a:pt x="964" y="632"/>
                  </a:lnTo>
                  <a:lnTo>
                    <a:pt x="942" y="681"/>
                  </a:lnTo>
                  <a:lnTo>
                    <a:pt x="922" y="732"/>
                  </a:lnTo>
                  <a:lnTo>
                    <a:pt x="905" y="784"/>
                  </a:lnTo>
                  <a:lnTo>
                    <a:pt x="890" y="837"/>
                  </a:lnTo>
                  <a:lnTo>
                    <a:pt x="877" y="890"/>
                  </a:lnTo>
                  <a:lnTo>
                    <a:pt x="867" y="946"/>
                  </a:lnTo>
                  <a:lnTo>
                    <a:pt x="864" y="973"/>
                  </a:lnTo>
                  <a:lnTo>
                    <a:pt x="860" y="1002"/>
                  </a:lnTo>
                  <a:lnTo>
                    <a:pt x="858" y="1030"/>
                  </a:lnTo>
                  <a:lnTo>
                    <a:pt x="855" y="1059"/>
                  </a:lnTo>
                  <a:lnTo>
                    <a:pt x="855" y="1087"/>
                  </a:lnTo>
                  <a:lnTo>
                    <a:pt x="854" y="1115"/>
                  </a:lnTo>
                  <a:lnTo>
                    <a:pt x="855" y="1150"/>
                  </a:lnTo>
                  <a:lnTo>
                    <a:pt x="857" y="1183"/>
                  </a:lnTo>
                  <a:lnTo>
                    <a:pt x="860" y="1216"/>
                  </a:lnTo>
                  <a:lnTo>
                    <a:pt x="864" y="1250"/>
                  </a:lnTo>
                  <a:lnTo>
                    <a:pt x="845" y="1249"/>
                  </a:lnTo>
                  <a:lnTo>
                    <a:pt x="801" y="1250"/>
                  </a:lnTo>
                  <a:lnTo>
                    <a:pt x="758" y="1253"/>
                  </a:lnTo>
                  <a:lnTo>
                    <a:pt x="716" y="1259"/>
                  </a:lnTo>
                  <a:lnTo>
                    <a:pt x="674" y="1266"/>
                  </a:lnTo>
                  <a:lnTo>
                    <a:pt x="633" y="1275"/>
                  </a:lnTo>
                  <a:lnTo>
                    <a:pt x="594" y="1287"/>
                  </a:lnTo>
                  <a:lnTo>
                    <a:pt x="555" y="1300"/>
                  </a:lnTo>
                  <a:lnTo>
                    <a:pt x="515" y="1316"/>
                  </a:lnTo>
                  <a:lnTo>
                    <a:pt x="479" y="1332"/>
                  </a:lnTo>
                  <a:lnTo>
                    <a:pt x="442" y="1351"/>
                  </a:lnTo>
                  <a:lnTo>
                    <a:pt x="407" y="1371"/>
                  </a:lnTo>
                  <a:lnTo>
                    <a:pt x="372" y="1393"/>
                  </a:lnTo>
                  <a:lnTo>
                    <a:pt x="339" y="1416"/>
                  </a:lnTo>
                  <a:lnTo>
                    <a:pt x="307" y="1441"/>
                  </a:lnTo>
                  <a:lnTo>
                    <a:pt x="277" y="1468"/>
                  </a:lnTo>
                  <a:lnTo>
                    <a:pt x="248" y="1496"/>
                  </a:lnTo>
                  <a:lnTo>
                    <a:pt x="219" y="1525"/>
                  </a:lnTo>
                  <a:lnTo>
                    <a:pt x="193" y="1556"/>
                  </a:lnTo>
                  <a:lnTo>
                    <a:pt x="169" y="1588"/>
                  </a:lnTo>
                  <a:lnTo>
                    <a:pt x="145" y="1621"/>
                  </a:lnTo>
                  <a:lnTo>
                    <a:pt x="122" y="1655"/>
                  </a:lnTo>
                  <a:lnTo>
                    <a:pt x="102" y="1690"/>
                  </a:lnTo>
                  <a:lnTo>
                    <a:pt x="83" y="1726"/>
                  </a:lnTo>
                  <a:lnTo>
                    <a:pt x="67" y="1764"/>
                  </a:lnTo>
                  <a:lnTo>
                    <a:pt x="51" y="1802"/>
                  </a:lnTo>
                  <a:lnTo>
                    <a:pt x="38" y="1841"/>
                  </a:lnTo>
                  <a:lnTo>
                    <a:pt x="28" y="1882"/>
                  </a:lnTo>
                  <a:lnTo>
                    <a:pt x="18" y="1923"/>
                  </a:lnTo>
                  <a:lnTo>
                    <a:pt x="10" y="1965"/>
                  </a:lnTo>
                  <a:lnTo>
                    <a:pt x="5" y="2006"/>
                  </a:lnTo>
                  <a:lnTo>
                    <a:pt x="2" y="2049"/>
                  </a:lnTo>
                  <a:lnTo>
                    <a:pt x="0" y="2092"/>
                  </a:lnTo>
                  <a:lnTo>
                    <a:pt x="2" y="2135"/>
                  </a:lnTo>
                  <a:lnTo>
                    <a:pt x="5" y="2176"/>
                  </a:lnTo>
                  <a:lnTo>
                    <a:pt x="10" y="2217"/>
                  </a:lnTo>
                  <a:lnTo>
                    <a:pt x="17" y="2257"/>
                  </a:lnTo>
                  <a:lnTo>
                    <a:pt x="25" y="2297"/>
                  </a:lnTo>
                  <a:lnTo>
                    <a:pt x="36" y="2336"/>
                  </a:lnTo>
                  <a:lnTo>
                    <a:pt x="49" y="2374"/>
                  </a:lnTo>
                  <a:lnTo>
                    <a:pt x="63" y="2411"/>
                  </a:lnTo>
                  <a:lnTo>
                    <a:pt x="79" y="2448"/>
                  </a:lnTo>
                  <a:lnTo>
                    <a:pt x="96" y="2483"/>
                  </a:lnTo>
                  <a:lnTo>
                    <a:pt x="115" y="2517"/>
                  </a:lnTo>
                  <a:lnTo>
                    <a:pt x="137" y="2552"/>
                  </a:lnTo>
                  <a:lnTo>
                    <a:pt x="159" y="2584"/>
                  </a:lnTo>
                  <a:lnTo>
                    <a:pt x="183" y="2615"/>
                  </a:lnTo>
                  <a:lnTo>
                    <a:pt x="208" y="2645"/>
                  </a:lnTo>
                  <a:lnTo>
                    <a:pt x="234" y="2674"/>
                  </a:lnTo>
                  <a:lnTo>
                    <a:pt x="262" y="2702"/>
                  </a:lnTo>
                  <a:lnTo>
                    <a:pt x="290" y="2728"/>
                  </a:lnTo>
                  <a:lnTo>
                    <a:pt x="321" y="2753"/>
                  </a:lnTo>
                  <a:lnTo>
                    <a:pt x="352" y="2777"/>
                  </a:lnTo>
                  <a:lnTo>
                    <a:pt x="385" y="2799"/>
                  </a:lnTo>
                  <a:lnTo>
                    <a:pt x="418" y="2819"/>
                  </a:lnTo>
                  <a:lnTo>
                    <a:pt x="453" y="2840"/>
                  </a:lnTo>
                  <a:lnTo>
                    <a:pt x="488" y="2856"/>
                  </a:lnTo>
                  <a:lnTo>
                    <a:pt x="525" y="2873"/>
                  </a:lnTo>
                  <a:lnTo>
                    <a:pt x="563" y="2887"/>
                  </a:lnTo>
                  <a:lnTo>
                    <a:pt x="601" y="2899"/>
                  </a:lnTo>
                  <a:lnTo>
                    <a:pt x="640" y="2909"/>
                  </a:lnTo>
                  <a:lnTo>
                    <a:pt x="679" y="2919"/>
                  </a:lnTo>
                  <a:lnTo>
                    <a:pt x="719" y="2926"/>
                  </a:lnTo>
                  <a:lnTo>
                    <a:pt x="761" y="2931"/>
                  </a:lnTo>
                  <a:lnTo>
                    <a:pt x="802" y="2934"/>
                  </a:lnTo>
                  <a:lnTo>
                    <a:pt x="802" y="2936"/>
                  </a:lnTo>
                  <a:lnTo>
                    <a:pt x="4682" y="2936"/>
                  </a:lnTo>
                  <a:lnTo>
                    <a:pt x="4682" y="2933"/>
                  </a:lnTo>
                  <a:lnTo>
                    <a:pt x="4693" y="2934"/>
                  </a:lnTo>
                  <a:lnTo>
                    <a:pt x="4706" y="2936"/>
                  </a:lnTo>
                  <a:lnTo>
                    <a:pt x="4740" y="2936"/>
                  </a:lnTo>
                  <a:lnTo>
                    <a:pt x="4772" y="2933"/>
                  </a:lnTo>
                  <a:lnTo>
                    <a:pt x="4804" y="2928"/>
                  </a:lnTo>
                  <a:lnTo>
                    <a:pt x="4836" y="2922"/>
                  </a:lnTo>
                  <a:lnTo>
                    <a:pt x="4866" y="2915"/>
                  </a:lnTo>
                  <a:lnTo>
                    <a:pt x="4896" y="2907"/>
                  </a:lnTo>
                  <a:lnTo>
                    <a:pt x="4926" y="2898"/>
                  </a:lnTo>
                  <a:lnTo>
                    <a:pt x="4955" y="2886"/>
                  </a:lnTo>
                  <a:lnTo>
                    <a:pt x="4984" y="2873"/>
                  </a:lnTo>
                  <a:lnTo>
                    <a:pt x="5011" y="2859"/>
                  </a:lnTo>
                  <a:lnTo>
                    <a:pt x="5038" y="2843"/>
                  </a:lnTo>
                  <a:lnTo>
                    <a:pt x="5063" y="2827"/>
                  </a:lnTo>
                  <a:lnTo>
                    <a:pt x="5089" y="2809"/>
                  </a:lnTo>
                  <a:lnTo>
                    <a:pt x="5113" y="2790"/>
                  </a:lnTo>
                  <a:lnTo>
                    <a:pt x="5135" y="2770"/>
                  </a:lnTo>
                  <a:lnTo>
                    <a:pt x="5158" y="2748"/>
                  </a:lnTo>
                  <a:lnTo>
                    <a:pt x="5179" y="2727"/>
                  </a:lnTo>
                  <a:lnTo>
                    <a:pt x="5199" y="2703"/>
                  </a:lnTo>
                  <a:lnTo>
                    <a:pt x="5218" y="2680"/>
                  </a:lnTo>
                  <a:lnTo>
                    <a:pt x="5236" y="2655"/>
                  </a:lnTo>
                  <a:lnTo>
                    <a:pt x="5252" y="2629"/>
                  </a:lnTo>
                  <a:lnTo>
                    <a:pt x="5268" y="2602"/>
                  </a:lnTo>
                  <a:lnTo>
                    <a:pt x="5282" y="2574"/>
                  </a:lnTo>
                  <a:lnTo>
                    <a:pt x="5295" y="2546"/>
                  </a:lnTo>
                  <a:lnTo>
                    <a:pt x="5306" y="2517"/>
                  </a:lnTo>
                  <a:lnTo>
                    <a:pt x="5316" y="2488"/>
                  </a:lnTo>
                  <a:lnTo>
                    <a:pt x="5325" y="2457"/>
                  </a:lnTo>
                  <a:lnTo>
                    <a:pt x="5332" y="2426"/>
                  </a:lnTo>
                  <a:lnTo>
                    <a:pt x="5338" y="2394"/>
                  </a:lnTo>
                  <a:lnTo>
                    <a:pt x="5341" y="2362"/>
                  </a:lnTo>
                  <a:lnTo>
                    <a:pt x="5344" y="2330"/>
                  </a:lnTo>
                  <a:lnTo>
                    <a:pt x="5345" y="2297"/>
                  </a:lnTo>
                  <a:lnTo>
                    <a:pt x="5344" y="2265"/>
                  </a:lnTo>
                  <a:lnTo>
                    <a:pt x="5341" y="2233"/>
                  </a:lnTo>
                  <a:lnTo>
                    <a:pt x="5338" y="2203"/>
                  </a:lnTo>
                  <a:lnTo>
                    <a:pt x="5333" y="2172"/>
                  </a:lnTo>
                  <a:lnTo>
                    <a:pt x="5326" y="2141"/>
                  </a:lnTo>
                  <a:lnTo>
                    <a:pt x="5318" y="2111"/>
                  </a:lnTo>
                  <a:lnTo>
                    <a:pt x="5308" y="2083"/>
                  </a:lnTo>
                  <a:lnTo>
                    <a:pt x="5296" y="2054"/>
                  </a:lnTo>
                  <a:lnTo>
                    <a:pt x="5284" y="2026"/>
                  </a:lnTo>
                  <a:lnTo>
                    <a:pt x="5271" y="2000"/>
                  </a:lnTo>
                  <a:lnTo>
                    <a:pt x="5256" y="1974"/>
                  </a:lnTo>
                  <a:lnTo>
                    <a:pt x="5241" y="1948"/>
                  </a:lnTo>
                  <a:lnTo>
                    <a:pt x="5223" y="1923"/>
                  </a:lnTo>
                  <a:lnTo>
                    <a:pt x="5205" y="1899"/>
                  </a:lnTo>
                  <a:lnTo>
                    <a:pt x="5185" y="1877"/>
                  </a:lnTo>
                  <a:lnTo>
                    <a:pt x="5165" y="1854"/>
                  </a:lnTo>
                  <a:lnTo>
                    <a:pt x="5143" y="1834"/>
                  </a:lnTo>
                  <a:lnTo>
                    <a:pt x="5121" y="1814"/>
                  </a:lnTo>
                  <a:lnTo>
                    <a:pt x="5098" y="1795"/>
                  </a:lnTo>
                  <a:lnTo>
                    <a:pt x="5074" y="1777"/>
                  </a:lnTo>
                  <a:lnTo>
                    <a:pt x="5049" y="1761"/>
                  </a:lnTo>
                  <a:lnTo>
                    <a:pt x="5023" y="1745"/>
                  </a:lnTo>
                  <a:lnTo>
                    <a:pt x="4997" y="1731"/>
                  </a:lnTo>
                  <a:lnTo>
                    <a:pt x="4969" y="1717"/>
                  </a:lnTo>
                  <a:lnTo>
                    <a:pt x="4941" y="1706"/>
                  </a:lnTo>
                  <a:lnTo>
                    <a:pt x="4913" y="1696"/>
                  </a:lnTo>
                  <a:lnTo>
                    <a:pt x="4883" y="1686"/>
                  </a:lnTo>
                  <a:lnTo>
                    <a:pt x="4853" y="1678"/>
                  </a:lnTo>
                  <a:lnTo>
                    <a:pt x="4823" y="1672"/>
                  </a:lnTo>
                  <a:lnTo>
                    <a:pt x="4792" y="1667"/>
                  </a:lnTo>
                  <a:lnTo>
                    <a:pt x="4761" y="1664"/>
                  </a:lnTo>
                  <a:lnTo>
                    <a:pt x="4729" y="16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4508346" y="864629"/>
              <a:ext cx="432912" cy="47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553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9" dur="8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37" dur="8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2 0.00023 L -3.51034E-6 0.00023 " pathEditMode="relative" rAng="0" ptsTypes="AA">
                                      <p:cBhvr>
                                        <p:cTn id="48" dur="8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00"/>
                            </p:stCondLst>
                            <p:childTnLst>
                              <p:par>
                                <p:cTn id="5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5" grpId="1" animBg="1"/>
      <p:bldP spid="86" grpId="0"/>
      <p:bldP spid="87" grpId="0"/>
      <p:bldP spid="88" grpId="0"/>
      <p:bldP spid="8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65019" y="611212"/>
            <a:ext cx="3778981" cy="4532287"/>
            <a:chOff x="5365019" y="611212"/>
            <a:chExt cx="3778981" cy="4532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5019" y="611212"/>
              <a:ext cx="3778981" cy="4532287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5931462" y="1068149"/>
              <a:ext cx="1728000" cy="305878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61396" y="1288692"/>
            <a:ext cx="5217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感谢您的聆听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75860" y="2305554"/>
            <a:ext cx="4999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适用于移动商务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移动互联网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手机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APP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网络购物等</a:t>
            </a:r>
          </a:p>
        </p:txBody>
      </p:sp>
    </p:spTree>
    <p:extLst>
      <p:ext uri="{BB962C8B-B14F-4D97-AF65-F5344CB8AC3E}">
        <p14:creationId xmlns:p14="http://schemas.microsoft.com/office/powerpoint/2010/main" val="133791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75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423"/>
  <p:tag name="MH_SECTIONID" val="424,425,426,427,"/>
  <p:tag name="ISPRING_RESOURCE_PATHS_HASH_PRESENTER" val="26372550e149df7a3779466d25df8c4d6ca39e18"/>
  <p:tag name="ISPRING_PRESENTATION_TITLE" val="www.99ppt.com"/>
</p:tagLst>
</file>

<file path=ppt/theme/theme1.xml><?xml version="1.0" encoding="utf-8"?>
<a:theme xmlns:a="http://schemas.openxmlformats.org/drawingml/2006/main" name="www.99ppt.com">
  <a:themeElements>
    <a:clrScheme name="自定义 45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336574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467687</TotalTime>
  <Words>2371</Words>
  <Application>Microsoft Office PowerPoint</Application>
  <PresentationFormat>全屏显示(16:9)</PresentationFormat>
  <Paragraphs>189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宋体</vt:lpstr>
      <vt:lpstr>Calibri</vt:lpstr>
      <vt:lpstr>Gill Sans</vt:lpstr>
      <vt:lpstr>Open Sans</vt:lpstr>
      <vt:lpstr>微软雅黑</vt:lpstr>
      <vt:lpstr>微软雅黑 Light</vt:lpstr>
      <vt:lpstr>Times New Roman</vt:lpstr>
      <vt:lpstr>Lato Regular</vt:lpstr>
      <vt:lpstr>Impact</vt:lpstr>
      <vt:lpstr>Arial</vt:lpstr>
      <vt:lpstr>Segoe UI</vt:lpstr>
      <vt:lpstr>造字工房悦黑（非商用）常规体</vt:lpstr>
      <vt:lpstr>华文细黑</vt:lpstr>
      <vt:lpstr>华文黑体</vt:lpstr>
      <vt:lpstr>FontAwesome</vt:lpstr>
      <vt:lpstr>Lato Light</vt:lpstr>
      <vt:lpstr>www.99ppt.com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www.99ppt.com</dc:title>
  <dc:creator>www.99ppt.com</dc:creator>
  <cp:lastModifiedBy>faith123</cp:lastModifiedBy>
  <cp:revision>6</cp:revision>
  <dcterms:created xsi:type="dcterms:W3CDTF">2015-04-07T15:42:54Z</dcterms:created>
  <dcterms:modified xsi:type="dcterms:W3CDTF">2018-05-29T01:37:03Z</dcterms:modified>
  <cp:contentStatus>www.99ppt.com</cp:contentStatus>
</cp:coreProperties>
</file>