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60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8F33"/>
    <a:srgbClr val="315A2F"/>
    <a:srgbClr val="FCFCFC"/>
    <a:srgbClr val="428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14" y="60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explosion val="0"/>
          <c:dPt>
            <c:idx val="0"/>
            <c:bubble3D val="0"/>
            <c:spPr>
              <a:solidFill>
                <a:srgbClr val="4B8F3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explosion val="2"/>
          <c:dPt>
            <c:idx val="0"/>
            <c:bubble3D val="0"/>
            <c:spPr>
              <a:solidFill>
                <a:srgbClr val="4B8F3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D36CD-EC19-4857-846B-14745CF7DF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8D830-9A86-4913-9BA4-604DA238229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更多模板请关注：https://haosc.taobao.com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8D830-9A86-4913-9BA4-604DA23822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4556A-EE33-46CB-859A-2D0BFD4F7E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B64F-1F3B-4020-A6CD-18447FEA11B1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3686"/>
            <a:ext cx="12192000" cy="6854313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3.jpeg"/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矩形 184"/>
          <p:cNvSpPr/>
          <p:nvPr/>
        </p:nvSpPr>
        <p:spPr>
          <a:xfrm>
            <a:off x="1" y="3686"/>
            <a:ext cx="12192000" cy="6854313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1" y="4686300"/>
            <a:ext cx="12192000" cy="2171700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矩形 259"/>
          <p:cNvSpPr>
            <a:spLocks noChangeArrowheads="1"/>
          </p:cNvSpPr>
          <p:nvPr/>
        </p:nvSpPr>
        <p:spPr bwMode="auto">
          <a:xfrm>
            <a:off x="385418" y="3520555"/>
            <a:ext cx="7272682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cap="all" dirty="0" smtClean="0">
                <a:solidFill>
                  <a:srgbClr val="428033"/>
                </a:solidFill>
                <a:cs typeface="Arial" panose="020B0604020202020204" pitchFamily="34" charset="0"/>
              </a:rPr>
              <a:t>环保能源工作汇报</a:t>
            </a:r>
            <a:r>
              <a:rPr lang="en-US" altLang="zh-CN" sz="4400" b="1" cap="all" dirty="0" smtClean="0">
                <a:solidFill>
                  <a:srgbClr val="428033"/>
                </a:solidFill>
                <a:cs typeface="Arial" panose="020B0604020202020204" pitchFamily="34" charset="0"/>
              </a:rPr>
              <a:t>PPT</a:t>
            </a:r>
            <a:endParaRPr lang="zh-CN" altLang="en-US" sz="4400" b="1" cap="all" dirty="0">
              <a:solidFill>
                <a:srgbClr val="428033"/>
              </a:solidFill>
              <a:cs typeface="Arial" panose="020B0604020202020204" pitchFamily="34" charset="0"/>
            </a:endParaRPr>
          </a:p>
        </p:txBody>
      </p:sp>
      <p:sp>
        <p:nvSpPr>
          <p:cNvPr id="182" name="TextBox 5"/>
          <p:cNvSpPr txBox="1">
            <a:spLocks noChangeArrowheads="1"/>
          </p:cNvSpPr>
          <p:nvPr/>
        </p:nvSpPr>
        <p:spPr bwMode="auto">
          <a:xfrm>
            <a:off x="392963" y="4926470"/>
            <a:ext cx="5291024" cy="380810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1600" spc="3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[</a:t>
            </a:r>
            <a:r>
              <a:rPr lang="zh-CN" altLang="en-US" sz="1600" spc="3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工作报告</a:t>
            </a:r>
            <a:r>
              <a:rPr lang="en-US" altLang="zh-CN" sz="1600" spc="3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1600" spc="3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1600" spc="3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1600" spc="3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年度会议</a:t>
            </a:r>
            <a:r>
              <a:rPr lang="en-US" altLang="zh-CN" sz="1600" spc="3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</a:t>
            </a:r>
            <a:endParaRPr lang="zh-CN" altLang="en-US" sz="1600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3" name="矩形 182"/>
          <p:cNvSpPr/>
          <p:nvPr/>
        </p:nvSpPr>
        <p:spPr>
          <a:xfrm>
            <a:off x="423518" y="2143063"/>
            <a:ext cx="990600" cy="990600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Freeform 62"/>
          <p:cNvSpPr>
            <a:spLocks noEditPoints="1"/>
          </p:cNvSpPr>
          <p:nvPr/>
        </p:nvSpPr>
        <p:spPr bwMode="auto">
          <a:xfrm>
            <a:off x="745751" y="2463912"/>
            <a:ext cx="346134" cy="348901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9" name="组合 188"/>
          <p:cNvGrpSpPr/>
          <p:nvPr/>
        </p:nvGrpSpPr>
        <p:grpSpPr>
          <a:xfrm>
            <a:off x="1" y="6127629"/>
            <a:ext cx="12192000" cy="771525"/>
            <a:chOff x="152400" y="6267450"/>
            <a:chExt cx="12192000" cy="771525"/>
          </a:xfrm>
        </p:grpSpPr>
        <p:sp>
          <p:nvSpPr>
            <p:cNvPr id="187" name="矩形 14"/>
            <p:cNvSpPr/>
            <p:nvPr/>
          </p:nvSpPr>
          <p:spPr>
            <a:xfrm>
              <a:off x="152400" y="62674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88" name="矩形 14"/>
            <p:cNvSpPr/>
            <p:nvPr/>
          </p:nvSpPr>
          <p:spPr>
            <a:xfrm flipH="1">
              <a:off x="152400" y="62674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chemeClr val="accent6">
                <a:lumMod val="50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pic>
        <p:nvPicPr>
          <p:cNvPr id="191" name="图片 19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987" y="846708"/>
            <a:ext cx="7248173" cy="53476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4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5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0" y="0"/>
            <a:ext cx="4233589" cy="53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26718" y="733811"/>
            <a:ext cx="216002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目录</a:t>
            </a:r>
            <a:endParaRPr lang="zh-CN" altLang="en-US" sz="72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095999" y="1748912"/>
            <a:ext cx="2289072" cy="1484672"/>
            <a:chOff x="1063729" y="3688632"/>
            <a:chExt cx="2289072" cy="1484672"/>
          </a:xfrm>
        </p:grpSpPr>
        <p:sp>
          <p:nvSpPr>
            <p:cNvPr id="11" name="矩形 10"/>
            <p:cNvSpPr/>
            <p:nvPr/>
          </p:nvSpPr>
          <p:spPr>
            <a:xfrm>
              <a:off x="1063729" y="3688632"/>
              <a:ext cx="2289072" cy="1484672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497173" y="4027845"/>
              <a:ext cx="1422184" cy="831738"/>
              <a:chOff x="8108951" y="923753"/>
              <a:chExt cx="1422184" cy="831738"/>
            </a:xfrm>
          </p:grpSpPr>
          <p:sp>
            <p:nvSpPr>
              <p:cNvPr id="13" name="文本框 11"/>
              <p:cNvSpPr txBox="1">
                <a:spLocks noChangeArrowheads="1"/>
              </p:cNvSpPr>
              <p:nvPr/>
            </p:nvSpPr>
            <p:spPr bwMode="auto">
              <a:xfrm>
                <a:off x="8108951" y="923753"/>
                <a:ext cx="14221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关于我们</a:t>
                </a:r>
                <a:endPara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框 15"/>
              <p:cNvSpPr txBox="1">
                <a:spLocks noChangeArrowheads="1"/>
              </p:cNvSpPr>
              <p:nvPr/>
            </p:nvSpPr>
            <p:spPr bwMode="auto">
              <a:xfrm>
                <a:off x="8284634" y="1416937"/>
                <a:ext cx="99418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About us</a:t>
                </a:r>
                <a:endPara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694767" y="1748912"/>
            <a:ext cx="2289072" cy="1484672"/>
            <a:chOff x="1063729" y="3688632"/>
            <a:chExt cx="2289072" cy="1484672"/>
          </a:xfrm>
        </p:grpSpPr>
        <p:sp>
          <p:nvSpPr>
            <p:cNvPr id="16" name="矩形 15"/>
            <p:cNvSpPr/>
            <p:nvPr/>
          </p:nvSpPr>
          <p:spPr>
            <a:xfrm>
              <a:off x="1063729" y="3688632"/>
              <a:ext cx="2289072" cy="1484672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319394" y="4027845"/>
              <a:ext cx="1701108" cy="831738"/>
              <a:chOff x="7931172" y="923753"/>
              <a:chExt cx="1701108" cy="831738"/>
            </a:xfrm>
          </p:grpSpPr>
          <p:sp>
            <p:nvSpPr>
              <p:cNvPr id="18" name="文本框 11"/>
              <p:cNvSpPr txBox="1">
                <a:spLocks noChangeArrowheads="1"/>
              </p:cNvSpPr>
              <p:nvPr/>
            </p:nvSpPr>
            <p:spPr bwMode="auto">
              <a:xfrm>
                <a:off x="8108951" y="923753"/>
                <a:ext cx="14221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营销模式</a:t>
                </a:r>
                <a:endPara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文本框 15"/>
              <p:cNvSpPr txBox="1">
                <a:spLocks noChangeArrowheads="1"/>
              </p:cNvSpPr>
              <p:nvPr/>
            </p:nvSpPr>
            <p:spPr bwMode="auto">
              <a:xfrm>
                <a:off x="7931172" y="1416937"/>
                <a:ext cx="170110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Marketing model</a:t>
                </a:r>
                <a:endPara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6096000" y="3403190"/>
            <a:ext cx="2289072" cy="1484672"/>
            <a:chOff x="1063729" y="3688632"/>
            <a:chExt cx="2289072" cy="1484672"/>
          </a:xfrm>
        </p:grpSpPr>
        <p:sp>
          <p:nvSpPr>
            <p:cNvPr id="21" name="矩形 20"/>
            <p:cNvSpPr/>
            <p:nvPr/>
          </p:nvSpPr>
          <p:spPr>
            <a:xfrm>
              <a:off x="1063729" y="3688632"/>
              <a:ext cx="2289072" cy="1484672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462863" y="4027845"/>
              <a:ext cx="1456494" cy="831738"/>
              <a:chOff x="8074641" y="923753"/>
              <a:chExt cx="1456494" cy="831738"/>
            </a:xfrm>
          </p:grpSpPr>
          <p:sp>
            <p:nvSpPr>
              <p:cNvPr id="23" name="文本框 11"/>
              <p:cNvSpPr txBox="1">
                <a:spLocks noChangeArrowheads="1"/>
              </p:cNvSpPr>
              <p:nvPr/>
            </p:nvSpPr>
            <p:spPr bwMode="auto">
              <a:xfrm>
                <a:off x="8108951" y="923753"/>
                <a:ext cx="14221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数据分析</a:t>
                </a:r>
                <a:endPara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文本框 15"/>
              <p:cNvSpPr txBox="1">
                <a:spLocks noChangeArrowheads="1"/>
              </p:cNvSpPr>
              <p:nvPr/>
            </p:nvSpPr>
            <p:spPr bwMode="auto">
              <a:xfrm>
                <a:off x="8074641" y="1416937"/>
                <a:ext cx="1414170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Data analysis</a:t>
                </a:r>
                <a:endPara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8694767" y="3403190"/>
            <a:ext cx="2289072" cy="1484672"/>
            <a:chOff x="1063729" y="3688632"/>
            <a:chExt cx="2289072" cy="1484672"/>
          </a:xfrm>
        </p:grpSpPr>
        <p:sp>
          <p:nvSpPr>
            <p:cNvPr id="26" name="矩形 25"/>
            <p:cNvSpPr/>
            <p:nvPr/>
          </p:nvSpPr>
          <p:spPr>
            <a:xfrm>
              <a:off x="1063729" y="3688632"/>
              <a:ext cx="2289072" cy="1484672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497173" y="4027845"/>
              <a:ext cx="1422184" cy="831738"/>
              <a:chOff x="8108951" y="923753"/>
              <a:chExt cx="1422184" cy="831738"/>
            </a:xfrm>
          </p:grpSpPr>
          <p:sp>
            <p:nvSpPr>
              <p:cNvPr id="28" name="文本框 11"/>
              <p:cNvSpPr txBox="1">
                <a:spLocks noChangeArrowheads="1"/>
              </p:cNvSpPr>
              <p:nvPr/>
            </p:nvSpPr>
            <p:spPr bwMode="auto">
              <a:xfrm>
                <a:off x="8108951" y="923753"/>
                <a:ext cx="1422184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zh-CN" alt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未来计划</a:t>
                </a:r>
                <a:endPara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文本框 15"/>
              <p:cNvSpPr txBox="1">
                <a:spLocks noChangeArrowheads="1"/>
              </p:cNvSpPr>
              <p:nvPr/>
            </p:nvSpPr>
            <p:spPr bwMode="auto">
              <a:xfrm>
                <a:off x="8119525" y="1416937"/>
                <a:ext cx="132440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Future plans</a:t>
                </a:r>
                <a:endPara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343150"/>
            <a:ext cx="6604000" cy="2171700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439" r="54265" b="3610"/>
          <a:stretch>
            <a:fillRect/>
          </a:stretch>
        </p:blipFill>
        <p:spPr>
          <a:xfrm flipH="1">
            <a:off x="6379698" y="0"/>
            <a:ext cx="5812302" cy="5855848"/>
          </a:xfrm>
          <a:prstGeom prst="rect">
            <a:avLst/>
          </a:prstGeom>
        </p:spPr>
      </p:pic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1864636" y="2668733"/>
            <a:ext cx="32624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1864636" y="3724587"/>
            <a:ext cx="122770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ABOUT US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5097" y="2248904"/>
            <a:ext cx="116891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1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9" name="组合 3"/>
          <p:cNvGrpSpPr/>
          <p:nvPr/>
        </p:nvGrpSpPr>
        <p:grpSpPr bwMode="auto">
          <a:xfrm>
            <a:off x="1053321" y="1451769"/>
            <a:ext cx="4957762" cy="3954462"/>
            <a:chOff x="5208649" y="1158221"/>
            <a:chExt cx="6264214" cy="4996068"/>
          </a:xfrm>
        </p:grpSpPr>
        <p:pic>
          <p:nvPicPr>
            <p:cNvPr id="20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649" y="2398385"/>
              <a:ext cx="4106801" cy="274030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图片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9738" y="3781153"/>
              <a:ext cx="1357312" cy="1131093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图片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9738" y="2401854"/>
              <a:ext cx="2143125" cy="137929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5237" y="5168451"/>
              <a:ext cx="1700213" cy="98583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图片 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8649" y="1158221"/>
              <a:ext cx="1892239" cy="123459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6787372" y="3068576"/>
            <a:ext cx="4509278" cy="103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787371" y="2535651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53321" y="2338961"/>
            <a:ext cx="10109979" cy="2258907"/>
            <a:chOff x="-9524" y="1960141"/>
            <a:chExt cx="12868275" cy="2875202"/>
          </a:xfrm>
        </p:grpSpPr>
        <p:sp>
          <p:nvSpPr>
            <p:cNvPr id="14" name="AutoShape 1"/>
            <p:cNvSpPr/>
            <p:nvPr/>
          </p:nvSpPr>
          <p:spPr bwMode="auto">
            <a:xfrm>
              <a:off x="-9524" y="1960141"/>
              <a:ext cx="6438899" cy="28752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4B8F33"/>
            </a:solidFill>
            <a:ln w="25400" cap="flat" cmpd="sng">
              <a:noFill/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AutoShape 1"/>
            <p:cNvSpPr/>
            <p:nvPr/>
          </p:nvSpPr>
          <p:spPr bwMode="auto">
            <a:xfrm>
              <a:off x="6429375" y="1960141"/>
              <a:ext cx="6429376" cy="28752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25400" cap="flat" cmpd="sng">
              <a:noFill/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328048" y="3198417"/>
            <a:ext cx="4509278" cy="1032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328047" y="2665492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在此输入您的标题内容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57" name="AutoShape 1"/>
          <p:cNvSpPr/>
          <p:nvPr/>
        </p:nvSpPr>
        <p:spPr bwMode="auto">
          <a:xfrm>
            <a:off x="3592371" y="4922546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315A2F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72371" y="2349301"/>
            <a:ext cx="10080000" cy="2573246"/>
            <a:chOff x="1072371" y="2212114"/>
            <a:chExt cx="10080000" cy="2879249"/>
          </a:xfrm>
        </p:grpSpPr>
        <p:sp>
          <p:nvSpPr>
            <p:cNvPr id="55" name="矩形 54"/>
            <p:cNvSpPr/>
            <p:nvPr/>
          </p:nvSpPr>
          <p:spPr>
            <a:xfrm>
              <a:off x="1072371" y="2212117"/>
              <a:ext cx="2520000" cy="2879244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112371" y="2212115"/>
              <a:ext cx="2520000" cy="2879246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AutoShape 2"/>
            <p:cNvSpPr/>
            <p:nvPr/>
          </p:nvSpPr>
          <p:spPr bwMode="auto">
            <a:xfrm>
              <a:off x="8632371" y="2212116"/>
              <a:ext cx="2520000" cy="28792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4B8F3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9" name="AutoShape 4"/>
            <p:cNvSpPr/>
            <p:nvPr/>
          </p:nvSpPr>
          <p:spPr bwMode="auto">
            <a:xfrm>
              <a:off x="3592371" y="2212114"/>
              <a:ext cx="2520000" cy="28792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4B8F3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"/>
          <p:cNvSpPr/>
          <p:nvPr/>
        </p:nvSpPr>
        <p:spPr bwMode="auto">
          <a:xfrm>
            <a:off x="1072371" y="4922546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315A2F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61" name="AutoShape 7"/>
          <p:cNvSpPr/>
          <p:nvPr/>
        </p:nvSpPr>
        <p:spPr bwMode="auto">
          <a:xfrm>
            <a:off x="6112371" y="4922546"/>
            <a:ext cx="2520000" cy="1339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315A2F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AutoShape 8"/>
          <p:cNvSpPr/>
          <p:nvPr/>
        </p:nvSpPr>
        <p:spPr bwMode="auto">
          <a:xfrm>
            <a:off x="8632371" y="4922547"/>
            <a:ext cx="2520000" cy="120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315A2F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144485" y="340231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184485" y="340231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1072371" y="1905000"/>
            <a:ext cx="1290335" cy="781051"/>
          </a:xfrm>
          <a:prstGeom prst="roundRect">
            <a:avLst>
              <a:gd name="adj" fmla="val 0"/>
            </a:avLst>
          </a:prstGeom>
          <a:solidFill>
            <a:srgbClr val="4B8F33"/>
          </a:solidFill>
          <a:ln>
            <a:solidFill>
              <a:srgbClr val="4B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88220" y="1904999"/>
            <a:ext cx="892232" cy="781051"/>
          </a:xfrm>
          <a:prstGeom prst="rect">
            <a:avLst/>
          </a:prstGeom>
          <a:solidFill>
            <a:srgbClr val="4B8F33"/>
          </a:solidFill>
          <a:ln>
            <a:solidFill>
              <a:srgbClr val="4B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1" name="等腰三角形 20"/>
          <p:cNvSpPr/>
          <p:nvPr/>
        </p:nvSpPr>
        <p:spPr>
          <a:xfrm rot="5400000">
            <a:off x="2843357" y="2150160"/>
            <a:ext cx="769145" cy="258567"/>
          </a:xfrm>
          <a:prstGeom prst="triangle">
            <a:avLst/>
          </a:prstGeom>
          <a:solidFill>
            <a:srgbClr val="4B8F33"/>
          </a:solidFill>
          <a:ln>
            <a:solidFill>
              <a:srgbClr val="4B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072371" y="3035237"/>
            <a:ext cx="1290335" cy="781051"/>
          </a:xfrm>
          <a:prstGeom prst="roundRect">
            <a:avLst>
              <a:gd name="adj" fmla="val 0"/>
            </a:avLst>
          </a:prstGeom>
          <a:solidFill>
            <a:srgbClr val="315A2F"/>
          </a:solidFill>
          <a:ln>
            <a:solidFill>
              <a:srgbClr val="315A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188220" y="3035236"/>
            <a:ext cx="892232" cy="781051"/>
          </a:xfrm>
          <a:prstGeom prst="rect">
            <a:avLst/>
          </a:prstGeom>
          <a:solidFill>
            <a:srgbClr val="315A2F"/>
          </a:solidFill>
          <a:ln>
            <a:solidFill>
              <a:srgbClr val="315A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4" name="等腰三角形 23"/>
          <p:cNvSpPr/>
          <p:nvPr/>
        </p:nvSpPr>
        <p:spPr>
          <a:xfrm rot="5400000">
            <a:off x="2829926" y="3302431"/>
            <a:ext cx="769145" cy="258567"/>
          </a:xfrm>
          <a:prstGeom prst="triangle">
            <a:avLst/>
          </a:prstGeom>
          <a:solidFill>
            <a:srgbClr val="315A2F"/>
          </a:solidFill>
          <a:ln>
            <a:solidFill>
              <a:srgbClr val="315A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072371" y="4177380"/>
            <a:ext cx="1290335" cy="781051"/>
          </a:xfrm>
          <a:prstGeom prst="roundRect">
            <a:avLst>
              <a:gd name="adj" fmla="val 0"/>
            </a:avLst>
          </a:prstGeom>
          <a:solidFill>
            <a:srgbClr val="4B8F33"/>
          </a:solidFill>
          <a:ln>
            <a:solidFill>
              <a:srgbClr val="4B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88220" y="4177379"/>
            <a:ext cx="892232" cy="781051"/>
          </a:xfrm>
          <a:prstGeom prst="rect">
            <a:avLst/>
          </a:prstGeom>
          <a:solidFill>
            <a:srgbClr val="4B8F33"/>
          </a:solidFill>
          <a:ln>
            <a:solidFill>
              <a:srgbClr val="4B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7" name="等腰三角形 26"/>
          <p:cNvSpPr/>
          <p:nvPr/>
        </p:nvSpPr>
        <p:spPr>
          <a:xfrm rot="5400000">
            <a:off x="2829926" y="4444574"/>
            <a:ext cx="769145" cy="258567"/>
          </a:xfrm>
          <a:prstGeom prst="triangle">
            <a:avLst/>
          </a:prstGeom>
          <a:solidFill>
            <a:srgbClr val="4B8F33"/>
          </a:solidFill>
          <a:ln>
            <a:solidFill>
              <a:srgbClr val="4B8F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1AAA55"/>
              </a:solidFill>
            </a:endParaRPr>
          </a:p>
        </p:txBody>
      </p:sp>
      <p:sp>
        <p:nvSpPr>
          <p:cNvPr id="28" name="文本框 5"/>
          <p:cNvSpPr txBox="1">
            <a:spLocks noChangeArrowheads="1"/>
          </p:cNvSpPr>
          <p:nvPr/>
        </p:nvSpPr>
        <p:spPr bwMode="auto">
          <a:xfrm>
            <a:off x="1383190" y="2003425"/>
            <a:ext cx="592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文本框 71"/>
          <p:cNvSpPr txBox="1">
            <a:spLocks noChangeArrowheads="1"/>
          </p:cNvSpPr>
          <p:nvPr/>
        </p:nvSpPr>
        <p:spPr bwMode="auto">
          <a:xfrm>
            <a:off x="1383190" y="3133725"/>
            <a:ext cx="646113" cy="5842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文本框 87"/>
          <p:cNvSpPr txBox="1">
            <a:spLocks noChangeArrowheads="1"/>
          </p:cNvSpPr>
          <p:nvPr/>
        </p:nvSpPr>
        <p:spPr bwMode="auto">
          <a:xfrm>
            <a:off x="1383190" y="4275138"/>
            <a:ext cx="6461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AutoShape 115"/>
          <p:cNvSpPr/>
          <p:nvPr/>
        </p:nvSpPr>
        <p:spPr bwMode="auto">
          <a:xfrm>
            <a:off x="2281715" y="2074863"/>
            <a:ext cx="401638" cy="44132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5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sp>
        <p:nvSpPr>
          <p:cNvPr id="32" name="AutoShape 29"/>
          <p:cNvSpPr/>
          <p:nvPr/>
        </p:nvSpPr>
        <p:spPr bwMode="auto">
          <a:xfrm>
            <a:off x="2281715" y="3209925"/>
            <a:ext cx="430213" cy="431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 sz="5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+mn-ea"/>
              <a:cs typeface="Gill Sans" charset="0"/>
              <a:sym typeface="Gill Sans" charset="0"/>
            </a:endParaRPr>
          </a:p>
        </p:txBody>
      </p:sp>
      <p:grpSp>
        <p:nvGrpSpPr>
          <p:cNvPr id="33" name="Group 2"/>
          <p:cNvGrpSpPr/>
          <p:nvPr/>
        </p:nvGrpSpPr>
        <p:grpSpPr bwMode="auto">
          <a:xfrm>
            <a:off x="2281311" y="4351027"/>
            <a:ext cx="413920" cy="409944"/>
            <a:chOff x="1569458" y="688424"/>
            <a:chExt cx="334962" cy="331788"/>
          </a:xfrm>
          <a:solidFill>
            <a:srgbClr val="FFFFFF"/>
          </a:solidFill>
        </p:grpSpPr>
        <p:sp>
          <p:nvSpPr>
            <p:cNvPr id="34" name="Freeform 11"/>
            <p:cNvSpPr>
              <a:spLocks noChangeArrowheads="1"/>
            </p:cNvSpPr>
            <p:nvPr/>
          </p:nvSpPr>
          <p:spPr bwMode="auto">
            <a:xfrm>
              <a:off x="1587500" y="901699"/>
              <a:ext cx="42863" cy="77788"/>
            </a:xfrm>
            <a:custGeom>
              <a:avLst/>
              <a:gdLst>
                <a:gd name="T0" fmla="*/ 0 w 118"/>
                <a:gd name="T1" fmla="*/ 183 h 218"/>
                <a:gd name="T2" fmla="*/ 25 w 118"/>
                <a:gd name="T3" fmla="*/ 217 h 218"/>
                <a:gd name="T4" fmla="*/ 84 w 118"/>
                <a:gd name="T5" fmla="*/ 217 h 218"/>
                <a:gd name="T6" fmla="*/ 117 w 118"/>
                <a:gd name="T7" fmla="*/ 183 h 218"/>
                <a:gd name="T8" fmla="*/ 117 w 118"/>
                <a:gd name="T9" fmla="*/ 0 h 218"/>
                <a:gd name="T10" fmla="*/ 17 w 118"/>
                <a:gd name="T11" fmla="*/ 91 h 218"/>
                <a:gd name="T12" fmla="*/ 0 w 118"/>
                <a:gd name="T13" fmla="*/ 75 h 218"/>
                <a:gd name="T14" fmla="*/ 0 w 118"/>
                <a:gd name="T15" fmla="*/ 183 h 218"/>
                <a:gd name="T16" fmla="*/ 0 w 118"/>
                <a:gd name="T17" fmla="*/ 183 h 218"/>
                <a:gd name="T18" fmla="*/ 0 w 118"/>
                <a:gd name="T19" fmla="*/ 18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218">
                  <a:moveTo>
                    <a:pt x="0" y="183"/>
                  </a:moveTo>
                  <a:cubicBezTo>
                    <a:pt x="0" y="200"/>
                    <a:pt x="8" y="217"/>
                    <a:pt x="25" y="217"/>
                  </a:cubicBezTo>
                  <a:cubicBezTo>
                    <a:pt x="84" y="217"/>
                    <a:pt x="84" y="217"/>
                    <a:pt x="84" y="217"/>
                  </a:cubicBezTo>
                  <a:cubicBezTo>
                    <a:pt x="100" y="217"/>
                    <a:pt x="117" y="200"/>
                    <a:pt x="117" y="183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" y="91"/>
                    <a:pt x="17" y="91"/>
                    <a:pt x="17" y="91"/>
                  </a:cubicBezTo>
                  <a:cubicBezTo>
                    <a:pt x="0" y="75"/>
                    <a:pt x="0" y="75"/>
                    <a:pt x="0" y="75"/>
                  </a:cubicBezTo>
                  <a:lnTo>
                    <a:pt x="0" y="183"/>
                  </a:lnTo>
                  <a:close/>
                  <a:moveTo>
                    <a:pt x="0" y="183"/>
                  </a:moveTo>
                  <a:lnTo>
                    <a:pt x="0" y="18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Open Sans Light"/>
                <a:ea typeface="+mn-ea"/>
                <a:cs typeface="Open Sans Light"/>
              </a:endParaRPr>
            </a:p>
          </p:txBody>
        </p:sp>
        <p:sp>
          <p:nvSpPr>
            <p:cNvPr id="35" name="Freeform 12"/>
            <p:cNvSpPr>
              <a:spLocks noChangeArrowheads="1"/>
            </p:cNvSpPr>
            <p:nvPr/>
          </p:nvSpPr>
          <p:spPr bwMode="auto">
            <a:xfrm>
              <a:off x="1657350" y="858837"/>
              <a:ext cx="42863" cy="120650"/>
            </a:xfrm>
            <a:custGeom>
              <a:avLst/>
              <a:gdLst>
                <a:gd name="T0" fmla="*/ 0 w 118"/>
                <a:gd name="T1" fmla="*/ 301 h 336"/>
                <a:gd name="T2" fmla="*/ 34 w 118"/>
                <a:gd name="T3" fmla="*/ 335 h 336"/>
                <a:gd name="T4" fmla="*/ 84 w 118"/>
                <a:gd name="T5" fmla="*/ 335 h 336"/>
                <a:gd name="T6" fmla="*/ 117 w 118"/>
                <a:gd name="T7" fmla="*/ 301 h 336"/>
                <a:gd name="T8" fmla="*/ 117 w 118"/>
                <a:gd name="T9" fmla="*/ 76 h 336"/>
                <a:gd name="T10" fmla="*/ 42 w 118"/>
                <a:gd name="T11" fmla="*/ 0 h 336"/>
                <a:gd name="T12" fmla="*/ 0 w 118"/>
                <a:gd name="T13" fmla="*/ 42 h 336"/>
                <a:gd name="T14" fmla="*/ 0 w 118"/>
                <a:gd name="T15" fmla="*/ 301 h 336"/>
                <a:gd name="T16" fmla="*/ 0 w 118"/>
                <a:gd name="T17" fmla="*/ 301 h 336"/>
                <a:gd name="T18" fmla="*/ 0 w 118"/>
                <a:gd name="T19" fmla="*/ 301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336">
                  <a:moveTo>
                    <a:pt x="0" y="301"/>
                  </a:moveTo>
                  <a:cubicBezTo>
                    <a:pt x="0" y="318"/>
                    <a:pt x="17" y="335"/>
                    <a:pt x="34" y="335"/>
                  </a:cubicBezTo>
                  <a:cubicBezTo>
                    <a:pt x="84" y="335"/>
                    <a:pt x="84" y="335"/>
                    <a:pt x="84" y="335"/>
                  </a:cubicBezTo>
                  <a:cubicBezTo>
                    <a:pt x="101" y="335"/>
                    <a:pt x="117" y="318"/>
                    <a:pt x="117" y="301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lnTo>
                    <a:pt x="0" y="301"/>
                  </a:lnTo>
                  <a:close/>
                  <a:moveTo>
                    <a:pt x="0" y="301"/>
                  </a:moveTo>
                  <a:lnTo>
                    <a:pt x="0" y="30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Open Sans Light"/>
                <a:ea typeface="+mn-ea"/>
                <a:cs typeface="Open Sans Light"/>
              </a:endParaRPr>
            </a:p>
          </p:txBody>
        </p:sp>
        <p:sp>
          <p:nvSpPr>
            <p:cNvPr id="36" name="Freeform 13"/>
            <p:cNvSpPr>
              <a:spLocks noChangeArrowheads="1"/>
            </p:cNvSpPr>
            <p:nvPr/>
          </p:nvSpPr>
          <p:spPr bwMode="auto">
            <a:xfrm>
              <a:off x="1727200" y="858837"/>
              <a:ext cx="42863" cy="120650"/>
            </a:xfrm>
            <a:custGeom>
              <a:avLst/>
              <a:gdLst>
                <a:gd name="T0" fmla="*/ 92 w 118"/>
                <a:gd name="T1" fmla="*/ 335 h 336"/>
                <a:gd name="T2" fmla="*/ 117 w 118"/>
                <a:gd name="T3" fmla="*/ 301 h 336"/>
                <a:gd name="T4" fmla="*/ 117 w 118"/>
                <a:gd name="T5" fmla="*/ 0 h 336"/>
                <a:gd name="T6" fmla="*/ 0 w 118"/>
                <a:gd name="T7" fmla="*/ 118 h 336"/>
                <a:gd name="T8" fmla="*/ 0 w 118"/>
                <a:gd name="T9" fmla="*/ 301 h 336"/>
                <a:gd name="T10" fmla="*/ 33 w 118"/>
                <a:gd name="T11" fmla="*/ 335 h 336"/>
                <a:gd name="T12" fmla="*/ 92 w 118"/>
                <a:gd name="T13" fmla="*/ 335 h 336"/>
                <a:gd name="T14" fmla="*/ 92 w 118"/>
                <a:gd name="T15" fmla="*/ 335 h 336"/>
                <a:gd name="T16" fmla="*/ 92 w 118"/>
                <a:gd name="T17" fmla="*/ 33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336">
                  <a:moveTo>
                    <a:pt x="92" y="335"/>
                  </a:moveTo>
                  <a:cubicBezTo>
                    <a:pt x="108" y="335"/>
                    <a:pt x="117" y="318"/>
                    <a:pt x="117" y="301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8"/>
                    <a:pt x="16" y="335"/>
                    <a:pt x="33" y="335"/>
                  </a:cubicBezTo>
                  <a:lnTo>
                    <a:pt x="92" y="335"/>
                  </a:lnTo>
                  <a:close/>
                  <a:moveTo>
                    <a:pt x="92" y="335"/>
                  </a:moveTo>
                  <a:lnTo>
                    <a:pt x="92" y="33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Open Sans Light"/>
                <a:ea typeface="+mn-ea"/>
                <a:cs typeface="Open Sans Light"/>
              </a:endParaRPr>
            </a:p>
          </p:txBody>
        </p:sp>
        <p:sp>
          <p:nvSpPr>
            <p:cNvPr id="37" name="Freeform 14"/>
            <p:cNvSpPr>
              <a:spLocks noChangeArrowheads="1"/>
            </p:cNvSpPr>
            <p:nvPr/>
          </p:nvSpPr>
          <p:spPr bwMode="auto">
            <a:xfrm>
              <a:off x="1795463" y="817562"/>
              <a:ext cx="46037" cy="163512"/>
            </a:xfrm>
            <a:custGeom>
              <a:avLst/>
              <a:gdLst>
                <a:gd name="T0" fmla="*/ 0 w 126"/>
                <a:gd name="T1" fmla="*/ 41 h 452"/>
                <a:gd name="T2" fmla="*/ 0 w 126"/>
                <a:gd name="T3" fmla="*/ 417 h 452"/>
                <a:gd name="T4" fmla="*/ 33 w 126"/>
                <a:gd name="T5" fmla="*/ 451 h 452"/>
                <a:gd name="T6" fmla="*/ 92 w 126"/>
                <a:gd name="T7" fmla="*/ 451 h 452"/>
                <a:gd name="T8" fmla="*/ 125 w 126"/>
                <a:gd name="T9" fmla="*/ 417 h 452"/>
                <a:gd name="T10" fmla="*/ 125 w 126"/>
                <a:gd name="T11" fmla="*/ 66 h 452"/>
                <a:gd name="T12" fmla="*/ 50 w 126"/>
                <a:gd name="T13" fmla="*/ 0 h 452"/>
                <a:gd name="T14" fmla="*/ 0 w 126"/>
                <a:gd name="T15" fmla="*/ 41 h 452"/>
                <a:gd name="T16" fmla="*/ 0 w 126"/>
                <a:gd name="T17" fmla="*/ 41 h 452"/>
                <a:gd name="T18" fmla="*/ 0 w 126"/>
                <a:gd name="T19" fmla="*/ 4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452">
                  <a:moveTo>
                    <a:pt x="0" y="41"/>
                  </a:moveTo>
                  <a:cubicBezTo>
                    <a:pt x="0" y="417"/>
                    <a:pt x="0" y="417"/>
                    <a:pt x="0" y="417"/>
                  </a:cubicBezTo>
                  <a:cubicBezTo>
                    <a:pt x="0" y="434"/>
                    <a:pt x="17" y="451"/>
                    <a:pt x="33" y="451"/>
                  </a:cubicBezTo>
                  <a:cubicBezTo>
                    <a:pt x="92" y="451"/>
                    <a:pt x="92" y="451"/>
                    <a:pt x="92" y="451"/>
                  </a:cubicBezTo>
                  <a:cubicBezTo>
                    <a:pt x="109" y="451"/>
                    <a:pt x="125" y="434"/>
                    <a:pt x="125" y="417"/>
                  </a:cubicBezTo>
                  <a:cubicBezTo>
                    <a:pt x="125" y="66"/>
                    <a:pt x="125" y="66"/>
                    <a:pt x="125" y="66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41"/>
                  </a:lnTo>
                  <a:close/>
                  <a:moveTo>
                    <a:pt x="0" y="41"/>
                  </a:move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Open Sans Light"/>
                <a:ea typeface="+mn-ea"/>
                <a:cs typeface="Open Sans Light"/>
              </a:endParaRPr>
            </a:p>
          </p:txBody>
        </p:sp>
        <p:sp>
          <p:nvSpPr>
            <p:cNvPr id="38" name="Freeform 15"/>
            <p:cNvSpPr>
              <a:spLocks noChangeArrowheads="1"/>
            </p:cNvSpPr>
            <p:nvPr/>
          </p:nvSpPr>
          <p:spPr bwMode="auto">
            <a:xfrm>
              <a:off x="1576388" y="744537"/>
              <a:ext cx="261937" cy="163512"/>
            </a:xfrm>
            <a:custGeom>
              <a:avLst/>
              <a:gdLst>
                <a:gd name="T0" fmla="*/ 234 w 728"/>
                <a:gd name="T1" fmla="*/ 284 h 452"/>
                <a:gd name="T2" fmla="*/ 292 w 728"/>
                <a:gd name="T3" fmla="*/ 284 h 452"/>
                <a:gd name="T4" fmla="*/ 359 w 728"/>
                <a:gd name="T5" fmla="*/ 351 h 452"/>
                <a:gd name="T6" fmla="*/ 401 w 728"/>
                <a:gd name="T7" fmla="*/ 368 h 452"/>
                <a:gd name="T8" fmla="*/ 434 w 728"/>
                <a:gd name="T9" fmla="*/ 351 h 452"/>
                <a:gd name="T10" fmla="*/ 660 w 728"/>
                <a:gd name="T11" fmla="*/ 134 h 452"/>
                <a:gd name="T12" fmla="*/ 694 w 728"/>
                <a:gd name="T13" fmla="*/ 167 h 452"/>
                <a:gd name="T14" fmla="*/ 710 w 728"/>
                <a:gd name="T15" fmla="*/ 175 h 452"/>
                <a:gd name="T16" fmla="*/ 727 w 728"/>
                <a:gd name="T17" fmla="*/ 159 h 452"/>
                <a:gd name="T18" fmla="*/ 727 w 728"/>
                <a:gd name="T19" fmla="*/ 33 h 452"/>
                <a:gd name="T20" fmla="*/ 719 w 728"/>
                <a:gd name="T21" fmla="*/ 8 h 452"/>
                <a:gd name="T22" fmla="*/ 694 w 728"/>
                <a:gd name="T23" fmla="*/ 0 h 452"/>
                <a:gd name="T24" fmla="*/ 568 w 728"/>
                <a:gd name="T25" fmla="*/ 0 h 452"/>
                <a:gd name="T26" fmla="*/ 551 w 728"/>
                <a:gd name="T27" fmla="*/ 8 h 452"/>
                <a:gd name="T28" fmla="*/ 551 w 728"/>
                <a:gd name="T29" fmla="*/ 33 h 452"/>
                <a:gd name="T30" fmla="*/ 585 w 728"/>
                <a:gd name="T31" fmla="*/ 58 h 452"/>
                <a:gd name="T32" fmla="*/ 426 w 728"/>
                <a:gd name="T33" fmla="*/ 217 h 452"/>
                <a:gd name="T34" fmla="*/ 401 w 728"/>
                <a:gd name="T35" fmla="*/ 225 h 452"/>
                <a:gd name="T36" fmla="*/ 368 w 728"/>
                <a:gd name="T37" fmla="*/ 217 h 452"/>
                <a:gd name="T38" fmla="*/ 292 w 728"/>
                <a:gd name="T39" fmla="*/ 142 h 452"/>
                <a:gd name="T40" fmla="*/ 234 w 728"/>
                <a:gd name="T41" fmla="*/ 142 h 452"/>
                <a:gd name="T42" fmla="*/ 8 w 728"/>
                <a:gd name="T43" fmla="*/ 359 h 452"/>
                <a:gd name="T44" fmla="*/ 0 w 728"/>
                <a:gd name="T45" fmla="*/ 393 h 452"/>
                <a:gd name="T46" fmla="*/ 8 w 728"/>
                <a:gd name="T47" fmla="*/ 426 h 452"/>
                <a:gd name="T48" fmla="*/ 25 w 728"/>
                <a:gd name="T49" fmla="*/ 435 h 452"/>
                <a:gd name="T50" fmla="*/ 83 w 728"/>
                <a:gd name="T51" fmla="*/ 435 h 452"/>
                <a:gd name="T52" fmla="*/ 234 w 728"/>
                <a:gd name="T53" fmla="*/ 284 h 452"/>
                <a:gd name="T54" fmla="*/ 234 w 728"/>
                <a:gd name="T55" fmla="*/ 284 h 452"/>
                <a:gd name="T56" fmla="*/ 234 w 728"/>
                <a:gd name="T57" fmla="*/ 28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452">
                  <a:moveTo>
                    <a:pt x="234" y="284"/>
                  </a:moveTo>
                  <a:cubicBezTo>
                    <a:pt x="250" y="267"/>
                    <a:pt x="276" y="267"/>
                    <a:pt x="292" y="284"/>
                  </a:cubicBezTo>
                  <a:cubicBezTo>
                    <a:pt x="359" y="351"/>
                    <a:pt x="359" y="351"/>
                    <a:pt x="359" y="351"/>
                  </a:cubicBezTo>
                  <a:cubicBezTo>
                    <a:pt x="376" y="368"/>
                    <a:pt x="384" y="368"/>
                    <a:pt x="401" y="368"/>
                  </a:cubicBezTo>
                  <a:cubicBezTo>
                    <a:pt x="418" y="368"/>
                    <a:pt x="426" y="368"/>
                    <a:pt x="434" y="351"/>
                  </a:cubicBezTo>
                  <a:cubicBezTo>
                    <a:pt x="660" y="134"/>
                    <a:pt x="660" y="134"/>
                    <a:pt x="660" y="134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702" y="175"/>
                    <a:pt x="710" y="175"/>
                    <a:pt x="710" y="175"/>
                  </a:cubicBezTo>
                  <a:cubicBezTo>
                    <a:pt x="719" y="175"/>
                    <a:pt x="727" y="167"/>
                    <a:pt x="727" y="159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25"/>
                    <a:pt x="727" y="16"/>
                    <a:pt x="719" y="8"/>
                  </a:cubicBezTo>
                  <a:cubicBezTo>
                    <a:pt x="710" y="0"/>
                    <a:pt x="702" y="0"/>
                    <a:pt x="694" y="0"/>
                  </a:cubicBezTo>
                  <a:cubicBezTo>
                    <a:pt x="568" y="0"/>
                    <a:pt x="568" y="0"/>
                    <a:pt x="568" y="0"/>
                  </a:cubicBezTo>
                  <a:cubicBezTo>
                    <a:pt x="560" y="0"/>
                    <a:pt x="551" y="0"/>
                    <a:pt x="551" y="8"/>
                  </a:cubicBezTo>
                  <a:cubicBezTo>
                    <a:pt x="543" y="16"/>
                    <a:pt x="551" y="25"/>
                    <a:pt x="551" y="33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426" y="217"/>
                    <a:pt x="426" y="217"/>
                    <a:pt x="426" y="217"/>
                  </a:cubicBezTo>
                  <a:cubicBezTo>
                    <a:pt x="426" y="225"/>
                    <a:pt x="409" y="225"/>
                    <a:pt x="401" y="225"/>
                  </a:cubicBezTo>
                  <a:cubicBezTo>
                    <a:pt x="393" y="225"/>
                    <a:pt x="376" y="225"/>
                    <a:pt x="368" y="217"/>
                  </a:cubicBezTo>
                  <a:cubicBezTo>
                    <a:pt x="292" y="142"/>
                    <a:pt x="292" y="142"/>
                    <a:pt x="292" y="142"/>
                  </a:cubicBezTo>
                  <a:cubicBezTo>
                    <a:pt x="276" y="125"/>
                    <a:pt x="250" y="125"/>
                    <a:pt x="234" y="142"/>
                  </a:cubicBezTo>
                  <a:cubicBezTo>
                    <a:pt x="8" y="359"/>
                    <a:pt x="8" y="359"/>
                    <a:pt x="8" y="359"/>
                  </a:cubicBezTo>
                  <a:cubicBezTo>
                    <a:pt x="0" y="368"/>
                    <a:pt x="0" y="384"/>
                    <a:pt x="0" y="393"/>
                  </a:cubicBezTo>
                  <a:cubicBezTo>
                    <a:pt x="0" y="410"/>
                    <a:pt x="0" y="418"/>
                    <a:pt x="8" y="426"/>
                  </a:cubicBezTo>
                  <a:cubicBezTo>
                    <a:pt x="25" y="435"/>
                    <a:pt x="25" y="435"/>
                    <a:pt x="25" y="435"/>
                  </a:cubicBezTo>
                  <a:cubicBezTo>
                    <a:pt x="41" y="451"/>
                    <a:pt x="67" y="451"/>
                    <a:pt x="83" y="435"/>
                  </a:cubicBezTo>
                  <a:lnTo>
                    <a:pt x="234" y="284"/>
                  </a:lnTo>
                  <a:close/>
                  <a:moveTo>
                    <a:pt x="234" y="284"/>
                  </a:moveTo>
                  <a:lnTo>
                    <a:pt x="234" y="28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Open Sans Light"/>
                <a:ea typeface="+mn-ea"/>
                <a:cs typeface="Open Sans Light"/>
              </a:endParaRPr>
            </a:p>
          </p:txBody>
        </p:sp>
        <p:sp>
          <p:nvSpPr>
            <p:cNvPr id="39" name="Freeform 16"/>
            <p:cNvSpPr>
              <a:spLocks noChangeArrowheads="1"/>
            </p:cNvSpPr>
            <p:nvPr/>
          </p:nvSpPr>
          <p:spPr bwMode="auto">
            <a:xfrm>
              <a:off x="1569458" y="688424"/>
              <a:ext cx="334962" cy="331788"/>
            </a:xfrm>
            <a:custGeom>
              <a:avLst/>
              <a:gdLst>
                <a:gd name="T0" fmla="*/ 887 w 929"/>
                <a:gd name="T1" fmla="*/ 0 h 921"/>
                <a:gd name="T2" fmla="*/ 836 w 929"/>
                <a:gd name="T3" fmla="*/ 50 h 921"/>
                <a:gd name="T4" fmla="*/ 836 w 929"/>
                <a:gd name="T5" fmla="*/ 837 h 921"/>
                <a:gd name="T6" fmla="*/ 51 w 929"/>
                <a:gd name="T7" fmla="*/ 837 h 921"/>
                <a:gd name="T8" fmla="*/ 0 w 929"/>
                <a:gd name="T9" fmla="*/ 878 h 921"/>
                <a:gd name="T10" fmla="*/ 51 w 929"/>
                <a:gd name="T11" fmla="*/ 920 h 921"/>
                <a:gd name="T12" fmla="*/ 887 w 929"/>
                <a:gd name="T13" fmla="*/ 920 h 921"/>
                <a:gd name="T14" fmla="*/ 928 w 929"/>
                <a:gd name="T15" fmla="*/ 878 h 921"/>
                <a:gd name="T16" fmla="*/ 928 w 929"/>
                <a:gd name="T17" fmla="*/ 50 h 921"/>
                <a:gd name="T18" fmla="*/ 887 w 929"/>
                <a:gd name="T19" fmla="*/ 0 h 921"/>
                <a:gd name="T20" fmla="*/ 887 w 929"/>
                <a:gd name="T21" fmla="*/ 0 h 921"/>
                <a:gd name="T22" fmla="*/ 887 w 929"/>
                <a:gd name="T23" fmla="*/ 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9" h="921">
                  <a:moveTo>
                    <a:pt x="887" y="0"/>
                  </a:moveTo>
                  <a:cubicBezTo>
                    <a:pt x="862" y="0"/>
                    <a:pt x="836" y="26"/>
                    <a:pt x="836" y="50"/>
                  </a:cubicBezTo>
                  <a:cubicBezTo>
                    <a:pt x="836" y="837"/>
                    <a:pt x="836" y="837"/>
                    <a:pt x="836" y="837"/>
                  </a:cubicBezTo>
                  <a:cubicBezTo>
                    <a:pt x="51" y="837"/>
                    <a:pt x="51" y="837"/>
                    <a:pt x="51" y="837"/>
                  </a:cubicBezTo>
                  <a:cubicBezTo>
                    <a:pt x="26" y="837"/>
                    <a:pt x="0" y="853"/>
                    <a:pt x="0" y="878"/>
                  </a:cubicBezTo>
                  <a:cubicBezTo>
                    <a:pt x="0" y="903"/>
                    <a:pt x="26" y="920"/>
                    <a:pt x="51" y="920"/>
                  </a:cubicBezTo>
                  <a:cubicBezTo>
                    <a:pt x="887" y="920"/>
                    <a:pt x="887" y="920"/>
                    <a:pt x="887" y="920"/>
                  </a:cubicBezTo>
                  <a:cubicBezTo>
                    <a:pt x="912" y="920"/>
                    <a:pt x="928" y="903"/>
                    <a:pt x="928" y="878"/>
                  </a:cubicBezTo>
                  <a:cubicBezTo>
                    <a:pt x="928" y="50"/>
                    <a:pt x="928" y="50"/>
                    <a:pt x="928" y="50"/>
                  </a:cubicBezTo>
                  <a:cubicBezTo>
                    <a:pt x="928" y="26"/>
                    <a:pt x="903" y="0"/>
                    <a:pt x="887" y="0"/>
                  </a:cubicBezTo>
                  <a:close/>
                  <a:moveTo>
                    <a:pt x="887" y="0"/>
                  </a:moveTo>
                  <a:lnTo>
                    <a:pt x="887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Open Sans Light"/>
                <a:ea typeface="+mn-ea"/>
                <a:cs typeface="Open Sans Light"/>
              </a:endParaRPr>
            </a:p>
          </p:txBody>
        </p:sp>
      </p:grpSp>
      <p:cxnSp>
        <p:nvCxnSpPr>
          <p:cNvPr id="40" name="直接连接符 39"/>
          <p:cNvCxnSpPr>
            <a:stCxn id="21" idx="0"/>
          </p:cNvCxnSpPr>
          <p:nvPr/>
        </p:nvCxnSpPr>
        <p:spPr>
          <a:xfrm flipV="1">
            <a:off x="3344512" y="2295525"/>
            <a:ext cx="908050" cy="635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3344512" y="3422650"/>
            <a:ext cx="908050" cy="635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3344512" y="4556125"/>
            <a:ext cx="908050" cy="476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4149375" y="2243137"/>
            <a:ext cx="106362" cy="10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595959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4149375" y="3357563"/>
            <a:ext cx="106362" cy="10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595959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49375" y="4502149"/>
            <a:ext cx="106362" cy="1080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595959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044724" y="1944764"/>
            <a:ext cx="6314093" cy="669357"/>
            <a:chOff x="8044894" y="2306086"/>
            <a:chExt cx="6314093" cy="669357"/>
          </a:xfrm>
        </p:grpSpPr>
        <p:sp>
          <p:nvSpPr>
            <p:cNvPr id="47" name="TextBox 54"/>
            <p:cNvSpPr txBox="1"/>
            <p:nvPr/>
          </p:nvSpPr>
          <p:spPr>
            <a:xfrm>
              <a:off x="8044894" y="2606111"/>
              <a:ext cx="6314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044894" y="230608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044723" y="3094321"/>
            <a:ext cx="6314093" cy="669357"/>
            <a:chOff x="8044894" y="2306086"/>
            <a:chExt cx="6314093" cy="669357"/>
          </a:xfrm>
        </p:grpSpPr>
        <p:sp>
          <p:nvSpPr>
            <p:cNvPr id="50" name="TextBox 54"/>
            <p:cNvSpPr txBox="1"/>
            <p:nvPr/>
          </p:nvSpPr>
          <p:spPr>
            <a:xfrm>
              <a:off x="8044894" y="2606111"/>
              <a:ext cx="6314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044894" y="230608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044722" y="4221320"/>
            <a:ext cx="6314093" cy="669357"/>
            <a:chOff x="8044894" y="2306086"/>
            <a:chExt cx="6314093" cy="669357"/>
          </a:xfrm>
        </p:grpSpPr>
        <p:sp>
          <p:nvSpPr>
            <p:cNvPr id="53" name="TextBox 54"/>
            <p:cNvSpPr txBox="1"/>
            <p:nvPr/>
          </p:nvSpPr>
          <p:spPr>
            <a:xfrm>
              <a:off x="8044894" y="2606111"/>
              <a:ext cx="6314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8044894" y="230608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53320" y="2012545"/>
            <a:ext cx="10102359" cy="2626877"/>
            <a:chOff x="0" y="1743075"/>
            <a:chExt cx="12192000" cy="3170238"/>
          </a:xfrm>
        </p:grpSpPr>
        <p:sp>
          <p:nvSpPr>
            <p:cNvPr id="19" name="五边形 18"/>
            <p:cNvSpPr/>
            <p:nvPr/>
          </p:nvSpPr>
          <p:spPr>
            <a:xfrm>
              <a:off x="0" y="1743075"/>
              <a:ext cx="1828800" cy="914400"/>
            </a:xfrm>
            <a:prstGeom prst="homePlate">
              <a:avLst/>
            </a:prstGeom>
            <a:solidFill>
              <a:srgbClr val="4B8F33"/>
            </a:solidFill>
            <a:ln>
              <a:solidFill>
                <a:srgbClr val="4B8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燕尾形 19"/>
            <p:cNvSpPr/>
            <p:nvPr/>
          </p:nvSpPr>
          <p:spPr>
            <a:xfrm>
              <a:off x="1679575" y="1760538"/>
              <a:ext cx="8488363" cy="896937"/>
            </a:xfrm>
            <a:prstGeom prst="chevron">
              <a:avLst/>
            </a:prstGeom>
            <a:noFill/>
            <a:ln w="12700">
              <a:solidFill>
                <a:srgbClr val="4B8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8EB453"/>
                </a:solidFill>
              </a:endParaRPr>
            </a:p>
          </p:txBody>
        </p:sp>
        <p:sp>
          <p:nvSpPr>
            <p:cNvPr id="21" name="五边形 20"/>
            <p:cNvSpPr/>
            <p:nvPr/>
          </p:nvSpPr>
          <p:spPr>
            <a:xfrm rot="10800000">
              <a:off x="10363200" y="2900363"/>
              <a:ext cx="1828800" cy="914400"/>
            </a:xfrm>
            <a:prstGeom prst="homePlate">
              <a:avLst/>
            </a:prstGeom>
            <a:solidFill>
              <a:srgbClr val="4B8F33"/>
            </a:solidFill>
            <a:ln>
              <a:solidFill>
                <a:srgbClr val="4B8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燕尾形 21"/>
            <p:cNvSpPr/>
            <p:nvPr/>
          </p:nvSpPr>
          <p:spPr>
            <a:xfrm rot="10800000">
              <a:off x="2128838" y="2917825"/>
              <a:ext cx="8488362" cy="896938"/>
            </a:xfrm>
            <a:prstGeom prst="chevron">
              <a:avLst/>
            </a:prstGeom>
            <a:noFill/>
            <a:ln w="12700">
              <a:solidFill>
                <a:srgbClr val="4B8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D7351"/>
                </a:solidFill>
              </a:endParaRPr>
            </a:p>
          </p:txBody>
        </p:sp>
        <p:sp>
          <p:nvSpPr>
            <p:cNvPr id="23" name="五边形 22"/>
            <p:cNvSpPr/>
            <p:nvPr/>
          </p:nvSpPr>
          <p:spPr>
            <a:xfrm>
              <a:off x="0" y="3998913"/>
              <a:ext cx="1828800" cy="914400"/>
            </a:xfrm>
            <a:prstGeom prst="homePlate">
              <a:avLst/>
            </a:prstGeom>
            <a:solidFill>
              <a:srgbClr val="4B8F33"/>
            </a:solidFill>
            <a:ln>
              <a:solidFill>
                <a:srgbClr val="4B8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燕尾形 23"/>
            <p:cNvSpPr/>
            <p:nvPr/>
          </p:nvSpPr>
          <p:spPr>
            <a:xfrm>
              <a:off x="1679575" y="4016375"/>
              <a:ext cx="8488363" cy="896938"/>
            </a:xfrm>
            <a:prstGeom prst="chevron">
              <a:avLst/>
            </a:prstGeom>
            <a:noFill/>
            <a:ln w="12700">
              <a:solidFill>
                <a:srgbClr val="4B8F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8EB453"/>
                </a:solidFill>
              </a:endParaRPr>
            </a:p>
          </p:txBody>
        </p:sp>
      </p:grpSp>
      <p:sp>
        <p:nvSpPr>
          <p:cNvPr id="50" name="Freeform 9"/>
          <p:cNvSpPr>
            <a:spLocks noEditPoints="1"/>
          </p:cNvSpPr>
          <p:nvPr/>
        </p:nvSpPr>
        <p:spPr bwMode="auto">
          <a:xfrm>
            <a:off x="1454359" y="2249424"/>
            <a:ext cx="356638" cy="283917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41" tIns="64270" rIns="128541" bIns="6427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1" name="Freeform 8"/>
          <p:cNvSpPr>
            <a:spLocks noEditPoints="1"/>
          </p:cNvSpPr>
          <p:nvPr/>
        </p:nvSpPr>
        <p:spPr bwMode="auto">
          <a:xfrm>
            <a:off x="10348628" y="3248402"/>
            <a:ext cx="309213" cy="306403"/>
          </a:xfrm>
          <a:custGeom>
            <a:avLst/>
            <a:gdLst>
              <a:gd name="T0" fmla="*/ 18 w 138"/>
              <a:gd name="T1" fmla="*/ 69 h 138"/>
              <a:gd name="T2" fmla="*/ 0 w 138"/>
              <a:gd name="T3" fmla="*/ 69 h 138"/>
              <a:gd name="T4" fmla="*/ 0 w 138"/>
              <a:gd name="T5" fmla="*/ 121 h 138"/>
              <a:gd name="T6" fmla="*/ 18 w 138"/>
              <a:gd name="T7" fmla="*/ 138 h 138"/>
              <a:gd name="T8" fmla="*/ 69 w 138"/>
              <a:gd name="T9" fmla="*/ 138 h 138"/>
              <a:gd name="T10" fmla="*/ 69 w 138"/>
              <a:gd name="T11" fmla="*/ 121 h 138"/>
              <a:gd name="T12" fmla="*/ 18 w 138"/>
              <a:gd name="T13" fmla="*/ 121 h 138"/>
              <a:gd name="T14" fmla="*/ 18 w 138"/>
              <a:gd name="T15" fmla="*/ 69 h 138"/>
              <a:gd name="T16" fmla="*/ 121 w 138"/>
              <a:gd name="T17" fmla="*/ 86 h 138"/>
              <a:gd name="T18" fmla="*/ 52 w 138"/>
              <a:gd name="T19" fmla="*/ 86 h 138"/>
              <a:gd name="T20" fmla="*/ 52 w 138"/>
              <a:gd name="T21" fmla="*/ 18 h 138"/>
              <a:gd name="T22" fmla="*/ 121 w 138"/>
              <a:gd name="T23" fmla="*/ 18 h 138"/>
              <a:gd name="T24" fmla="*/ 121 w 138"/>
              <a:gd name="T25" fmla="*/ 86 h 138"/>
              <a:gd name="T26" fmla="*/ 121 w 138"/>
              <a:gd name="T27" fmla="*/ 0 h 138"/>
              <a:gd name="T28" fmla="*/ 52 w 138"/>
              <a:gd name="T29" fmla="*/ 0 h 138"/>
              <a:gd name="T30" fmla="*/ 35 w 138"/>
              <a:gd name="T31" fmla="*/ 17 h 138"/>
              <a:gd name="T32" fmla="*/ 35 w 138"/>
              <a:gd name="T33" fmla="*/ 86 h 138"/>
              <a:gd name="T34" fmla="*/ 52 w 138"/>
              <a:gd name="T35" fmla="*/ 103 h 138"/>
              <a:gd name="T36" fmla="*/ 121 w 138"/>
              <a:gd name="T37" fmla="*/ 103 h 138"/>
              <a:gd name="T38" fmla="*/ 138 w 138"/>
              <a:gd name="T39" fmla="*/ 86 h 138"/>
              <a:gd name="T40" fmla="*/ 138 w 138"/>
              <a:gd name="T41" fmla="*/ 18 h 138"/>
              <a:gd name="T42" fmla="*/ 121 w 138"/>
              <a:gd name="T43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8" h="138">
                <a:moveTo>
                  <a:pt x="18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30"/>
                  <a:pt x="8" y="138"/>
                  <a:pt x="18" y="138"/>
                </a:cubicBezTo>
                <a:cubicBezTo>
                  <a:pt x="69" y="138"/>
                  <a:pt x="69" y="138"/>
                  <a:pt x="69" y="138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18" y="69"/>
                  <a:pt x="18" y="69"/>
                  <a:pt x="18" y="69"/>
                </a:cubicBezTo>
                <a:close/>
                <a:moveTo>
                  <a:pt x="121" y="86"/>
                </a:moveTo>
                <a:cubicBezTo>
                  <a:pt x="52" y="86"/>
                  <a:pt x="52" y="86"/>
                  <a:pt x="52" y="86"/>
                </a:cubicBezTo>
                <a:cubicBezTo>
                  <a:pt x="52" y="18"/>
                  <a:pt x="52" y="18"/>
                  <a:pt x="52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86"/>
                  <a:pt x="121" y="86"/>
                  <a:pt x="121" y="86"/>
                </a:cubicBezTo>
                <a:close/>
                <a:moveTo>
                  <a:pt x="121" y="0"/>
                </a:moveTo>
                <a:cubicBezTo>
                  <a:pt x="52" y="0"/>
                  <a:pt x="52" y="0"/>
                  <a:pt x="52" y="0"/>
                </a:cubicBezTo>
                <a:cubicBezTo>
                  <a:pt x="42" y="0"/>
                  <a:pt x="35" y="8"/>
                  <a:pt x="35" y="17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96"/>
                  <a:pt x="42" y="103"/>
                  <a:pt x="52" y="103"/>
                </a:cubicBezTo>
                <a:cubicBezTo>
                  <a:pt x="121" y="103"/>
                  <a:pt x="121" y="103"/>
                  <a:pt x="121" y="103"/>
                </a:cubicBezTo>
                <a:cubicBezTo>
                  <a:pt x="130" y="103"/>
                  <a:pt x="138" y="96"/>
                  <a:pt x="138" y="86"/>
                </a:cubicBezTo>
                <a:cubicBezTo>
                  <a:pt x="138" y="18"/>
                  <a:pt x="138" y="18"/>
                  <a:pt x="138" y="18"/>
                </a:cubicBezTo>
                <a:cubicBezTo>
                  <a:pt x="138" y="8"/>
                  <a:pt x="130" y="0"/>
                  <a:pt x="1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41" tIns="64270" rIns="128541" bIns="6427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52" name="Freeform 7"/>
          <p:cNvSpPr/>
          <p:nvPr/>
        </p:nvSpPr>
        <p:spPr bwMode="auto">
          <a:xfrm>
            <a:off x="1454359" y="4056246"/>
            <a:ext cx="374661" cy="376680"/>
          </a:xfrm>
          <a:custGeom>
            <a:avLst/>
            <a:gdLst>
              <a:gd name="T0" fmla="*/ 48 w 167"/>
              <a:gd name="T1" fmla="*/ 170 h 170"/>
              <a:gd name="T2" fmla="*/ 18 w 167"/>
              <a:gd name="T3" fmla="*/ 158 h 170"/>
              <a:gd name="T4" fmla="*/ 20 w 167"/>
              <a:gd name="T5" fmla="*/ 97 h 170"/>
              <a:gd name="T6" fmla="*/ 105 w 167"/>
              <a:gd name="T7" fmla="*/ 12 h 170"/>
              <a:gd name="T8" fmla="*/ 135 w 167"/>
              <a:gd name="T9" fmla="*/ 3 h 170"/>
              <a:gd name="T10" fmla="*/ 157 w 167"/>
              <a:gd name="T11" fmla="*/ 24 h 170"/>
              <a:gd name="T12" fmla="*/ 148 w 167"/>
              <a:gd name="T13" fmla="*/ 54 h 170"/>
              <a:gd name="T14" fmla="*/ 66 w 167"/>
              <a:gd name="T15" fmla="*/ 136 h 170"/>
              <a:gd name="T16" fmla="*/ 51 w 167"/>
              <a:gd name="T17" fmla="*/ 143 h 170"/>
              <a:gd name="T18" fmla="*/ 38 w 167"/>
              <a:gd name="T19" fmla="*/ 139 h 170"/>
              <a:gd name="T20" fmla="*/ 41 w 167"/>
              <a:gd name="T21" fmla="*/ 110 h 170"/>
              <a:gd name="T22" fmla="*/ 98 w 167"/>
              <a:gd name="T23" fmla="*/ 53 h 170"/>
              <a:gd name="T24" fmla="*/ 106 w 167"/>
              <a:gd name="T25" fmla="*/ 53 h 170"/>
              <a:gd name="T26" fmla="*/ 106 w 167"/>
              <a:gd name="T27" fmla="*/ 62 h 170"/>
              <a:gd name="T28" fmla="*/ 49 w 167"/>
              <a:gd name="T29" fmla="*/ 119 h 170"/>
              <a:gd name="T30" fmla="*/ 46 w 167"/>
              <a:gd name="T31" fmla="*/ 130 h 170"/>
              <a:gd name="T32" fmla="*/ 50 w 167"/>
              <a:gd name="T33" fmla="*/ 132 h 170"/>
              <a:gd name="T34" fmla="*/ 58 w 167"/>
              <a:gd name="T35" fmla="*/ 127 h 170"/>
              <a:gd name="T36" fmla="*/ 139 w 167"/>
              <a:gd name="T37" fmla="*/ 46 h 170"/>
              <a:gd name="T38" fmla="*/ 145 w 167"/>
              <a:gd name="T39" fmla="*/ 27 h 170"/>
              <a:gd name="T40" fmla="*/ 132 w 167"/>
              <a:gd name="T41" fmla="*/ 14 h 170"/>
              <a:gd name="T42" fmla="*/ 114 w 167"/>
              <a:gd name="T43" fmla="*/ 20 h 170"/>
              <a:gd name="T44" fmla="*/ 29 w 167"/>
              <a:gd name="T45" fmla="*/ 105 h 170"/>
              <a:gd name="T46" fmla="*/ 27 w 167"/>
              <a:gd name="T47" fmla="*/ 150 h 170"/>
              <a:gd name="T48" fmla="*/ 71 w 167"/>
              <a:gd name="T49" fmla="*/ 148 h 170"/>
              <a:gd name="T50" fmla="*/ 156 w 167"/>
              <a:gd name="T51" fmla="*/ 63 h 170"/>
              <a:gd name="T52" fmla="*/ 165 w 167"/>
              <a:gd name="T53" fmla="*/ 63 h 170"/>
              <a:gd name="T54" fmla="*/ 165 w 167"/>
              <a:gd name="T55" fmla="*/ 71 h 170"/>
              <a:gd name="T56" fmla="*/ 80 w 167"/>
              <a:gd name="T57" fmla="*/ 156 h 170"/>
              <a:gd name="T58" fmla="*/ 48 w 167"/>
              <a:gd name="T59" fmla="*/ 1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67" h="170">
                <a:moveTo>
                  <a:pt x="48" y="170"/>
                </a:moveTo>
                <a:cubicBezTo>
                  <a:pt x="37" y="170"/>
                  <a:pt x="26" y="166"/>
                  <a:pt x="18" y="158"/>
                </a:cubicBezTo>
                <a:cubicBezTo>
                  <a:pt x="4" y="143"/>
                  <a:pt x="0" y="117"/>
                  <a:pt x="20" y="97"/>
                </a:cubicBezTo>
                <a:cubicBezTo>
                  <a:pt x="32" y="85"/>
                  <a:pt x="81" y="36"/>
                  <a:pt x="105" y="12"/>
                </a:cubicBezTo>
                <a:cubicBezTo>
                  <a:pt x="114" y="3"/>
                  <a:pt x="125" y="0"/>
                  <a:pt x="135" y="3"/>
                </a:cubicBezTo>
                <a:cubicBezTo>
                  <a:pt x="146" y="5"/>
                  <a:pt x="154" y="14"/>
                  <a:pt x="157" y="24"/>
                </a:cubicBezTo>
                <a:cubicBezTo>
                  <a:pt x="160" y="35"/>
                  <a:pt x="156" y="46"/>
                  <a:pt x="148" y="54"/>
                </a:cubicBezTo>
                <a:cubicBezTo>
                  <a:pt x="66" y="136"/>
                  <a:pt x="66" y="136"/>
                  <a:pt x="66" y="136"/>
                </a:cubicBezTo>
                <a:cubicBezTo>
                  <a:pt x="62" y="140"/>
                  <a:pt x="57" y="143"/>
                  <a:pt x="51" y="143"/>
                </a:cubicBezTo>
                <a:cubicBezTo>
                  <a:pt x="46" y="144"/>
                  <a:pt x="41" y="142"/>
                  <a:pt x="38" y="139"/>
                </a:cubicBezTo>
                <a:cubicBezTo>
                  <a:pt x="31" y="133"/>
                  <a:pt x="30" y="121"/>
                  <a:pt x="41" y="110"/>
                </a:cubicBezTo>
                <a:cubicBezTo>
                  <a:pt x="98" y="53"/>
                  <a:pt x="98" y="53"/>
                  <a:pt x="98" y="53"/>
                </a:cubicBezTo>
                <a:cubicBezTo>
                  <a:pt x="100" y="51"/>
                  <a:pt x="104" y="51"/>
                  <a:pt x="106" y="53"/>
                </a:cubicBezTo>
                <a:cubicBezTo>
                  <a:pt x="109" y="55"/>
                  <a:pt x="109" y="59"/>
                  <a:pt x="106" y="62"/>
                </a:cubicBezTo>
                <a:cubicBezTo>
                  <a:pt x="49" y="119"/>
                  <a:pt x="49" y="119"/>
                  <a:pt x="49" y="119"/>
                </a:cubicBezTo>
                <a:cubicBezTo>
                  <a:pt x="44" y="124"/>
                  <a:pt x="44" y="128"/>
                  <a:pt x="46" y="130"/>
                </a:cubicBezTo>
                <a:cubicBezTo>
                  <a:pt x="47" y="131"/>
                  <a:pt x="48" y="132"/>
                  <a:pt x="50" y="132"/>
                </a:cubicBezTo>
                <a:cubicBezTo>
                  <a:pt x="52" y="131"/>
                  <a:pt x="55" y="130"/>
                  <a:pt x="58" y="127"/>
                </a:cubicBezTo>
                <a:cubicBezTo>
                  <a:pt x="139" y="46"/>
                  <a:pt x="139" y="46"/>
                  <a:pt x="139" y="46"/>
                </a:cubicBezTo>
                <a:cubicBezTo>
                  <a:pt x="145" y="40"/>
                  <a:pt x="147" y="34"/>
                  <a:pt x="145" y="27"/>
                </a:cubicBezTo>
                <a:cubicBezTo>
                  <a:pt x="144" y="21"/>
                  <a:pt x="138" y="16"/>
                  <a:pt x="132" y="14"/>
                </a:cubicBezTo>
                <a:cubicBezTo>
                  <a:pt x="126" y="13"/>
                  <a:pt x="119" y="15"/>
                  <a:pt x="114" y="20"/>
                </a:cubicBezTo>
                <a:cubicBezTo>
                  <a:pt x="89" y="45"/>
                  <a:pt x="41" y="93"/>
                  <a:pt x="29" y="105"/>
                </a:cubicBezTo>
                <a:cubicBezTo>
                  <a:pt x="13" y="121"/>
                  <a:pt x="17" y="139"/>
                  <a:pt x="27" y="150"/>
                </a:cubicBezTo>
                <a:cubicBezTo>
                  <a:pt x="37" y="160"/>
                  <a:pt x="55" y="164"/>
                  <a:pt x="71" y="148"/>
                </a:cubicBezTo>
                <a:cubicBezTo>
                  <a:pt x="156" y="63"/>
                  <a:pt x="156" y="63"/>
                  <a:pt x="156" y="63"/>
                </a:cubicBezTo>
                <a:cubicBezTo>
                  <a:pt x="159" y="60"/>
                  <a:pt x="162" y="60"/>
                  <a:pt x="165" y="63"/>
                </a:cubicBezTo>
                <a:cubicBezTo>
                  <a:pt x="167" y="65"/>
                  <a:pt x="167" y="69"/>
                  <a:pt x="165" y="71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0" y="166"/>
                  <a:pt x="58" y="170"/>
                  <a:pt x="48" y="1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41" tIns="64270" rIns="128541" bIns="6427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969713" y="2143069"/>
            <a:ext cx="6314093" cy="556813"/>
            <a:chOff x="8044894" y="2306086"/>
            <a:chExt cx="6314093" cy="556813"/>
          </a:xfrm>
        </p:grpSpPr>
        <p:sp>
          <p:nvSpPr>
            <p:cNvPr id="65" name="TextBox 54"/>
            <p:cNvSpPr txBox="1"/>
            <p:nvPr/>
          </p:nvSpPr>
          <p:spPr>
            <a:xfrm>
              <a:off x="8044894" y="2493567"/>
              <a:ext cx="6314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044894" y="230608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091353" y="3057608"/>
            <a:ext cx="6314093" cy="556813"/>
            <a:chOff x="8044894" y="2306086"/>
            <a:chExt cx="6314093" cy="556813"/>
          </a:xfrm>
        </p:grpSpPr>
        <p:sp>
          <p:nvSpPr>
            <p:cNvPr id="68" name="TextBox 54"/>
            <p:cNvSpPr txBox="1"/>
            <p:nvPr/>
          </p:nvSpPr>
          <p:spPr>
            <a:xfrm>
              <a:off x="8044894" y="2493567"/>
              <a:ext cx="6314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文字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3353584" y="230608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091353" y="4169947"/>
            <a:ext cx="6314093" cy="556813"/>
            <a:chOff x="8044894" y="2306086"/>
            <a:chExt cx="6314093" cy="556813"/>
          </a:xfrm>
        </p:grpSpPr>
        <p:sp>
          <p:nvSpPr>
            <p:cNvPr id="74" name="TextBox 54"/>
            <p:cNvSpPr txBox="1"/>
            <p:nvPr/>
          </p:nvSpPr>
          <p:spPr>
            <a:xfrm>
              <a:off x="8044894" y="2493567"/>
              <a:ext cx="6314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8044894" y="2306086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343150"/>
            <a:ext cx="6604000" cy="2171700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439" r="54265" b="3610"/>
          <a:stretch>
            <a:fillRect/>
          </a:stretch>
        </p:blipFill>
        <p:spPr>
          <a:xfrm flipH="1">
            <a:off x="6379698" y="0"/>
            <a:ext cx="5812302" cy="5855848"/>
          </a:xfrm>
          <a:prstGeom prst="rect">
            <a:avLst/>
          </a:prstGeom>
        </p:spPr>
      </p:pic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1864636" y="2668733"/>
            <a:ext cx="32624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营销模式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1864636" y="3724587"/>
            <a:ext cx="21900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MARKETING MODEL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5097" y="2248904"/>
            <a:ext cx="116891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1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营销模式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096000" y="1987371"/>
            <a:ext cx="5086351" cy="3165230"/>
            <a:chOff x="3556406" y="1221966"/>
            <a:chExt cx="8300559" cy="5165428"/>
          </a:xfrm>
        </p:grpSpPr>
        <p:sp>
          <p:nvSpPr>
            <p:cNvPr id="17" name="矩形 16"/>
            <p:cNvSpPr/>
            <p:nvPr/>
          </p:nvSpPr>
          <p:spPr>
            <a:xfrm>
              <a:off x="3556406" y="1221966"/>
              <a:ext cx="7938628" cy="5165428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18" name="图片占位符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067554" y="1649948"/>
              <a:ext cx="2789411" cy="4374749"/>
            </a:xfrm>
            <a:prstGeom prst="rect">
              <a:avLst/>
            </a:prstGeom>
          </p:spPr>
        </p:pic>
      </p:grpSp>
      <p:sp>
        <p:nvSpPr>
          <p:cNvPr id="27" name="矩形 26"/>
          <p:cNvSpPr/>
          <p:nvPr/>
        </p:nvSpPr>
        <p:spPr>
          <a:xfrm>
            <a:off x="6421876" y="2989823"/>
            <a:ext cx="30512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053321" y="2716629"/>
            <a:ext cx="4637005" cy="1424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营销模式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96167" y="2124222"/>
            <a:ext cx="2746208" cy="2951523"/>
            <a:chOff x="1934773" y="2124222"/>
            <a:chExt cx="2746208" cy="2951523"/>
          </a:xfrm>
        </p:grpSpPr>
        <p:sp>
          <p:nvSpPr>
            <p:cNvPr id="28" name="Rectangle 92"/>
            <p:cNvSpPr/>
            <p:nvPr/>
          </p:nvSpPr>
          <p:spPr>
            <a:xfrm>
              <a:off x="1934773" y="4245988"/>
              <a:ext cx="2746208" cy="829757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2" name="图片占位符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939861" y="2124222"/>
              <a:ext cx="2718442" cy="2019367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2132508" y="4300143"/>
              <a:ext cx="235073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58994" y="2124222"/>
            <a:ext cx="2752260" cy="2951523"/>
            <a:chOff x="4755080" y="2124222"/>
            <a:chExt cx="2752260" cy="2951523"/>
          </a:xfrm>
        </p:grpSpPr>
        <p:sp>
          <p:nvSpPr>
            <p:cNvPr id="30" name="Rectangle 93"/>
            <p:cNvSpPr/>
            <p:nvPr/>
          </p:nvSpPr>
          <p:spPr>
            <a:xfrm>
              <a:off x="4755080" y="4245988"/>
              <a:ext cx="2752260" cy="829757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3" name="图片占位符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775943" y="2124222"/>
              <a:ext cx="2718442" cy="2019367"/>
            </a:xfrm>
            <a:prstGeom prst="rect">
              <a:avLst/>
            </a:prstGeom>
          </p:spPr>
        </p:pic>
        <p:sp>
          <p:nvSpPr>
            <p:cNvPr id="36" name="矩形 35"/>
            <p:cNvSpPr/>
            <p:nvPr/>
          </p:nvSpPr>
          <p:spPr>
            <a:xfrm>
              <a:off x="4969454" y="4300143"/>
              <a:ext cx="235073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27872" y="2124222"/>
            <a:ext cx="2742926" cy="2951523"/>
            <a:chOff x="7611946" y="2124222"/>
            <a:chExt cx="2742926" cy="2951523"/>
          </a:xfrm>
        </p:grpSpPr>
        <p:sp>
          <p:nvSpPr>
            <p:cNvPr id="31" name="Rectangle 94"/>
            <p:cNvSpPr/>
            <p:nvPr/>
          </p:nvSpPr>
          <p:spPr>
            <a:xfrm>
              <a:off x="7611946" y="4245988"/>
              <a:ext cx="2742926" cy="829757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pic>
          <p:nvPicPr>
            <p:cNvPr id="34" name="图片占位符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612027" y="2124222"/>
              <a:ext cx="2718442" cy="2019367"/>
            </a:xfrm>
            <a:prstGeom prst="rect">
              <a:avLst/>
            </a:prstGeom>
          </p:spPr>
        </p:pic>
        <p:sp>
          <p:nvSpPr>
            <p:cNvPr id="37" name="矩形 36"/>
            <p:cNvSpPr/>
            <p:nvPr/>
          </p:nvSpPr>
          <p:spPr>
            <a:xfrm>
              <a:off x="7808040" y="4300143"/>
              <a:ext cx="235073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营销模式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90858" y="1899139"/>
            <a:ext cx="10083309" cy="3381454"/>
            <a:chOff x="1885950" y="1972437"/>
            <a:chExt cx="8420100" cy="3800525"/>
          </a:xfrm>
        </p:grpSpPr>
        <p:grpSp>
          <p:nvGrpSpPr>
            <p:cNvPr id="14" name="组合 13"/>
            <p:cNvGrpSpPr/>
            <p:nvPr/>
          </p:nvGrpSpPr>
          <p:grpSpPr>
            <a:xfrm>
              <a:off x="1885950" y="1972437"/>
              <a:ext cx="8420100" cy="3800525"/>
              <a:chOff x="-14159" y="497976"/>
              <a:chExt cx="12872205" cy="6236888"/>
            </a:xfrm>
          </p:grpSpPr>
          <p:sp>
            <p:nvSpPr>
              <p:cNvPr id="15" name="Rectangle 37"/>
              <p:cNvSpPr/>
              <p:nvPr/>
            </p:nvSpPr>
            <p:spPr>
              <a:xfrm>
                <a:off x="-14159" y="3737828"/>
                <a:ext cx="8588658" cy="2996850"/>
              </a:xfrm>
              <a:prstGeom prst="rect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Rectangle 30"/>
              <p:cNvSpPr/>
              <p:nvPr/>
            </p:nvSpPr>
            <p:spPr>
              <a:xfrm>
                <a:off x="4293183" y="497976"/>
                <a:ext cx="8564862" cy="2997812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0" name="Group 9"/>
              <p:cNvGrpSpPr/>
              <p:nvPr/>
            </p:nvGrpSpPr>
            <p:grpSpPr bwMode="auto">
              <a:xfrm>
                <a:off x="-10455" y="497977"/>
                <a:ext cx="4575966" cy="2997813"/>
                <a:chOff x="-7985" y="901147"/>
                <a:chExt cx="3255024" cy="2131459"/>
              </a:xfrm>
            </p:grpSpPr>
            <p:sp>
              <p:nvSpPr>
                <p:cNvPr id="24" name="Rectangle 12"/>
                <p:cNvSpPr/>
                <p:nvPr/>
              </p:nvSpPr>
              <p:spPr>
                <a:xfrm>
                  <a:off x="-7985" y="901147"/>
                  <a:ext cx="3059976" cy="2131459"/>
                </a:xfrm>
                <a:prstGeom prst="rect">
                  <a:avLst/>
                </a:prstGeom>
                <a:solidFill>
                  <a:srgbClr val="4B8F33"/>
                </a:solidFill>
                <a:ln>
                  <a:noFill/>
                </a:ln>
                <a:effectLst>
                  <a:outerShdw blurRad="317500" sx="1000" sy="1000" rotWithShape="0">
                    <a:prstClr val="black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50340">
                    <a:lnSpc>
                      <a:spcPct val="150000"/>
                    </a:lnSpc>
                    <a:defRPr/>
                  </a:pPr>
                  <a:endParaRPr lang="en-US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Isosceles Triangle 11"/>
                <p:cNvSpPr/>
                <p:nvPr/>
              </p:nvSpPr>
              <p:spPr>
                <a:xfrm rot="5400000">
                  <a:off x="2918467" y="1869225"/>
                  <a:ext cx="461842" cy="195302"/>
                </a:xfrm>
                <a:prstGeom prst="triangle">
                  <a:avLst/>
                </a:prstGeom>
                <a:solidFill>
                  <a:srgbClr val="4B8F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50340">
                    <a:lnSpc>
                      <a:spcPct val="150000"/>
                    </a:lnSpc>
                    <a:defRPr/>
                  </a:pPr>
                  <a:endParaRPr lang="en-US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1" name="Group 9"/>
              <p:cNvGrpSpPr/>
              <p:nvPr/>
            </p:nvGrpSpPr>
            <p:grpSpPr>
              <a:xfrm>
                <a:off x="8283402" y="3737829"/>
                <a:ext cx="4574644" cy="2997035"/>
                <a:chOff x="-201446" y="901147"/>
                <a:chExt cx="3253437" cy="2131459"/>
              </a:xfrm>
              <a:solidFill>
                <a:schemeClr val="accent2"/>
              </a:solidFill>
            </p:grpSpPr>
            <p:sp>
              <p:nvSpPr>
                <p:cNvPr id="22" name="Rectangle 34"/>
                <p:cNvSpPr/>
                <p:nvPr/>
              </p:nvSpPr>
              <p:spPr>
                <a:xfrm>
                  <a:off x="-7985" y="901147"/>
                  <a:ext cx="3059976" cy="2131459"/>
                </a:xfrm>
                <a:prstGeom prst="rect">
                  <a:avLst/>
                </a:prstGeom>
                <a:solidFill>
                  <a:srgbClr val="4B8F33"/>
                </a:solidFill>
                <a:ln>
                  <a:noFill/>
                </a:ln>
                <a:effectLst>
                  <a:outerShdw blurRad="317500" sx="1000" sy="1000" rotWithShape="0">
                    <a:prstClr val="black"/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50340">
                    <a:lnSpc>
                      <a:spcPct val="150000"/>
                    </a:lnSpc>
                    <a:defRPr/>
                  </a:pPr>
                  <a:endParaRPr lang="en-US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Isosceles Triangle 33"/>
                <p:cNvSpPr/>
                <p:nvPr/>
              </p:nvSpPr>
              <p:spPr>
                <a:xfrm rot="16200000">
                  <a:off x="-334350" y="1869354"/>
                  <a:ext cx="460856" cy="195047"/>
                </a:xfrm>
                <a:prstGeom prst="triangle">
                  <a:avLst/>
                </a:prstGeom>
                <a:solidFill>
                  <a:srgbClr val="4B8F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1450340">
                    <a:lnSpc>
                      <a:spcPct val="150000"/>
                    </a:lnSpc>
                    <a:defRPr/>
                  </a:pPr>
                  <a:endParaRPr lang="en-US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6" name="矩形 25"/>
            <p:cNvSpPr/>
            <p:nvPr/>
          </p:nvSpPr>
          <p:spPr>
            <a:xfrm>
              <a:off x="2442606" y="2470315"/>
              <a:ext cx="305120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47"/>
            <p:cNvSpPr>
              <a:spLocks noChangeArrowheads="1"/>
            </p:cNvSpPr>
            <p:nvPr/>
          </p:nvSpPr>
          <p:spPr bwMode="auto">
            <a:xfrm>
              <a:off x="7670976" y="4202325"/>
              <a:ext cx="2547858" cy="1180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spcAft>
                  <a:spcPts val="395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营销模式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76791" y="1969477"/>
            <a:ext cx="10111444" cy="3343714"/>
            <a:chOff x="1867409" y="1972437"/>
            <a:chExt cx="8482961" cy="3820760"/>
          </a:xfrm>
        </p:grpSpPr>
        <p:grpSp>
          <p:nvGrpSpPr>
            <p:cNvPr id="26" name="组合 25"/>
            <p:cNvGrpSpPr/>
            <p:nvPr/>
          </p:nvGrpSpPr>
          <p:grpSpPr>
            <a:xfrm>
              <a:off x="1867409" y="1972437"/>
              <a:ext cx="8438640" cy="3820760"/>
              <a:chOff x="125575" y="110498"/>
              <a:chExt cx="12603838" cy="7011654"/>
            </a:xfrm>
          </p:grpSpPr>
          <p:sp>
            <p:nvSpPr>
              <p:cNvPr id="27" name="Rectangle 12"/>
              <p:cNvSpPr/>
              <p:nvPr/>
            </p:nvSpPr>
            <p:spPr>
              <a:xfrm>
                <a:off x="10028681" y="111766"/>
                <a:ext cx="2700041" cy="3471481"/>
              </a:xfrm>
              <a:prstGeom prst="rect">
                <a:avLst/>
              </a:prstGeom>
              <a:solidFill>
                <a:srgbClr val="4B8F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Rectangle 19"/>
              <p:cNvSpPr/>
              <p:nvPr/>
            </p:nvSpPr>
            <p:spPr>
              <a:xfrm>
                <a:off x="7261365" y="3649404"/>
                <a:ext cx="2700041" cy="3471481"/>
              </a:xfrm>
              <a:prstGeom prst="rect">
                <a:avLst/>
              </a:prstGeom>
              <a:solidFill>
                <a:srgbClr val="4B8F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pic>
            <p:nvPicPr>
              <p:cNvPr id="38" name="图片占位符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25575" y="110499"/>
                <a:ext cx="7068964" cy="7009979"/>
              </a:xfrm>
              <a:prstGeom prst="rect">
                <a:avLst/>
              </a:prstGeom>
            </p:spPr>
          </p:pic>
          <p:pic>
            <p:nvPicPr>
              <p:cNvPr id="39" name="图片占位符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261456" y="110498"/>
                <a:ext cx="2700339" cy="3472748"/>
              </a:xfrm>
              <a:prstGeom prst="rect">
                <a:avLst/>
              </a:prstGeom>
            </p:spPr>
          </p:pic>
          <p:pic>
            <p:nvPicPr>
              <p:cNvPr id="40" name="图片占位符 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029074" y="3649404"/>
                <a:ext cx="2700339" cy="3472748"/>
              </a:xfrm>
              <a:prstGeom prst="rect">
                <a:avLst/>
              </a:prstGeom>
            </p:spPr>
          </p:pic>
        </p:grpSp>
        <p:sp>
          <p:nvSpPr>
            <p:cNvPr id="41" name="矩形 40"/>
            <p:cNvSpPr/>
            <p:nvPr/>
          </p:nvSpPr>
          <p:spPr>
            <a:xfrm>
              <a:off x="8542613" y="2503115"/>
              <a:ext cx="180775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7"/>
            <p:cNvSpPr>
              <a:spLocks noChangeArrowheads="1"/>
            </p:cNvSpPr>
            <p:nvPr/>
          </p:nvSpPr>
          <p:spPr bwMode="auto">
            <a:xfrm>
              <a:off x="6689772" y="3979324"/>
              <a:ext cx="1807757" cy="1734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spcAft>
                  <a:spcPts val="395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343150"/>
            <a:ext cx="6604000" cy="2171700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439" r="54265" b="3610"/>
          <a:stretch>
            <a:fillRect/>
          </a:stretch>
        </p:blipFill>
        <p:spPr>
          <a:xfrm flipH="1">
            <a:off x="6379698" y="0"/>
            <a:ext cx="5812302" cy="5855848"/>
          </a:xfrm>
          <a:prstGeom prst="rect">
            <a:avLst/>
          </a:prstGeom>
        </p:spPr>
      </p:pic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1864636" y="2668733"/>
            <a:ext cx="32624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1864636" y="3724587"/>
            <a:ext cx="17191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DATA ANALYSIS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5097" y="2248904"/>
            <a:ext cx="116891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132513" y="-35688"/>
            <a:ext cx="6059487" cy="6893687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0197"/>
            <a:ext cx="9486900" cy="394780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623439" y="1786891"/>
            <a:ext cx="1018148" cy="1018148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23"/>
          <p:cNvSpPr>
            <a:spLocks noEditPoints="1"/>
          </p:cNvSpPr>
          <p:nvPr/>
        </p:nvSpPr>
        <p:spPr bwMode="auto">
          <a:xfrm>
            <a:off x="5900005" y="2057632"/>
            <a:ext cx="465016" cy="52590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29" tIns="48214" rIns="96429" bIns="48214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900">
              <a:solidFill>
                <a:prstClr val="black"/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150661" y="1459393"/>
            <a:ext cx="4012639" cy="1673144"/>
            <a:chOff x="931405" y="2605858"/>
            <a:chExt cx="4012639" cy="1673144"/>
          </a:xfrm>
        </p:grpSpPr>
        <p:sp>
          <p:nvSpPr>
            <p:cNvPr id="22" name="矩形 47"/>
            <p:cNvSpPr>
              <a:spLocks noChangeArrowheads="1"/>
            </p:cNvSpPr>
            <p:nvPr/>
          </p:nvSpPr>
          <p:spPr bwMode="auto">
            <a:xfrm>
              <a:off x="931405" y="3005968"/>
              <a:ext cx="4012639" cy="1273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0"/>
                </a:spcBef>
                <a:spcAft>
                  <a:spcPts val="395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31405" y="2605858"/>
              <a:ext cx="30512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16" name="Rectangle 37"/>
          <p:cNvSpPr/>
          <p:nvPr/>
        </p:nvSpPr>
        <p:spPr>
          <a:xfrm>
            <a:off x="7293736" y="2571777"/>
            <a:ext cx="5942350" cy="193156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30"/>
          <p:cNvSpPr/>
          <p:nvPr/>
        </p:nvSpPr>
        <p:spPr>
          <a:xfrm>
            <a:off x="-949905" y="2571777"/>
            <a:ext cx="5923985" cy="193156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618588" y="2086380"/>
            <a:ext cx="2954823" cy="2902355"/>
            <a:chOff x="4931877" y="2232526"/>
            <a:chExt cx="2361859" cy="2319920"/>
          </a:xfrm>
        </p:grpSpPr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4931877" y="2232526"/>
              <a:ext cx="2361859" cy="2319920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/>
            <a:lstStyle/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64972" y="3011166"/>
              <a:ext cx="1295669" cy="7626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</a:t>
              </a:r>
              <a:endPara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31332" y="2021371"/>
            <a:ext cx="4142408" cy="2815258"/>
            <a:chOff x="515406" y="1323395"/>
            <a:chExt cx="4142408" cy="2815258"/>
          </a:xfrm>
        </p:grpSpPr>
        <p:sp>
          <p:nvSpPr>
            <p:cNvPr id="15" name="泪滴形 14"/>
            <p:cNvSpPr/>
            <p:nvPr/>
          </p:nvSpPr>
          <p:spPr>
            <a:xfrm rot="8035252">
              <a:off x="515406" y="1323395"/>
              <a:ext cx="2663474" cy="2663474"/>
            </a:xfrm>
            <a:prstGeom prst="teardrop">
              <a:avLst/>
            </a:prstGeom>
            <a:solidFill>
              <a:srgbClr val="4B8F3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泪滴形 18"/>
            <p:cNvSpPr/>
            <p:nvPr/>
          </p:nvSpPr>
          <p:spPr>
            <a:xfrm rot="8035252">
              <a:off x="2840732" y="2359775"/>
              <a:ext cx="1778878" cy="1778878"/>
            </a:xfrm>
            <a:prstGeom prst="teardrop">
              <a:avLst/>
            </a:prstGeom>
            <a:solidFill>
              <a:srgbClr val="315A2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椭圆 19"/>
            <p:cNvSpPr/>
            <p:nvPr/>
          </p:nvSpPr>
          <p:spPr>
            <a:xfrm>
              <a:off x="2472536" y="1347992"/>
              <a:ext cx="863829" cy="863829"/>
            </a:xfrm>
            <a:prstGeom prst="ellipse">
              <a:avLst/>
            </a:prstGeom>
            <a:solidFill>
              <a:srgbClr val="315A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971367" y="2368703"/>
              <a:ext cx="671825" cy="671825"/>
            </a:xfrm>
            <a:prstGeom prst="ellipse">
              <a:avLst/>
            </a:prstGeom>
            <a:solidFill>
              <a:srgbClr val="4B8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2588597" y="1563949"/>
              <a:ext cx="697627" cy="3999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80%</a:t>
              </a:r>
              <a:endPara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61"/>
            <p:cNvSpPr txBox="1"/>
            <p:nvPr/>
          </p:nvSpPr>
          <p:spPr>
            <a:xfrm>
              <a:off x="4011483" y="250462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35%</a:t>
              </a:r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852590" y="3008630"/>
            <a:ext cx="1620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018932" y="3640753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endParaRPr lang="en-US" altLang="zh-CN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349116" y="2306086"/>
            <a:ext cx="4644277" cy="2562909"/>
            <a:chOff x="6511402" y="1904827"/>
            <a:chExt cx="4644277" cy="2562909"/>
          </a:xfrm>
        </p:grpSpPr>
        <p:grpSp>
          <p:nvGrpSpPr>
            <p:cNvPr id="29" name="组合 28"/>
            <p:cNvGrpSpPr/>
            <p:nvPr/>
          </p:nvGrpSpPr>
          <p:grpSpPr>
            <a:xfrm>
              <a:off x="6511402" y="1904827"/>
              <a:ext cx="4644277" cy="946356"/>
              <a:chOff x="6511402" y="1904827"/>
              <a:chExt cx="4644277" cy="946356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6511402" y="2045968"/>
                <a:ext cx="543114" cy="543114"/>
              </a:xfrm>
              <a:prstGeom prst="rect">
                <a:avLst/>
              </a:prstGeom>
              <a:solidFill>
                <a:srgbClr val="4B8F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7336744" y="1904827"/>
                <a:ext cx="3818935" cy="946356"/>
                <a:chOff x="5568291" y="2019989"/>
                <a:chExt cx="3818935" cy="946356"/>
              </a:xfrm>
            </p:grpSpPr>
            <p:sp>
              <p:nvSpPr>
                <p:cNvPr id="39" name="TextBox 54"/>
                <p:cNvSpPr txBox="1"/>
                <p:nvPr/>
              </p:nvSpPr>
              <p:spPr>
                <a:xfrm>
                  <a:off x="5568291" y="2320014"/>
                  <a:ext cx="381893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a typeface="微软雅黑" panose="020B0503020204020204" pitchFamily="34" charset="-122"/>
                      <a:cs typeface="方正兰亭细黑_GBK_M" pitchFamily="2" charset="2"/>
                      <a:sym typeface="Arial" panose="020B0604020202020204" pitchFamily="34" charset="0"/>
                    </a:rPr>
                    <a:t>您的内容打在这里，或者通过复制您的文本后，在此框中选择粘贴，并选择只保留文字。</a:t>
                  </a:r>
                  <a:endPara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文本框 39"/>
                <p:cNvSpPr txBox="1"/>
                <p:nvPr/>
              </p:nvSpPr>
              <p:spPr>
                <a:xfrm>
                  <a:off x="5568292" y="2019989"/>
                  <a:ext cx="182614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6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这里输入相关标题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8" name="Freeform 218"/>
              <p:cNvSpPr>
                <a:spLocks noChangeAspect="1" noEditPoints="1"/>
              </p:cNvSpPr>
              <p:nvPr/>
            </p:nvSpPr>
            <p:spPr bwMode="auto">
              <a:xfrm>
                <a:off x="6659055" y="2192426"/>
                <a:ext cx="247807" cy="260516"/>
              </a:xfrm>
              <a:custGeom>
                <a:avLst/>
                <a:gdLst>
                  <a:gd name="T0" fmla="*/ 61 w 117"/>
                  <a:gd name="T1" fmla="*/ 38 h 123"/>
                  <a:gd name="T2" fmla="*/ 72 w 117"/>
                  <a:gd name="T3" fmla="*/ 43 h 123"/>
                  <a:gd name="T4" fmla="*/ 76 w 117"/>
                  <a:gd name="T5" fmla="*/ 47 h 123"/>
                  <a:gd name="T6" fmla="*/ 63 w 117"/>
                  <a:gd name="T7" fmla="*/ 62 h 123"/>
                  <a:gd name="T8" fmla="*/ 61 w 117"/>
                  <a:gd name="T9" fmla="*/ 59 h 123"/>
                  <a:gd name="T10" fmla="*/ 54 w 117"/>
                  <a:gd name="T11" fmla="*/ 57 h 123"/>
                  <a:gd name="T12" fmla="*/ 49 w 117"/>
                  <a:gd name="T13" fmla="*/ 59 h 123"/>
                  <a:gd name="T14" fmla="*/ 24 w 117"/>
                  <a:gd name="T15" fmla="*/ 83 h 123"/>
                  <a:gd name="T16" fmla="*/ 20 w 117"/>
                  <a:gd name="T17" fmla="*/ 88 h 123"/>
                  <a:gd name="T18" fmla="*/ 20 w 117"/>
                  <a:gd name="T19" fmla="*/ 94 h 123"/>
                  <a:gd name="T20" fmla="*/ 24 w 117"/>
                  <a:gd name="T21" fmla="*/ 100 h 123"/>
                  <a:gd name="T22" fmla="*/ 27 w 117"/>
                  <a:gd name="T23" fmla="*/ 102 h 123"/>
                  <a:gd name="T24" fmla="*/ 33 w 117"/>
                  <a:gd name="T25" fmla="*/ 104 h 123"/>
                  <a:gd name="T26" fmla="*/ 38 w 117"/>
                  <a:gd name="T27" fmla="*/ 102 h 123"/>
                  <a:gd name="T28" fmla="*/ 51 w 117"/>
                  <a:gd name="T29" fmla="*/ 91 h 123"/>
                  <a:gd name="T30" fmla="*/ 58 w 117"/>
                  <a:gd name="T31" fmla="*/ 88 h 123"/>
                  <a:gd name="T32" fmla="*/ 65 w 117"/>
                  <a:gd name="T33" fmla="*/ 91 h 123"/>
                  <a:gd name="T34" fmla="*/ 67 w 117"/>
                  <a:gd name="T35" fmla="*/ 97 h 123"/>
                  <a:gd name="T36" fmla="*/ 65 w 117"/>
                  <a:gd name="T37" fmla="*/ 104 h 123"/>
                  <a:gd name="T38" fmla="*/ 45 w 117"/>
                  <a:gd name="T39" fmla="*/ 121 h 123"/>
                  <a:gd name="T40" fmla="*/ 33 w 117"/>
                  <a:gd name="T41" fmla="*/ 123 h 123"/>
                  <a:gd name="T42" fmla="*/ 11 w 117"/>
                  <a:gd name="T43" fmla="*/ 114 h 123"/>
                  <a:gd name="T44" fmla="*/ 3 w 117"/>
                  <a:gd name="T45" fmla="*/ 102 h 123"/>
                  <a:gd name="T46" fmla="*/ 3 w 117"/>
                  <a:gd name="T47" fmla="*/ 79 h 123"/>
                  <a:gd name="T48" fmla="*/ 32 w 117"/>
                  <a:gd name="T49" fmla="*/ 47 h 123"/>
                  <a:gd name="T50" fmla="*/ 54 w 117"/>
                  <a:gd name="T51" fmla="*/ 38 h 123"/>
                  <a:gd name="T52" fmla="*/ 97 w 117"/>
                  <a:gd name="T53" fmla="*/ 3 h 123"/>
                  <a:gd name="T54" fmla="*/ 108 w 117"/>
                  <a:gd name="T55" fmla="*/ 9 h 123"/>
                  <a:gd name="T56" fmla="*/ 117 w 117"/>
                  <a:gd name="T57" fmla="*/ 32 h 123"/>
                  <a:gd name="T58" fmla="*/ 108 w 117"/>
                  <a:gd name="T59" fmla="*/ 54 h 123"/>
                  <a:gd name="T60" fmla="*/ 75 w 117"/>
                  <a:gd name="T61" fmla="*/ 83 h 123"/>
                  <a:gd name="T62" fmla="*/ 63 w 117"/>
                  <a:gd name="T63" fmla="*/ 85 h 123"/>
                  <a:gd name="T64" fmla="*/ 42 w 117"/>
                  <a:gd name="T65" fmla="*/ 76 h 123"/>
                  <a:gd name="T66" fmla="*/ 54 w 117"/>
                  <a:gd name="T67" fmla="*/ 62 h 123"/>
                  <a:gd name="T68" fmla="*/ 58 w 117"/>
                  <a:gd name="T69" fmla="*/ 64 h 123"/>
                  <a:gd name="T70" fmla="*/ 63 w 117"/>
                  <a:gd name="T71" fmla="*/ 66 h 123"/>
                  <a:gd name="T72" fmla="*/ 70 w 117"/>
                  <a:gd name="T73" fmla="*/ 64 h 123"/>
                  <a:gd name="T74" fmla="*/ 95 w 117"/>
                  <a:gd name="T75" fmla="*/ 41 h 123"/>
                  <a:gd name="T76" fmla="*/ 97 w 117"/>
                  <a:gd name="T77" fmla="*/ 36 h 123"/>
                  <a:gd name="T78" fmla="*/ 97 w 117"/>
                  <a:gd name="T79" fmla="*/ 29 h 123"/>
                  <a:gd name="T80" fmla="*/ 95 w 117"/>
                  <a:gd name="T81" fmla="*/ 24 h 123"/>
                  <a:gd name="T82" fmla="*/ 91 w 117"/>
                  <a:gd name="T83" fmla="*/ 21 h 123"/>
                  <a:gd name="T84" fmla="*/ 86 w 117"/>
                  <a:gd name="T85" fmla="*/ 19 h 123"/>
                  <a:gd name="T86" fmla="*/ 79 w 117"/>
                  <a:gd name="T87" fmla="*/ 21 h 123"/>
                  <a:gd name="T88" fmla="*/ 67 w 117"/>
                  <a:gd name="T89" fmla="*/ 32 h 123"/>
                  <a:gd name="T90" fmla="*/ 61 w 117"/>
                  <a:gd name="T91" fmla="*/ 34 h 123"/>
                  <a:gd name="T92" fmla="*/ 54 w 117"/>
                  <a:gd name="T93" fmla="*/ 32 h 123"/>
                  <a:gd name="T94" fmla="*/ 51 w 117"/>
                  <a:gd name="T95" fmla="*/ 25 h 123"/>
                  <a:gd name="T96" fmla="*/ 54 w 117"/>
                  <a:gd name="T97" fmla="*/ 19 h 123"/>
                  <a:gd name="T98" fmla="*/ 74 w 117"/>
                  <a:gd name="T99" fmla="*/ 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7" h="123">
                    <a:moveTo>
                      <a:pt x="54" y="38"/>
                    </a:moveTo>
                    <a:lnTo>
                      <a:pt x="61" y="38"/>
                    </a:lnTo>
                    <a:lnTo>
                      <a:pt x="66" y="41"/>
                    </a:lnTo>
                    <a:lnTo>
                      <a:pt x="72" y="43"/>
                    </a:lnTo>
                    <a:lnTo>
                      <a:pt x="75" y="45"/>
                    </a:lnTo>
                    <a:lnTo>
                      <a:pt x="76" y="47"/>
                    </a:lnTo>
                    <a:lnTo>
                      <a:pt x="78" y="47"/>
                    </a:lnTo>
                    <a:lnTo>
                      <a:pt x="63" y="62"/>
                    </a:lnTo>
                    <a:lnTo>
                      <a:pt x="62" y="60"/>
                    </a:lnTo>
                    <a:lnTo>
                      <a:pt x="61" y="59"/>
                    </a:lnTo>
                    <a:lnTo>
                      <a:pt x="57" y="58"/>
                    </a:lnTo>
                    <a:lnTo>
                      <a:pt x="54" y="57"/>
                    </a:lnTo>
                    <a:lnTo>
                      <a:pt x="51" y="58"/>
                    </a:lnTo>
                    <a:lnTo>
                      <a:pt x="49" y="59"/>
                    </a:lnTo>
                    <a:lnTo>
                      <a:pt x="46" y="60"/>
                    </a:lnTo>
                    <a:lnTo>
                      <a:pt x="24" y="83"/>
                    </a:lnTo>
                    <a:lnTo>
                      <a:pt x="21" y="85"/>
                    </a:lnTo>
                    <a:lnTo>
                      <a:pt x="20" y="88"/>
                    </a:lnTo>
                    <a:lnTo>
                      <a:pt x="20" y="91"/>
                    </a:lnTo>
                    <a:lnTo>
                      <a:pt x="20" y="94"/>
                    </a:lnTo>
                    <a:lnTo>
                      <a:pt x="21" y="97"/>
                    </a:lnTo>
                    <a:lnTo>
                      <a:pt x="24" y="100"/>
                    </a:lnTo>
                    <a:lnTo>
                      <a:pt x="24" y="100"/>
                    </a:lnTo>
                    <a:lnTo>
                      <a:pt x="27" y="102"/>
                    </a:lnTo>
                    <a:lnTo>
                      <a:pt x="31" y="104"/>
                    </a:lnTo>
                    <a:lnTo>
                      <a:pt x="33" y="104"/>
                    </a:lnTo>
                    <a:lnTo>
                      <a:pt x="36" y="104"/>
                    </a:lnTo>
                    <a:lnTo>
                      <a:pt x="38" y="102"/>
                    </a:lnTo>
                    <a:lnTo>
                      <a:pt x="41" y="100"/>
                    </a:lnTo>
                    <a:lnTo>
                      <a:pt x="51" y="91"/>
                    </a:lnTo>
                    <a:lnTo>
                      <a:pt x="54" y="89"/>
                    </a:lnTo>
                    <a:lnTo>
                      <a:pt x="58" y="88"/>
                    </a:lnTo>
                    <a:lnTo>
                      <a:pt x="61" y="89"/>
                    </a:lnTo>
                    <a:lnTo>
                      <a:pt x="65" y="91"/>
                    </a:lnTo>
                    <a:lnTo>
                      <a:pt x="66" y="94"/>
                    </a:lnTo>
                    <a:lnTo>
                      <a:pt x="67" y="97"/>
                    </a:lnTo>
                    <a:lnTo>
                      <a:pt x="66" y="101"/>
                    </a:lnTo>
                    <a:lnTo>
                      <a:pt x="65" y="104"/>
                    </a:lnTo>
                    <a:lnTo>
                      <a:pt x="55" y="114"/>
                    </a:lnTo>
                    <a:lnTo>
                      <a:pt x="45" y="121"/>
                    </a:lnTo>
                    <a:lnTo>
                      <a:pt x="33" y="123"/>
                    </a:lnTo>
                    <a:lnTo>
                      <a:pt x="33" y="123"/>
                    </a:lnTo>
                    <a:lnTo>
                      <a:pt x="21" y="121"/>
                    </a:lnTo>
                    <a:lnTo>
                      <a:pt x="11" y="114"/>
                    </a:lnTo>
                    <a:lnTo>
                      <a:pt x="10" y="113"/>
                    </a:lnTo>
                    <a:lnTo>
                      <a:pt x="3" y="102"/>
                    </a:lnTo>
                    <a:lnTo>
                      <a:pt x="0" y="91"/>
                    </a:lnTo>
                    <a:lnTo>
                      <a:pt x="3" y="79"/>
                    </a:lnTo>
                    <a:lnTo>
                      <a:pt x="10" y="70"/>
                    </a:lnTo>
                    <a:lnTo>
                      <a:pt x="32" y="47"/>
                    </a:lnTo>
                    <a:lnTo>
                      <a:pt x="42" y="40"/>
                    </a:lnTo>
                    <a:lnTo>
                      <a:pt x="54" y="38"/>
                    </a:lnTo>
                    <a:close/>
                    <a:moveTo>
                      <a:pt x="86" y="0"/>
                    </a:moveTo>
                    <a:lnTo>
                      <a:pt x="97" y="3"/>
                    </a:lnTo>
                    <a:lnTo>
                      <a:pt x="107" y="9"/>
                    </a:lnTo>
                    <a:lnTo>
                      <a:pt x="108" y="9"/>
                    </a:lnTo>
                    <a:lnTo>
                      <a:pt x="114" y="20"/>
                    </a:lnTo>
                    <a:lnTo>
                      <a:pt x="117" y="32"/>
                    </a:lnTo>
                    <a:lnTo>
                      <a:pt x="114" y="43"/>
                    </a:lnTo>
                    <a:lnTo>
                      <a:pt x="108" y="54"/>
                    </a:lnTo>
                    <a:lnTo>
                      <a:pt x="86" y="76"/>
                    </a:lnTo>
                    <a:lnTo>
                      <a:pt x="75" y="83"/>
                    </a:lnTo>
                    <a:lnTo>
                      <a:pt x="63" y="85"/>
                    </a:lnTo>
                    <a:lnTo>
                      <a:pt x="63" y="85"/>
                    </a:lnTo>
                    <a:lnTo>
                      <a:pt x="51" y="83"/>
                    </a:lnTo>
                    <a:lnTo>
                      <a:pt x="42" y="76"/>
                    </a:lnTo>
                    <a:lnTo>
                      <a:pt x="41" y="75"/>
                    </a:lnTo>
                    <a:lnTo>
                      <a:pt x="54" y="62"/>
                    </a:lnTo>
                    <a:lnTo>
                      <a:pt x="55" y="63"/>
                    </a:lnTo>
                    <a:lnTo>
                      <a:pt x="58" y="64"/>
                    </a:lnTo>
                    <a:lnTo>
                      <a:pt x="61" y="66"/>
                    </a:lnTo>
                    <a:lnTo>
                      <a:pt x="63" y="66"/>
                    </a:lnTo>
                    <a:lnTo>
                      <a:pt x="67" y="66"/>
                    </a:lnTo>
                    <a:lnTo>
                      <a:pt x="70" y="64"/>
                    </a:lnTo>
                    <a:lnTo>
                      <a:pt x="72" y="63"/>
                    </a:lnTo>
                    <a:lnTo>
                      <a:pt x="95" y="41"/>
                    </a:lnTo>
                    <a:lnTo>
                      <a:pt x="96" y="38"/>
                    </a:lnTo>
                    <a:lnTo>
                      <a:pt x="97" y="36"/>
                    </a:lnTo>
                    <a:lnTo>
                      <a:pt x="97" y="32"/>
                    </a:lnTo>
                    <a:lnTo>
                      <a:pt x="97" y="29"/>
                    </a:lnTo>
                    <a:lnTo>
                      <a:pt x="96" y="26"/>
                    </a:lnTo>
                    <a:lnTo>
                      <a:pt x="95" y="24"/>
                    </a:lnTo>
                    <a:lnTo>
                      <a:pt x="93" y="22"/>
                    </a:lnTo>
                    <a:lnTo>
                      <a:pt x="91" y="21"/>
                    </a:lnTo>
                    <a:lnTo>
                      <a:pt x="88" y="20"/>
                    </a:lnTo>
                    <a:lnTo>
                      <a:pt x="86" y="19"/>
                    </a:lnTo>
                    <a:lnTo>
                      <a:pt x="82" y="20"/>
                    </a:lnTo>
                    <a:lnTo>
                      <a:pt x="79" y="21"/>
                    </a:lnTo>
                    <a:lnTo>
                      <a:pt x="76" y="22"/>
                    </a:lnTo>
                    <a:lnTo>
                      <a:pt x="67" y="32"/>
                    </a:lnTo>
                    <a:lnTo>
                      <a:pt x="65" y="34"/>
                    </a:lnTo>
                    <a:lnTo>
                      <a:pt x="61" y="34"/>
                    </a:lnTo>
                    <a:lnTo>
                      <a:pt x="57" y="34"/>
                    </a:lnTo>
                    <a:lnTo>
                      <a:pt x="54" y="32"/>
                    </a:lnTo>
                    <a:lnTo>
                      <a:pt x="51" y="29"/>
                    </a:lnTo>
                    <a:lnTo>
                      <a:pt x="51" y="25"/>
                    </a:lnTo>
                    <a:lnTo>
                      <a:pt x="51" y="21"/>
                    </a:lnTo>
                    <a:lnTo>
                      <a:pt x="54" y="19"/>
                    </a:lnTo>
                    <a:lnTo>
                      <a:pt x="63" y="9"/>
                    </a:lnTo>
                    <a:lnTo>
                      <a:pt x="74" y="3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128572" tIns="64286" rIns="128572" bIns="64286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511402" y="3521380"/>
              <a:ext cx="4644277" cy="946356"/>
              <a:chOff x="6511402" y="1904827"/>
              <a:chExt cx="4644277" cy="946356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6511402" y="2045968"/>
                <a:ext cx="543114" cy="543114"/>
              </a:xfrm>
              <a:prstGeom prst="rect">
                <a:avLst/>
              </a:prstGeom>
              <a:solidFill>
                <a:srgbClr val="4B8F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7336744" y="1904827"/>
                <a:ext cx="3818935" cy="946356"/>
                <a:chOff x="5568291" y="2019989"/>
                <a:chExt cx="3818935" cy="946356"/>
              </a:xfrm>
            </p:grpSpPr>
            <p:sp>
              <p:nvSpPr>
                <p:cNvPr id="34" name="TextBox 54"/>
                <p:cNvSpPr txBox="1"/>
                <p:nvPr/>
              </p:nvSpPr>
              <p:spPr>
                <a:xfrm>
                  <a:off x="5568291" y="2320014"/>
                  <a:ext cx="381893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ea typeface="微软雅黑" panose="020B0503020204020204" pitchFamily="34" charset="-122"/>
                      <a:cs typeface="方正兰亭细黑_GBK_M" pitchFamily="2" charset="2"/>
                      <a:sym typeface="Arial" panose="020B0604020202020204" pitchFamily="34" charset="0"/>
                    </a:rPr>
                    <a:t>您的内容打在这里，或者通过复制您的文本后，在此框中选择粘贴，并选择只保留文字。</a:t>
                  </a:r>
                  <a:endPara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5568292" y="2019989"/>
                  <a:ext cx="182614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1600" b="1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这里输入相关标题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31" name="Freeform 217"/>
            <p:cNvSpPr>
              <a:spLocks noChangeAspect="1" noEditPoints="1"/>
            </p:cNvSpPr>
            <p:nvPr/>
          </p:nvSpPr>
          <p:spPr bwMode="auto">
            <a:xfrm>
              <a:off x="6666950" y="3816932"/>
              <a:ext cx="239912" cy="260516"/>
            </a:xfrm>
            <a:custGeom>
              <a:avLst/>
              <a:gdLst>
                <a:gd name="T0" fmla="*/ 49 w 125"/>
                <a:gd name="T1" fmla="*/ 16 h 127"/>
                <a:gd name="T2" fmla="*/ 36 w 125"/>
                <a:gd name="T3" fmla="*/ 18 h 127"/>
                <a:gd name="T4" fmla="*/ 25 w 125"/>
                <a:gd name="T5" fmla="*/ 26 h 127"/>
                <a:gd name="T6" fmla="*/ 18 w 125"/>
                <a:gd name="T7" fmla="*/ 37 h 127"/>
                <a:gd name="T8" fmla="*/ 15 w 125"/>
                <a:gd name="T9" fmla="*/ 50 h 127"/>
                <a:gd name="T10" fmla="*/ 18 w 125"/>
                <a:gd name="T11" fmla="*/ 64 h 127"/>
                <a:gd name="T12" fmla="*/ 25 w 125"/>
                <a:gd name="T13" fmla="*/ 75 h 127"/>
                <a:gd name="T14" fmla="*/ 36 w 125"/>
                <a:gd name="T15" fmla="*/ 81 h 127"/>
                <a:gd name="T16" fmla="*/ 49 w 125"/>
                <a:gd name="T17" fmla="*/ 85 h 127"/>
                <a:gd name="T18" fmla="*/ 63 w 125"/>
                <a:gd name="T19" fmla="*/ 81 h 127"/>
                <a:gd name="T20" fmla="*/ 73 w 125"/>
                <a:gd name="T21" fmla="*/ 75 h 127"/>
                <a:gd name="T22" fmla="*/ 81 w 125"/>
                <a:gd name="T23" fmla="*/ 64 h 127"/>
                <a:gd name="T24" fmla="*/ 84 w 125"/>
                <a:gd name="T25" fmla="*/ 50 h 127"/>
                <a:gd name="T26" fmla="*/ 81 w 125"/>
                <a:gd name="T27" fmla="*/ 37 h 127"/>
                <a:gd name="T28" fmla="*/ 73 w 125"/>
                <a:gd name="T29" fmla="*/ 26 h 127"/>
                <a:gd name="T30" fmla="*/ 63 w 125"/>
                <a:gd name="T31" fmla="*/ 18 h 127"/>
                <a:gd name="T32" fmla="*/ 49 w 125"/>
                <a:gd name="T33" fmla="*/ 16 h 127"/>
                <a:gd name="T34" fmla="*/ 49 w 125"/>
                <a:gd name="T35" fmla="*/ 0 h 127"/>
                <a:gd name="T36" fmla="*/ 68 w 125"/>
                <a:gd name="T37" fmla="*/ 4 h 127"/>
                <a:gd name="T38" fmla="*/ 85 w 125"/>
                <a:gd name="T39" fmla="*/ 16 h 127"/>
                <a:gd name="T40" fmla="*/ 95 w 125"/>
                <a:gd name="T41" fmla="*/ 31 h 127"/>
                <a:gd name="T42" fmla="*/ 99 w 125"/>
                <a:gd name="T43" fmla="*/ 50 h 127"/>
                <a:gd name="T44" fmla="*/ 97 w 125"/>
                <a:gd name="T45" fmla="*/ 64 h 127"/>
                <a:gd name="T46" fmla="*/ 91 w 125"/>
                <a:gd name="T47" fmla="*/ 77 h 127"/>
                <a:gd name="T48" fmla="*/ 91 w 125"/>
                <a:gd name="T49" fmla="*/ 78 h 127"/>
                <a:gd name="T50" fmla="*/ 122 w 125"/>
                <a:gd name="T51" fmla="*/ 109 h 127"/>
                <a:gd name="T52" fmla="*/ 124 w 125"/>
                <a:gd name="T53" fmla="*/ 113 h 127"/>
                <a:gd name="T54" fmla="*/ 125 w 125"/>
                <a:gd name="T55" fmla="*/ 116 h 127"/>
                <a:gd name="T56" fmla="*/ 124 w 125"/>
                <a:gd name="T57" fmla="*/ 120 h 127"/>
                <a:gd name="T58" fmla="*/ 122 w 125"/>
                <a:gd name="T59" fmla="*/ 123 h 127"/>
                <a:gd name="T60" fmla="*/ 119 w 125"/>
                <a:gd name="T61" fmla="*/ 126 h 127"/>
                <a:gd name="T62" fmla="*/ 115 w 125"/>
                <a:gd name="T63" fmla="*/ 127 h 127"/>
                <a:gd name="T64" fmla="*/ 111 w 125"/>
                <a:gd name="T65" fmla="*/ 126 h 127"/>
                <a:gd name="T66" fmla="*/ 107 w 125"/>
                <a:gd name="T67" fmla="*/ 123 h 127"/>
                <a:gd name="T68" fmla="*/ 77 w 125"/>
                <a:gd name="T69" fmla="*/ 93 h 127"/>
                <a:gd name="T70" fmla="*/ 76 w 125"/>
                <a:gd name="T71" fmla="*/ 92 h 127"/>
                <a:gd name="T72" fmla="*/ 64 w 125"/>
                <a:gd name="T73" fmla="*/ 98 h 127"/>
                <a:gd name="T74" fmla="*/ 49 w 125"/>
                <a:gd name="T75" fmla="*/ 101 h 127"/>
                <a:gd name="T76" fmla="*/ 30 w 125"/>
                <a:gd name="T77" fmla="*/ 97 h 127"/>
                <a:gd name="T78" fmla="*/ 14 w 125"/>
                <a:gd name="T79" fmla="*/ 85 h 127"/>
                <a:gd name="T80" fmla="*/ 4 w 125"/>
                <a:gd name="T81" fmla="*/ 69 h 127"/>
                <a:gd name="T82" fmla="*/ 0 w 125"/>
                <a:gd name="T83" fmla="*/ 50 h 127"/>
                <a:gd name="T84" fmla="*/ 4 w 125"/>
                <a:gd name="T85" fmla="*/ 31 h 127"/>
                <a:gd name="T86" fmla="*/ 14 w 125"/>
                <a:gd name="T87" fmla="*/ 16 h 127"/>
                <a:gd name="T88" fmla="*/ 30 w 125"/>
                <a:gd name="T89" fmla="*/ 4 h 127"/>
                <a:gd name="T90" fmla="*/ 49 w 125"/>
                <a:gd name="T9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5" h="127">
                  <a:moveTo>
                    <a:pt x="49" y="16"/>
                  </a:moveTo>
                  <a:lnTo>
                    <a:pt x="36" y="18"/>
                  </a:lnTo>
                  <a:lnTo>
                    <a:pt x="25" y="26"/>
                  </a:lnTo>
                  <a:lnTo>
                    <a:pt x="18" y="37"/>
                  </a:lnTo>
                  <a:lnTo>
                    <a:pt x="15" y="50"/>
                  </a:lnTo>
                  <a:lnTo>
                    <a:pt x="18" y="64"/>
                  </a:lnTo>
                  <a:lnTo>
                    <a:pt x="25" y="75"/>
                  </a:lnTo>
                  <a:lnTo>
                    <a:pt x="36" y="81"/>
                  </a:lnTo>
                  <a:lnTo>
                    <a:pt x="49" y="85"/>
                  </a:lnTo>
                  <a:lnTo>
                    <a:pt x="63" y="81"/>
                  </a:lnTo>
                  <a:lnTo>
                    <a:pt x="73" y="75"/>
                  </a:lnTo>
                  <a:lnTo>
                    <a:pt x="81" y="64"/>
                  </a:lnTo>
                  <a:lnTo>
                    <a:pt x="84" y="50"/>
                  </a:lnTo>
                  <a:lnTo>
                    <a:pt x="81" y="37"/>
                  </a:lnTo>
                  <a:lnTo>
                    <a:pt x="73" y="26"/>
                  </a:lnTo>
                  <a:lnTo>
                    <a:pt x="63" y="18"/>
                  </a:lnTo>
                  <a:lnTo>
                    <a:pt x="49" y="16"/>
                  </a:lnTo>
                  <a:close/>
                  <a:moveTo>
                    <a:pt x="49" y="0"/>
                  </a:moveTo>
                  <a:lnTo>
                    <a:pt x="68" y="4"/>
                  </a:lnTo>
                  <a:lnTo>
                    <a:pt x="85" y="16"/>
                  </a:lnTo>
                  <a:lnTo>
                    <a:pt x="95" y="31"/>
                  </a:lnTo>
                  <a:lnTo>
                    <a:pt x="99" y="50"/>
                  </a:lnTo>
                  <a:lnTo>
                    <a:pt x="97" y="64"/>
                  </a:lnTo>
                  <a:lnTo>
                    <a:pt x="91" y="77"/>
                  </a:lnTo>
                  <a:lnTo>
                    <a:pt x="91" y="78"/>
                  </a:lnTo>
                  <a:lnTo>
                    <a:pt x="122" y="109"/>
                  </a:lnTo>
                  <a:lnTo>
                    <a:pt x="124" y="113"/>
                  </a:lnTo>
                  <a:lnTo>
                    <a:pt x="125" y="116"/>
                  </a:lnTo>
                  <a:lnTo>
                    <a:pt x="124" y="120"/>
                  </a:lnTo>
                  <a:lnTo>
                    <a:pt x="122" y="123"/>
                  </a:lnTo>
                  <a:lnTo>
                    <a:pt x="119" y="126"/>
                  </a:lnTo>
                  <a:lnTo>
                    <a:pt x="115" y="127"/>
                  </a:lnTo>
                  <a:lnTo>
                    <a:pt x="111" y="126"/>
                  </a:lnTo>
                  <a:lnTo>
                    <a:pt x="107" y="123"/>
                  </a:lnTo>
                  <a:lnTo>
                    <a:pt x="77" y="93"/>
                  </a:lnTo>
                  <a:lnTo>
                    <a:pt x="76" y="92"/>
                  </a:lnTo>
                  <a:lnTo>
                    <a:pt x="64" y="98"/>
                  </a:lnTo>
                  <a:lnTo>
                    <a:pt x="49" y="101"/>
                  </a:lnTo>
                  <a:lnTo>
                    <a:pt x="30" y="97"/>
                  </a:lnTo>
                  <a:lnTo>
                    <a:pt x="14" y="85"/>
                  </a:lnTo>
                  <a:lnTo>
                    <a:pt x="4" y="69"/>
                  </a:lnTo>
                  <a:lnTo>
                    <a:pt x="0" y="50"/>
                  </a:lnTo>
                  <a:lnTo>
                    <a:pt x="4" y="31"/>
                  </a:lnTo>
                  <a:lnTo>
                    <a:pt x="14" y="16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128572" tIns="64286" rIns="128572" bIns="64286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41" name="Freeform 7"/>
          <p:cNvSpPr/>
          <p:nvPr/>
        </p:nvSpPr>
        <p:spPr bwMode="auto">
          <a:xfrm>
            <a:off x="3066499" y="1777836"/>
            <a:ext cx="1119295" cy="353389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latin typeface="+mj-ea"/>
              <a:ea typeface="+mj-ea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371349" y="1627297"/>
            <a:ext cx="985622" cy="985623"/>
            <a:chOff x="2367233" y="918448"/>
            <a:chExt cx="1099553" cy="1099554"/>
          </a:xfrm>
        </p:grpSpPr>
        <p:sp>
          <p:nvSpPr>
            <p:cNvPr id="43" name="椭圆 42"/>
            <p:cNvSpPr/>
            <p:nvPr/>
          </p:nvSpPr>
          <p:spPr>
            <a:xfrm>
              <a:off x="2367233" y="918448"/>
              <a:ext cx="1099553" cy="1099554"/>
            </a:xfrm>
            <a:prstGeom prst="ellipse">
              <a:avLst/>
            </a:prstGeom>
            <a:solidFill>
              <a:srgbClr val="4B8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j-ea"/>
                <a:ea typeface="+mj-ea"/>
              </a:endParaRPr>
            </a:p>
          </p:txBody>
        </p:sp>
        <p:sp>
          <p:nvSpPr>
            <p:cNvPr id="44" name="KSO_Shape"/>
            <p:cNvSpPr/>
            <p:nvPr/>
          </p:nvSpPr>
          <p:spPr bwMode="auto">
            <a:xfrm>
              <a:off x="2678413" y="1165965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666388" y="3109799"/>
            <a:ext cx="985622" cy="985622"/>
            <a:chOff x="1860789" y="2236803"/>
            <a:chExt cx="1099553" cy="1099553"/>
          </a:xfrm>
        </p:grpSpPr>
        <p:sp>
          <p:nvSpPr>
            <p:cNvPr id="46" name="椭圆 45"/>
            <p:cNvSpPr/>
            <p:nvPr/>
          </p:nvSpPr>
          <p:spPr>
            <a:xfrm>
              <a:off x="1860789" y="2236803"/>
              <a:ext cx="1099553" cy="1099553"/>
            </a:xfrm>
            <a:prstGeom prst="ellipse">
              <a:avLst/>
            </a:prstGeom>
            <a:solidFill>
              <a:srgbClr val="4B8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2089100" y="2562390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48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528994" y="4457333"/>
            <a:ext cx="985622" cy="985622"/>
            <a:chOff x="2508861" y="3460939"/>
            <a:chExt cx="1099553" cy="1099553"/>
          </a:xfrm>
        </p:grpSpPr>
        <p:sp>
          <p:nvSpPr>
            <p:cNvPr id="49" name="椭圆 48"/>
            <p:cNvSpPr/>
            <p:nvPr/>
          </p:nvSpPr>
          <p:spPr>
            <a:xfrm>
              <a:off x="2508861" y="3460939"/>
              <a:ext cx="1099553" cy="1099553"/>
            </a:xfrm>
            <a:prstGeom prst="ellipse">
              <a:avLst/>
            </a:prstGeom>
            <a:solidFill>
              <a:srgbClr val="4B8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j-ea"/>
                <a:ea typeface="+mj-ea"/>
              </a:endParaRPr>
            </a:p>
          </p:txBody>
        </p:sp>
        <p:sp>
          <p:nvSpPr>
            <p:cNvPr id="50" name="KSO_Shape"/>
            <p:cNvSpPr/>
            <p:nvPr/>
          </p:nvSpPr>
          <p:spPr bwMode="auto">
            <a:xfrm>
              <a:off x="2802446" y="3812214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128970" y="2612920"/>
            <a:ext cx="2022971" cy="2006427"/>
            <a:chOff x="5725777" y="2662260"/>
            <a:chExt cx="2022971" cy="2006427"/>
          </a:xfrm>
        </p:grpSpPr>
        <p:sp>
          <p:nvSpPr>
            <p:cNvPr id="52" name="椭圆 51"/>
            <p:cNvSpPr/>
            <p:nvPr/>
          </p:nvSpPr>
          <p:spPr>
            <a:xfrm>
              <a:off x="5725777" y="2662260"/>
              <a:ext cx="2006427" cy="2006427"/>
            </a:xfrm>
            <a:prstGeom prst="ellipse">
              <a:avLst/>
            </a:prstGeom>
            <a:solidFill>
              <a:srgbClr val="4B8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265" dirty="0">
                <a:latin typeface="+mj-ea"/>
                <a:ea typeface="+mj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937927" y="3249974"/>
              <a:ext cx="181082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1429507" y="188490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相关标题占位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56748" y="341794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相关标题占位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589539" y="4839717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相关标题占位</a:t>
            </a:r>
            <a:endParaRPr lang="zh-CN" altLang="en-US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276824" y="2709661"/>
            <a:ext cx="3943383" cy="170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343150"/>
            <a:ext cx="6604000" cy="2171700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439" r="54265" b="3610"/>
          <a:stretch>
            <a:fillRect/>
          </a:stretch>
        </p:blipFill>
        <p:spPr>
          <a:xfrm flipH="1">
            <a:off x="6379698" y="0"/>
            <a:ext cx="5812302" cy="5855848"/>
          </a:xfrm>
          <a:prstGeom prst="rect">
            <a:avLst/>
          </a:prstGeom>
        </p:spPr>
      </p:pic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1864636" y="2668733"/>
            <a:ext cx="32624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1864636" y="3724587"/>
            <a:ext cx="1741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FUTURE PLANS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5097" y="2248904"/>
            <a:ext cx="116891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1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30046" y="2267567"/>
            <a:ext cx="10630168" cy="2464253"/>
            <a:chOff x="930046" y="2267567"/>
            <a:chExt cx="10630168" cy="2464253"/>
          </a:xfrm>
        </p:grpSpPr>
        <p:sp>
          <p:nvSpPr>
            <p:cNvPr id="17" name="Rectangle 2"/>
            <p:cNvSpPr/>
            <p:nvPr/>
          </p:nvSpPr>
          <p:spPr>
            <a:xfrm>
              <a:off x="6096000" y="2267567"/>
              <a:ext cx="5464214" cy="2464253"/>
            </a:xfrm>
            <a:prstGeom prst="rect">
              <a:avLst/>
            </a:prstGeom>
            <a:blipFill dpi="0" rotWithShape="1">
              <a:blip r:embed="rId2"/>
              <a:srcRect/>
              <a:tile tx="0" ty="0" sx="75000" sy="75000" flip="none" algn="ctr"/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070012" y="2379526"/>
              <a:ext cx="1007183" cy="1012962"/>
              <a:chOff x="4225319" y="2379526"/>
              <a:chExt cx="1007183" cy="1012962"/>
            </a:xfrm>
          </p:grpSpPr>
          <p:sp>
            <p:nvSpPr>
              <p:cNvPr id="35" name="Oval 16"/>
              <p:cNvSpPr/>
              <p:nvPr/>
            </p:nvSpPr>
            <p:spPr>
              <a:xfrm>
                <a:off x="4225319" y="2379526"/>
                <a:ext cx="1007183" cy="1012962"/>
              </a:xfrm>
              <a:prstGeom prst="ellipse">
                <a:avLst/>
              </a:prstGeom>
              <a:solidFill>
                <a:srgbClr val="4B8F33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8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6" name="Group 35"/>
              <p:cNvGrpSpPr/>
              <p:nvPr/>
            </p:nvGrpSpPr>
            <p:grpSpPr>
              <a:xfrm>
                <a:off x="4463312" y="2628412"/>
                <a:ext cx="533400" cy="529892"/>
                <a:chOff x="6853673" y="3715407"/>
                <a:chExt cx="379359" cy="376864"/>
              </a:xfrm>
              <a:solidFill>
                <a:schemeClr val="bg1"/>
              </a:solidFill>
            </p:grpSpPr>
            <p:sp>
              <p:nvSpPr>
                <p:cNvPr id="37" name="Freeform 150"/>
                <p:cNvSpPr>
                  <a:spLocks noEditPoints="1"/>
                </p:cNvSpPr>
                <p:nvPr/>
              </p:nvSpPr>
              <p:spPr bwMode="auto">
                <a:xfrm>
                  <a:off x="6853673" y="3715407"/>
                  <a:ext cx="379359" cy="376864"/>
                </a:xfrm>
                <a:custGeom>
                  <a:avLst/>
                  <a:gdLst>
                    <a:gd name="T0" fmla="*/ 57 w 114"/>
                    <a:gd name="T1" fmla="*/ 0 h 114"/>
                    <a:gd name="T2" fmla="*/ 0 w 114"/>
                    <a:gd name="T3" fmla="*/ 57 h 114"/>
                    <a:gd name="T4" fmla="*/ 57 w 114"/>
                    <a:gd name="T5" fmla="*/ 114 h 114"/>
                    <a:gd name="T6" fmla="*/ 114 w 114"/>
                    <a:gd name="T7" fmla="*/ 57 h 114"/>
                    <a:gd name="T8" fmla="*/ 57 w 114"/>
                    <a:gd name="T9" fmla="*/ 0 h 114"/>
                    <a:gd name="T10" fmla="*/ 57 w 114"/>
                    <a:gd name="T11" fmla="*/ 108 h 114"/>
                    <a:gd name="T12" fmla="*/ 6 w 114"/>
                    <a:gd name="T13" fmla="*/ 57 h 114"/>
                    <a:gd name="T14" fmla="*/ 57 w 114"/>
                    <a:gd name="T15" fmla="*/ 6 h 114"/>
                    <a:gd name="T16" fmla="*/ 108 w 114"/>
                    <a:gd name="T17" fmla="*/ 57 h 114"/>
                    <a:gd name="T18" fmla="*/ 57 w 114"/>
                    <a:gd name="T19" fmla="*/ 108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4" h="114">
                      <a:moveTo>
                        <a:pt x="57" y="0"/>
                      </a:moveTo>
                      <a:cubicBezTo>
                        <a:pt x="25" y="0"/>
                        <a:pt x="0" y="25"/>
                        <a:pt x="0" y="57"/>
                      </a:cubicBezTo>
                      <a:cubicBezTo>
                        <a:pt x="0" y="89"/>
                        <a:pt x="25" y="114"/>
                        <a:pt x="57" y="114"/>
                      </a:cubicBezTo>
                      <a:cubicBezTo>
                        <a:pt x="89" y="114"/>
                        <a:pt x="114" y="89"/>
                        <a:pt x="114" y="57"/>
                      </a:cubicBezTo>
                      <a:cubicBezTo>
                        <a:pt x="114" y="25"/>
                        <a:pt x="89" y="0"/>
                        <a:pt x="57" y="0"/>
                      </a:cubicBezTo>
                      <a:close/>
                      <a:moveTo>
                        <a:pt x="57" y="108"/>
                      </a:moveTo>
                      <a:cubicBezTo>
                        <a:pt x="29" y="108"/>
                        <a:pt x="6" y="85"/>
                        <a:pt x="6" y="57"/>
                      </a:cubicBezTo>
                      <a:cubicBezTo>
                        <a:pt x="6" y="29"/>
                        <a:pt x="29" y="6"/>
                        <a:pt x="57" y="6"/>
                      </a:cubicBezTo>
                      <a:cubicBezTo>
                        <a:pt x="85" y="6"/>
                        <a:pt x="108" y="29"/>
                        <a:pt x="108" y="57"/>
                      </a:cubicBezTo>
                      <a:cubicBezTo>
                        <a:pt x="108" y="85"/>
                        <a:pt x="85" y="108"/>
                        <a:pt x="57" y="10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8" name="Rectangle 151"/>
                <p:cNvSpPr>
                  <a:spLocks noChangeArrowheads="1"/>
                </p:cNvSpPr>
                <p:nvPr/>
              </p:nvSpPr>
              <p:spPr bwMode="auto">
                <a:xfrm>
                  <a:off x="6998429" y="3987447"/>
                  <a:ext cx="22463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Rectangle 152"/>
                <p:cNvSpPr>
                  <a:spLocks noChangeArrowheads="1"/>
                </p:cNvSpPr>
                <p:nvPr/>
              </p:nvSpPr>
              <p:spPr bwMode="auto">
                <a:xfrm>
                  <a:off x="7033370" y="3987447"/>
                  <a:ext cx="19966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0" name="Rectangle 153"/>
                <p:cNvSpPr>
                  <a:spLocks noChangeArrowheads="1"/>
                </p:cNvSpPr>
                <p:nvPr/>
              </p:nvSpPr>
              <p:spPr bwMode="auto">
                <a:xfrm>
                  <a:off x="7068311" y="3987447"/>
                  <a:ext cx="19966" cy="4242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1" name="Freeform 154"/>
                <p:cNvSpPr/>
                <p:nvPr/>
              </p:nvSpPr>
              <p:spPr bwMode="auto">
                <a:xfrm>
                  <a:off x="6970976" y="3822725"/>
                  <a:ext cx="82362" cy="84857"/>
                </a:xfrm>
                <a:custGeom>
                  <a:avLst/>
                  <a:gdLst>
                    <a:gd name="T0" fmla="*/ 19 w 25"/>
                    <a:gd name="T1" fmla="*/ 22 h 25"/>
                    <a:gd name="T2" fmla="*/ 22 w 25"/>
                    <a:gd name="T3" fmla="*/ 25 h 25"/>
                    <a:gd name="T4" fmla="*/ 25 w 25"/>
                    <a:gd name="T5" fmla="*/ 22 h 25"/>
                    <a:gd name="T6" fmla="*/ 22 w 25"/>
                    <a:gd name="T7" fmla="*/ 19 h 25"/>
                    <a:gd name="T8" fmla="*/ 21 w 25"/>
                    <a:gd name="T9" fmla="*/ 19 h 25"/>
                    <a:gd name="T10" fmla="*/ 0 w 25"/>
                    <a:gd name="T11" fmla="*/ 0 h 25"/>
                    <a:gd name="T12" fmla="*/ 19 w 25"/>
                    <a:gd name="T13" fmla="*/ 22 h 25"/>
                    <a:gd name="T14" fmla="*/ 19 w 25"/>
                    <a:gd name="T15" fmla="*/ 22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25">
                      <a:moveTo>
                        <a:pt x="19" y="22"/>
                      </a:moveTo>
                      <a:cubicBezTo>
                        <a:pt x="19" y="24"/>
                        <a:pt x="20" y="25"/>
                        <a:pt x="22" y="25"/>
                      </a:cubicBezTo>
                      <a:cubicBezTo>
                        <a:pt x="24" y="25"/>
                        <a:pt x="25" y="24"/>
                        <a:pt x="25" y="22"/>
                      </a:cubicBezTo>
                      <a:cubicBezTo>
                        <a:pt x="25" y="21"/>
                        <a:pt x="24" y="19"/>
                        <a:pt x="22" y="19"/>
                      </a:cubicBezTo>
                      <a:cubicBezTo>
                        <a:pt x="22" y="19"/>
                        <a:pt x="22" y="19"/>
                        <a:pt x="21" y="1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155"/>
                <p:cNvSpPr/>
                <p:nvPr/>
              </p:nvSpPr>
              <p:spPr bwMode="auto">
                <a:xfrm>
                  <a:off x="6921060" y="3987447"/>
                  <a:ext cx="22463" cy="19966"/>
                </a:xfrm>
                <a:custGeom>
                  <a:avLst/>
                  <a:gdLst>
                    <a:gd name="T0" fmla="*/ 0 w 9"/>
                    <a:gd name="T1" fmla="*/ 6 h 8"/>
                    <a:gd name="T2" fmla="*/ 3 w 9"/>
                    <a:gd name="T3" fmla="*/ 8 h 8"/>
                    <a:gd name="T4" fmla="*/ 9 w 9"/>
                    <a:gd name="T5" fmla="*/ 1 h 8"/>
                    <a:gd name="T6" fmla="*/ 7 w 9"/>
                    <a:gd name="T7" fmla="*/ 0 h 8"/>
                    <a:gd name="T8" fmla="*/ 0 w 9"/>
                    <a:gd name="T9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8">
                      <a:moveTo>
                        <a:pt x="0" y="6"/>
                      </a:moveTo>
                      <a:lnTo>
                        <a:pt x="3" y="8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156"/>
                <p:cNvSpPr/>
                <p:nvPr/>
              </p:nvSpPr>
              <p:spPr bwMode="auto">
                <a:xfrm>
                  <a:off x="6901094" y="3942523"/>
                  <a:ext cx="27454" cy="14975"/>
                </a:xfrm>
                <a:custGeom>
                  <a:avLst/>
                  <a:gdLst>
                    <a:gd name="T0" fmla="*/ 9 w 11"/>
                    <a:gd name="T1" fmla="*/ 0 h 6"/>
                    <a:gd name="T2" fmla="*/ 0 w 11"/>
                    <a:gd name="T3" fmla="*/ 3 h 6"/>
                    <a:gd name="T4" fmla="*/ 1 w 11"/>
                    <a:gd name="T5" fmla="*/ 6 h 6"/>
                    <a:gd name="T6" fmla="*/ 11 w 11"/>
                    <a:gd name="T7" fmla="*/ 3 h 6"/>
                    <a:gd name="T8" fmla="*/ 9 w 1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6">
                      <a:moveTo>
                        <a:pt x="9" y="0"/>
                      </a:moveTo>
                      <a:lnTo>
                        <a:pt x="0" y="3"/>
                      </a:lnTo>
                      <a:lnTo>
                        <a:pt x="1" y="6"/>
                      </a:lnTo>
                      <a:lnTo>
                        <a:pt x="11" y="3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157"/>
                <p:cNvSpPr/>
                <p:nvPr/>
              </p:nvSpPr>
              <p:spPr bwMode="auto">
                <a:xfrm>
                  <a:off x="6933538" y="3790281"/>
                  <a:ext cx="19966" cy="22463"/>
                </a:xfrm>
                <a:custGeom>
                  <a:avLst/>
                  <a:gdLst>
                    <a:gd name="T0" fmla="*/ 0 w 8"/>
                    <a:gd name="T1" fmla="*/ 3 h 9"/>
                    <a:gd name="T2" fmla="*/ 7 w 8"/>
                    <a:gd name="T3" fmla="*/ 9 h 9"/>
                    <a:gd name="T4" fmla="*/ 8 w 8"/>
                    <a:gd name="T5" fmla="*/ 7 h 9"/>
                    <a:gd name="T6" fmla="*/ 2 w 8"/>
                    <a:gd name="T7" fmla="*/ 0 h 9"/>
                    <a:gd name="T8" fmla="*/ 0 w 8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0" y="3"/>
                      </a:moveTo>
                      <a:lnTo>
                        <a:pt x="7" y="9"/>
                      </a:lnTo>
                      <a:lnTo>
                        <a:pt x="8" y="7"/>
                      </a:lnTo>
                      <a:lnTo>
                        <a:pt x="2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5" name="Freeform 158"/>
                <p:cNvSpPr/>
                <p:nvPr/>
              </p:nvSpPr>
              <p:spPr bwMode="auto">
                <a:xfrm>
                  <a:off x="6903589" y="3840196"/>
                  <a:ext cx="27454" cy="12480"/>
                </a:xfrm>
                <a:custGeom>
                  <a:avLst/>
                  <a:gdLst>
                    <a:gd name="T0" fmla="*/ 11 w 11"/>
                    <a:gd name="T1" fmla="*/ 3 h 5"/>
                    <a:gd name="T2" fmla="*/ 2 w 11"/>
                    <a:gd name="T3" fmla="*/ 0 h 5"/>
                    <a:gd name="T4" fmla="*/ 0 w 11"/>
                    <a:gd name="T5" fmla="*/ 3 h 5"/>
                    <a:gd name="T6" fmla="*/ 10 w 11"/>
                    <a:gd name="T7" fmla="*/ 5 h 5"/>
                    <a:gd name="T8" fmla="*/ 11 w 11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11" y="3"/>
                      </a:moveTo>
                      <a:lnTo>
                        <a:pt x="2" y="0"/>
                      </a:lnTo>
                      <a:lnTo>
                        <a:pt x="0" y="3"/>
                      </a:lnTo>
                      <a:lnTo>
                        <a:pt x="10" y="5"/>
                      </a:lnTo>
                      <a:lnTo>
                        <a:pt x="11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Rectangle 159"/>
                <p:cNvSpPr>
                  <a:spLocks noChangeArrowheads="1"/>
                </p:cNvSpPr>
                <p:nvPr/>
              </p:nvSpPr>
              <p:spPr bwMode="auto">
                <a:xfrm>
                  <a:off x="7040858" y="3750348"/>
                  <a:ext cx="7488" cy="22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Freeform 160"/>
                <p:cNvSpPr/>
                <p:nvPr/>
              </p:nvSpPr>
              <p:spPr bwMode="auto">
                <a:xfrm>
                  <a:off x="6973471" y="3760331"/>
                  <a:ext cx="17471" cy="22463"/>
                </a:xfrm>
                <a:custGeom>
                  <a:avLst/>
                  <a:gdLst>
                    <a:gd name="T0" fmla="*/ 7 w 7"/>
                    <a:gd name="T1" fmla="*/ 8 h 9"/>
                    <a:gd name="T2" fmla="*/ 3 w 7"/>
                    <a:gd name="T3" fmla="*/ 0 h 9"/>
                    <a:gd name="T4" fmla="*/ 0 w 7"/>
                    <a:gd name="T5" fmla="*/ 2 h 9"/>
                    <a:gd name="T6" fmla="*/ 4 w 7"/>
                    <a:gd name="T7" fmla="*/ 9 h 9"/>
                    <a:gd name="T8" fmla="*/ 7 w 7"/>
                    <a:gd name="T9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9">
                      <a:moveTo>
                        <a:pt x="7" y="8"/>
                      </a:moveTo>
                      <a:lnTo>
                        <a:pt x="3" y="0"/>
                      </a:lnTo>
                      <a:lnTo>
                        <a:pt x="0" y="2"/>
                      </a:lnTo>
                      <a:lnTo>
                        <a:pt x="4" y="9"/>
                      </a:lnTo>
                      <a:lnTo>
                        <a:pt x="7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Freeform 161"/>
                <p:cNvSpPr/>
                <p:nvPr/>
              </p:nvSpPr>
              <p:spPr bwMode="auto">
                <a:xfrm>
                  <a:off x="7088277" y="3760331"/>
                  <a:ext cx="12480" cy="27454"/>
                </a:xfrm>
                <a:custGeom>
                  <a:avLst/>
                  <a:gdLst>
                    <a:gd name="T0" fmla="*/ 0 w 5"/>
                    <a:gd name="T1" fmla="*/ 9 h 11"/>
                    <a:gd name="T2" fmla="*/ 2 w 5"/>
                    <a:gd name="T3" fmla="*/ 11 h 11"/>
                    <a:gd name="T4" fmla="*/ 5 w 5"/>
                    <a:gd name="T5" fmla="*/ 2 h 11"/>
                    <a:gd name="T6" fmla="*/ 2 w 5"/>
                    <a:gd name="T7" fmla="*/ 0 h 11"/>
                    <a:gd name="T8" fmla="*/ 0 w 5"/>
                    <a:gd name="T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1">
                      <a:moveTo>
                        <a:pt x="0" y="9"/>
                      </a:moveTo>
                      <a:lnTo>
                        <a:pt x="2" y="11"/>
                      </a:lnTo>
                      <a:lnTo>
                        <a:pt x="5" y="2"/>
                      </a:lnTo>
                      <a:lnTo>
                        <a:pt x="2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162"/>
                <p:cNvSpPr/>
                <p:nvPr/>
              </p:nvSpPr>
              <p:spPr bwMode="auto">
                <a:xfrm>
                  <a:off x="7130706" y="3987447"/>
                  <a:ext cx="22463" cy="19966"/>
                </a:xfrm>
                <a:custGeom>
                  <a:avLst/>
                  <a:gdLst>
                    <a:gd name="T0" fmla="*/ 0 w 9"/>
                    <a:gd name="T1" fmla="*/ 1 h 8"/>
                    <a:gd name="T2" fmla="*/ 8 w 9"/>
                    <a:gd name="T3" fmla="*/ 8 h 8"/>
                    <a:gd name="T4" fmla="*/ 9 w 9"/>
                    <a:gd name="T5" fmla="*/ 6 h 8"/>
                    <a:gd name="T6" fmla="*/ 3 w 9"/>
                    <a:gd name="T7" fmla="*/ 0 h 8"/>
                    <a:gd name="T8" fmla="*/ 0 w 9"/>
                    <a:gd name="T9" fmla="*/ 1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8">
                      <a:moveTo>
                        <a:pt x="0" y="1"/>
                      </a:moveTo>
                      <a:lnTo>
                        <a:pt x="8" y="8"/>
                      </a:lnTo>
                      <a:lnTo>
                        <a:pt x="9" y="6"/>
                      </a:lnTo>
                      <a:lnTo>
                        <a:pt x="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163"/>
                <p:cNvSpPr/>
                <p:nvPr/>
              </p:nvSpPr>
              <p:spPr bwMode="auto">
                <a:xfrm>
                  <a:off x="7158159" y="3942523"/>
                  <a:ext cx="24958" cy="14975"/>
                </a:xfrm>
                <a:custGeom>
                  <a:avLst/>
                  <a:gdLst>
                    <a:gd name="T0" fmla="*/ 0 w 10"/>
                    <a:gd name="T1" fmla="*/ 3 h 6"/>
                    <a:gd name="T2" fmla="*/ 9 w 10"/>
                    <a:gd name="T3" fmla="*/ 6 h 6"/>
                    <a:gd name="T4" fmla="*/ 10 w 10"/>
                    <a:gd name="T5" fmla="*/ 3 h 6"/>
                    <a:gd name="T6" fmla="*/ 1 w 10"/>
                    <a:gd name="T7" fmla="*/ 0 h 6"/>
                    <a:gd name="T8" fmla="*/ 0 w 10"/>
                    <a:gd name="T9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6">
                      <a:moveTo>
                        <a:pt x="0" y="3"/>
                      </a:moveTo>
                      <a:lnTo>
                        <a:pt x="9" y="6"/>
                      </a:lnTo>
                      <a:lnTo>
                        <a:pt x="10" y="3"/>
                      </a:lnTo>
                      <a:lnTo>
                        <a:pt x="1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164"/>
                <p:cNvSpPr/>
                <p:nvPr/>
              </p:nvSpPr>
              <p:spPr bwMode="auto">
                <a:xfrm>
                  <a:off x="7128209" y="3790281"/>
                  <a:ext cx="22463" cy="22463"/>
                </a:xfrm>
                <a:custGeom>
                  <a:avLst/>
                  <a:gdLst>
                    <a:gd name="T0" fmla="*/ 9 w 9"/>
                    <a:gd name="T1" fmla="*/ 3 h 9"/>
                    <a:gd name="T2" fmla="*/ 8 w 9"/>
                    <a:gd name="T3" fmla="*/ 0 h 9"/>
                    <a:gd name="T4" fmla="*/ 0 w 9"/>
                    <a:gd name="T5" fmla="*/ 7 h 9"/>
                    <a:gd name="T6" fmla="*/ 2 w 9"/>
                    <a:gd name="T7" fmla="*/ 9 h 9"/>
                    <a:gd name="T8" fmla="*/ 9 w 9"/>
                    <a:gd name="T9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9">
                      <a:moveTo>
                        <a:pt x="9" y="3"/>
                      </a:moveTo>
                      <a:lnTo>
                        <a:pt x="8" y="0"/>
                      </a:lnTo>
                      <a:lnTo>
                        <a:pt x="0" y="7"/>
                      </a:lnTo>
                      <a:lnTo>
                        <a:pt x="2" y="9"/>
                      </a:lnTo>
                      <a:lnTo>
                        <a:pt x="9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165"/>
                <p:cNvSpPr/>
                <p:nvPr/>
              </p:nvSpPr>
              <p:spPr bwMode="auto">
                <a:xfrm>
                  <a:off x="7153167" y="3840196"/>
                  <a:ext cx="27454" cy="12480"/>
                </a:xfrm>
                <a:custGeom>
                  <a:avLst/>
                  <a:gdLst>
                    <a:gd name="T0" fmla="*/ 10 w 11"/>
                    <a:gd name="T1" fmla="*/ 0 h 5"/>
                    <a:gd name="T2" fmla="*/ 0 w 11"/>
                    <a:gd name="T3" fmla="*/ 3 h 5"/>
                    <a:gd name="T4" fmla="*/ 2 w 11"/>
                    <a:gd name="T5" fmla="*/ 5 h 5"/>
                    <a:gd name="T6" fmla="*/ 11 w 11"/>
                    <a:gd name="T7" fmla="*/ 3 h 5"/>
                    <a:gd name="T8" fmla="*/ 10 w 11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" h="5">
                      <a:moveTo>
                        <a:pt x="10" y="0"/>
                      </a:moveTo>
                      <a:lnTo>
                        <a:pt x="0" y="3"/>
                      </a:lnTo>
                      <a:lnTo>
                        <a:pt x="2" y="5"/>
                      </a:lnTo>
                      <a:lnTo>
                        <a:pt x="11" y="3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3" name="Rectangle 166"/>
                <p:cNvSpPr>
                  <a:spLocks noChangeArrowheads="1"/>
                </p:cNvSpPr>
                <p:nvPr/>
              </p:nvSpPr>
              <p:spPr bwMode="auto">
                <a:xfrm>
                  <a:off x="6893606" y="3890112"/>
                  <a:ext cx="24958" cy="7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4" name="Rectangle 167"/>
                <p:cNvSpPr>
                  <a:spLocks noChangeArrowheads="1"/>
                </p:cNvSpPr>
                <p:nvPr/>
              </p:nvSpPr>
              <p:spPr bwMode="auto">
                <a:xfrm>
                  <a:off x="7170638" y="3892607"/>
                  <a:ext cx="27454" cy="74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4" name="组合 23"/>
            <p:cNvGrpSpPr/>
            <p:nvPr/>
          </p:nvGrpSpPr>
          <p:grpSpPr>
            <a:xfrm>
              <a:off x="1632491" y="2379526"/>
              <a:ext cx="1007183" cy="1012962"/>
              <a:chOff x="1332500" y="2379526"/>
              <a:chExt cx="1007183" cy="1012962"/>
            </a:xfrm>
          </p:grpSpPr>
          <p:sp>
            <p:nvSpPr>
              <p:cNvPr id="31" name="Oval 14"/>
              <p:cNvSpPr/>
              <p:nvPr/>
            </p:nvSpPr>
            <p:spPr>
              <a:xfrm>
                <a:off x="1332500" y="2379526"/>
                <a:ext cx="1007183" cy="1012962"/>
              </a:xfrm>
              <a:prstGeom prst="ellipse">
                <a:avLst/>
              </a:prstGeom>
              <a:solidFill>
                <a:srgbClr val="4B8F33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8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2" name="Group 54"/>
              <p:cNvGrpSpPr/>
              <p:nvPr/>
            </p:nvGrpSpPr>
            <p:grpSpPr>
              <a:xfrm>
                <a:off x="1625539" y="2662454"/>
                <a:ext cx="421105" cy="547437"/>
                <a:chOff x="6421904" y="4798576"/>
                <a:chExt cx="299494" cy="389342"/>
              </a:xfrm>
              <a:solidFill>
                <a:schemeClr val="bg1"/>
              </a:solidFill>
            </p:grpSpPr>
            <p:sp>
              <p:nvSpPr>
                <p:cNvPr id="33" name="Freeform 170"/>
                <p:cNvSpPr/>
                <p:nvPr/>
              </p:nvSpPr>
              <p:spPr bwMode="auto">
                <a:xfrm>
                  <a:off x="6421904" y="4910886"/>
                  <a:ext cx="299494" cy="277032"/>
                </a:xfrm>
                <a:custGeom>
                  <a:avLst/>
                  <a:gdLst>
                    <a:gd name="T0" fmla="*/ 45 w 90"/>
                    <a:gd name="T1" fmla="*/ 83 h 83"/>
                    <a:gd name="T2" fmla="*/ 90 w 90"/>
                    <a:gd name="T3" fmla="*/ 0 h 83"/>
                    <a:gd name="T4" fmla="*/ 0 w 90"/>
                    <a:gd name="T5" fmla="*/ 0 h 83"/>
                    <a:gd name="T6" fmla="*/ 45 w 90"/>
                    <a:gd name="T7" fmla="*/ 8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0" h="83">
                      <a:moveTo>
                        <a:pt x="45" y="83"/>
                      </a:moveTo>
                      <a:cubicBezTo>
                        <a:pt x="90" y="59"/>
                        <a:pt x="90" y="0"/>
                        <a:pt x="9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59"/>
                        <a:pt x="45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171"/>
                <p:cNvSpPr/>
                <p:nvPr/>
              </p:nvSpPr>
              <p:spPr bwMode="auto">
                <a:xfrm>
                  <a:off x="6421904" y="4798576"/>
                  <a:ext cx="299494" cy="94840"/>
                </a:xfrm>
                <a:custGeom>
                  <a:avLst/>
                  <a:gdLst>
                    <a:gd name="T0" fmla="*/ 84 w 90"/>
                    <a:gd name="T1" fmla="*/ 0 h 29"/>
                    <a:gd name="T2" fmla="*/ 68 w 90"/>
                    <a:gd name="T3" fmla="*/ 16 h 29"/>
                    <a:gd name="T4" fmla="*/ 52 w 90"/>
                    <a:gd name="T5" fmla="*/ 0 h 29"/>
                    <a:gd name="T6" fmla="*/ 39 w 90"/>
                    <a:gd name="T7" fmla="*/ 0 h 29"/>
                    <a:gd name="T8" fmla="*/ 23 w 90"/>
                    <a:gd name="T9" fmla="*/ 16 h 29"/>
                    <a:gd name="T10" fmla="*/ 7 w 90"/>
                    <a:gd name="T11" fmla="*/ 0 h 29"/>
                    <a:gd name="T12" fmla="*/ 0 w 90"/>
                    <a:gd name="T13" fmla="*/ 0 h 29"/>
                    <a:gd name="T14" fmla="*/ 0 w 90"/>
                    <a:gd name="T15" fmla="*/ 29 h 29"/>
                    <a:gd name="T16" fmla="*/ 90 w 90"/>
                    <a:gd name="T17" fmla="*/ 29 h 29"/>
                    <a:gd name="T18" fmla="*/ 90 w 90"/>
                    <a:gd name="T19" fmla="*/ 0 h 29"/>
                    <a:gd name="T20" fmla="*/ 84 w 90"/>
                    <a:gd name="T2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0" h="29">
                      <a:moveTo>
                        <a:pt x="84" y="0"/>
                      </a:moveTo>
                      <a:cubicBezTo>
                        <a:pt x="84" y="9"/>
                        <a:pt x="77" y="16"/>
                        <a:pt x="68" y="16"/>
                      </a:cubicBezTo>
                      <a:cubicBezTo>
                        <a:pt x="59" y="16"/>
                        <a:pt x="52" y="9"/>
                        <a:pt x="52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9" y="9"/>
                        <a:pt x="32" y="16"/>
                        <a:pt x="23" y="16"/>
                      </a:cubicBezTo>
                      <a:cubicBezTo>
                        <a:pt x="14" y="16"/>
                        <a:pt x="7" y="9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90" y="29"/>
                        <a:pt x="90" y="29"/>
                        <a:pt x="90" y="29"/>
                      </a:cubicBezTo>
                      <a:cubicBezTo>
                        <a:pt x="90" y="0"/>
                        <a:pt x="90" y="0"/>
                        <a:pt x="90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" name="组合 24"/>
            <p:cNvGrpSpPr/>
            <p:nvPr/>
          </p:nvGrpSpPr>
          <p:grpSpPr>
            <a:xfrm>
              <a:off x="930046" y="3675416"/>
              <a:ext cx="2369355" cy="1056404"/>
              <a:chOff x="1105556" y="3182775"/>
              <a:chExt cx="2369355" cy="1056404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527846" y="3182775"/>
                <a:ext cx="153701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TextBox 54"/>
              <p:cNvSpPr txBox="1"/>
              <p:nvPr/>
            </p:nvSpPr>
            <p:spPr>
              <a:xfrm>
                <a:off x="1105556" y="3592848"/>
                <a:ext cx="23693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</a:t>
                </a:r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后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386520" y="3675416"/>
              <a:ext cx="2369355" cy="1056404"/>
              <a:chOff x="1105556" y="3182775"/>
              <a:chExt cx="2369355" cy="1056404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527846" y="3182775"/>
                <a:ext cx="153701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0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r>
                  <a:rPr lang="zh-CN" alt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TextBox 54"/>
              <p:cNvSpPr txBox="1"/>
              <p:nvPr/>
            </p:nvSpPr>
            <p:spPr>
              <a:xfrm>
                <a:off x="1105556" y="3592848"/>
                <a:ext cx="23693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</a:t>
                </a:r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后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031631" y="2175601"/>
            <a:ext cx="10128738" cy="2030907"/>
            <a:chOff x="447220" y="2174706"/>
            <a:chExt cx="11255764" cy="2256886"/>
          </a:xfrm>
        </p:grpSpPr>
        <p:sp>
          <p:nvSpPr>
            <p:cNvPr id="56" name="矩形 55"/>
            <p:cNvSpPr/>
            <p:nvPr/>
          </p:nvSpPr>
          <p:spPr>
            <a:xfrm>
              <a:off x="447220" y="2174706"/>
              <a:ext cx="3532018" cy="2256886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4309093" y="2174706"/>
              <a:ext cx="3532018" cy="225688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8170966" y="2174706"/>
              <a:ext cx="3532018" cy="225688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14401" y="4463207"/>
            <a:ext cx="3295592" cy="779405"/>
            <a:chOff x="914401" y="4463207"/>
            <a:chExt cx="3295592" cy="779405"/>
          </a:xfrm>
        </p:grpSpPr>
        <p:sp>
          <p:nvSpPr>
            <p:cNvPr id="60" name="矩形 59"/>
            <p:cNvSpPr/>
            <p:nvPr/>
          </p:nvSpPr>
          <p:spPr>
            <a:xfrm>
              <a:off x="1793691" y="4463207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54"/>
            <p:cNvSpPr txBox="1"/>
            <p:nvPr/>
          </p:nvSpPr>
          <p:spPr>
            <a:xfrm>
              <a:off x="914401" y="4873280"/>
              <a:ext cx="3295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后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48204" y="4463207"/>
            <a:ext cx="3295592" cy="779405"/>
            <a:chOff x="914401" y="4463207"/>
            <a:chExt cx="3295592" cy="779405"/>
          </a:xfrm>
        </p:grpSpPr>
        <p:sp>
          <p:nvSpPr>
            <p:cNvPr id="63" name="矩形 62"/>
            <p:cNvSpPr/>
            <p:nvPr/>
          </p:nvSpPr>
          <p:spPr>
            <a:xfrm>
              <a:off x="1793691" y="4463207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TextBox 54"/>
            <p:cNvSpPr txBox="1"/>
            <p:nvPr/>
          </p:nvSpPr>
          <p:spPr>
            <a:xfrm>
              <a:off x="914401" y="4873280"/>
              <a:ext cx="3295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后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64777" y="4463207"/>
            <a:ext cx="3295592" cy="779405"/>
            <a:chOff x="914401" y="4463207"/>
            <a:chExt cx="3295592" cy="779405"/>
          </a:xfrm>
        </p:grpSpPr>
        <p:sp>
          <p:nvSpPr>
            <p:cNvPr id="66" name="矩形 65"/>
            <p:cNvSpPr/>
            <p:nvPr/>
          </p:nvSpPr>
          <p:spPr>
            <a:xfrm>
              <a:off x="1793691" y="4463207"/>
              <a:ext cx="15370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Box 54"/>
            <p:cNvSpPr txBox="1"/>
            <p:nvPr/>
          </p:nvSpPr>
          <p:spPr>
            <a:xfrm>
              <a:off x="914401" y="4873280"/>
              <a:ext cx="3295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后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99339" y="2545045"/>
            <a:ext cx="4778472" cy="2231686"/>
            <a:chOff x="2159365" y="1923678"/>
            <a:chExt cx="4778472" cy="2231686"/>
          </a:xfrm>
        </p:grpSpPr>
        <p:sp>
          <p:nvSpPr>
            <p:cNvPr id="22" name="矩形 2"/>
            <p:cNvSpPr/>
            <p:nvPr/>
          </p:nvSpPr>
          <p:spPr>
            <a:xfrm rot="10800000">
              <a:off x="3347865" y="1923678"/>
              <a:ext cx="3589972" cy="1575720"/>
            </a:xfrm>
            <a:custGeom>
              <a:avLst/>
              <a:gdLst/>
              <a:ahLst/>
              <a:cxnLst/>
              <a:rect l="l" t="t" r="r" b="b"/>
              <a:pathLst>
                <a:path w="3960440" h="1739745">
                  <a:moveTo>
                    <a:pt x="1800200" y="0"/>
                  </a:moveTo>
                  <a:lnTo>
                    <a:pt x="3456384" y="0"/>
                  </a:lnTo>
                  <a:lnTo>
                    <a:pt x="3960440" y="0"/>
                  </a:lnTo>
                  <a:lnTo>
                    <a:pt x="3960440" y="504056"/>
                  </a:lnTo>
                  <a:lnTo>
                    <a:pt x="3960440" y="1025788"/>
                  </a:lnTo>
                  <a:lnTo>
                    <a:pt x="3960440" y="1152128"/>
                  </a:lnTo>
                  <a:lnTo>
                    <a:pt x="3960440" y="1517598"/>
                  </a:lnTo>
                  <a:lnTo>
                    <a:pt x="468052" y="1517598"/>
                  </a:lnTo>
                  <a:lnTo>
                    <a:pt x="468052" y="1739745"/>
                  </a:lnTo>
                  <a:lnTo>
                    <a:pt x="0" y="1271693"/>
                  </a:lnTo>
                  <a:lnTo>
                    <a:pt x="468052" y="803641"/>
                  </a:lnTo>
                  <a:lnTo>
                    <a:pt x="468052" y="1025788"/>
                  </a:lnTo>
                  <a:lnTo>
                    <a:pt x="3456384" y="1025788"/>
                  </a:lnTo>
                  <a:lnTo>
                    <a:pt x="3456384" y="504056"/>
                  </a:lnTo>
                  <a:lnTo>
                    <a:pt x="1800200" y="504056"/>
                  </a:lnTo>
                  <a:close/>
                </a:path>
              </a:pathLst>
            </a:custGeom>
            <a:solidFill>
              <a:srgbClr val="4B8F33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>
                <a:solidFill>
                  <a:schemeClr val="accent1"/>
                </a:solidFill>
              </a:endParaRPr>
            </a:p>
          </p:txBody>
        </p:sp>
        <p:sp>
          <p:nvSpPr>
            <p:cNvPr id="23" name="矩形 2"/>
            <p:cNvSpPr/>
            <p:nvPr/>
          </p:nvSpPr>
          <p:spPr>
            <a:xfrm>
              <a:off x="2159365" y="2577978"/>
              <a:ext cx="3589972" cy="1577386"/>
            </a:xfrm>
            <a:custGeom>
              <a:avLst/>
              <a:gdLst/>
              <a:ahLst/>
              <a:cxnLst/>
              <a:rect l="l" t="t" r="r" b="b"/>
              <a:pathLst>
                <a:path w="3960440" h="1739745">
                  <a:moveTo>
                    <a:pt x="1800200" y="0"/>
                  </a:moveTo>
                  <a:lnTo>
                    <a:pt x="3456384" y="0"/>
                  </a:lnTo>
                  <a:lnTo>
                    <a:pt x="3960440" y="0"/>
                  </a:lnTo>
                  <a:lnTo>
                    <a:pt x="3960440" y="504056"/>
                  </a:lnTo>
                  <a:lnTo>
                    <a:pt x="3960440" y="1025788"/>
                  </a:lnTo>
                  <a:lnTo>
                    <a:pt x="3960440" y="1152128"/>
                  </a:lnTo>
                  <a:lnTo>
                    <a:pt x="3960440" y="1517598"/>
                  </a:lnTo>
                  <a:lnTo>
                    <a:pt x="468052" y="1517598"/>
                  </a:lnTo>
                  <a:lnTo>
                    <a:pt x="468052" y="1739745"/>
                  </a:lnTo>
                  <a:lnTo>
                    <a:pt x="0" y="1271693"/>
                  </a:lnTo>
                  <a:lnTo>
                    <a:pt x="468052" y="803641"/>
                  </a:lnTo>
                  <a:lnTo>
                    <a:pt x="468052" y="1025788"/>
                  </a:lnTo>
                  <a:lnTo>
                    <a:pt x="3456384" y="1025788"/>
                  </a:lnTo>
                  <a:lnTo>
                    <a:pt x="3456384" y="504056"/>
                  </a:lnTo>
                  <a:lnTo>
                    <a:pt x="1800200" y="504056"/>
                  </a:lnTo>
                  <a:close/>
                </a:path>
              </a:pathLst>
            </a:custGeom>
            <a:solidFill>
              <a:srgbClr val="315A2F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3872051" y="4181568"/>
            <a:ext cx="30512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26609" y="2805482"/>
            <a:ext cx="30512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906131" y="2511106"/>
            <a:ext cx="2621224" cy="927306"/>
            <a:chOff x="5582360" y="1969034"/>
            <a:chExt cx="2621224" cy="927306"/>
          </a:xfrm>
        </p:grpSpPr>
        <p:sp>
          <p:nvSpPr>
            <p:cNvPr id="27" name="TextBox 54"/>
            <p:cNvSpPr txBox="1"/>
            <p:nvPr/>
          </p:nvSpPr>
          <p:spPr>
            <a:xfrm>
              <a:off x="5582360" y="2250009"/>
              <a:ext cx="2621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47475" y="3887192"/>
            <a:ext cx="2621224" cy="927306"/>
            <a:chOff x="5582360" y="1969034"/>
            <a:chExt cx="2621224" cy="927306"/>
          </a:xfrm>
        </p:grpSpPr>
        <p:sp>
          <p:nvSpPr>
            <p:cNvPr id="30" name="TextBox 54"/>
            <p:cNvSpPr txBox="1"/>
            <p:nvPr/>
          </p:nvSpPr>
          <p:spPr>
            <a:xfrm>
              <a:off x="5582360" y="2250009"/>
              <a:ext cx="2621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377443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6997565" y="4520122"/>
            <a:ext cx="464458" cy="2337878"/>
          </a:xfrm>
          <a:prstGeom prst="rect">
            <a:avLst/>
          </a:prstGeom>
          <a:solidFill>
            <a:srgbClr val="315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20" name="Shape 539"/>
          <p:cNvSpPr/>
          <p:nvPr/>
        </p:nvSpPr>
        <p:spPr bwMode="auto">
          <a:xfrm>
            <a:off x="1489075" y="2337792"/>
            <a:ext cx="2527300" cy="793896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1336 h 21600"/>
              <a:gd name="T4" fmla="*/ 0 w 21600"/>
              <a:gd name="T5" fmla="*/ 1274763 h 21600"/>
              <a:gd name="T6" fmla="*/ 2169851 w 21600"/>
              <a:gd name="T7" fmla="*/ 1274763 h 21600"/>
              <a:gd name="T8" fmla="*/ 2527300 w 21600"/>
              <a:gd name="T9" fmla="*/ 647001 h 21600"/>
              <a:gd name="T10" fmla="*/ 2184593 w 21600"/>
              <a:gd name="T11" fmla="*/ 1062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4B8F33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3" name="Shape 544"/>
          <p:cNvSpPr/>
          <p:nvPr/>
        </p:nvSpPr>
        <p:spPr bwMode="auto">
          <a:xfrm>
            <a:off x="3714750" y="2336804"/>
            <a:ext cx="2528888" cy="794884"/>
          </a:xfrm>
          <a:custGeom>
            <a:avLst/>
            <a:gdLst>
              <a:gd name="T0" fmla="*/ 5503 w 21600"/>
              <a:gd name="T1" fmla="*/ 0 h 21600"/>
              <a:gd name="T2" fmla="*/ 364933 w 21600"/>
              <a:gd name="T3" fmla="*/ 642134 h 21600"/>
              <a:gd name="T4" fmla="*/ 0 w 21600"/>
              <a:gd name="T5" fmla="*/ 1276350 h 21600"/>
              <a:gd name="T6" fmla="*/ 2171214 w 21600"/>
              <a:gd name="T7" fmla="*/ 1276350 h 21600"/>
              <a:gd name="T8" fmla="*/ 2528888 w 21600"/>
              <a:gd name="T9" fmla="*/ 647807 h 21600"/>
              <a:gd name="T10" fmla="*/ 2185966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4B8F33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4" name="Shape 549"/>
          <p:cNvSpPr/>
          <p:nvPr/>
        </p:nvSpPr>
        <p:spPr bwMode="auto">
          <a:xfrm>
            <a:off x="5945188" y="2336804"/>
            <a:ext cx="2527300" cy="794884"/>
          </a:xfrm>
          <a:custGeom>
            <a:avLst/>
            <a:gdLst>
              <a:gd name="T0" fmla="*/ 5499 w 21600"/>
              <a:gd name="T1" fmla="*/ 0 h 21600"/>
              <a:gd name="T2" fmla="*/ 364703 w 21600"/>
              <a:gd name="T3" fmla="*/ 642134 h 21600"/>
              <a:gd name="T4" fmla="*/ 0 w 21600"/>
              <a:gd name="T5" fmla="*/ 1276350 h 21600"/>
              <a:gd name="T6" fmla="*/ 2169851 w 21600"/>
              <a:gd name="T7" fmla="*/ 1276350 h 21600"/>
              <a:gd name="T8" fmla="*/ 2527300 w 21600"/>
              <a:gd name="T9" fmla="*/ 647807 h 21600"/>
              <a:gd name="T10" fmla="*/ 2184593 w 21600"/>
              <a:gd name="T11" fmla="*/ 1064 h 21600"/>
              <a:gd name="T12" fmla="*/ 5499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4B8F33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5" name="Shape 555"/>
          <p:cNvSpPr/>
          <p:nvPr/>
        </p:nvSpPr>
        <p:spPr bwMode="auto">
          <a:xfrm>
            <a:off x="8174038" y="2336804"/>
            <a:ext cx="2528887" cy="794884"/>
          </a:xfrm>
          <a:custGeom>
            <a:avLst/>
            <a:gdLst>
              <a:gd name="T0" fmla="*/ 5503 w 21600"/>
              <a:gd name="T1" fmla="*/ 0 h 21600"/>
              <a:gd name="T2" fmla="*/ 364932 w 21600"/>
              <a:gd name="T3" fmla="*/ 642134 h 21600"/>
              <a:gd name="T4" fmla="*/ 0 w 21600"/>
              <a:gd name="T5" fmla="*/ 1276350 h 21600"/>
              <a:gd name="T6" fmla="*/ 2171213 w 21600"/>
              <a:gd name="T7" fmla="*/ 1276350 h 21600"/>
              <a:gd name="T8" fmla="*/ 2528887 w 21600"/>
              <a:gd name="T9" fmla="*/ 647807 h 21600"/>
              <a:gd name="T10" fmla="*/ 2185965 w 21600"/>
              <a:gd name="T11" fmla="*/ 1064 h 21600"/>
              <a:gd name="T12" fmla="*/ 5503 w 21600"/>
              <a:gd name="T13" fmla="*/ 0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1600" h="21600" extrusionOk="0">
                <a:moveTo>
                  <a:pt x="47" y="0"/>
                </a:moveTo>
                <a:lnTo>
                  <a:pt x="3117" y="10867"/>
                </a:lnTo>
                <a:lnTo>
                  <a:pt x="0" y="21600"/>
                </a:lnTo>
                <a:lnTo>
                  <a:pt x="18545" y="21600"/>
                </a:lnTo>
                <a:lnTo>
                  <a:pt x="21600" y="10963"/>
                </a:lnTo>
                <a:lnTo>
                  <a:pt x="18671" y="18"/>
                </a:lnTo>
                <a:lnTo>
                  <a:pt x="47" y="0"/>
                </a:lnTo>
                <a:close/>
              </a:path>
            </a:pathLst>
          </a:custGeom>
          <a:solidFill>
            <a:srgbClr val="4B8F33"/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36" name="KSO_Shape"/>
          <p:cNvSpPr/>
          <p:nvPr/>
        </p:nvSpPr>
        <p:spPr>
          <a:xfrm>
            <a:off x="2437923" y="2501337"/>
            <a:ext cx="589643" cy="465818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KSO_Shape"/>
          <p:cNvSpPr/>
          <p:nvPr/>
        </p:nvSpPr>
        <p:spPr bwMode="auto">
          <a:xfrm>
            <a:off x="4874827" y="2431876"/>
            <a:ext cx="287964" cy="539933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KSO_Shape"/>
          <p:cNvSpPr/>
          <p:nvPr/>
        </p:nvSpPr>
        <p:spPr>
          <a:xfrm>
            <a:off x="9145949" y="2502030"/>
            <a:ext cx="585063" cy="465125"/>
          </a:xfrm>
          <a:custGeom>
            <a:avLst/>
            <a:gdLst/>
            <a:ahLst/>
            <a:cxnLst/>
            <a:rect l="l" t="t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KSO_Shape"/>
          <p:cNvSpPr/>
          <p:nvPr/>
        </p:nvSpPr>
        <p:spPr bwMode="auto">
          <a:xfrm>
            <a:off x="6908800" y="2564640"/>
            <a:ext cx="682976" cy="339211"/>
          </a:xfrm>
          <a:custGeom>
            <a:avLst/>
            <a:gdLst>
              <a:gd name="T0" fmla="*/ 2147483646 w 5722"/>
              <a:gd name="T1" fmla="*/ 2147483646 h 2844"/>
              <a:gd name="T2" fmla="*/ 2147483646 w 5722"/>
              <a:gd name="T3" fmla="*/ 2147483646 h 2844"/>
              <a:gd name="T4" fmla="*/ 2147483646 w 5722"/>
              <a:gd name="T5" fmla="*/ 2147483646 h 2844"/>
              <a:gd name="T6" fmla="*/ 2147483646 w 5722"/>
              <a:gd name="T7" fmla="*/ 2147483646 h 2844"/>
              <a:gd name="T8" fmla="*/ 2147483646 w 5722"/>
              <a:gd name="T9" fmla="*/ 2147483646 h 2844"/>
              <a:gd name="T10" fmla="*/ 2147483646 w 5722"/>
              <a:gd name="T11" fmla="*/ 2147483646 h 2844"/>
              <a:gd name="T12" fmla="*/ 2147483646 w 5722"/>
              <a:gd name="T13" fmla="*/ 2147483646 h 2844"/>
              <a:gd name="T14" fmla="*/ 2147483646 w 5722"/>
              <a:gd name="T15" fmla="*/ 2147483646 h 2844"/>
              <a:gd name="T16" fmla="*/ 2147483646 w 5722"/>
              <a:gd name="T17" fmla="*/ 2147483646 h 2844"/>
              <a:gd name="T18" fmla="*/ 2147483646 w 5722"/>
              <a:gd name="T19" fmla="*/ 2147483646 h 2844"/>
              <a:gd name="T20" fmla="*/ 2147483646 w 5722"/>
              <a:gd name="T21" fmla="*/ 2147483646 h 2844"/>
              <a:gd name="T22" fmla="*/ 2147483646 w 5722"/>
              <a:gd name="T23" fmla="*/ 2147483646 h 2844"/>
              <a:gd name="T24" fmla="*/ 2147483646 w 5722"/>
              <a:gd name="T25" fmla="*/ 2147483646 h 2844"/>
              <a:gd name="T26" fmla="*/ 2147483646 w 5722"/>
              <a:gd name="T27" fmla="*/ 2147483646 h 2844"/>
              <a:gd name="T28" fmla="*/ 221457082 w 5722"/>
              <a:gd name="T29" fmla="*/ 405634533 h 2844"/>
              <a:gd name="T30" fmla="*/ 2147483646 w 5722"/>
              <a:gd name="T31" fmla="*/ 2147483646 h 2844"/>
              <a:gd name="T32" fmla="*/ 2147483646 w 5722"/>
              <a:gd name="T33" fmla="*/ 2147483646 h 2844"/>
              <a:gd name="T34" fmla="*/ 2147483646 w 5722"/>
              <a:gd name="T35" fmla="*/ 2147483646 h 2844"/>
              <a:gd name="T36" fmla="*/ 2147483646 w 5722"/>
              <a:gd name="T37" fmla="*/ 2147483646 h 2844"/>
              <a:gd name="T38" fmla="*/ 2147483646 w 5722"/>
              <a:gd name="T39" fmla="*/ 2147483646 h 2844"/>
              <a:gd name="T40" fmla="*/ 2147483646 w 5722"/>
              <a:gd name="T41" fmla="*/ 2147483646 h 2844"/>
              <a:gd name="T42" fmla="*/ 2147483646 w 5722"/>
              <a:gd name="T43" fmla="*/ 2147483646 h 2844"/>
              <a:gd name="T44" fmla="*/ 2147483646 w 5722"/>
              <a:gd name="T45" fmla="*/ 2147483646 h 2844"/>
              <a:gd name="T46" fmla="*/ 2147483646 w 5722"/>
              <a:gd name="T47" fmla="*/ 2147483646 h 2844"/>
              <a:gd name="T48" fmla="*/ 2147483646 w 5722"/>
              <a:gd name="T49" fmla="*/ 2147483646 h 2844"/>
              <a:gd name="T50" fmla="*/ 2147483646 w 5722"/>
              <a:gd name="T51" fmla="*/ 2147483646 h 2844"/>
              <a:gd name="T52" fmla="*/ 2147483646 w 5722"/>
              <a:gd name="T53" fmla="*/ 2147483646 h 2844"/>
              <a:gd name="T54" fmla="*/ 2147483646 w 5722"/>
              <a:gd name="T55" fmla="*/ 2147483646 h 2844"/>
              <a:gd name="T56" fmla="*/ 2147483646 w 5722"/>
              <a:gd name="T57" fmla="*/ 2147483646 h 2844"/>
              <a:gd name="T58" fmla="*/ 2147483646 w 5722"/>
              <a:gd name="T59" fmla="*/ 2147483646 h 2844"/>
              <a:gd name="T60" fmla="*/ 2147483646 w 5722"/>
              <a:gd name="T61" fmla="*/ 2147483646 h 2844"/>
              <a:gd name="T62" fmla="*/ 2147483646 w 5722"/>
              <a:gd name="T63" fmla="*/ 2147483646 h 2844"/>
              <a:gd name="T64" fmla="*/ 2147483646 w 5722"/>
              <a:gd name="T65" fmla="*/ 2147483646 h 2844"/>
              <a:gd name="T66" fmla="*/ 2147483646 w 5722"/>
              <a:gd name="T67" fmla="*/ 2147483646 h 2844"/>
              <a:gd name="T68" fmla="*/ 2147483646 w 5722"/>
              <a:gd name="T69" fmla="*/ 2147483646 h 2844"/>
              <a:gd name="T70" fmla="*/ 2147483646 w 5722"/>
              <a:gd name="T71" fmla="*/ 2147483646 h 2844"/>
              <a:gd name="T72" fmla="*/ 2147483646 w 5722"/>
              <a:gd name="T73" fmla="*/ 2147483646 h 2844"/>
              <a:gd name="T74" fmla="*/ 2147483646 w 5722"/>
              <a:gd name="T75" fmla="*/ 2147483646 h 2844"/>
              <a:gd name="T76" fmla="*/ 2147483646 w 5722"/>
              <a:gd name="T77" fmla="*/ 2147483646 h 2844"/>
              <a:gd name="T78" fmla="*/ 2147483646 w 5722"/>
              <a:gd name="T79" fmla="*/ 2147483646 h 2844"/>
              <a:gd name="T80" fmla="*/ 2147483646 w 5722"/>
              <a:gd name="T81" fmla="*/ 2147483646 h 2844"/>
              <a:gd name="T82" fmla="*/ 2147483646 w 5722"/>
              <a:gd name="T83" fmla="*/ 2147483646 h 2844"/>
              <a:gd name="T84" fmla="*/ 2147483646 w 5722"/>
              <a:gd name="T85" fmla="*/ 2147483646 h 2844"/>
              <a:gd name="T86" fmla="*/ 2147483646 w 5722"/>
              <a:gd name="T87" fmla="*/ 2147483646 h 2844"/>
              <a:gd name="T88" fmla="*/ 2147483646 w 5722"/>
              <a:gd name="T89" fmla="*/ 2147483646 h 2844"/>
              <a:gd name="T90" fmla="*/ 2147483646 w 5722"/>
              <a:gd name="T91" fmla="*/ 2147483646 h 2844"/>
              <a:gd name="T92" fmla="*/ 2147483646 w 5722"/>
              <a:gd name="T93" fmla="*/ 2147483646 h 2844"/>
              <a:gd name="T94" fmla="*/ 2147483646 w 5722"/>
              <a:gd name="T95" fmla="*/ 2147483646 h 2844"/>
              <a:gd name="T96" fmla="*/ 2147483646 w 5722"/>
              <a:gd name="T97" fmla="*/ 2147483646 h 2844"/>
              <a:gd name="T98" fmla="*/ 2147483646 w 5722"/>
              <a:gd name="T99" fmla="*/ 2147483646 h 2844"/>
              <a:gd name="T100" fmla="*/ 2147483646 w 5722"/>
              <a:gd name="T101" fmla="*/ 2147483646 h 2844"/>
              <a:gd name="T102" fmla="*/ 2147483646 w 5722"/>
              <a:gd name="T103" fmla="*/ 2147483646 h 2844"/>
              <a:gd name="T104" fmla="*/ 2147483646 w 5722"/>
              <a:gd name="T105" fmla="*/ 2147483646 h 2844"/>
              <a:gd name="T106" fmla="*/ 2147483646 w 5722"/>
              <a:gd name="T107" fmla="*/ 2147483646 h 2844"/>
              <a:gd name="T108" fmla="*/ 2147483646 w 5722"/>
              <a:gd name="T109" fmla="*/ 2147483646 h 2844"/>
              <a:gd name="T110" fmla="*/ 2147483646 w 5722"/>
              <a:gd name="T111" fmla="*/ 2147483646 h 2844"/>
              <a:gd name="T112" fmla="*/ 2147483646 w 5722"/>
              <a:gd name="T113" fmla="*/ 2147483646 h 2844"/>
              <a:gd name="T114" fmla="*/ 2147483646 w 5722"/>
              <a:gd name="T115" fmla="*/ 2147483646 h 2844"/>
              <a:gd name="T116" fmla="*/ 2147483646 w 5722"/>
              <a:gd name="T117" fmla="*/ 2147483646 h 2844"/>
              <a:gd name="T118" fmla="*/ 2147483646 w 5722"/>
              <a:gd name="T119" fmla="*/ 2147483646 h 2844"/>
              <a:gd name="T120" fmla="*/ 2147483646 w 5722"/>
              <a:gd name="T121" fmla="*/ 2147483646 h 2844"/>
              <a:gd name="T122" fmla="*/ 2147483646 w 5722"/>
              <a:gd name="T123" fmla="*/ 2147483646 h 2844"/>
              <a:gd name="T124" fmla="*/ 2147483646 w 5722"/>
              <a:gd name="T125" fmla="*/ 2147483646 h 28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722" h="2844">
                <a:moveTo>
                  <a:pt x="3377" y="482"/>
                </a:moveTo>
                <a:lnTo>
                  <a:pt x="3001" y="482"/>
                </a:lnTo>
                <a:lnTo>
                  <a:pt x="3001" y="656"/>
                </a:lnTo>
                <a:lnTo>
                  <a:pt x="3377" y="656"/>
                </a:lnTo>
                <a:lnTo>
                  <a:pt x="3377" y="482"/>
                </a:lnTo>
                <a:close/>
                <a:moveTo>
                  <a:pt x="4234" y="482"/>
                </a:moveTo>
                <a:lnTo>
                  <a:pt x="3858" y="482"/>
                </a:lnTo>
                <a:lnTo>
                  <a:pt x="3858" y="656"/>
                </a:lnTo>
                <a:lnTo>
                  <a:pt x="4234" y="656"/>
                </a:lnTo>
                <a:lnTo>
                  <a:pt x="4234" y="482"/>
                </a:lnTo>
                <a:close/>
                <a:moveTo>
                  <a:pt x="3801" y="482"/>
                </a:moveTo>
                <a:lnTo>
                  <a:pt x="3424" y="482"/>
                </a:lnTo>
                <a:lnTo>
                  <a:pt x="3424" y="656"/>
                </a:lnTo>
                <a:lnTo>
                  <a:pt x="3801" y="656"/>
                </a:lnTo>
                <a:lnTo>
                  <a:pt x="3801" y="482"/>
                </a:lnTo>
                <a:close/>
                <a:moveTo>
                  <a:pt x="2944" y="482"/>
                </a:moveTo>
                <a:lnTo>
                  <a:pt x="2567" y="482"/>
                </a:lnTo>
                <a:lnTo>
                  <a:pt x="2567" y="656"/>
                </a:lnTo>
                <a:lnTo>
                  <a:pt x="2944" y="656"/>
                </a:lnTo>
                <a:lnTo>
                  <a:pt x="2944" y="482"/>
                </a:lnTo>
                <a:close/>
                <a:moveTo>
                  <a:pt x="5540" y="1000"/>
                </a:moveTo>
                <a:lnTo>
                  <a:pt x="5330" y="1000"/>
                </a:lnTo>
                <a:lnTo>
                  <a:pt x="5323" y="985"/>
                </a:lnTo>
                <a:lnTo>
                  <a:pt x="5313" y="971"/>
                </a:lnTo>
                <a:lnTo>
                  <a:pt x="5301" y="960"/>
                </a:lnTo>
                <a:lnTo>
                  <a:pt x="5289" y="949"/>
                </a:lnTo>
                <a:lnTo>
                  <a:pt x="5274" y="941"/>
                </a:lnTo>
                <a:lnTo>
                  <a:pt x="5259" y="935"/>
                </a:lnTo>
                <a:lnTo>
                  <a:pt x="5242" y="931"/>
                </a:lnTo>
                <a:lnTo>
                  <a:pt x="5225" y="930"/>
                </a:lnTo>
                <a:lnTo>
                  <a:pt x="5208" y="931"/>
                </a:lnTo>
                <a:lnTo>
                  <a:pt x="5192" y="935"/>
                </a:lnTo>
                <a:lnTo>
                  <a:pt x="5176" y="941"/>
                </a:lnTo>
                <a:lnTo>
                  <a:pt x="5162" y="949"/>
                </a:lnTo>
                <a:lnTo>
                  <a:pt x="5148" y="960"/>
                </a:lnTo>
                <a:lnTo>
                  <a:pt x="5137" y="971"/>
                </a:lnTo>
                <a:lnTo>
                  <a:pt x="5128" y="985"/>
                </a:lnTo>
                <a:lnTo>
                  <a:pt x="5120" y="1000"/>
                </a:lnTo>
                <a:lnTo>
                  <a:pt x="4187" y="1000"/>
                </a:lnTo>
                <a:lnTo>
                  <a:pt x="4187" y="705"/>
                </a:lnTo>
                <a:lnTo>
                  <a:pt x="3902" y="705"/>
                </a:lnTo>
                <a:lnTo>
                  <a:pt x="3902" y="1000"/>
                </a:lnTo>
                <a:lnTo>
                  <a:pt x="3761" y="1000"/>
                </a:lnTo>
                <a:lnTo>
                  <a:pt x="3761" y="705"/>
                </a:lnTo>
                <a:lnTo>
                  <a:pt x="3476" y="705"/>
                </a:lnTo>
                <a:lnTo>
                  <a:pt x="3476" y="1000"/>
                </a:lnTo>
                <a:lnTo>
                  <a:pt x="3335" y="1000"/>
                </a:lnTo>
                <a:lnTo>
                  <a:pt x="3335" y="705"/>
                </a:lnTo>
                <a:lnTo>
                  <a:pt x="3049" y="705"/>
                </a:lnTo>
                <a:lnTo>
                  <a:pt x="3049" y="1000"/>
                </a:lnTo>
                <a:lnTo>
                  <a:pt x="2909" y="1000"/>
                </a:lnTo>
                <a:lnTo>
                  <a:pt x="2909" y="705"/>
                </a:lnTo>
                <a:lnTo>
                  <a:pt x="2623" y="705"/>
                </a:lnTo>
                <a:lnTo>
                  <a:pt x="2623" y="1000"/>
                </a:lnTo>
                <a:lnTo>
                  <a:pt x="2129" y="1000"/>
                </a:lnTo>
                <a:lnTo>
                  <a:pt x="2129" y="993"/>
                </a:lnTo>
                <a:lnTo>
                  <a:pt x="2051" y="992"/>
                </a:lnTo>
                <a:lnTo>
                  <a:pt x="1974" y="989"/>
                </a:lnTo>
                <a:lnTo>
                  <a:pt x="1900" y="985"/>
                </a:lnTo>
                <a:lnTo>
                  <a:pt x="1827" y="979"/>
                </a:lnTo>
                <a:lnTo>
                  <a:pt x="1755" y="973"/>
                </a:lnTo>
                <a:lnTo>
                  <a:pt x="1686" y="965"/>
                </a:lnTo>
                <a:lnTo>
                  <a:pt x="1618" y="956"/>
                </a:lnTo>
                <a:lnTo>
                  <a:pt x="1553" y="946"/>
                </a:lnTo>
                <a:lnTo>
                  <a:pt x="1488" y="936"/>
                </a:lnTo>
                <a:lnTo>
                  <a:pt x="1426" y="923"/>
                </a:lnTo>
                <a:lnTo>
                  <a:pt x="1364" y="911"/>
                </a:lnTo>
                <a:lnTo>
                  <a:pt x="1305" y="896"/>
                </a:lnTo>
                <a:lnTo>
                  <a:pt x="1248" y="881"/>
                </a:lnTo>
                <a:lnTo>
                  <a:pt x="1191" y="866"/>
                </a:lnTo>
                <a:lnTo>
                  <a:pt x="1137" y="849"/>
                </a:lnTo>
                <a:lnTo>
                  <a:pt x="1083" y="832"/>
                </a:lnTo>
                <a:lnTo>
                  <a:pt x="1032" y="815"/>
                </a:lnTo>
                <a:lnTo>
                  <a:pt x="981" y="795"/>
                </a:lnTo>
                <a:lnTo>
                  <a:pt x="933" y="777"/>
                </a:lnTo>
                <a:lnTo>
                  <a:pt x="887" y="756"/>
                </a:lnTo>
                <a:lnTo>
                  <a:pt x="841" y="736"/>
                </a:lnTo>
                <a:lnTo>
                  <a:pt x="796" y="715"/>
                </a:lnTo>
                <a:lnTo>
                  <a:pt x="754" y="695"/>
                </a:lnTo>
                <a:lnTo>
                  <a:pt x="713" y="673"/>
                </a:lnTo>
                <a:lnTo>
                  <a:pt x="673" y="651"/>
                </a:lnTo>
                <a:lnTo>
                  <a:pt x="634" y="628"/>
                </a:lnTo>
                <a:lnTo>
                  <a:pt x="598" y="607"/>
                </a:lnTo>
                <a:lnTo>
                  <a:pt x="561" y="584"/>
                </a:lnTo>
                <a:lnTo>
                  <a:pt x="527" y="561"/>
                </a:lnTo>
                <a:lnTo>
                  <a:pt x="494" y="538"/>
                </a:lnTo>
                <a:lnTo>
                  <a:pt x="462" y="514"/>
                </a:lnTo>
                <a:lnTo>
                  <a:pt x="431" y="491"/>
                </a:lnTo>
                <a:lnTo>
                  <a:pt x="401" y="468"/>
                </a:lnTo>
                <a:lnTo>
                  <a:pt x="374" y="446"/>
                </a:lnTo>
                <a:lnTo>
                  <a:pt x="320" y="400"/>
                </a:lnTo>
                <a:lnTo>
                  <a:pt x="272" y="354"/>
                </a:lnTo>
                <a:lnTo>
                  <a:pt x="228" y="311"/>
                </a:lnTo>
                <a:lnTo>
                  <a:pt x="189" y="268"/>
                </a:lnTo>
                <a:lnTo>
                  <a:pt x="153" y="227"/>
                </a:lnTo>
                <a:lnTo>
                  <a:pt x="122" y="190"/>
                </a:lnTo>
                <a:lnTo>
                  <a:pt x="95" y="153"/>
                </a:lnTo>
                <a:lnTo>
                  <a:pt x="72" y="120"/>
                </a:lnTo>
                <a:lnTo>
                  <a:pt x="51" y="90"/>
                </a:lnTo>
                <a:lnTo>
                  <a:pt x="35" y="65"/>
                </a:lnTo>
                <a:lnTo>
                  <a:pt x="23" y="42"/>
                </a:lnTo>
                <a:lnTo>
                  <a:pt x="6" y="11"/>
                </a:lnTo>
                <a:lnTo>
                  <a:pt x="0" y="0"/>
                </a:lnTo>
                <a:lnTo>
                  <a:pt x="0" y="2410"/>
                </a:lnTo>
                <a:lnTo>
                  <a:pt x="49" y="2357"/>
                </a:lnTo>
                <a:lnTo>
                  <a:pt x="98" y="2306"/>
                </a:lnTo>
                <a:lnTo>
                  <a:pt x="147" y="2257"/>
                </a:lnTo>
                <a:lnTo>
                  <a:pt x="197" y="2209"/>
                </a:lnTo>
                <a:lnTo>
                  <a:pt x="246" y="2163"/>
                </a:lnTo>
                <a:lnTo>
                  <a:pt x="295" y="2118"/>
                </a:lnTo>
                <a:lnTo>
                  <a:pt x="343" y="2075"/>
                </a:lnTo>
                <a:lnTo>
                  <a:pt x="391" y="2034"/>
                </a:lnTo>
                <a:lnTo>
                  <a:pt x="439" y="1994"/>
                </a:lnTo>
                <a:lnTo>
                  <a:pt x="487" y="1955"/>
                </a:lnTo>
                <a:lnTo>
                  <a:pt x="535" y="1918"/>
                </a:lnTo>
                <a:lnTo>
                  <a:pt x="582" y="1883"/>
                </a:lnTo>
                <a:lnTo>
                  <a:pt x="628" y="1849"/>
                </a:lnTo>
                <a:lnTo>
                  <a:pt x="675" y="1816"/>
                </a:lnTo>
                <a:lnTo>
                  <a:pt x="722" y="1785"/>
                </a:lnTo>
                <a:lnTo>
                  <a:pt x="768" y="1755"/>
                </a:lnTo>
                <a:lnTo>
                  <a:pt x="813" y="1726"/>
                </a:lnTo>
                <a:lnTo>
                  <a:pt x="858" y="1699"/>
                </a:lnTo>
                <a:lnTo>
                  <a:pt x="903" y="1673"/>
                </a:lnTo>
                <a:lnTo>
                  <a:pt x="947" y="1648"/>
                </a:lnTo>
                <a:lnTo>
                  <a:pt x="991" y="1624"/>
                </a:lnTo>
                <a:lnTo>
                  <a:pt x="1034" y="1601"/>
                </a:lnTo>
                <a:lnTo>
                  <a:pt x="1077" y="1579"/>
                </a:lnTo>
                <a:lnTo>
                  <a:pt x="1120" y="1560"/>
                </a:lnTo>
                <a:lnTo>
                  <a:pt x="1161" y="1540"/>
                </a:lnTo>
                <a:lnTo>
                  <a:pt x="1202" y="1522"/>
                </a:lnTo>
                <a:lnTo>
                  <a:pt x="1282" y="1488"/>
                </a:lnTo>
                <a:lnTo>
                  <a:pt x="1360" y="1458"/>
                </a:lnTo>
                <a:lnTo>
                  <a:pt x="1435" y="1432"/>
                </a:lnTo>
                <a:lnTo>
                  <a:pt x="1421" y="1454"/>
                </a:lnTo>
                <a:lnTo>
                  <a:pt x="1409" y="1478"/>
                </a:lnTo>
                <a:lnTo>
                  <a:pt x="1397" y="1504"/>
                </a:lnTo>
                <a:lnTo>
                  <a:pt x="1386" y="1529"/>
                </a:lnTo>
                <a:lnTo>
                  <a:pt x="1374" y="1554"/>
                </a:lnTo>
                <a:lnTo>
                  <a:pt x="1365" y="1580"/>
                </a:lnTo>
                <a:lnTo>
                  <a:pt x="1356" y="1608"/>
                </a:lnTo>
                <a:lnTo>
                  <a:pt x="1348" y="1635"/>
                </a:lnTo>
                <a:lnTo>
                  <a:pt x="1341" y="1662"/>
                </a:lnTo>
                <a:lnTo>
                  <a:pt x="1334" y="1691"/>
                </a:lnTo>
                <a:lnTo>
                  <a:pt x="1329" y="1721"/>
                </a:lnTo>
                <a:lnTo>
                  <a:pt x="1324" y="1749"/>
                </a:lnTo>
                <a:lnTo>
                  <a:pt x="1321" y="1780"/>
                </a:lnTo>
                <a:lnTo>
                  <a:pt x="1318" y="1810"/>
                </a:lnTo>
                <a:lnTo>
                  <a:pt x="1317" y="1841"/>
                </a:lnTo>
                <a:lnTo>
                  <a:pt x="1316" y="1872"/>
                </a:lnTo>
                <a:lnTo>
                  <a:pt x="1316" y="2118"/>
                </a:lnTo>
                <a:lnTo>
                  <a:pt x="1317" y="2156"/>
                </a:lnTo>
                <a:lnTo>
                  <a:pt x="1320" y="2193"/>
                </a:lnTo>
                <a:lnTo>
                  <a:pt x="1323" y="2229"/>
                </a:lnTo>
                <a:lnTo>
                  <a:pt x="1328" y="2265"/>
                </a:lnTo>
                <a:lnTo>
                  <a:pt x="1334" y="2300"/>
                </a:lnTo>
                <a:lnTo>
                  <a:pt x="1341" y="2334"/>
                </a:lnTo>
                <a:lnTo>
                  <a:pt x="1350" y="2369"/>
                </a:lnTo>
                <a:lnTo>
                  <a:pt x="1361" y="2401"/>
                </a:lnTo>
                <a:lnTo>
                  <a:pt x="1372" y="2433"/>
                </a:lnTo>
                <a:lnTo>
                  <a:pt x="1385" y="2465"/>
                </a:lnTo>
                <a:lnTo>
                  <a:pt x="1398" y="2494"/>
                </a:lnTo>
                <a:lnTo>
                  <a:pt x="1412" y="2524"/>
                </a:lnTo>
                <a:lnTo>
                  <a:pt x="1428" y="2553"/>
                </a:lnTo>
                <a:lnTo>
                  <a:pt x="1445" y="2580"/>
                </a:lnTo>
                <a:lnTo>
                  <a:pt x="1462" y="2606"/>
                </a:lnTo>
                <a:lnTo>
                  <a:pt x="1482" y="2631"/>
                </a:lnTo>
                <a:lnTo>
                  <a:pt x="1501" y="2655"/>
                </a:lnTo>
                <a:lnTo>
                  <a:pt x="1522" y="2678"/>
                </a:lnTo>
                <a:lnTo>
                  <a:pt x="1542" y="2700"/>
                </a:lnTo>
                <a:lnTo>
                  <a:pt x="1565" y="2721"/>
                </a:lnTo>
                <a:lnTo>
                  <a:pt x="1588" y="2739"/>
                </a:lnTo>
                <a:lnTo>
                  <a:pt x="1612" y="2757"/>
                </a:lnTo>
                <a:lnTo>
                  <a:pt x="1636" y="2773"/>
                </a:lnTo>
                <a:lnTo>
                  <a:pt x="1661" y="2787"/>
                </a:lnTo>
                <a:lnTo>
                  <a:pt x="1686" y="2801"/>
                </a:lnTo>
                <a:lnTo>
                  <a:pt x="1713" y="2812"/>
                </a:lnTo>
                <a:lnTo>
                  <a:pt x="1739" y="2821"/>
                </a:lnTo>
                <a:lnTo>
                  <a:pt x="1766" y="2829"/>
                </a:lnTo>
                <a:lnTo>
                  <a:pt x="1795" y="2836"/>
                </a:lnTo>
                <a:lnTo>
                  <a:pt x="1822" y="2841"/>
                </a:lnTo>
                <a:lnTo>
                  <a:pt x="1851" y="2843"/>
                </a:lnTo>
                <a:lnTo>
                  <a:pt x="1881" y="2844"/>
                </a:lnTo>
                <a:lnTo>
                  <a:pt x="4338" y="2844"/>
                </a:lnTo>
                <a:lnTo>
                  <a:pt x="4367" y="2843"/>
                </a:lnTo>
                <a:lnTo>
                  <a:pt x="4395" y="2841"/>
                </a:lnTo>
                <a:lnTo>
                  <a:pt x="4424" y="2836"/>
                </a:lnTo>
                <a:lnTo>
                  <a:pt x="4452" y="2829"/>
                </a:lnTo>
                <a:lnTo>
                  <a:pt x="4479" y="2821"/>
                </a:lnTo>
                <a:lnTo>
                  <a:pt x="4506" y="2812"/>
                </a:lnTo>
                <a:lnTo>
                  <a:pt x="4532" y="2801"/>
                </a:lnTo>
                <a:lnTo>
                  <a:pt x="4558" y="2787"/>
                </a:lnTo>
                <a:lnTo>
                  <a:pt x="4583" y="2773"/>
                </a:lnTo>
                <a:lnTo>
                  <a:pt x="4608" y="2757"/>
                </a:lnTo>
                <a:lnTo>
                  <a:pt x="4631" y="2739"/>
                </a:lnTo>
                <a:lnTo>
                  <a:pt x="4654" y="2721"/>
                </a:lnTo>
                <a:lnTo>
                  <a:pt x="4676" y="2700"/>
                </a:lnTo>
                <a:lnTo>
                  <a:pt x="4698" y="2678"/>
                </a:lnTo>
                <a:lnTo>
                  <a:pt x="4718" y="2655"/>
                </a:lnTo>
                <a:lnTo>
                  <a:pt x="4738" y="2631"/>
                </a:lnTo>
                <a:lnTo>
                  <a:pt x="4756" y="2606"/>
                </a:lnTo>
                <a:lnTo>
                  <a:pt x="4775" y="2580"/>
                </a:lnTo>
                <a:lnTo>
                  <a:pt x="4791" y="2553"/>
                </a:lnTo>
                <a:lnTo>
                  <a:pt x="4807" y="2524"/>
                </a:lnTo>
                <a:lnTo>
                  <a:pt x="4821" y="2494"/>
                </a:lnTo>
                <a:lnTo>
                  <a:pt x="4835" y="2465"/>
                </a:lnTo>
                <a:lnTo>
                  <a:pt x="4848" y="2433"/>
                </a:lnTo>
                <a:lnTo>
                  <a:pt x="4859" y="2401"/>
                </a:lnTo>
                <a:lnTo>
                  <a:pt x="4869" y="2369"/>
                </a:lnTo>
                <a:lnTo>
                  <a:pt x="4877" y="2334"/>
                </a:lnTo>
                <a:lnTo>
                  <a:pt x="4885" y="2300"/>
                </a:lnTo>
                <a:lnTo>
                  <a:pt x="4892" y="2265"/>
                </a:lnTo>
                <a:lnTo>
                  <a:pt x="4897" y="2229"/>
                </a:lnTo>
                <a:lnTo>
                  <a:pt x="4900" y="2193"/>
                </a:lnTo>
                <a:lnTo>
                  <a:pt x="4903" y="2156"/>
                </a:lnTo>
                <a:lnTo>
                  <a:pt x="4904" y="2118"/>
                </a:lnTo>
                <a:lnTo>
                  <a:pt x="4904" y="1872"/>
                </a:lnTo>
                <a:lnTo>
                  <a:pt x="4903" y="1829"/>
                </a:lnTo>
                <a:lnTo>
                  <a:pt x="4899" y="1788"/>
                </a:lnTo>
                <a:lnTo>
                  <a:pt x="4895" y="1747"/>
                </a:lnTo>
                <a:lnTo>
                  <a:pt x="4889" y="1707"/>
                </a:lnTo>
                <a:lnTo>
                  <a:pt x="4880" y="1667"/>
                </a:lnTo>
                <a:lnTo>
                  <a:pt x="4871" y="1629"/>
                </a:lnTo>
                <a:lnTo>
                  <a:pt x="4859" y="1592"/>
                </a:lnTo>
                <a:lnTo>
                  <a:pt x="4845" y="1556"/>
                </a:lnTo>
                <a:lnTo>
                  <a:pt x="4832" y="1521"/>
                </a:lnTo>
                <a:lnTo>
                  <a:pt x="4816" y="1486"/>
                </a:lnTo>
                <a:lnTo>
                  <a:pt x="4799" y="1453"/>
                </a:lnTo>
                <a:lnTo>
                  <a:pt x="4779" y="1422"/>
                </a:lnTo>
                <a:lnTo>
                  <a:pt x="4760" y="1393"/>
                </a:lnTo>
                <a:lnTo>
                  <a:pt x="4738" y="1363"/>
                </a:lnTo>
                <a:lnTo>
                  <a:pt x="4716" y="1337"/>
                </a:lnTo>
                <a:lnTo>
                  <a:pt x="4692" y="1311"/>
                </a:lnTo>
                <a:lnTo>
                  <a:pt x="5124" y="1311"/>
                </a:lnTo>
                <a:lnTo>
                  <a:pt x="5132" y="1324"/>
                </a:lnTo>
                <a:lnTo>
                  <a:pt x="5141" y="1336"/>
                </a:lnTo>
                <a:lnTo>
                  <a:pt x="5153" y="1347"/>
                </a:lnTo>
                <a:lnTo>
                  <a:pt x="5165" y="1356"/>
                </a:lnTo>
                <a:lnTo>
                  <a:pt x="5179" y="1363"/>
                </a:lnTo>
                <a:lnTo>
                  <a:pt x="5193" y="1369"/>
                </a:lnTo>
                <a:lnTo>
                  <a:pt x="5209" y="1372"/>
                </a:lnTo>
                <a:lnTo>
                  <a:pt x="5225" y="1373"/>
                </a:lnTo>
                <a:lnTo>
                  <a:pt x="5241" y="1372"/>
                </a:lnTo>
                <a:lnTo>
                  <a:pt x="5257" y="1369"/>
                </a:lnTo>
                <a:lnTo>
                  <a:pt x="5272" y="1363"/>
                </a:lnTo>
                <a:lnTo>
                  <a:pt x="5285" y="1356"/>
                </a:lnTo>
                <a:lnTo>
                  <a:pt x="5297" y="1347"/>
                </a:lnTo>
                <a:lnTo>
                  <a:pt x="5308" y="1336"/>
                </a:lnTo>
                <a:lnTo>
                  <a:pt x="5317" y="1324"/>
                </a:lnTo>
                <a:lnTo>
                  <a:pt x="5325" y="1311"/>
                </a:lnTo>
                <a:lnTo>
                  <a:pt x="5526" y="1311"/>
                </a:lnTo>
                <a:lnTo>
                  <a:pt x="5534" y="1322"/>
                </a:lnTo>
                <a:lnTo>
                  <a:pt x="5545" y="1332"/>
                </a:lnTo>
                <a:lnTo>
                  <a:pt x="5554" y="1341"/>
                </a:lnTo>
                <a:lnTo>
                  <a:pt x="5564" y="1352"/>
                </a:lnTo>
                <a:lnTo>
                  <a:pt x="5576" y="1360"/>
                </a:lnTo>
                <a:lnTo>
                  <a:pt x="5587" y="1368"/>
                </a:lnTo>
                <a:lnTo>
                  <a:pt x="5598" y="1376"/>
                </a:lnTo>
                <a:lnTo>
                  <a:pt x="5611" y="1383"/>
                </a:lnTo>
                <a:lnTo>
                  <a:pt x="5624" y="1388"/>
                </a:lnTo>
                <a:lnTo>
                  <a:pt x="5637" y="1394"/>
                </a:lnTo>
                <a:lnTo>
                  <a:pt x="5650" y="1399"/>
                </a:lnTo>
                <a:lnTo>
                  <a:pt x="5664" y="1402"/>
                </a:lnTo>
                <a:lnTo>
                  <a:pt x="5678" y="1405"/>
                </a:lnTo>
                <a:lnTo>
                  <a:pt x="5692" y="1408"/>
                </a:lnTo>
                <a:lnTo>
                  <a:pt x="5707" y="1409"/>
                </a:lnTo>
                <a:lnTo>
                  <a:pt x="5722" y="1410"/>
                </a:lnTo>
                <a:lnTo>
                  <a:pt x="5722" y="917"/>
                </a:lnTo>
                <a:lnTo>
                  <a:pt x="5709" y="919"/>
                </a:lnTo>
                <a:lnTo>
                  <a:pt x="5696" y="920"/>
                </a:lnTo>
                <a:lnTo>
                  <a:pt x="5683" y="921"/>
                </a:lnTo>
                <a:lnTo>
                  <a:pt x="5669" y="924"/>
                </a:lnTo>
                <a:lnTo>
                  <a:pt x="5657" y="927"/>
                </a:lnTo>
                <a:lnTo>
                  <a:pt x="5645" y="931"/>
                </a:lnTo>
                <a:lnTo>
                  <a:pt x="5621" y="940"/>
                </a:lnTo>
                <a:lnTo>
                  <a:pt x="5598" y="952"/>
                </a:lnTo>
                <a:lnTo>
                  <a:pt x="5578" y="965"/>
                </a:lnTo>
                <a:lnTo>
                  <a:pt x="5558" y="981"/>
                </a:lnTo>
                <a:lnTo>
                  <a:pt x="5540" y="1000"/>
                </a:lnTo>
                <a:close/>
                <a:moveTo>
                  <a:pt x="4609" y="2052"/>
                </a:moveTo>
                <a:lnTo>
                  <a:pt x="4609" y="2052"/>
                </a:lnTo>
                <a:lnTo>
                  <a:pt x="4609" y="2080"/>
                </a:lnTo>
                <a:lnTo>
                  <a:pt x="4607" y="2106"/>
                </a:lnTo>
                <a:lnTo>
                  <a:pt x="4603" y="2132"/>
                </a:lnTo>
                <a:lnTo>
                  <a:pt x="4600" y="2158"/>
                </a:lnTo>
                <a:lnTo>
                  <a:pt x="4594" y="2184"/>
                </a:lnTo>
                <a:lnTo>
                  <a:pt x="4587" y="2209"/>
                </a:lnTo>
                <a:lnTo>
                  <a:pt x="4580" y="2233"/>
                </a:lnTo>
                <a:lnTo>
                  <a:pt x="4571" y="2257"/>
                </a:lnTo>
                <a:lnTo>
                  <a:pt x="4562" y="2281"/>
                </a:lnTo>
                <a:lnTo>
                  <a:pt x="4551" y="2303"/>
                </a:lnTo>
                <a:lnTo>
                  <a:pt x="4539" y="2325"/>
                </a:lnTo>
                <a:lnTo>
                  <a:pt x="4527" y="2347"/>
                </a:lnTo>
                <a:lnTo>
                  <a:pt x="4514" y="2367"/>
                </a:lnTo>
                <a:lnTo>
                  <a:pt x="4499" y="2387"/>
                </a:lnTo>
                <a:lnTo>
                  <a:pt x="4484" y="2406"/>
                </a:lnTo>
                <a:lnTo>
                  <a:pt x="4468" y="2425"/>
                </a:lnTo>
                <a:lnTo>
                  <a:pt x="4451" y="2442"/>
                </a:lnTo>
                <a:lnTo>
                  <a:pt x="4434" y="2459"/>
                </a:lnTo>
                <a:lnTo>
                  <a:pt x="4416" y="2474"/>
                </a:lnTo>
                <a:lnTo>
                  <a:pt x="4398" y="2489"/>
                </a:lnTo>
                <a:lnTo>
                  <a:pt x="4378" y="2502"/>
                </a:lnTo>
                <a:lnTo>
                  <a:pt x="4358" y="2515"/>
                </a:lnTo>
                <a:lnTo>
                  <a:pt x="4337" y="2526"/>
                </a:lnTo>
                <a:lnTo>
                  <a:pt x="4315" y="2538"/>
                </a:lnTo>
                <a:lnTo>
                  <a:pt x="4294" y="2547"/>
                </a:lnTo>
                <a:lnTo>
                  <a:pt x="4272" y="2555"/>
                </a:lnTo>
                <a:lnTo>
                  <a:pt x="4249" y="2562"/>
                </a:lnTo>
                <a:lnTo>
                  <a:pt x="4225" y="2567"/>
                </a:lnTo>
                <a:lnTo>
                  <a:pt x="4202" y="2572"/>
                </a:lnTo>
                <a:lnTo>
                  <a:pt x="4178" y="2575"/>
                </a:lnTo>
                <a:lnTo>
                  <a:pt x="4153" y="2578"/>
                </a:lnTo>
                <a:lnTo>
                  <a:pt x="4129" y="2579"/>
                </a:lnTo>
                <a:lnTo>
                  <a:pt x="2076" y="2579"/>
                </a:lnTo>
                <a:lnTo>
                  <a:pt x="2051" y="2578"/>
                </a:lnTo>
                <a:lnTo>
                  <a:pt x="2027" y="2575"/>
                </a:lnTo>
                <a:lnTo>
                  <a:pt x="2003" y="2572"/>
                </a:lnTo>
                <a:lnTo>
                  <a:pt x="1979" y="2567"/>
                </a:lnTo>
                <a:lnTo>
                  <a:pt x="1956" y="2562"/>
                </a:lnTo>
                <a:lnTo>
                  <a:pt x="1933" y="2555"/>
                </a:lnTo>
                <a:lnTo>
                  <a:pt x="1910" y="2547"/>
                </a:lnTo>
                <a:lnTo>
                  <a:pt x="1889" y="2538"/>
                </a:lnTo>
                <a:lnTo>
                  <a:pt x="1868" y="2526"/>
                </a:lnTo>
                <a:lnTo>
                  <a:pt x="1846" y="2515"/>
                </a:lnTo>
                <a:lnTo>
                  <a:pt x="1827" y="2502"/>
                </a:lnTo>
                <a:lnTo>
                  <a:pt x="1807" y="2489"/>
                </a:lnTo>
                <a:lnTo>
                  <a:pt x="1788" y="2474"/>
                </a:lnTo>
                <a:lnTo>
                  <a:pt x="1770" y="2459"/>
                </a:lnTo>
                <a:lnTo>
                  <a:pt x="1753" y="2442"/>
                </a:lnTo>
                <a:lnTo>
                  <a:pt x="1737" y="2425"/>
                </a:lnTo>
                <a:lnTo>
                  <a:pt x="1721" y="2406"/>
                </a:lnTo>
                <a:lnTo>
                  <a:pt x="1705" y="2387"/>
                </a:lnTo>
                <a:lnTo>
                  <a:pt x="1691" y="2367"/>
                </a:lnTo>
                <a:lnTo>
                  <a:pt x="1677" y="2347"/>
                </a:lnTo>
                <a:lnTo>
                  <a:pt x="1665" y="2325"/>
                </a:lnTo>
                <a:lnTo>
                  <a:pt x="1653" y="2303"/>
                </a:lnTo>
                <a:lnTo>
                  <a:pt x="1643" y="2281"/>
                </a:lnTo>
                <a:lnTo>
                  <a:pt x="1634" y="2257"/>
                </a:lnTo>
                <a:lnTo>
                  <a:pt x="1625" y="2233"/>
                </a:lnTo>
                <a:lnTo>
                  <a:pt x="1617" y="2209"/>
                </a:lnTo>
                <a:lnTo>
                  <a:pt x="1611" y="2184"/>
                </a:lnTo>
                <a:lnTo>
                  <a:pt x="1605" y="2158"/>
                </a:lnTo>
                <a:lnTo>
                  <a:pt x="1601" y="2132"/>
                </a:lnTo>
                <a:lnTo>
                  <a:pt x="1598" y="2106"/>
                </a:lnTo>
                <a:lnTo>
                  <a:pt x="1596" y="2080"/>
                </a:lnTo>
                <a:lnTo>
                  <a:pt x="1596" y="2052"/>
                </a:lnTo>
                <a:lnTo>
                  <a:pt x="1596" y="1873"/>
                </a:lnTo>
                <a:lnTo>
                  <a:pt x="1596" y="1846"/>
                </a:lnTo>
                <a:lnTo>
                  <a:pt x="1598" y="1819"/>
                </a:lnTo>
                <a:lnTo>
                  <a:pt x="1601" y="1793"/>
                </a:lnTo>
                <a:lnTo>
                  <a:pt x="1605" y="1766"/>
                </a:lnTo>
                <a:lnTo>
                  <a:pt x="1611" y="1741"/>
                </a:lnTo>
                <a:lnTo>
                  <a:pt x="1617" y="1716"/>
                </a:lnTo>
                <a:lnTo>
                  <a:pt x="1625" y="1692"/>
                </a:lnTo>
                <a:lnTo>
                  <a:pt x="1634" y="1668"/>
                </a:lnTo>
                <a:lnTo>
                  <a:pt x="1643" y="1645"/>
                </a:lnTo>
                <a:lnTo>
                  <a:pt x="1653" y="1622"/>
                </a:lnTo>
                <a:lnTo>
                  <a:pt x="1665" y="1600"/>
                </a:lnTo>
                <a:lnTo>
                  <a:pt x="1677" y="1579"/>
                </a:lnTo>
                <a:lnTo>
                  <a:pt x="1691" y="1558"/>
                </a:lnTo>
                <a:lnTo>
                  <a:pt x="1705" y="1538"/>
                </a:lnTo>
                <a:lnTo>
                  <a:pt x="1721" y="1518"/>
                </a:lnTo>
                <a:lnTo>
                  <a:pt x="1737" y="1500"/>
                </a:lnTo>
                <a:lnTo>
                  <a:pt x="1753" y="1483"/>
                </a:lnTo>
                <a:lnTo>
                  <a:pt x="1770" y="1467"/>
                </a:lnTo>
                <a:lnTo>
                  <a:pt x="1788" y="1451"/>
                </a:lnTo>
                <a:lnTo>
                  <a:pt x="1807" y="1436"/>
                </a:lnTo>
                <a:lnTo>
                  <a:pt x="1827" y="1422"/>
                </a:lnTo>
                <a:lnTo>
                  <a:pt x="1846" y="1410"/>
                </a:lnTo>
                <a:lnTo>
                  <a:pt x="1868" y="1399"/>
                </a:lnTo>
                <a:lnTo>
                  <a:pt x="1889" y="1388"/>
                </a:lnTo>
                <a:lnTo>
                  <a:pt x="1910" y="1378"/>
                </a:lnTo>
                <a:lnTo>
                  <a:pt x="1933" y="1370"/>
                </a:lnTo>
                <a:lnTo>
                  <a:pt x="1956" y="1363"/>
                </a:lnTo>
                <a:lnTo>
                  <a:pt x="1979" y="1357"/>
                </a:lnTo>
                <a:lnTo>
                  <a:pt x="2003" y="1353"/>
                </a:lnTo>
                <a:lnTo>
                  <a:pt x="2027" y="1349"/>
                </a:lnTo>
                <a:lnTo>
                  <a:pt x="2051" y="1347"/>
                </a:lnTo>
                <a:lnTo>
                  <a:pt x="2076" y="1346"/>
                </a:lnTo>
                <a:lnTo>
                  <a:pt x="2623" y="1346"/>
                </a:lnTo>
                <a:lnTo>
                  <a:pt x="2623" y="1862"/>
                </a:lnTo>
                <a:lnTo>
                  <a:pt x="2909" y="1862"/>
                </a:lnTo>
                <a:lnTo>
                  <a:pt x="2909" y="1346"/>
                </a:lnTo>
                <a:lnTo>
                  <a:pt x="3049" y="1346"/>
                </a:lnTo>
                <a:lnTo>
                  <a:pt x="3049" y="1862"/>
                </a:lnTo>
                <a:lnTo>
                  <a:pt x="3335" y="1862"/>
                </a:lnTo>
                <a:lnTo>
                  <a:pt x="3335" y="1346"/>
                </a:lnTo>
                <a:lnTo>
                  <a:pt x="3476" y="1346"/>
                </a:lnTo>
                <a:lnTo>
                  <a:pt x="3476" y="1862"/>
                </a:lnTo>
                <a:lnTo>
                  <a:pt x="3761" y="1862"/>
                </a:lnTo>
                <a:lnTo>
                  <a:pt x="3761" y="1346"/>
                </a:lnTo>
                <a:lnTo>
                  <a:pt x="3902" y="1346"/>
                </a:lnTo>
                <a:lnTo>
                  <a:pt x="3902" y="1862"/>
                </a:lnTo>
                <a:lnTo>
                  <a:pt x="4187" y="1862"/>
                </a:lnTo>
                <a:lnTo>
                  <a:pt x="4187" y="1353"/>
                </a:lnTo>
                <a:lnTo>
                  <a:pt x="4209" y="1356"/>
                </a:lnTo>
                <a:lnTo>
                  <a:pt x="4231" y="1361"/>
                </a:lnTo>
                <a:lnTo>
                  <a:pt x="4252" y="1367"/>
                </a:lnTo>
                <a:lnTo>
                  <a:pt x="4274" y="1373"/>
                </a:lnTo>
                <a:lnTo>
                  <a:pt x="4295" y="1381"/>
                </a:lnTo>
                <a:lnTo>
                  <a:pt x="4314" y="1389"/>
                </a:lnTo>
                <a:lnTo>
                  <a:pt x="4335" y="1400"/>
                </a:lnTo>
                <a:lnTo>
                  <a:pt x="4353" y="1410"/>
                </a:lnTo>
                <a:lnTo>
                  <a:pt x="4372" y="1421"/>
                </a:lnTo>
                <a:lnTo>
                  <a:pt x="4391" y="1434"/>
                </a:lnTo>
                <a:lnTo>
                  <a:pt x="4408" y="1446"/>
                </a:lnTo>
                <a:lnTo>
                  <a:pt x="4425" y="1460"/>
                </a:lnTo>
                <a:lnTo>
                  <a:pt x="4442" y="1475"/>
                </a:lnTo>
                <a:lnTo>
                  <a:pt x="4457" y="1491"/>
                </a:lnTo>
                <a:lnTo>
                  <a:pt x="4473" y="1507"/>
                </a:lnTo>
                <a:lnTo>
                  <a:pt x="4488" y="1524"/>
                </a:lnTo>
                <a:lnTo>
                  <a:pt x="4502" y="1541"/>
                </a:lnTo>
                <a:lnTo>
                  <a:pt x="4514" y="1560"/>
                </a:lnTo>
                <a:lnTo>
                  <a:pt x="4527" y="1579"/>
                </a:lnTo>
                <a:lnTo>
                  <a:pt x="4538" y="1598"/>
                </a:lnTo>
                <a:lnTo>
                  <a:pt x="4550" y="1619"/>
                </a:lnTo>
                <a:lnTo>
                  <a:pt x="4559" y="1640"/>
                </a:lnTo>
                <a:lnTo>
                  <a:pt x="4568" y="1661"/>
                </a:lnTo>
                <a:lnTo>
                  <a:pt x="4577" y="1683"/>
                </a:lnTo>
                <a:lnTo>
                  <a:pt x="4584" y="1705"/>
                </a:lnTo>
                <a:lnTo>
                  <a:pt x="4591" y="1728"/>
                </a:lnTo>
                <a:lnTo>
                  <a:pt x="4596" y="1752"/>
                </a:lnTo>
                <a:lnTo>
                  <a:pt x="4601" y="1774"/>
                </a:lnTo>
                <a:lnTo>
                  <a:pt x="4604" y="1798"/>
                </a:lnTo>
                <a:lnTo>
                  <a:pt x="4607" y="1824"/>
                </a:lnTo>
                <a:lnTo>
                  <a:pt x="4609" y="1848"/>
                </a:lnTo>
                <a:lnTo>
                  <a:pt x="4609" y="1873"/>
                </a:lnTo>
                <a:lnTo>
                  <a:pt x="4609" y="2052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489075" y="3709614"/>
            <a:ext cx="2464670" cy="1199658"/>
            <a:chOff x="977174" y="4276410"/>
            <a:chExt cx="2464670" cy="1199658"/>
          </a:xfrm>
        </p:grpSpPr>
        <p:sp>
          <p:nvSpPr>
            <p:cNvPr id="41" name="TextBox 54"/>
            <p:cNvSpPr txBox="1"/>
            <p:nvPr/>
          </p:nvSpPr>
          <p:spPr>
            <a:xfrm>
              <a:off x="977174" y="4645071"/>
              <a:ext cx="2464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42" name="文本框 37"/>
            <p:cNvSpPr txBox="1"/>
            <p:nvPr/>
          </p:nvSpPr>
          <p:spPr>
            <a:xfrm>
              <a:off x="1615794" y="4276410"/>
              <a:ext cx="12372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746859" y="3709614"/>
            <a:ext cx="2464670" cy="1199658"/>
            <a:chOff x="977174" y="4276410"/>
            <a:chExt cx="2464670" cy="1199658"/>
          </a:xfrm>
        </p:grpSpPr>
        <p:sp>
          <p:nvSpPr>
            <p:cNvPr id="44" name="TextBox 54"/>
            <p:cNvSpPr txBox="1"/>
            <p:nvPr/>
          </p:nvSpPr>
          <p:spPr>
            <a:xfrm>
              <a:off x="977174" y="4645071"/>
              <a:ext cx="2464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45" name="文本框 37"/>
            <p:cNvSpPr txBox="1"/>
            <p:nvPr/>
          </p:nvSpPr>
          <p:spPr>
            <a:xfrm>
              <a:off x="1615794" y="4276410"/>
              <a:ext cx="12372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017953" y="3709614"/>
            <a:ext cx="2464670" cy="1199658"/>
            <a:chOff x="977174" y="4276410"/>
            <a:chExt cx="2464670" cy="1199658"/>
          </a:xfrm>
        </p:grpSpPr>
        <p:sp>
          <p:nvSpPr>
            <p:cNvPr id="47" name="TextBox 54"/>
            <p:cNvSpPr txBox="1"/>
            <p:nvPr/>
          </p:nvSpPr>
          <p:spPr>
            <a:xfrm>
              <a:off x="977174" y="4645071"/>
              <a:ext cx="2464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48" name="文本框 37"/>
            <p:cNvSpPr txBox="1"/>
            <p:nvPr/>
          </p:nvSpPr>
          <p:spPr>
            <a:xfrm>
              <a:off x="1615794" y="4276410"/>
              <a:ext cx="12372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338868" y="3709614"/>
            <a:ext cx="2464670" cy="1199658"/>
            <a:chOff x="977174" y="4276410"/>
            <a:chExt cx="2464670" cy="1199658"/>
          </a:xfrm>
        </p:grpSpPr>
        <p:sp>
          <p:nvSpPr>
            <p:cNvPr id="50" name="TextBox 54"/>
            <p:cNvSpPr txBox="1"/>
            <p:nvPr/>
          </p:nvSpPr>
          <p:spPr>
            <a:xfrm>
              <a:off x="977174" y="4645071"/>
              <a:ext cx="2464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51" name="文本框 37"/>
            <p:cNvSpPr txBox="1"/>
            <p:nvPr/>
          </p:nvSpPr>
          <p:spPr>
            <a:xfrm>
              <a:off x="1615794" y="4276410"/>
              <a:ext cx="12372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2343150"/>
            <a:ext cx="6604000" cy="2171700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439" r="54265" b="3610"/>
          <a:stretch>
            <a:fillRect/>
          </a:stretch>
        </p:blipFill>
        <p:spPr>
          <a:xfrm flipH="1">
            <a:off x="6379698" y="0"/>
            <a:ext cx="5812302" cy="5855848"/>
          </a:xfrm>
          <a:prstGeom prst="rect">
            <a:avLst/>
          </a:prstGeom>
        </p:spPr>
      </p:pic>
      <p:sp>
        <p:nvSpPr>
          <p:cNvPr id="9" name="文本框 11"/>
          <p:cNvSpPr txBox="1">
            <a:spLocks noChangeArrowheads="1"/>
          </p:cNvSpPr>
          <p:nvPr/>
        </p:nvSpPr>
        <p:spPr bwMode="auto">
          <a:xfrm>
            <a:off x="1864636" y="2668733"/>
            <a:ext cx="32624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5"/>
          <p:cNvSpPr txBox="1">
            <a:spLocks noChangeArrowheads="1"/>
          </p:cNvSpPr>
          <p:nvPr/>
        </p:nvSpPr>
        <p:spPr bwMode="auto">
          <a:xfrm>
            <a:off x="1864636" y="3724587"/>
            <a:ext cx="174118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FUTURE PLANS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5097" y="2248904"/>
            <a:ext cx="116891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13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55" name="Rectangle 1"/>
          <p:cNvSpPr/>
          <p:nvPr/>
        </p:nvSpPr>
        <p:spPr>
          <a:xfrm>
            <a:off x="0" y="2354597"/>
            <a:ext cx="12192000" cy="2233181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grpSp>
        <p:nvGrpSpPr>
          <p:cNvPr id="56" name="组合 37"/>
          <p:cNvGrpSpPr>
            <a:grpSpLocks noChangeAspect="1"/>
          </p:cNvGrpSpPr>
          <p:nvPr/>
        </p:nvGrpSpPr>
        <p:grpSpPr bwMode="auto">
          <a:xfrm>
            <a:off x="917000" y="1945666"/>
            <a:ext cx="4538663" cy="3708400"/>
            <a:chOff x="0" y="0"/>
            <a:chExt cx="4538312" cy="3707588"/>
          </a:xfrm>
        </p:grpSpPr>
        <p:pic>
          <p:nvPicPr>
            <p:cNvPr id="57" name="Picture 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4538312" cy="3707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图片 39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93502" y="127484"/>
              <a:ext cx="3953910" cy="2504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9" name="图片 48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202750" y="2058378"/>
            <a:ext cx="3973513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0" name="组合 59"/>
          <p:cNvGrpSpPr/>
          <p:nvPr/>
        </p:nvGrpSpPr>
        <p:grpSpPr>
          <a:xfrm>
            <a:off x="6089710" y="2631591"/>
            <a:ext cx="5115951" cy="1585415"/>
            <a:chOff x="1174383" y="2208216"/>
            <a:chExt cx="5115951" cy="1585415"/>
          </a:xfrm>
        </p:grpSpPr>
        <p:sp>
          <p:nvSpPr>
            <p:cNvPr id="61" name="文本框 32"/>
            <p:cNvSpPr txBox="1"/>
            <p:nvPr/>
          </p:nvSpPr>
          <p:spPr>
            <a:xfrm>
              <a:off x="1207736" y="2208216"/>
              <a:ext cx="27805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产品项目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Text Box 44"/>
            <p:cNvSpPr txBox="1">
              <a:spLocks noChangeArrowheads="1"/>
            </p:cNvSpPr>
            <p:nvPr/>
          </p:nvSpPr>
          <p:spPr bwMode="auto">
            <a:xfrm>
              <a:off x="1174383" y="2870301"/>
              <a:ext cx="5115951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3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just">
                <a:lnSpc>
                  <a:spcPct val="150000"/>
                </a:lnSpc>
                <a:spcBef>
                  <a:spcPts val="1000"/>
                </a:spcBef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复制您的文本后，在此框中选择粘贴，并选择只保留文字。您的内容打在这里，或者通过复制您的文本后，在此框中选择粘贴，并选择只保留文字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65090" y="2021086"/>
            <a:ext cx="8824354" cy="1772588"/>
            <a:chOff x="1665090" y="2151712"/>
            <a:chExt cx="8824354" cy="1772588"/>
          </a:xfrm>
        </p:grpSpPr>
        <p:grpSp>
          <p:nvGrpSpPr>
            <p:cNvPr id="16" name="组合 15"/>
            <p:cNvGrpSpPr/>
            <p:nvPr/>
          </p:nvGrpSpPr>
          <p:grpSpPr>
            <a:xfrm>
              <a:off x="1665090" y="2151712"/>
              <a:ext cx="1244536" cy="1772588"/>
              <a:chOff x="1797154" y="2151712"/>
              <a:chExt cx="1244536" cy="1772588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797154" y="2151712"/>
                <a:ext cx="1244536" cy="1244536"/>
                <a:chOff x="1797154" y="2151712"/>
                <a:chExt cx="1244536" cy="1244536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797154" y="2151712"/>
                  <a:ext cx="1244536" cy="1244536"/>
                </a:xfrm>
                <a:prstGeom prst="ellipse">
                  <a:avLst/>
                </a:prstGeom>
                <a:solidFill>
                  <a:srgbClr val="4B8F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2096256" y="2405648"/>
                  <a:ext cx="6463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姓名</a:t>
                  </a:r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18" name="图片占位符 5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601" r="16601"/>
              <a:stretch>
                <a:fillRect/>
              </a:stretch>
            </p:blipFill>
            <p:spPr>
              <a:xfrm>
                <a:off x="1924122" y="2933700"/>
                <a:ext cx="990600" cy="990600"/>
              </a:xfrm>
              <a:prstGeom prst="ellipse">
                <a:avLst/>
              </a:prstGeom>
            </p:spPr>
          </p:pic>
        </p:grpSp>
        <p:grpSp>
          <p:nvGrpSpPr>
            <p:cNvPr id="21" name="组合 20"/>
            <p:cNvGrpSpPr/>
            <p:nvPr/>
          </p:nvGrpSpPr>
          <p:grpSpPr>
            <a:xfrm>
              <a:off x="4191696" y="2151712"/>
              <a:ext cx="1244536" cy="1772588"/>
              <a:chOff x="4004366" y="2151712"/>
              <a:chExt cx="1244536" cy="1772588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4004366" y="2151712"/>
                <a:ext cx="1244536" cy="1244536"/>
                <a:chOff x="1797154" y="2151712"/>
                <a:chExt cx="1244536" cy="1244536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1797154" y="2151712"/>
                  <a:ext cx="1244536" cy="1244536"/>
                </a:xfrm>
                <a:prstGeom prst="ellipse">
                  <a:avLst/>
                </a:prstGeom>
                <a:solidFill>
                  <a:srgbClr val="4B8F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2096256" y="2405648"/>
                  <a:ext cx="6463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姓名</a:t>
                  </a:r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23" name="图片占位符 5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750" r="18750"/>
              <a:stretch>
                <a:fillRect/>
              </a:stretch>
            </p:blipFill>
            <p:spPr>
              <a:xfrm>
                <a:off x="4131334" y="2933700"/>
                <a:ext cx="990600" cy="990600"/>
              </a:xfrm>
              <a:prstGeom prst="ellipse">
                <a:avLst/>
              </a:prstGeom>
            </p:spPr>
          </p:pic>
        </p:grpSp>
        <p:grpSp>
          <p:nvGrpSpPr>
            <p:cNvPr id="26" name="组合 25"/>
            <p:cNvGrpSpPr/>
            <p:nvPr/>
          </p:nvGrpSpPr>
          <p:grpSpPr>
            <a:xfrm>
              <a:off x="9244908" y="2151712"/>
              <a:ext cx="1244536" cy="1772588"/>
              <a:chOff x="8428982" y="2151712"/>
              <a:chExt cx="1244536" cy="1772588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8428982" y="2151712"/>
                <a:ext cx="1244536" cy="1244536"/>
                <a:chOff x="1797154" y="2151712"/>
                <a:chExt cx="1244536" cy="1244536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1797154" y="2151712"/>
                  <a:ext cx="1244536" cy="1244536"/>
                </a:xfrm>
                <a:prstGeom prst="ellipse">
                  <a:avLst/>
                </a:prstGeom>
                <a:solidFill>
                  <a:srgbClr val="4B8F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文本框 29"/>
                <p:cNvSpPr txBox="1"/>
                <p:nvPr/>
              </p:nvSpPr>
              <p:spPr>
                <a:xfrm>
                  <a:off x="2096256" y="2405648"/>
                  <a:ext cx="6463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姓名</a:t>
                  </a:r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28" name="图片占位符 5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750" r="18750"/>
              <a:stretch>
                <a:fillRect/>
              </a:stretch>
            </p:blipFill>
            <p:spPr>
              <a:xfrm>
                <a:off x="8545759" y="2933700"/>
                <a:ext cx="990600" cy="990600"/>
              </a:xfrm>
              <a:prstGeom prst="ellipse">
                <a:avLst/>
              </a:prstGeom>
            </p:spPr>
          </p:pic>
        </p:grpSp>
        <p:grpSp>
          <p:nvGrpSpPr>
            <p:cNvPr id="31" name="组合 30"/>
            <p:cNvGrpSpPr/>
            <p:nvPr/>
          </p:nvGrpSpPr>
          <p:grpSpPr>
            <a:xfrm>
              <a:off x="6718302" y="2151712"/>
              <a:ext cx="1244536" cy="1772588"/>
              <a:chOff x="6216674" y="2151712"/>
              <a:chExt cx="1244536" cy="1772588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6216674" y="2151712"/>
                <a:ext cx="1244536" cy="1244536"/>
                <a:chOff x="1797154" y="2151712"/>
                <a:chExt cx="1244536" cy="1244536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1797154" y="2151712"/>
                  <a:ext cx="1244536" cy="1244536"/>
                </a:xfrm>
                <a:prstGeom prst="ellipse">
                  <a:avLst/>
                </a:prstGeom>
                <a:solidFill>
                  <a:srgbClr val="4B8F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096256" y="2405648"/>
                  <a:ext cx="64633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姓名</a:t>
                  </a:r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pic>
            <p:nvPicPr>
              <p:cNvPr id="33" name="图片占位符 6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750" r="18750"/>
              <a:stretch>
                <a:fillRect/>
              </a:stretch>
            </p:blipFill>
            <p:spPr>
              <a:xfrm>
                <a:off x="6338546" y="2933700"/>
                <a:ext cx="990600" cy="990600"/>
              </a:xfrm>
              <a:prstGeom prst="ellipse">
                <a:avLst/>
              </a:prstGeom>
            </p:spPr>
          </p:pic>
        </p:grpSp>
      </p:grpSp>
      <p:sp>
        <p:nvSpPr>
          <p:cNvPr id="37" name="TextBox 54"/>
          <p:cNvSpPr txBox="1"/>
          <p:nvPr/>
        </p:nvSpPr>
        <p:spPr>
          <a:xfrm>
            <a:off x="1219789" y="4321726"/>
            <a:ext cx="2135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后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733359" y="3952394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964192" y="5012682"/>
            <a:ext cx="609600" cy="0"/>
          </a:xfrm>
          <a:prstGeom prst="line">
            <a:avLst/>
          </a:prstGeom>
          <a:ln w="38100">
            <a:solidFill>
              <a:srgbClr val="4B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54"/>
          <p:cNvSpPr txBox="1"/>
          <p:nvPr/>
        </p:nvSpPr>
        <p:spPr>
          <a:xfrm>
            <a:off x="3746396" y="4321726"/>
            <a:ext cx="2135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后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259966" y="3952394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4490799" y="5012682"/>
            <a:ext cx="609600" cy="0"/>
          </a:xfrm>
          <a:prstGeom prst="line">
            <a:avLst/>
          </a:prstGeom>
          <a:ln w="38100">
            <a:solidFill>
              <a:srgbClr val="4B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54"/>
          <p:cNvSpPr txBox="1"/>
          <p:nvPr/>
        </p:nvSpPr>
        <p:spPr>
          <a:xfrm>
            <a:off x="6273003" y="4321726"/>
            <a:ext cx="2135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后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786573" y="3952394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7017406" y="5012682"/>
            <a:ext cx="609600" cy="0"/>
          </a:xfrm>
          <a:prstGeom prst="line">
            <a:avLst/>
          </a:prstGeom>
          <a:ln w="38100">
            <a:solidFill>
              <a:srgbClr val="4B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54"/>
          <p:cNvSpPr txBox="1"/>
          <p:nvPr/>
        </p:nvSpPr>
        <p:spPr>
          <a:xfrm>
            <a:off x="8799610" y="4321726"/>
            <a:ext cx="2135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您的内容打在这里，或者通过复制您的文本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rPr>
              <a:t>后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  <a:cs typeface="方正兰亭细黑_GBK_M" pitchFamily="2" charset="2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313180" y="3952394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9544013" y="5012682"/>
            <a:ext cx="609600" cy="0"/>
          </a:xfrm>
          <a:prstGeom prst="line">
            <a:avLst/>
          </a:prstGeom>
          <a:ln w="38100">
            <a:solidFill>
              <a:srgbClr val="4B8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pic>
        <p:nvPicPr>
          <p:cNvPr id="44" name="图片占位符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" t="11779" r="24822" b="7979"/>
          <a:stretch>
            <a:fillRect/>
          </a:stretch>
        </p:blipFill>
        <p:spPr>
          <a:xfrm>
            <a:off x="6132513" y="2057139"/>
            <a:ext cx="5038892" cy="2743722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901174" y="3286198"/>
            <a:ext cx="3409088" cy="1840028"/>
            <a:chOff x="1195493" y="3487539"/>
            <a:chExt cx="3409088" cy="1840028"/>
          </a:xfrm>
        </p:grpSpPr>
        <p:graphicFrame>
          <p:nvGraphicFramePr>
            <p:cNvPr id="52" name="图表 51"/>
            <p:cNvGraphicFramePr/>
            <p:nvPr/>
          </p:nvGraphicFramePr>
          <p:xfrm>
            <a:off x="1195493" y="3487539"/>
            <a:ext cx="1733744" cy="18400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aphicFrame>
          <p:nvGraphicFramePr>
            <p:cNvPr id="53" name="图表 52"/>
            <p:cNvGraphicFramePr/>
            <p:nvPr/>
          </p:nvGraphicFramePr>
          <p:xfrm>
            <a:off x="2870837" y="3487539"/>
            <a:ext cx="1733744" cy="18400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TextBox 15"/>
            <p:cNvSpPr txBox="1"/>
            <p:nvPr/>
          </p:nvSpPr>
          <p:spPr>
            <a:xfrm>
              <a:off x="2942885" y="4176721"/>
              <a:ext cx="15896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Box 21"/>
            <p:cNvSpPr txBox="1"/>
            <p:nvPr/>
          </p:nvSpPr>
          <p:spPr>
            <a:xfrm>
              <a:off x="1267541" y="4176721"/>
              <a:ext cx="15896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</a:t>
              </a:r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072372" y="2543963"/>
            <a:ext cx="4759951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5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72371" y="2057139"/>
            <a:ext cx="30666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424476" y="2177479"/>
            <a:ext cx="2309824" cy="2887223"/>
            <a:chOff x="1408437" y="1563638"/>
            <a:chExt cx="2016125" cy="2520106"/>
          </a:xfrm>
        </p:grpSpPr>
        <p:sp>
          <p:nvSpPr>
            <p:cNvPr id="17" name="淘宝网chenying0907出品 104"/>
            <p:cNvSpPr>
              <a:spLocks noEditPoints="1"/>
            </p:cNvSpPr>
            <p:nvPr/>
          </p:nvSpPr>
          <p:spPr bwMode="auto">
            <a:xfrm>
              <a:off x="1408437" y="1563638"/>
              <a:ext cx="2016125" cy="593725"/>
            </a:xfrm>
            <a:custGeom>
              <a:avLst/>
              <a:gdLst>
                <a:gd name="T0" fmla="*/ 273 w 302"/>
                <a:gd name="T1" fmla="*/ 7 h 89"/>
                <a:gd name="T2" fmla="*/ 281 w 302"/>
                <a:gd name="T3" fmla="*/ 15 h 89"/>
                <a:gd name="T4" fmla="*/ 281 w 302"/>
                <a:gd name="T5" fmla="*/ 22 h 89"/>
                <a:gd name="T6" fmla="*/ 288 w 302"/>
                <a:gd name="T7" fmla="*/ 31 h 89"/>
                <a:gd name="T8" fmla="*/ 296 w 302"/>
                <a:gd name="T9" fmla="*/ 39 h 89"/>
                <a:gd name="T10" fmla="*/ 296 w 302"/>
                <a:gd name="T11" fmla="*/ 51 h 89"/>
                <a:gd name="T12" fmla="*/ 288 w 302"/>
                <a:gd name="T13" fmla="*/ 60 h 89"/>
                <a:gd name="T14" fmla="*/ 281 w 302"/>
                <a:gd name="T15" fmla="*/ 68 h 89"/>
                <a:gd name="T16" fmla="*/ 281 w 302"/>
                <a:gd name="T17" fmla="*/ 74 h 89"/>
                <a:gd name="T18" fmla="*/ 273 w 302"/>
                <a:gd name="T19" fmla="*/ 82 h 89"/>
                <a:gd name="T20" fmla="*/ 15 w 302"/>
                <a:gd name="T21" fmla="*/ 82 h 89"/>
                <a:gd name="T22" fmla="*/ 7 w 302"/>
                <a:gd name="T23" fmla="*/ 74 h 89"/>
                <a:gd name="T24" fmla="*/ 7 w 302"/>
                <a:gd name="T25" fmla="*/ 15 h 89"/>
                <a:gd name="T26" fmla="*/ 15 w 302"/>
                <a:gd name="T27" fmla="*/ 7 h 89"/>
                <a:gd name="T28" fmla="*/ 273 w 302"/>
                <a:gd name="T29" fmla="*/ 7 h 89"/>
                <a:gd name="T30" fmla="*/ 273 w 302"/>
                <a:gd name="T31" fmla="*/ 0 h 89"/>
                <a:gd name="T32" fmla="*/ 15 w 302"/>
                <a:gd name="T33" fmla="*/ 0 h 89"/>
                <a:gd name="T34" fmla="*/ 0 w 302"/>
                <a:gd name="T35" fmla="*/ 15 h 89"/>
                <a:gd name="T36" fmla="*/ 0 w 302"/>
                <a:gd name="T37" fmla="*/ 74 h 89"/>
                <a:gd name="T38" fmla="*/ 15 w 302"/>
                <a:gd name="T39" fmla="*/ 89 h 89"/>
                <a:gd name="T40" fmla="*/ 273 w 302"/>
                <a:gd name="T41" fmla="*/ 89 h 89"/>
                <a:gd name="T42" fmla="*/ 287 w 302"/>
                <a:gd name="T43" fmla="*/ 74 h 89"/>
                <a:gd name="T44" fmla="*/ 287 w 302"/>
                <a:gd name="T45" fmla="*/ 68 h 89"/>
                <a:gd name="T46" fmla="*/ 288 w 302"/>
                <a:gd name="T47" fmla="*/ 66 h 89"/>
                <a:gd name="T48" fmla="*/ 302 w 302"/>
                <a:gd name="T49" fmla="*/ 51 h 89"/>
                <a:gd name="T50" fmla="*/ 302 w 302"/>
                <a:gd name="T51" fmla="*/ 39 h 89"/>
                <a:gd name="T52" fmla="*/ 288 w 302"/>
                <a:gd name="T53" fmla="*/ 25 h 89"/>
                <a:gd name="T54" fmla="*/ 287 w 302"/>
                <a:gd name="T55" fmla="*/ 22 h 89"/>
                <a:gd name="T56" fmla="*/ 287 w 302"/>
                <a:gd name="T57" fmla="*/ 15 h 89"/>
                <a:gd name="T58" fmla="*/ 273 w 302"/>
                <a:gd name="T5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2" h="89">
                  <a:moveTo>
                    <a:pt x="273" y="7"/>
                  </a:moveTo>
                  <a:cubicBezTo>
                    <a:pt x="277" y="7"/>
                    <a:pt x="281" y="10"/>
                    <a:pt x="281" y="15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7"/>
                    <a:pt x="284" y="31"/>
                    <a:pt x="288" y="31"/>
                  </a:cubicBezTo>
                  <a:cubicBezTo>
                    <a:pt x="292" y="31"/>
                    <a:pt x="296" y="34"/>
                    <a:pt x="296" y="39"/>
                  </a:cubicBezTo>
                  <a:cubicBezTo>
                    <a:pt x="296" y="51"/>
                    <a:pt x="296" y="51"/>
                    <a:pt x="296" y="51"/>
                  </a:cubicBezTo>
                  <a:cubicBezTo>
                    <a:pt x="296" y="56"/>
                    <a:pt x="292" y="60"/>
                    <a:pt x="288" y="60"/>
                  </a:cubicBezTo>
                  <a:cubicBezTo>
                    <a:pt x="284" y="60"/>
                    <a:pt x="281" y="63"/>
                    <a:pt x="281" y="68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1" y="79"/>
                    <a:pt x="277" y="82"/>
                    <a:pt x="273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0" y="82"/>
                    <a:pt x="7" y="79"/>
                    <a:pt x="7" y="7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0"/>
                    <a:pt x="10" y="7"/>
                    <a:pt x="15" y="7"/>
                  </a:cubicBezTo>
                  <a:cubicBezTo>
                    <a:pt x="273" y="7"/>
                    <a:pt x="273" y="7"/>
                    <a:pt x="273" y="7"/>
                  </a:cubicBezTo>
                  <a:moveTo>
                    <a:pt x="27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2"/>
                    <a:pt x="7" y="89"/>
                    <a:pt x="15" y="89"/>
                  </a:cubicBezTo>
                  <a:cubicBezTo>
                    <a:pt x="273" y="89"/>
                    <a:pt x="273" y="89"/>
                    <a:pt x="273" y="89"/>
                  </a:cubicBezTo>
                  <a:cubicBezTo>
                    <a:pt x="281" y="89"/>
                    <a:pt x="287" y="82"/>
                    <a:pt x="287" y="74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7" y="67"/>
                    <a:pt x="288" y="66"/>
                    <a:pt x="288" y="66"/>
                  </a:cubicBezTo>
                  <a:cubicBezTo>
                    <a:pt x="296" y="66"/>
                    <a:pt x="302" y="59"/>
                    <a:pt x="302" y="51"/>
                  </a:cubicBezTo>
                  <a:cubicBezTo>
                    <a:pt x="302" y="39"/>
                    <a:pt x="302" y="39"/>
                    <a:pt x="302" y="39"/>
                  </a:cubicBezTo>
                  <a:cubicBezTo>
                    <a:pt x="302" y="31"/>
                    <a:pt x="296" y="25"/>
                    <a:pt x="288" y="25"/>
                  </a:cubicBezTo>
                  <a:cubicBezTo>
                    <a:pt x="288" y="25"/>
                    <a:pt x="287" y="24"/>
                    <a:pt x="287" y="22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7" y="7"/>
                    <a:pt x="281" y="0"/>
                    <a:pt x="273" y="0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淘宝网chenying0907出品 105"/>
            <p:cNvSpPr>
              <a:spLocks noChangeArrowheads="1"/>
            </p:cNvSpPr>
            <p:nvPr/>
          </p:nvSpPr>
          <p:spPr bwMode="auto">
            <a:xfrm>
              <a:off x="1521150" y="1677938"/>
              <a:ext cx="395288" cy="373063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淘宝网chenying0907出品 106"/>
            <p:cNvSpPr>
              <a:spLocks noChangeArrowheads="1"/>
            </p:cNvSpPr>
            <p:nvPr/>
          </p:nvSpPr>
          <p:spPr bwMode="auto">
            <a:xfrm>
              <a:off x="1941837" y="1677938"/>
              <a:ext cx="401638" cy="373063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淘宝网chenying0907出品 107"/>
            <p:cNvSpPr>
              <a:spLocks noChangeArrowheads="1"/>
            </p:cNvSpPr>
            <p:nvPr/>
          </p:nvSpPr>
          <p:spPr bwMode="auto">
            <a:xfrm>
              <a:off x="2370462" y="1677938"/>
              <a:ext cx="393700" cy="373063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淘宝网chenying0907出品 108"/>
            <p:cNvSpPr>
              <a:spLocks noChangeArrowheads="1"/>
            </p:cNvSpPr>
            <p:nvPr/>
          </p:nvSpPr>
          <p:spPr bwMode="auto">
            <a:xfrm>
              <a:off x="2791150" y="1677938"/>
              <a:ext cx="400050" cy="373063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淘宝网chenying0907出品 109"/>
            <p:cNvSpPr>
              <a:spLocks noEditPoints="1"/>
            </p:cNvSpPr>
            <p:nvPr/>
          </p:nvSpPr>
          <p:spPr bwMode="auto">
            <a:xfrm>
              <a:off x="1408437" y="2211536"/>
              <a:ext cx="2016125" cy="587375"/>
            </a:xfrm>
            <a:custGeom>
              <a:avLst/>
              <a:gdLst>
                <a:gd name="T0" fmla="*/ 273 w 302"/>
                <a:gd name="T1" fmla="*/ 6 h 88"/>
                <a:gd name="T2" fmla="*/ 281 w 302"/>
                <a:gd name="T3" fmla="*/ 14 h 88"/>
                <a:gd name="T4" fmla="*/ 281 w 302"/>
                <a:gd name="T5" fmla="*/ 22 h 88"/>
                <a:gd name="T6" fmla="*/ 288 w 302"/>
                <a:gd name="T7" fmla="*/ 30 h 88"/>
                <a:gd name="T8" fmla="*/ 296 w 302"/>
                <a:gd name="T9" fmla="*/ 38 h 88"/>
                <a:gd name="T10" fmla="*/ 296 w 302"/>
                <a:gd name="T11" fmla="*/ 51 h 88"/>
                <a:gd name="T12" fmla="*/ 288 w 302"/>
                <a:gd name="T13" fmla="*/ 59 h 88"/>
                <a:gd name="T14" fmla="*/ 281 w 302"/>
                <a:gd name="T15" fmla="*/ 67 h 88"/>
                <a:gd name="T16" fmla="*/ 281 w 302"/>
                <a:gd name="T17" fmla="*/ 73 h 88"/>
                <a:gd name="T18" fmla="*/ 273 w 302"/>
                <a:gd name="T19" fmla="*/ 82 h 88"/>
                <a:gd name="T20" fmla="*/ 15 w 302"/>
                <a:gd name="T21" fmla="*/ 82 h 88"/>
                <a:gd name="T22" fmla="*/ 7 w 302"/>
                <a:gd name="T23" fmla="*/ 73 h 88"/>
                <a:gd name="T24" fmla="*/ 7 w 302"/>
                <a:gd name="T25" fmla="*/ 14 h 88"/>
                <a:gd name="T26" fmla="*/ 15 w 302"/>
                <a:gd name="T27" fmla="*/ 6 h 88"/>
                <a:gd name="T28" fmla="*/ 273 w 302"/>
                <a:gd name="T29" fmla="*/ 6 h 88"/>
                <a:gd name="T30" fmla="*/ 273 w 302"/>
                <a:gd name="T31" fmla="*/ 0 h 88"/>
                <a:gd name="T32" fmla="*/ 15 w 302"/>
                <a:gd name="T33" fmla="*/ 0 h 88"/>
                <a:gd name="T34" fmla="*/ 0 w 302"/>
                <a:gd name="T35" fmla="*/ 14 h 88"/>
                <a:gd name="T36" fmla="*/ 0 w 302"/>
                <a:gd name="T37" fmla="*/ 73 h 88"/>
                <a:gd name="T38" fmla="*/ 15 w 302"/>
                <a:gd name="T39" fmla="*/ 88 h 88"/>
                <a:gd name="T40" fmla="*/ 273 w 302"/>
                <a:gd name="T41" fmla="*/ 88 h 88"/>
                <a:gd name="T42" fmla="*/ 287 w 302"/>
                <a:gd name="T43" fmla="*/ 73 h 88"/>
                <a:gd name="T44" fmla="*/ 287 w 302"/>
                <a:gd name="T45" fmla="*/ 67 h 88"/>
                <a:gd name="T46" fmla="*/ 288 w 302"/>
                <a:gd name="T47" fmla="*/ 65 h 88"/>
                <a:gd name="T48" fmla="*/ 302 w 302"/>
                <a:gd name="T49" fmla="*/ 51 h 88"/>
                <a:gd name="T50" fmla="*/ 302 w 302"/>
                <a:gd name="T51" fmla="*/ 38 h 88"/>
                <a:gd name="T52" fmla="*/ 288 w 302"/>
                <a:gd name="T53" fmla="*/ 24 h 88"/>
                <a:gd name="T54" fmla="*/ 287 w 302"/>
                <a:gd name="T55" fmla="*/ 22 h 88"/>
                <a:gd name="T56" fmla="*/ 287 w 302"/>
                <a:gd name="T57" fmla="*/ 14 h 88"/>
                <a:gd name="T58" fmla="*/ 273 w 302"/>
                <a:gd name="T5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2" h="88">
                  <a:moveTo>
                    <a:pt x="273" y="6"/>
                  </a:moveTo>
                  <a:cubicBezTo>
                    <a:pt x="277" y="6"/>
                    <a:pt x="281" y="10"/>
                    <a:pt x="281" y="14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6"/>
                    <a:pt x="284" y="30"/>
                    <a:pt x="288" y="30"/>
                  </a:cubicBezTo>
                  <a:cubicBezTo>
                    <a:pt x="292" y="30"/>
                    <a:pt x="296" y="34"/>
                    <a:pt x="296" y="38"/>
                  </a:cubicBezTo>
                  <a:cubicBezTo>
                    <a:pt x="296" y="51"/>
                    <a:pt x="296" y="51"/>
                    <a:pt x="296" y="51"/>
                  </a:cubicBezTo>
                  <a:cubicBezTo>
                    <a:pt x="296" y="55"/>
                    <a:pt x="292" y="59"/>
                    <a:pt x="288" y="59"/>
                  </a:cubicBezTo>
                  <a:cubicBezTo>
                    <a:pt x="284" y="59"/>
                    <a:pt x="281" y="63"/>
                    <a:pt x="281" y="67"/>
                  </a:cubicBezTo>
                  <a:cubicBezTo>
                    <a:pt x="281" y="73"/>
                    <a:pt x="281" y="73"/>
                    <a:pt x="281" y="73"/>
                  </a:cubicBezTo>
                  <a:cubicBezTo>
                    <a:pt x="281" y="78"/>
                    <a:pt x="277" y="82"/>
                    <a:pt x="273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0" y="82"/>
                    <a:pt x="7" y="78"/>
                    <a:pt x="7" y="7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0"/>
                    <a:pt x="10" y="6"/>
                    <a:pt x="15" y="6"/>
                  </a:cubicBezTo>
                  <a:cubicBezTo>
                    <a:pt x="273" y="6"/>
                    <a:pt x="273" y="6"/>
                    <a:pt x="273" y="6"/>
                  </a:cubicBezTo>
                  <a:moveTo>
                    <a:pt x="27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7" y="88"/>
                    <a:pt x="15" y="88"/>
                  </a:cubicBezTo>
                  <a:cubicBezTo>
                    <a:pt x="273" y="88"/>
                    <a:pt x="273" y="88"/>
                    <a:pt x="273" y="88"/>
                  </a:cubicBezTo>
                  <a:cubicBezTo>
                    <a:pt x="281" y="88"/>
                    <a:pt x="287" y="81"/>
                    <a:pt x="287" y="73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6"/>
                    <a:pt x="288" y="65"/>
                    <a:pt x="288" y="65"/>
                  </a:cubicBezTo>
                  <a:cubicBezTo>
                    <a:pt x="296" y="65"/>
                    <a:pt x="302" y="59"/>
                    <a:pt x="302" y="51"/>
                  </a:cubicBezTo>
                  <a:cubicBezTo>
                    <a:pt x="302" y="38"/>
                    <a:pt x="302" y="38"/>
                    <a:pt x="302" y="38"/>
                  </a:cubicBezTo>
                  <a:cubicBezTo>
                    <a:pt x="302" y="30"/>
                    <a:pt x="296" y="24"/>
                    <a:pt x="288" y="24"/>
                  </a:cubicBezTo>
                  <a:cubicBezTo>
                    <a:pt x="288" y="24"/>
                    <a:pt x="287" y="23"/>
                    <a:pt x="287" y="22"/>
                  </a:cubicBezTo>
                  <a:cubicBezTo>
                    <a:pt x="287" y="14"/>
                    <a:pt x="287" y="14"/>
                    <a:pt x="287" y="14"/>
                  </a:cubicBezTo>
                  <a:cubicBezTo>
                    <a:pt x="287" y="6"/>
                    <a:pt x="281" y="0"/>
                    <a:pt x="273" y="0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淘宝网chenying0907出品 110"/>
            <p:cNvSpPr>
              <a:spLocks noChangeArrowheads="1"/>
            </p:cNvSpPr>
            <p:nvPr/>
          </p:nvSpPr>
          <p:spPr bwMode="auto">
            <a:xfrm>
              <a:off x="1521150" y="2317898"/>
              <a:ext cx="395288" cy="374650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淘宝网chenying0907出品 111"/>
            <p:cNvSpPr>
              <a:spLocks noChangeArrowheads="1"/>
            </p:cNvSpPr>
            <p:nvPr/>
          </p:nvSpPr>
          <p:spPr bwMode="auto">
            <a:xfrm>
              <a:off x="1941837" y="2317898"/>
              <a:ext cx="401638" cy="374650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淘宝网chenying0907出品 112"/>
            <p:cNvSpPr>
              <a:spLocks noChangeArrowheads="1"/>
            </p:cNvSpPr>
            <p:nvPr/>
          </p:nvSpPr>
          <p:spPr bwMode="auto">
            <a:xfrm>
              <a:off x="2370462" y="2317898"/>
              <a:ext cx="393700" cy="374650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淘宝网chenying0907出品 113"/>
            <p:cNvSpPr>
              <a:spLocks noChangeArrowheads="1"/>
            </p:cNvSpPr>
            <p:nvPr/>
          </p:nvSpPr>
          <p:spPr bwMode="auto">
            <a:xfrm>
              <a:off x="2791150" y="2317898"/>
              <a:ext cx="400050" cy="3746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淘宝网chenying0907出品 114"/>
            <p:cNvSpPr>
              <a:spLocks noEditPoints="1"/>
            </p:cNvSpPr>
            <p:nvPr/>
          </p:nvSpPr>
          <p:spPr bwMode="auto">
            <a:xfrm>
              <a:off x="1408437" y="2848297"/>
              <a:ext cx="2016125" cy="587375"/>
            </a:xfrm>
            <a:custGeom>
              <a:avLst/>
              <a:gdLst>
                <a:gd name="T0" fmla="*/ 273 w 302"/>
                <a:gd name="T1" fmla="*/ 6 h 88"/>
                <a:gd name="T2" fmla="*/ 281 w 302"/>
                <a:gd name="T3" fmla="*/ 14 h 88"/>
                <a:gd name="T4" fmla="*/ 281 w 302"/>
                <a:gd name="T5" fmla="*/ 22 h 88"/>
                <a:gd name="T6" fmla="*/ 288 w 302"/>
                <a:gd name="T7" fmla="*/ 30 h 88"/>
                <a:gd name="T8" fmla="*/ 296 w 302"/>
                <a:gd name="T9" fmla="*/ 38 h 88"/>
                <a:gd name="T10" fmla="*/ 296 w 302"/>
                <a:gd name="T11" fmla="*/ 50 h 88"/>
                <a:gd name="T12" fmla="*/ 288 w 302"/>
                <a:gd name="T13" fmla="*/ 59 h 88"/>
                <a:gd name="T14" fmla="*/ 281 w 302"/>
                <a:gd name="T15" fmla="*/ 67 h 88"/>
                <a:gd name="T16" fmla="*/ 281 w 302"/>
                <a:gd name="T17" fmla="*/ 73 h 88"/>
                <a:gd name="T18" fmla="*/ 273 w 302"/>
                <a:gd name="T19" fmla="*/ 81 h 88"/>
                <a:gd name="T20" fmla="*/ 15 w 302"/>
                <a:gd name="T21" fmla="*/ 81 h 88"/>
                <a:gd name="T22" fmla="*/ 7 w 302"/>
                <a:gd name="T23" fmla="*/ 73 h 88"/>
                <a:gd name="T24" fmla="*/ 7 w 302"/>
                <a:gd name="T25" fmla="*/ 14 h 88"/>
                <a:gd name="T26" fmla="*/ 15 w 302"/>
                <a:gd name="T27" fmla="*/ 6 h 88"/>
                <a:gd name="T28" fmla="*/ 273 w 302"/>
                <a:gd name="T29" fmla="*/ 6 h 88"/>
                <a:gd name="T30" fmla="*/ 273 w 302"/>
                <a:gd name="T31" fmla="*/ 0 h 88"/>
                <a:gd name="T32" fmla="*/ 15 w 302"/>
                <a:gd name="T33" fmla="*/ 0 h 88"/>
                <a:gd name="T34" fmla="*/ 0 w 302"/>
                <a:gd name="T35" fmla="*/ 14 h 88"/>
                <a:gd name="T36" fmla="*/ 0 w 302"/>
                <a:gd name="T37" fmla="*/ 73 h 88"/>
                <a:gd name="T38" fmla="*/ 15 w 302"/>
                <a:gd name="T39" fmla="*/ 88 h 88"/>
                <a:gd name="T40" fmla="*/ 273 w 302"/>
                <a:gd name="T41" fmla="*/ 88 h 88"/>
                <a:gd name="T42" fmla="*/ 287 w 302"/>
                <a:gd name="T43" fmla="*/ 73 h 88"/>
                <a:gd name="T44" fmla="*/ 287 w 302"/>
                <a:gd name="T45" fmla="*/ 67 h 88"/>
                <a:gd name="T46" fmla="*/ 288 w 302"/>
                <a:gd name="T47" fmla="*/ 65 h 88"/>
                <a:gd name="T48" fmla="*/ 302 w 302"/>
                <a:gd name="T49" fmla="*/ 50 h 88"/>
                <a:gd name="T50" fmla="*/ 302 w 302"/>
                <a:gd name="T51" fmla="*/ 38 h 88"/>
                <a:gd name="T52" fmla="*/ 288 w 302"/>
                <a:gd name="T53" fmla="*/ 24 h 88"/>
                <a:gd name="T54" fmla="*/ 287 w 302"/>
                <a:gd name="T55" fmla="*/ 22 h 88"/>
                <a:gd name="T56" fmla="*/ 287 w 302"/>
                <a:gd name="T57" fmla="*/ 14 h 88"/>
                <a:gd name="T58" fmla="*/ 273 w 302"/>
                <a:gd name="T5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2" h="88">
                  <a:moveTo>
                    <a:pt x="273" y="6"/>
                  </a:moveTo>
                  <a:cubicBezTo>
                    <a:pt x="277" y="6"/>
                    <a:pt x="281" y="9"/>
                    <a:pt x="281" y="14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6"/>
                    <a:pt x="284" y="30"/>
                    <a:pt x="288" y="30"/>
                  </a:cubicBezTo>
                  <a:cubicBezTo>
                    <a:pt x="292" y="30"/>
                    <a:pt x="296" y="34"/>
                    <a:pt x="296" y="38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5"/>
                    <a:pt x="292" y="59"/>
                    <a:pt x="288" y="59"/>
                  </a:cubicBezTo>
                  <a:cubicBezTo>
                    <a:pt x="284" y="59"/>
                    <a:pt x="281" y="62"/>
                    <a:pt x="281" y="67"/>
                  </a:cubicBezTo>
                  <a:cubicBezTo>
                    <a:pt x="281" y="73"/>
                    <a:pt x="281" y="73"/>
                    <a:pt x="281" y="73"/>
                  </a:cubicBezTo>
                  <a:cubicBezTo>
                    <a:pt x="281" y="78"/>
                    <a:pt x="277" y="81"/>
                    <a:pt x="273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0" y="81"/>
                    <a:pt x="7" y="78"/>
                    <a:pt x="7" y="7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9"/>
                    <a:pt x="10" y="6"/>
                    <a:pt x="15" y="6"/>
                  </a:cubicBezTo>
                  <a:cubicBezTo>
                    <a:pt x="273" y="6"/>
                    <a:pt x="273" y="6"/>
                    <a:pt x="273" y="6"/>
                  </a:cubicBezTo>
                  <a:moveTo>
                    <a:pt x="27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7" y="88"/>
                    <a:pt x="15" y="88"/>
                  </a:cubicBezTo>
                  <a:cubicBezTo>
                    <a:pt x="273" y="88"/>
                    <a:pt x="273" y="88"/>
                    <a:pt x="273" y="88"/>
                  </a:cubicBezTo>
                  <a:cubicBezTo>
                    <a:pt x="281" y="88"/>
                    <a:pt x="287" y="81"/>
                    <a:pt x="287" y="73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6"/>
                    <a:pt x="288" y="65"/>
                    <a:pt x="288" y="65"/>
                  </a:cubicBezTo>
                  <a:cubicBezTo>
                    <a:pt x="296" y="65"/>
                    <a:pt x="302" y="58"/>
                    <a:pt x="302" y="50"/>
                  </a:cubicBezTo>
                  <a:cubicBezTo>
                    <a:pt x="302" y="38"/>
                    <a:pt x="302" y="38"/>
                    <a:pt x="302" y="38"/>
                  </a:cubicBezTo>
                  <a:cubicBezTo>
                    <a:pt x="302" y="30"/>
                    <a:pt x="296" y="24"/>
                    <a:pt x="288" y="24"/>
                  </a:cubicBezTo>
                  <a:cubicBezTo>
                    <a:pt x="288" y="24"/>
                    <a:pt x="287" y="23"/>
                    <a:pt x="287" y="22"/>
                  </a:cubicBezTo>
                  <a:cubicBezTo>
                    <a:pt x="287" y="14"/>
                    <a:pt x="287" y="14"/>
                    <a:pt x="287" y="14"/>
                  </a:cubicBezTo>
                  <a:cubicBezTo>
                    <a:pt x="287" y="6"/>
                    <a:pt x="281" y="0"/>
                    <a:pt x="273" y="0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淘宝网chenying0907出品 115"/>
            <p:cNvSpPr>
              <a:spLocks noChangeArrowheads="1"/>
            </p:cNvSpPr>
            <p:nvPr/>
          </p:nvSpPr>
          <p:spPr bwMode="auto">
            <a:xfrm>
              <a:off x="1521150" y="2956247"/>
              <a:ext cx="395288" cy="373063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淘宝网chenying0907出品 116"/>
            <p:cNvSpPr>
              <a:spLocks noChangeArrowheads="1"/>
            </p:cNvSpPr>
            <p:nvPr/>
          </p:nvSpPr>
          <p:spPr bwMode="auto">
            <a:xfrm>
              <a:off x="1941837" y="2956247"/>
              <a:ext cx="401638" cy="373063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淘宝网chenying0907出品 117"/>
            <p:cNvSpPr>
              <a:spLocks noChangeArrowheads="1"/>
            </p:cNvSpPr>
            <p:nvPr/>
          </p:nvSpPr>
          <p:spPr bwMode="auto">
            <a:xfrm>
              <a:off x="2370462" y="2956247"/>
              <a:ext cx="393700" cy="3730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淘宝网chenying0907出品 118"/>
            <p:cNvSpPr>
              <a:spLocks noChangeArrowheads="1"/>
            </p:cNvSpPr>
            <p:nvPr/>
          </p:nvSpPr>
          <p:spPr bwMode="auto">
            <a:xfrm>
              <a:off x="2791150" y="2956247"/>
              <a:ext cx="400050" cy="3730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淘宝网chenying0907出品 119"/>
            <p:cNvSpPr>
              <a:spLocks noEditPoints="1"/>
            </p:cNvSpPr>
            <p:nvPr/>
          </p:nvSpPr>
          <p:spPr bwMode="auto">
            <a:xfrm>
              <a:off x="1408437" y="3496369"/>
              <a:ext cx="2016125" cy="587375"/>
            </a:xfrm>
            <a:custGeom>
              <a:avLst/>
              <a:gdLst>
                <a:gd name="T0" fmla="*/ 273 w 302"/>
                <a:gd name="T1" fmla="*/ 6 h 88"/>
                <a:gd name="T2" fmla="*/ 281 w 302"/>
                <a:gd name="T3" fmla="*/ 14 h 88"/>
                <a:gd name="T4" fmla="*/ 281 w 302"/>
                <a:gd name="T5" fmla="*/ 22 h 88"/>
                <a:gd name="T6" fmla="*/ 288 w 302"/>
                <a:gd name="T7" fmla="*/ 30 h 88"/>
                <a:gd name="T8" fmla="*/ 296 w 302"/>
                <a:gd name="T9" fmla="*/ 38 h 88"/>
                <a:gd name="T10" fmla="*/ 296 w 302"/>
                <a:gd name="T11" fmla="*/ 51 h 88"/>
                <a:gd name="T12" fmla="*/ 288 w 302"/>
                <a:gd name="T13" fmla="*/ 59 h 88"/>
                <a:gd name="T14" fmla="*/ 281 w 302"/>
                <a:gd name="T15" fmla="*/ 67 h 88"/>
                <a:gd name="T16" fmla="*/ 281 w 302"/>
                <a:gd name="T17" fmla="*/ 73 h 88"/>
                <a:gd name="T18" fmla="*/ 273 w 302"/>
                <a:gd name="T19" fmla="*/ 82 h 88"/>
                <a:gd name="T20" fmla="*/ 15 w 302"/>
                <a:gd name="T21" fmla="*/ 82 h 88"/>
                <a:gd name="T22" fmla="*/ 7 w 302"/>
                <a:gd name="T23" fmla="*/ 73 h 88"/>
                <a:gd name="T24" fmla="*/ 7 w 302"/>
                <a:gd name="T25" fmla="*/ 14 h 88"/>
                <a:gd name="T26" fmla="*/ 15 w 302"/>
                <a:gd name="T27" fmla="*/ 6 h 88"/>
                <a:gd name="T28" fmla="*/ 273 w 302"/>
                <a:gd name="T29" fmla="*/ 6 h 88"/>
                <a:gd name="T30" fmla="*/ 273 w 302"/>
                <a:gd name="T31" fmla="*/ 0 h 88"/>
                <a:gd name="T32" fmla="*/ 15 w 302"/>
                <a:gd name="T33" fmla="*/ 0 h 88"/>
                <a:gd name="T34" fmla="*/ 0 w 302"/>
                <a:gd name="T35" fmla="*/ 14 h 88"/>
                <a:gd name="T36" fmla="*/ 0 w 302"/>
                <a:gd name="T37" fmla="*/ 73 h 88"/>
                <a:gd name="T38" fmla="*/ 15 w 302"/>
                <a:gd name="T39" fmla="*/ 88 h 88"/>
                <a:gd name="T40" fmla="*/ 273 w 302"/>
                <a:gd name="T41" fmla="*/ 88 h 88"/>
                <a:gd name="T42" fmla="*/ 287 w 302"/>
                <a:gd name="T43" fmla="*/ 73 h 88"/>
                <a:gd name="T44" fmla="*/ 287 w 302"/>
                <a:gd name="T45" fmla="*/ 67 h 88"/>
                <a:gd name="T46" fmla="*/ 288 w 302"/>
                <a:gd name="T47" fmla="*/ 65 h 88"/>
                <a:gd name="T48" fmla="*/ 302 w 302"/>
                <a:gd name="T49" fmla="*/ 51 h 88"/>
                <a:gd name="T50" fmla="*/ 302 w 302"/>
                <a:gd name="T51" fmla="*/ 38 h 88"/>
                <a:gd name="T52" fmla="*/ 288 w 302"/>
                <a:gd name="T53" fmla="*/ 24 h 88"/>
                <a:gd name="T54" fmla="*/ 287 w 302"/>
                <a:gd name="T55" fmla="*/ 22 h 88"/>
                <a:gd name="T56" fmla="*/ 287 w 302"/>
                <a:gd name="T57" fmla="*/ 14 h 88"/>
                <a:gd name="T58" fmla="*/ 273 w 302"/>
                <a:gd name="T5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2" h="88">
                  <a:moveTo>
                    <a:pt x="273" y="6"/>
                  </a:moveTo>
                  <a:cubicBezTo>
                    <a:pt x="277" y="6"/>
                    <a:pt x="281" y="10"/>
                    <a:pt x="281" y="14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6"/>
                    <a:pt x="284" y="30"/>
                    <a:pt x="288" y="30"/>
                  </a:cubicBezTo>
                  <a:cubicBezTo>
                    <a:pt x="292" y="30"/>
                    <a:pt x="296" y="34"/>
                    <a:pt x="296" y="38"/>
                  </a:cubicBezTo>
                  <a:cubicBezTo>
                    <a:pt x="296" y="51"/>
                    <a:pt x="296" y="51"/>
                    <a:pt x="296" y="51"/>
                  </a:cubicBezTo>
                  <a:cubicBezTo>
                    <a:pt x="296" y="55"/>
                    <a:pt x="292" y="59"/>
                    <a:pt x="288" y="59"/>
                  </a:cubicBezTo>
                  <a:cubicBezTo>
                    <a:pt x="284" y="59"/>
                    <a:pt x="281" y="63"/>
                    <a:pt x="281" y="67"/>
                  </a:cubicBezTo>
                  <a:cubicBezTo>
                    <a:pt x="281" y="73"/>
                    <a:pt x="281" y="73"/>
                    <a:pt x="281" y="73"/>
                  </a:cubicBezTo>
                  <a:cubicBezTo>
                    <a:pt x="281" y="78"/>
                    <a:pt x="277" y="82"/>
                    <a:pt x="273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0" y="82"/>
                    <a:pt x="7" y="78"/>
                    <a:pt x="7" y="73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0"/>
                    <a:pt x="10" y="6"/>
                    <a:pt x="15" y="6"/>
                  </a:cubicBezTo>
                  <a:cubicBezTo>
                    <a:pt x="273" y="6"/>
                    <a:pt x="273" y="6"/>
                    <a:pt x="273" y="6"/>
                  </a:cubicBezTo>
                  <a:moveTo>
                    <a:pt x="27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1"/>
                    <a:pt x="7" y="88"/>
                    <a:pt x="15" y="88"/>
                  </a:cubicBezTo>
                  <a:cubicBezTo>
                    <a:pt x="273" y="88"/>
                    <a:pt x="273" y="88"/>
                    <a:pt x="273" y="88"/>
                  </a:cubicBezTo>
                  <a:cubicBezTo>
                    <a:pt x="281" y="88"/>
                    <a:pt x="287" y="81"/>
                    <a:pt x="287" y="73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6"/>
                    <a:pt x="288" y="65"/>
                    <a:pt x="288" y="65"/>
                  </a:cubicBezTo>
                  <a:cubicBezTo>
                    <a:pt x="296" y="65"/>
                    <a:pt x="302" y="59"/>
                    <a:pt x="302" y="51"/>
                  </a:cubicBezTo>
                  <a:cubicBezTo>
                    <a:pt x="302" y="38"/>
                    <a:pt x="302" y="38"/>
                    <a:pt x="302" y="38"/>
                  </a:cubicBezTo>
                  <a:cubicBezTo>
                    <a:pt x="302" y="30"/>
                    <a:pt x="296" y="24"/>
                    <a:pt x="288" y="24"/>
                  </a:cubicBezTo>
                  <a:cubicBezTo>
                    <a:pt x="288" y="24"/>
                    <a:pt x="287" y="23"/>
                    <a:pt x="287" y="22"/>
                  </a:cubicBezTo>
                  <a:cubicBezTo>
                    <a:pt x="287" y="14"/>
                    <a:pt x="287" y="14"/>
                    <a:pt x="287" y="14"/>
                  </a:cubicBezTo>
                  <a:cubicBezTo>
                    <a:pt x="287" y="6"/>
                    <a:pt x="281" y="0"/>
                    <a:pt x="273" y="0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淘宝网chenying0907出品 120"/>
            <p:cNvSpPr>
              <a:spLocks noChangeArrowheads="1"/>
            </p:cNvSpPr>
            <p:nvPr/>
          </p:nvSpPr>
          <p:spPr bwMode="auto">
            <a:xfrm>
              <a:off x="1521150" y="3602732"/>
              <a:ext cx="395288" cy="374650"/>
            </a:xfrm>
            <a:prstGeom prst="rect">
              <a:avLst/>
            </a:prstGeom>
            <a:solidFill>
              <a:srgbClr val="4B8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淘宝网chenying0907出品 121"/>
            <p:cNvSpPr>
              <a:spLocks noChangeArrowheads="1"/>
            </p:cNvSpPr>
            <p:nvPr/>
          </p:nvSpPr>
          <p:spPr bwMode="auto">
            <a:xfrm>
              <a:off x="1941837" y="3602732"/>
              <a:ext cx="401638" cy="3746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淘宝网chenying0907出品 122"/>
            <p:cNvSpPr>
              <a:spLocks noChangeArrowheads="1"/>
            </p:cNvSpPr>
            <p:nvPr/>
          </p:nvSpPr>
          <p:spPr bwMode="auto">
            <a:xfrm>
              <a:off x="2370462" y="3602732"/>
              <a:ext cx="393700" cy="3746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淘宝网chenying0907出品 123"/>
            <p:cNvSpPr>
              <a:spLocks noChangeArrowheads="1"/>
            </p:cNvSpPr>
            <p:nvPr/>
          </p:nvSpPr>
          <p:spPr bwMode="auto">
            <a:xfrm>
              <a:off x="2791150" y="3602732"/>
              <a:ext cx="400050" cy="3746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186419" y="2816454"/>
            <a:ext cx="3837544" cy="1476402"/>
            <a:chOff x="807533" y="2689774"/>
            <a:chExt cx="3837544" cy="1476402"/>
          </a:xfrm>
        </p:grpSpPr>
        <p:sp>
          <p:nvSpPr>
            <p:cNvPr id="38" name="矩形 37"/>
            <p:cNvSpPr/>
            <p:nvPr/>
          </p:nvSpPr>
          <p:spPr>
            <a:xfrm>
              <a:off x="807533" y="3109691"/>
              <a:ext cx="357020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400" b="1" dirty="0">
                  <a:solidFill>
                    <a:srgbClr val="4B8F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</a:t>
              </a:r>
              <a:r>
                <a:rPr lang="zh-CN" altLang="en-US" sz="4400" b="1" dirty="0" smtClean="0">
                  <a:solidFill>
                    <a:srgbClr val="4B8F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项目简介</a:t>
              </a:r>
              <a:endParaRPr lang="zh-CN" altLang="en-US" sz="4400" b="1" dirty="0">
                <a:solidFill>
                  <a:srgbClr val="4B8F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占位符 6"/>
            <p:cNvSpPr txBox="1"/>
            <p:nvPr>
              <p:custDataLst>
                <p:tags r:id="rId2"/>
              </p:custDataLst>
            </p:nvPr>
          </p:nvSpPr>
          <p:spPr>
            <a:xfrm>
              <a:off x="958679" y="3999977"/>
              <a:ext cx="3686398" cy="166199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lvl1pPr indent="0"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aseline="0">
                  <a:solidFill>
                    <a:schemeClr val="bg1">
                      <a:lumMod val="50000"/>
                    </a:schemeClr>
                  </a:solidFill>
                </a:defRPr>
              </a:lvl1pPr>
              <a:lvl2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>
                  <a:solidFill>
                    <a:schemeClr val="tx1">
                      <a:tint val="75000"/>
                    </a:schemeClr>
                  </a:solidFill>
                </a:defRPr>
              </a:lvl2pPr>
              <a:lvl3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3pPr>
              <a:lvl4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>
                  <a:solidFill>
                    <a:schemeClr val="tx1">
                      <a:tint val="75000"/>
                    </a:schemeClr>
                  </a:solidFill>
                </a:defRPr>
              </a:lvl4pPr>
              <a:lvl5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>
                  <a:solidFill>
                    <a:schemeClr val="tx1">
                      <a:tint val="75000"/>
                    </a:schemeClr>
                  </a:solidFill>
                </a:defRPr>
              </a:lvl5pPr>
              <a:lvl6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>
                  <a:solidFill>
                    <a:schemeClr val="tx1">
                      <a:tint val="75000"/>
                    </a:schemeClr>
                  </a:solidFill>
                </a:defRPr>
              </a:lvl6pPr>
              <a:lvl7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>
                  <a:solidFill>
                    <a:schemeClr val="tx1">
                      <a:tint val="75000"/>
                    </a:schemeClr>
                  </a:solidFill>
                </a:defRPr>
              </a:lvl7pPr>
              <a:lvl8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>
                  <a:solidFill>
                    <a:schemeClr val="tx1">
                      <a:tint val="75000"/>
                    </a:schemeClr>
                  </a:solidFill>
                </a:defRPr>
              </a:lvl8pPr>
              <a:lvl9pPr indent="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>
                <a:defRPr/>
              </a:pPr>
              <a:r>
                <a:rPr lang="en-US" altLang="zh-CN" sz="1200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CAPTION TEXT</a:t>
              </a:r>
              <a:endParaRPr lang="en-US" altLang="zh-CN" sz="12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3"/>
              </p:custDataLst>
            </p:nvPr>
          </p:nvSpPr>
          <p:spPr>
            <a:xfrm>
              <a:off x="878124" y="2689774"/>
              <a:ext cx="1944058" cy="36933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PART THREE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919704" y="2215477"/>
            <a:ext cx="3335358" cy="600977"/>
            <a:chOff x="7772132" y="1762175"/>
            <a:chExt cx="3335358" cy="600977"/>
          </a:xfrm>
        </p:grpSpPr>
        <p:sp>
          <p:nvSpPr>
            <p:cNvPr id="42" name="TextBox 54"/>
            <p:cNvSpPr txBox="1"/>
            <p:nvPr/>
          </p:nvSpPr>
          <p:spPr>
            <a:xfrm>
              <a:off x="7775093" y="2086153"/>
              <a:ext cx="33323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后。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772132" y="176217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919704" y="2951541"/>
            <a:ext cx="3335358" cy="600977"/>
            <a:chOff x="7772132" y="1762175"/>
            <a:chExt cx="3335358" cy="600977"/>
          </a:xfrm>
        </p:grpSpPr>
        <p:sp>
          <p:nvSpPr>
            <p:cNvPr id="46" name="TextBox 54"/>
            <p:cNvSpPr txBox="1"/>
            <p:nvPr/>
          </p:nvSpPr>
          <p:spPr>
            <a:xfrm>
              <a:off x="7775093" y="2086153"/>
              <a:ext cx="33323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后。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772132" y="176217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919704" y="3687605"/>
            <a:ext cx="3335358" cy="600977"/>
            <a:chOff x="7772132" y="1762175"/>
            <a:chExt cx="3335358" cy="600977"/>
          </a:xfrm>
        </p:grpSpPr>
        <p:sp>
          <p:nvSpPr>
            <p:cNvPr id="50" name="TextBox 54"/>
            <p:cNvSpPr txBox="1"/>
            <p:nvPr/>
          </p:nvSpPr>
          <p:spPr>
            <a:xfrm>
              <a:off x="7775093" y="2086153"/>
              <a:ext cx="33323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后。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772132" y="176217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919704" y="4423670"/>
            <a:ext cx="3335358" cy="600977"/>
            <a:chOff x="7772132" y="1762175"/>
            <a:chExt cx="3335358" cy="600977"/>
          </a:xfrm>
        </p:grpSpPr>
        <p:sp>
          <p:nvSpPr>
            <p:cNvPr id="59" name="TextBox 54"/>
            <p:cNvSpPr txBox="1"/>
            <p:nvPr/>
          </p:nvSpPr>
          <p:spPr>
            <a:xfrm>
              <a:off x="7775093" y="2086153"/>
              <a:ext cx="33323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后。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方正兰亭细黑_GBK_M" pitchFamily="2" charset="2"/>
                <a:sym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772132" y="176217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 bwMode="auto">
          <a:xfrm>
            <a:off x="339725" y="280182"/>
            <a:ext cx="2533650" cy="381000"/>
          </a:xfrm>
          <a:prstGeom prst="roundRect">
            <a:avLst>
              <a:gd name="adj" fmla="val 0"/>
            </a:avLst>
          </a:prstGeom>
          <a:solidFill>
            <a:srgbClr val="FCFCFC"/>
          </a:solidFill>
          <a:ln w="28575">
            <a:solidFill>
              <a:srgbClr val="4F9B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3F7B33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 rot="10800000" flipH="1">
            <a:off x="1" y="0"/>
            <a:ext cx="1053320" cy="132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"/>
          <p:cNvSpPr txBox="1">
            <a:spLocks noChangeArrowheads="1"/>
          </p:cNvSpPr>
          <p:nvPr/>
        </p:nvSpPr>
        <p:spPr bwMode="auto">
          <a:xfrm>
            <a:off x="1072371" y="291850"/>
            <a:ext cx="17248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未来计划</a:t>
            </a:r>
            <a:endParaRPr lang="zh-CN" alt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6115050"/>
            <a:ext cx="12192000" cy="771525"/>
            <a:chOff x="0" y="6115050"/>
            <a:chExt cx="12192000" cy="771525"/>
          </a:xfrm>
        </p:grpSpPr>
        <p:sp>
          <p:nvSpPr>
            <p:cNvPr id="12" name="矩形 14"/>
            <p:cNvSpPr/>
            <p:nvPr/>
          </p:nvSpPr>
          <p:spPr>
            <a:xfrm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428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 flipH="1">
              <a:off x="0" y="6115050"/>
              <a:ext cx="12192000" cy="771525"/>
            </a:xfrm>
            <a:custGeom>
              <a:avLst/>
              <a:gdLst>
                <a:gd name="connsiteX0" fmla="*/ 0 w 12192000"/>
                <a:gd name="connsiteY0" fmla="*/ 0 h 663915"/>
                <a:gd name="connsiteX1" fmla="*/ 12192000 w 12192000"/>
                <a:gd name="connsiteY1" fmla="*/ 0 h 663915"/>
                <a:gd name="connsiteX2" fmla="*/ 12192000 w 12192000"/>
                <a:gd name="connsiteY2" fmla="*/ 663915 h 663915"/>
                <a:gd name="connsiteX3" fmla="*/ 0 w 12192000"/>
                <a:gd name="connsiteY3" fmla="*/ 663915 h 663915"/>
                <a:gd name="connsiteX4" fmla="*/ 0 w 12192000"/>
                <a:gd name="connsiteY4" fmla="*/ 0 h 663915"/>
                <a:gd name="connsiteX0-1" fmla="*/ 0 w 12192000"/>
                <a:gd name="connsiteY0-2" fmla="*/ 220133 h 884048"/>
                <a:gd name="connsiteX1-3" fmla="*/ 12192000 w 12192000"/>
                <a:gd name="connsiteY1-4" fmla="*/ 220133 h 884048"/>
                <a:gd name="connsiteX2-5" fmla="*/ 12192000 w 12192000"/>
                <a:gd name="connsiteY2-6" fmla="*/ 884048 h 884048"/>
                <a:gd name="connsiteX3-7" fmla="*/ 0 w 12192000"/>
                <a:gd name="connsiteY3-8" fmla="*/ 884048 h 884048"/>
                <a:gd name="connsiteX4-9" fmla="*/ 0 w 12192000"/>
                <a:gd name="connsiteY4-10" fmla="*/ 220133 h 884048"/>
                <a:gd name="connsiteX0-11" fmla="*/ 0 w 12192000"/>
                <a:gd name="connsiteY0-12" fmla="*/ 186551 h 850466"/>
                <a:gd name="connsiteX1-13" fmla="*/ 12192000 w 12192000"/>
                <a:gd name="connsiteY1-14" fmla="*/ 338951 h 850466"/>
                <a:gd name="connsiteX2-15" fmla="*/ 12192000 w 12192000"/>
                <a:gd name="connsiteY2-16" fmla="*/ 850466 h 850466"/>
                <a:gd name="connsiteX3-17" fmla="*/ 0 w 12192000"/>
                <a:gd name="connsiteY3-18" fmla="*/ 850466 h 850466"/>
                <a:gd name="connsiteX4-19" fmla="*/ 0 w 12192000"/>
                <a:gd name="connsiteY4-20" fmla="*/ 186551 h 850466"/>
                <a:gd name="connsiteX0-21" fmla="*/ 0 w 12192000"/>
                <a:gd name="connsiteY0-22" fmla="*/ 108198 h 772113"/>
                <a:gd name="connsiteX1-23" fmla="*/ 12192000 w 12192000"/>
                <a:gd name="connsiteY1-24" fmla="*/ 260598 h 772113"/>
                <a:gd name="connsiteX2-25" fmla="*/ 12192000 w 12192000"/>
                <a:gd name="connsiteY2-26" fmla="*/ 772113 h 772113"/>
                <a:gd name="connsiteX3-27" fmla="*/ 0 w 12192000"/>
                <a:gd name="connsiteY3-28" fmla="*/ 772113 h 772113"/>
                <a:gd name="connsiteX4-29" fmla="*/ 0 w 12192000"/>
                <a:gd name="connsiteY4-30" fmla="*/ 108198 h 7721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2192000" h="772113">
                  <a:moveTo>
                    <a:pt x="0" y="108198"/>
                  </a:moveTo>
                  <a:cubicBezTo>
                    <a:pt x="1435100" y="-387102"/>
                    <a:pt x="7759700" y="1022598"/>
                    <a:pt x="12192000" y="260598"/>
                  </a:cubicBezTo>
                  <a:lnTo>
                    <a:pt x="12192000" y="772113"/>
                  </a:lnTo>
                  <a:lnTo>
                    <a:pt x="0" y="772113"/>
                  </a:lnTo>
                  <a:lnTo>
                    <a:pt x="0" y="108198"/>
                  </a:lnTo>
                  <a:close/>
                </a:path>
              </a:pathLst>
            </a:custGeom>
            <a:solidFill>
              <a:srgbClr val="55A033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43660" y="1710377"/>
            <a:ext cx="9977705" cy="3437246"/>
            <a:chOff x="1154752" y="1710377"/>
            <a:chExt cx="9322411" cy="3437246"/>
          </a:xfrm>
        </p:grpSpPr>
        <p:pic>
          <p:nvPicPr>
            <p:cNvPr id="52" name="图片占位符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81" r="21881"/>
            <a:stretch>
              <a:fillRect/>
            </a:stretch>
          </p:blipFill>
          <p:spPr>
            <a:xfrm>
              <a:off x="1154752" y="1710377"/>
              <a:ext cx="3437246" cy="3437246"/>
            </a:xfrm>
            <a:prstGeom prst="rect">
              <a:avLst/>
            </a:prstGeom>
            <a:gradFill flip="none" rotWithShape="1">
              <a:gsLst>
                <a:gs pos="0">
                  <a:srgbClr val="223763"/>
                </a:gs>
                <a:gs pos="100000">
                  <a:srgbClr val="21657D"/>
                </a:gs>
              </a:gsLst>
              <a:lin ang="18900000" scaled="1"/>
              <a:tileRect/>
            </a:gradFill>
            <a:ln w="15875">
              <a:noFill/>
            </a:ln>
            <a:effectLst/>
          </p:spPr>
        </p:pic>
        <p:pic>
          <p:nvPicPr>
            <p:cNvPr id="53" name="图片占位符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69" r="13969"/>
            <a:stretch>
              <a:fillRect/>
            </a:stretch>
          </p:blipFill>
          <p:spPr>
            <a:xfrm>
              <a:off x="4824977" y="1710377"/>
              <a:ext cx="1738059" cy="1606634"/>
            </a:xfrm>
            <a:prstGeom prst="rect">
              <a:avLst/>
            </a:prstGeom>
            <a:gradFill flip="none" rotWithShape="1">
              <a:gsLst>
                <a:gs pos="0">
                  <a:srgbClr val="223763"/>
                </a:gs>
                <a:gs pos="100000">
                  <a:srgbClr val="21657D"/>
                </a:gs>
              </a:gsLst>
              <a:lin ang="18900000" scaled="1"/>
              <a:tileRect/>
            </a:gradFill>
            <a:ln w="15875">
              <a:noFill/>
            </a:ln>
            <a:effectLst/>
          </p:spPr>
        </p:pic>
        <p:pic>
          <p:nvPicPr>
            <p:cNvPr id="54" name="图片占位符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20" r="13320"/>
            <a:stretch>
              <a:fillRect/>
            </a:stretch>
          </p:blipFill>
          <p:spPr>
            <a:xfrm>
              <a:off x="6782041" y="3540989"/>
              <a:ext cx="1738059" cy="1606634"/>
            </a:xfrm>
            <a:prstGeom prst="rect">
              <a:avLst/>
            </a:prstGeom>
            <a:gradFill flip="none" rotWithShape="1">
              <a:gsLst>
                <a:gs pos="0">
                  <a:srgbClr val="223763"/>
                </a:gs>
                <a:gs pos="100000">
                  <a:srgbClr val="21657D"/>
                </a:gs>
              </a:gsLst>
              <a:lin ang="18900000" scaled="1"/>
              <a:tileRect/>
            </a:gradFill>
            <a:ln w="15875">
              <a:noFill/>
            </a:ln>
            <a:effectLst/>
          </p:spPr>
        </p:pic>
        <p:pic>
          <p:nvPicPr>
            <p:cNvPr id="55" name="图片占位符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1" r="9461"/>
            <a:stretch>
              <a:fillRect/>
            </a:stretch>
          </p:blipFill>
          <p:spPr>
            <a:xfrm>
              <a:off x="8739104" y="1710377"/>
              <a:ext cx="1738059" cy="1606634"/>
            </a:xfrm>
            <a:prstGeom prst="rect">
              <a:avLst/>
            </a:prstGeom>
            <a:gradFill flip="none" rotWithShape="1">
              <a:gsLst>
                <a:gs pos="0">
                  <a:srgbClr val="223763"/>
                </a:gs>
                <a:gs pos="100000">
                  <a:srgbClr val="21657D"/>
                </a:gs>
              </a:gsLst>
              <a:lin ang="18900000" scaled="1"/>
              <a:tileRect/>
            </a:gradFill>
            <a:ln w="15875">
              <a:noFill/>
            </a:ln>
            <a:effectLst/>
          </p:spPr>
        </p:pic>
        <p:sp>
          <p:nvSpPr>
            <p:cNvPr id="56" name="矩形: 圆角 7"/>
            <p:cNvSpPr/>
            <p:nvPr/>
          </p:nvSpPr>
          <p:spPr>
            <a:xfrm>
              <a:off x="4824977" y="3540989"/>
              <a:ext cx="1738059" cy="1606634"/>
            </a:xfrm>
            <a:prstGeom prst="roundRect">
              <a:avLst>
                <a:gd name="adj" fmla="val 0"/>
              </a:avLst>
            </a:prstGeom>
            <a:solidFill>
              <a:srgbClr val="4B8F3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7" name="矩形: 圆角 11"/>
            <p:cNvSpPr/>
            <p:nvPr/>
          </p:nvSpPr>
          <p:spPr>
            <a:xfrm>
              <a:off x="8739104" y="3540989"/>
              <a:ext cx="1738059" cy="1606634"/>
            </a:xfrm>
            <a:prstGeom prst="roundRect">
              <a:avLst>
                <a:gd name="adj" fmla="val 0"/>
              </a:avLst>
            </a:prstGeom>
            <a:solidFill>
              <a:srgbClr val="4B8F3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1" name="矩形: 圆角 8"/>
            <p:cNvSpPr/>
            <p:nvPr/>
          </p:nvSpPr>
          <p:spPr>
            <a:xfrm>
              <a:off x="6782041" y="1710377"/>
              <a:ext cx="1738059" cy="1606634"/>
            </a:xfrm>
            <a:prstGeom prst="roundRect">
              <a:avLst>
                <a:gd name="adj" fmla="val 0"/>
              </a:avLst>
            </a:prstGeom>
            <a:solidFill>
              <a:srgbClr val="4B8F33"/>
            </a:solidFill>
            <a:ln w="158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2" name="椭圆 2"/>
            <p:cNvSpPr/>
            <p:nvPr/>
          </p:nvSpPr>
          <p:spPr>
            <a:xfrm>
              <a:off x="5525769" y="3922669"/>
              <a:ext cx="290188" cy="264336"/>
            </a:xfrm>
            <a:custGeom>
              <a:avLst/>
              <a:gdLst>
                <a:gd name="connsiteX0" fmla="*/ 182569 w 338094"/>
                <a:gd name="connsiteY0" fmla="*/ 192088 h 307975"/>
                <a:gd name="connsiteX1" fmla="*/ 191830 w 338094"/>
                <a:gd name="connsiteY1" fmla="*/ 202620 h 307975"/>
                <a:gd name="connsiteX2" fmla="*/ 206382 w 338094"/>
                <a:gd name="connsiteY2" fmla="*/ 203936 h 307975"/>
                <a:gd name="connsiteX3" fmla="*/ 205059 w 338094"/>
                <a:gd name="connsiteY3" fmla="*/ 209202 h 307975"/>
                <a:gd name="connsiteX4" fmla="*/ 206382 w 338094"/>
                <a:gd name="connsiteY4" fmla="*/ 221050 h 307975"/>
                <a:gd name="connsiteX5" fmla="*/ 206382 w 338094"/>
                <a:gd name="connsiteY5" fmla="*/ 234215 h 307975"/>
                <a:gd name="connsiteX6" fmla="*/ 194476 w 338094"/>
                <a:gd name="connsiteY6" fmla="*/ 246063 h 307975"/>
                <a:gd name="connsiteX7" fmla="*/ 182569 w 338094"/>
                <a:gd name="connsiteY7" fmla="*/ 234215 h 307975"/>
                <a:gd name="connsiteX8" fmla="*/ 182569 w 338094"/>
                <a:gd name="connsiteY8" fmla="*/ 192088 h 307975"/>
                <a:gd name="connsiteX9" fmla="*/ 149231 w 338094"/>
                <a:gd name="connsiteY9" fmla="*/ 183859 h 307975"/>
                <a:gd name="connsiteX10" fmla="*/ 173044 w 338094"/>
                <a:gd name="connsiteY10" fmla="*/ 194226 h 307975"/>
                <a:gd name="connsiteX11" fmla="*/ 173044 w 338094"/>
                <a:gd name="connsiteY11" fmla="*/ 234400 h 307975"/>
                <a:gd name="connsiteX12" fmla="*/ 159815 w 338094"/>
                <a:gd name="connsiteY12" fmla="*/ 246063 h 307975"/>
                <a:gd name="connsiteX13" fmla="*/ 149231 w 338094"/>
                <a:gd name="connsiteY13" fmla="*/ 234400 h 307975"/>
                <a:gd name="connsiteX14" fmla="*/ 149231 w 338094"/>
                <a:gd name="connsiteY14" fmla="*/ 183859 h 307975"/>
                <a:gd name="connsiteX15" fmla="*/ 74619 w 338094"/>
                <a:gd name="connsiteY15" fmla="*/ 182563 h 307975"/>
                <a:gd name="connsiteX16" fmla="*/ 74619 w 338094"/>
                <a:gd name="connsiteY16" fmla="*/ 238126 h 307975"/>
                <a:gd name="connsiteX17" fmla="*/ 63506 w 338094"/>
                <a:gd name="connsiteY17" fmla="*/ 227789 h 307975"/>
                <a:gd name="connsiteX18" fmla="*/ 63506 w 338094"/>
                <a:gd name="connsiteY18" fmla="*/ 192900 h 307975"/>
                <a:gd name="connsiteX19" fmla="*/ 73230 w 338094"/>
                <a:gd name="connsiteY19" fmla="*/ 183855 h 307975"/>
                <a:gd name="connsiteX20" fmla="*/ 74619 w 338094"/>
                <a:gd name="connsiteY20" fmla="*/ 182563 h 307975"/>
                <a:gd name="connsiteX21" fmla="*/ 90666 w 338094"/>
                <a:gd name="connsiteY21" fmla="*/ 92075 h 307975"/>
                <a:gd name="connsiteX22" fmla="*/ 130275 w 338094"/>
                <a:gd name="connsiteY22" fmla="*/ 92075 h 307975"/>
                <a:gd name="connsiteX23" fmla="*/ 140838 w 338094"/>
                <a:gd name="connsiteY23" fmla="*/ 97302 h 307975"/>
                <a:gd name="connsiteX24" fmla="*/ 175165 w 338094"/>
                <a:gd name="connsiteY24" fmla="*/ 171785 h 307975"/>
                <a:gd name="connsiteX25" fmla="*/ 169884 w 338094"/>
                <a:gd name="connsiteY25" fmla="*/ 186159 h 307975"/>
                <a:gd name="connsiteX26" fmla="*/ 156681 w 338094"/>
                <a:gd name="connsiteY26" fmla="*/ 180932 h 307975"/>
                <a:gd name="connsiteX27" fmla="*/ 139517 w 338094"/>
                <a:gd name="connsiteY27" fmla="*/ 144344 h 307975"/>
                <a:gd name="connsiteX28" fmla="*/ 139517 w 338094"/>
                <a:gd name="connsiteY28" fmla="*/ 271096 h 307975"/>
                <a:gd name="connsiteX29" fmla="*/ 127635 w 338094"/>
                <a:gd name="connsiteY29" fmla="*/ 284163 h 307975"/>
                <a:gd name="connsiteX30" fmla="*/ 115752 w 338094"/>
                <a:gd name="connsiteY30" fmla="*/ 271096 h 307975"/>
                <a:gd name="connsiteX31" fmla="*/ 115752 w 338094"/>
                <a:gd name="connsiteY31" fmla="*/ 197919 h 307975"/>
                <a:gd name="connsiteX32" fmla="*/ 106510 w 338094"/>
                <a:gd name="connsiteY32" fmla="*/ 197919 h 307975"/>
                <a:gd name="connsiteX33" fmla="*/ 106510 w 338094"/>
                <a:gd name="connsiteY33" fmla="*/ 271096 h 307975"/>
                <a:gd name="connsiteX34" fmla="*/ 94627 w 338094"/>
                <a:gd name="connsiteY34" fmla="*/ 284163 h 307975"/>
                <a:gd name="connsiteX35" fmla="*/ 81424 w 338094"/>
                <a:gd name="connsiteY35" fmla="*/ 271096 h 307975"/>
                <a:gd name="connsiteX36" fmla="*/ 81424 w 338094"/>
                <a:gd name="connsiteY36" fmla="*/ 144344 h 307975"/>
                <a:gd name="connsiteX37" fmla="*/ 65581 w 338094"/>
                <a:gd name="connsiteY37" fmla="*/ 180932 h 307975"/>
                <a:gd name="connsiteX38" fmla="*/ 51058 w 338094"/>
                <a:gd name="connsiteY38" fmla="*/ 186159 h 307975"/>
                <a:gd name="connsiteX39" fmla="*/ 45776 w 338094"/>
                <a:gd name="connsiteY39" fmla="*/ 171785 h 307975"/>
                <a:gd name="connsiteX40" fmla="*/ 80104 w 338094"/>
                <a:gd name="connsiteY40" fmla="*/ 97302 h 307975"/>
                <a:gd name="connsiteX41" fmla="*/ 90666 w 338094"/>
                <a:gd name="connsiteY41" fmla="*/ 92075 h 307975"/>
                <a:gd name="connsiteX42" fmla="*/ 238843 w 338094"/>
                <a:gd name="connsiteY42" fmla="*/ 88900 h 307975"/>
                <a:gd name="connsiteX43" fmla="*/ 286633 w 338094"/>
                <a:gd name="connsiteY43" fmla="*/ 88900 h 307975"/>
                <a:gd name="connsiteX44" fmla="*/ 297253 w 338094"/>
                <a:gd name="connsiteY44" fmla="*/ 95459 h 307975"/>
                <a:gd name="connsiteX45" fmla="*/ 337077 w 338094"/>
                <a:gd name="connsiteY45" fmla="*/ 180728 h 307975"/>
                <a:gd name="connsiteX46" fmla="*/ 330440 w 338094"/>
                <a:gd name="connsiteY46" fmla="*/ 195158 h 307975"/>
                <a:gd name="connsiteX47" fmla="*/ 315837 w 338094"/>
                <a:gd name="connsiteY47" fmla="*/ 189911 h 307975"/>
                <a:gd name="connsiteX48" fmla="*/ 302563 w 338094"/>
                <a:gd name="connsiteY48" fmla="*/ 163674 h 307975"/>
                <a:gd name="connsiteX49" fmla="*/ 313182 w 338094"/>
                <a:gd name="connsiteY49" fmla="*/ 212212 h 307975"/>
                <a:gd name="connsiteX50" fmla="*/ 306545 w 338094"/>
                <a:gd name="connsiteY50" fmla="*/ 220083 h 307975"/>
                <a:gd name="connsiteX51" fmla="*/ 295925 w 338094"/>
                <a:gd name="connsiteY51" fmla="*/ 220083 h 307975"/>
                <a:gd name="connsiteX52" fmla="*/ 295925 w 338094"/>
                <a:gd name="connsiteY52" fmla="*/ 293545 h 307975"/>
                <a:gd name="connsiteX53" fmla="*/ 282650 w 338094"/>
                <a:gd name="connsiteY53" fmla="*/ 307975 h 307975"/>
                <a:gd name="connsiteX54" fmla="*/ 268048 w 338094"/>
                <a:gd name="connsiteY54" fmla="*/ 293545 h 307975"/>
                <a:gd name="connsiteX55" fmla="*/ 268048 w 338094"/>
                <a:gd name="connsiteY55" fmla="*/ 220083 h 307975"/>
                <a:gd name="connsiteX56" fmla="*/ 257428 w 338094"/>
                <a:gd name="connsiteY56" fmla="*/ 220083 h 307975"/>
                <a:gd name="connsiteX57" fmla="*/ 257428 w 338094"/>
                <a:gd name="connsiteY57" fmla="*/ 293545 h 307975"/>
                <a:gd name="connsiteX58" fmla="*/ 244153 w 338094"/>
                <a:gd name="connsiteY58" fmla="*/ 307975 h 307975"/>
                <a:gd name="connsiteX59" fmla="*/ 229551 w 338094"/>
                <a:gd name="connsiteY59" fmla="*/ 293545 h 307975"/>
                <a:gd name="connsiteX60" fmla="*/ 229551 w 338094"/>
                <a:gd name="connsiteY60" fmla="*/ 220083 h 307975"/>
                <a:gd name="connsiteX61" fmla="*/ 218931 w 338094"/>
                <a:gd name="connsiteY61" fmla="*/ 220083 h 307975"/>
                <a:gd name="connsiteX62" fmla="*/ 212294 w 338094"/>
                <a:gd name="connsiteY62" fmla="*/ 212212 h 307975"/>
                <a:gd name="connsiteX63" fmla="*/ 222914 w 338094"/>
                <a:gd name="connsiteY63" fmla="*/ 163674 h 307975"/>
                <a:gd name="connsiteX64" fmla="*/ 210966 w 338094"/>
                <a:gd name="connsiteY64" fmla="*/ 189911 h 307975"/>
                <a:gd name="connsiteX65" fmla="*/ 195036 w 338094"/>
                <a:gd name="connsiteY65" fmla="*/ 195158 h 307975"/>
                <a:gd name="connsiteX66" fmla="*/ 188399 w 338094"/>
                <a:gd name="connsiteY66" fmla="*/ 180728 h 307975"/>
                <a:gd name="connsiteX67" fmla="*/ 228223 w 338094"/>
                <a:gd name="connsiteY67" fmla="*/ 95459 h 307975"/>
                <a:gd name="connsiteX68" fmla="*/ 238843 w 338094"/>
                <a:gd name="connsiteY68" fmla="*/ 88900 h 307975"/>
                <a:gd name="connsiteX69" fmla="*/ 40753 w 338094"/>
                <a:gd name="connsiteY69" fmla="*/ 63500 h 307975"/>
                <a:gd name="connsiteX70" fmla="*/ 79117 w 338094"/>
                <a:gd name="connsiteY70" fmla="*/ 63500 h 307975"/>
                <a:gd name="connsiteX71" fmla="*/ 85732 w 338094"/>
                <a:gd name="connsiteY71" fmla="*/ 81882 h 307975"/>
                <a:gd name="connsiteX72" fmla="*/ 85732 w 338094"/>
                <a:gd name="connsiteY72" fmla="*/ 83195 h 307975"/>
                <a:gd name="connsiteX73" fmla="*/ 73826 w 338094"/>
                <a:gd name="connsiteY73" fmla="*/ 92385 h 307975"/>
                <a:gd name="connsiteX74" fmla="*/ 51336 w 338094"/>
                <a:gd name="connsiteY74" fmla="*/ 139652 h 307975"/>
                <a:gd name="connsiteX75" fmla="*/ 39430 w 338094"/>
                <a:gd name="connsiteY75" fmla="*/ 168538 h 307975"/>
                <a:gd name="connsiteX76" fmla="*/ 48690 w 338094"/>
                <a:gd name="connsiteY76" fmla="*/ 192171 h 307975"/>
                <a:gd name="connsiteX77" fmla="*/ 55305 w 338094"/>
                <a:gd name="connsiteY77" fmla="*/ 194797 h 307975"/>
                <a:gd name="connsiteX78" fmla="*/ 55305 w 338094"/>
                <a:gd name="connsiteY78" fmla="*/ 227621 h 307975"/>
                <a:gd name="connsiteX79" fmla="*/ 43398 w 338094"/>
                <a:gd name="connsiteY79" fmla="*/ 238125 h 307975"/>
                <a:gd name="connsiteX80" fmla="*/ 32815 w 338094"/>
                <a:gd name="connsiteY80" fmla="*/ 227621 h 307975"/>
                <a:gd name="connsiteX81" fmla="*/ 32815 w 338094"/>
                <a:gd name="connsiteY81" fmla="*/ 112080 h 307975"/>
                <a:gd name="connsiteX82" fmla="*/ 18263 w 338094"/>
                <a:gd name="connsiteY82" fmla="*/ 144904 h 307975"/>
                <a:gd name="connsiteX83" fmla="*/ 5034 w 338094"/>
                <a:gd name="connsiteY83" fmla="*/ 148843 h 307975"/>
                <a:gd name="connsiteX84" fmla="*/ 1065 w 338094"/>
                <a:gd name="connsiteY84" fmla="*/ 137026 h 307975"/>
                <a:gd name="connsiteX85" fmla="*/ 31492 w 338094"/>
                <a:gd name="connsiteY85" fmla="*/ 68752 h 307975"/>
                <a:gd name="connsiteX86" fmla="*/ 40753 w 338094"/>
                <a:gd name="connsiteY86" fmla="*/ 63500 h 307975"/>
                <a:gd name="connsiteX87" fmla="*/ 157633 w 338094"/>
                <a:gd name="connsiteY87" fmla="*/ 53975 h 307975"/>
                <a:gd name="connsiteX88" fmla="*/ 197198 w 338094"/>
                <a:gd name="connsiteY88" fmla="*/ 53975 h 307975"/>
                <a:gd name="connsiteX89" fmla="*/ 207749 w 338094"/>
                <a:gd name="connsiteY89" fmla="*/ 59183 h 307975"/>
                <a:gd name="connsiteX90" fmla="*/ 222256 w 338094"/>
                <a:gd name="connsiteY90" fmla="*/ 90434 h 307975"/>
                <a:gd name="connsiteX91" fmla="*/ 220937 w 338094"/>
                <a:gd name="connsiteY91" fmla="*/ 91736 h 307975"/>
                <a:gd name="connsiteX92" fmla="*/ 210386 w 338094"/>
                <a:gd name="connsiteY92" fmla="*/ 115174 h 307975"/>
                <a:gd name="connsiteX93" fmla="*/ 206430 w 338094"/>
                <a:gd name="connsiteY93" fmla="*/ 106060 h 307975"/>
                <a:gd name="connsiteX94" fmla="*/ 206430 w 338094"/>
                <a:gd name="connsiteY94" fmla="*/ 122987 h 307975"/>
                <a:gd name="connsiteX95" fmla="*/ 185328 w 338094"/>
                <a:gd name="connsiteY95" fmla="*/ 169863 h 307975"/>
                <a:gd name="connsiteX96" fmla="*/ 169502 w 338094"/>
                <a:gd name="connsiteY96" fmla="*/ 137310 h 307975"/>
                <a:gd name="connsiteX97" fmla="*/ 149719 w 338094"/>
                <a:gd name="connsiteY97" fmla="*/ 93038 h 307975"/>
                <a:gd name="connsiteX98" fmla="*/ 136531 w 338094"/>
                <a:gd name="connsiteY98" fmla="*/ 83924 h 307975"/>
                <a:gd name="connsiteX99" fmla="*/ 136531 w 338094"/>
                <a:gd name="connsiteY99" fmla="*/ 82621 h 307975"/>
                <a:gd name="connsiteX100" fmla="*/ 144444 w 338094"/>
                <a:gd name="connsiteY100" fmla="*/ 66996 h 307975"/>
                <a:gd name="connsiteX101" fmla="*/ 147082 w 338094"/>
                <a:gd name="connsiteY101" fmla="*/ 59183 h 307975"/>
                <a:gd name="connsiteX102" fmla="*/ 157633 w 338094"/>
                <a:gd name="connsiteY102" fmla="*/ 53975 h 307975"/>
                <a:gd name="connsiteX103" fmla="*/ 111926 w 338094"/>
                <a:gd name="connsiteY103" fmla="*/ 38100 h 307975"/>
                <a:gd name="connsiteX104" fmla="*/ 136533 w 338094"/>
                <a:gd name="connsiteY104" fmla="*/ 61913 h 307975"/>
                <a:gd name="connsiteX105" fmla="*/ 111926 w 338094"/>
                <a:gd name="connsiteY105" fmla="*/ 85726 h 307975"/>
                <a:gd name="connsiteX106" fmla="*/ 87319 w 338094"/>
                <a:gd name="connsiteY106" fmla="*/ 61913 h 307975"/>
                <a:gd name="connsiteX107" fmla="*/ 111926 w 338094"/>
                <a:gd name="connsiteY107" fmla="*/ 38100 h 307975"/>
                <a:gd name="connsiteX108" fmla="*/ 262738 w 338094"/>
                <a:gd name="connsiteY108" fmla="*/ 28575 h 307975"/>
                <a:gd name="connsiteX109" fmla="*/ 290519 w 338094"/>
                <a:gd name="connsiteY109" fmla="*/ 56221 h 307975"/>
                <a:gd name="connsiteX110" fmla="*/ 262738 w 338094"/>
                <a:gd name="connsiteY110" fmla="*/ 82550 h 307975"/>
                <a:gd name="connsiteX111" fmla="*/ 234956 w 338094"/>
                <a:gd name="connsiteY111" fmla="*/ 56221 h 307975"/>
                <a:gd name="connsiteX112" fmla="*/ 262738 w 338094"/>
                <a:gd name="connsiteY112" fmla="*/ 28575 h 307975"/>
                <a:gd name="connsiteX113" fmla="*/ 58744 w 338094"/>
                <a:gd name="connsiteY113" fmla="*/ 15875 h 307975"/>
                <a:gd name="connsiteX114" fmla="*/ 80969 w 338094"/>
                <a:gd name="connsiteY114" fmla="*/ 38100 h 307975"/>
                <a:gd name="connsiteX115" fmla="*/ 58744 w 338094"/>
                <a:gd name="connsiteY115" fmla="*/ 60325 h 307975"/>
                <a:gd name="connsiteX116" fmla="*/ 36519 w 338094"/>
                <a:gd name="connsiteY116" fmla="*/ 38100 h 307975"/>
                <a:gd name="connsiteX117" fmla="*/ 58744 w 338094"/>
                <a:gd name="connsiteY117" fmla="*/ 15875 h 307975"/>
                <a:gd name="connsiteX118" fmla="*/ 177013 w 338094"/>
                <a:gd name="connsiteY118" fmla="*/ 0 h 307975"/>
                <a:gd name="connsiteX119" fmla="*/ 200032 w 338094"/>
                <a:gd name="connsiteY119" fmla="*/ 23813 h 307975"/>
                <a:gd name="connsiteX120" fmla="*/ 177013 w 338094"/>
                <a:gd name="connsiteY120" fmla="*/ 47626 h 307975"/>
                <a:gd name="connsiteX121" fmla="*/ 153994 w 338094"/>
                <a:gd name="connsiteY121" fmla="*/ 23813 h 307975"/>
                <a:gd name="connsiteX122" fmla="*/ 177013 w 338094"/>
                <a:gd name="connsiteY122" fmla="*/ 0 h 307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338094" h="307975">
                  <a:moveTo>
                    <a:pt x="182569" y="192088"/>
                  </a:moveTo>
                  <a:cubicBezTo>
                    <a:pt x="183892" y="197354"/>
                    <a:pt x="187861" y="201303"/>
                    <a:pt x="191830" y="202620"/>
                  </a:cubicBezTo>
                  <a:cubicBezTo>
                    <a:pt x="195798" y="205253"/>
                    <a:pt x="201090" y="205253"/>
                    <a:pt x="206382" y="203936"/>
                  </a:cubicBezTo>
                  <a:cubicBezTo>
                    <a:pt x="206382" y="203936"/>
                    <a:pt x="206382" y="203936"/>
                    <a:pt x="205059" y="209202"/>
                  </a:cubicBezTo>
                  <a:cubicBezTo>
                    <a:pt x="203736" y="213151"/>
                    <a:pt x="205059" y="217101"/>
                    <a:pt x="206382" y="221050"/>
                  </a:cubicBezTo>
                  <a:cubicBezTo>
                    <a:pt x="206382" y="221050"/>
                    <a:pt x="206382" y="221050"/>
                    <a:pt x="206382" y="234215"/>
                  </a:cubicBezTo>
                  <a:cubicBezTo>
                    <a:pt x="206382" y="240797"/>
                    <a:pt x="201090" y="246063"/>
                    <a:pt x="194476" y="246063"/>
                  </a:cubicBezTo>
                  <a:cubicBezTo>
                    <a:pt x="187861" y="246063"/>
                    <a:pt x="182569" y="240797"/>
                    <a:pt x="182569" y="234215"/>
                  </a:cubicBezTo>
                  <a:cubicBezTo>
                    <a:pt x="182569" y="234215"/>
                    <a:pt x="182569" y="234215"/>
                    <a:pt x="182569" y="192088"/>
                  </a:cubicBezTo>
                  <a:close/>
                  <a:moveTo>
                    <a:pt x="149231" y="183859"/>
                  </a:moveTo>
                  <a:cubicBezTo>
                    <a:pt x="153200" y="192930"/>
                    <a:pt x="163783" y="196818"/>
                    <a:pt x="173044" y="194226"/>
                  </a:cubicBezTo>
                  <a:cubicBezTo>
                    <a:pt x="173044" y="194226"/>
                    <a:pt x="173044" y="194226"/>
                    <a:pt x="173044" y="234400"/>
                  </a:cubicBezTo>
                  <a:cubicBezTo>
                    <a:pt x="173044" y="240879"/>
                    <a:pt x="167752" y="246063"/>
                    <a:pt x="159815" y="246063"/>
                  </a:cubicBezTo>
                  <a:cubicBezTo>
                    <a:pt x="155846" y="246063"/>
                    <a:pt x="149231" y="242175"/>
                    <a:pt x="149231" y="234400"/>
                  </a:cubicBezTo>
                  <a:cubicBezTo>
                    <a:pt x="149231" y="234400"/>
                    <a:pt x="149231" y="234400"/>
                    <a:pt x="149231" y="183859"/>
                  </a:cubicBezTo>
                  <a:close/>
                  <a:moveTo>
                    <a:pt x="74619" y="182563"/>
                  </a:moveTo>
                  <a:cubicBezTo>
                    <a:pt x="74619" y="182563"/>
                    <a:pt x="74619" y="182563"/>
                    <a:pt x="74619" y="238126"/>
                  </a:cubicBezTo>
                  <a:cubicBezTo>
                    <a:pt x="67673" y="238126"/>
                    <a:pt x="63506" y="232957"/>
                    <a:pt x="63506" y="227789"/>
                  </a:cubicBezTo>
                  <a:cubicBezTo>
                    <a:pt x="63506" y="227789"/>
                    <a:pt x="63506" y="227789"/>
                    <a:pt x="63506" y="192900"/>
                  </a:cubicBezTo>
                  <a:cubicBezTo>
                    <a:pt x="67673" y="191608"/>
                    <a:pt x="71841" y="189024"/>
                    <a:pt x="73230" y="183855"/>
                  </a:cubicBezTo>
                  <a:cubicBezTo>
                    <a:pt x="73230" y="183855"/>
                    <a:pt x="73230" y="183855"/>
                    <a:pt x="74619" y="182563"/>
                  </a:cubicBezTo>
                  <a:close/>
                  <a:moveTo>
                    <a:pt x="90666" y="92075"/>
                  </a:moveTo>
                  <a:cubicBezTo>
                    <a:pt x="90666" y="92075"/>
                    <a:pt x="90666" y="92075"/>
                    <a:pt x="130275" y="92075"/>
                  </a:cubicBezTo>
                  <a:cubicBezTo>
                    <a:pt x="135557" y="92075"/>
                    <a:pt x="139517" y="93382"/>
                    <a:pt x="140838" y="97302"/>
                  </a:cubicBezTo>
                  <a:lnTo>
                    <a:pt x="175165" y="171785"/>
                  </a:lnTo>
                  <a:cubicBezTo>
                    <a:pt x="177806" y="177012"/>
                    <a:pt x="175165" y="183546"/>
                    <a:pt x="169884" y="186159"/>
                  </a:cubicBezTo>
                  <a:cubicBezTo>
                    <a:pt x="165923" y="187466"/>
                    <a:pt x="159322" y="186159"/>
                    <a:pt x="156681" y="180932"/>
                  </a:cubicBezTo>
                  <a:cubicBezTo>
                    <a:pt x="156681" y="180932"/>
                    <a:pt x="156681" y="180932"/>
                    <a:pt x="139517" y="144344"/>
                  </a:cubicBezTo>
                  <a:cubicBezTo>
                    <a:pt x="139517" y="144344"/>
                    <a:pt x="139517" y="144344"/>
                    <a:pt x="139517" y="271096"/>
                  </a:cubicBezTo>
                  <a:cubicBezTo>
                    <a:pt x="139517" y="278936"/>
                    <a:pt x="134236" y="284163"/>
                    <a:pt x="127635" y="284163"/>
                  </a:cubicBezTo>
                  <a:cubicBezTo>
                    <a:pt x="121033" y="284163"/>
                    <a:pt x="115752" y="278936"/>
                    <a:pt x="115752" y="271096"/>
                  </a:cubicBezTo>
                  <a:cubicBezTo>
                    <a:pt x="115752" y="271096"/>
                    <a:pt x="115752" y="271096"/>
                    <a:pt x="115752" y="197919"/>
                  </a:cubicBezTo>
                  <a:cubicBezTo>
                    <a:pt x="115752" y="197919"/>
                    <a:pt x="115752" y="197919"/>
                    <a:pt x="106510" y="197919"/>
                  </a:cubicBezTo>
                  <a:cubicBezTo>
                    <a:pt x="106510" y="197919"/>
                    <a:pt x="106510" y="197919"/>
                    <a:pt x="106510" y="271096"/>
                  </a:cubicBezTo>
                  <a:cubicBezTo>
                    <a:pt x="106510" y="278936"/>
                    <a:pt x="101229" y="284163"/>
                    <a:pt x="94627" y="284163"/>
                  </a:cubicBezTo>
                  <a:cubicBezTo>
                    <a:pt x="86706" y="284163"/>
                    <a:pt x="81424" y="278936"/>
                    <a:pt x="81424" y="271096"/>
                  </a:cubicBezTo>
                  <a:cubicBezTo>
                    <a:pt x="81424" y="271096"/>
                    <a:pt x="81424" y="271096"/>
                    <a:pt x="81424" y="144344"/>
                  </a:cubicBezTo>
                  <a:cubicBezTo>
                    <a:pt x="81424" y="144344"/>
                    <a:pt x="81424" y="144344"/>
                    <a:pt x="65581" y="180932"/>
                  </a:cubicBezTo>
                  <a:cubicBezTo>
                    <a:pt x="62940" y="186159"/>
                    <a:pt x="56339" y="187466"/>
                    <a:pt x="51058" y="186159"/>
                  </a:cubicBezTo>
                  <a:cubicBezTo>
                    <a:pt x="45776" y="183546"/>
                    <a:pt x="44456" y="177012"/>
                    <a:pt x="45776" y="171785"/>
                  </a:cubicBezTo>
                  <a:cubicBezTo>
                    <a:pt x="45776" y="171785"/>
                    <a:pt x="45776" y="171785"/>
                    <a:pt x="80104" y="97302"/>
                  </a:cubicBezTo>
                  <a:cubicBezTo>
                    <a:pt x="82745" y="93382"/>
                    <a:pt x="86706" y="92075"/>
                    <a:pt x="90666" y="92075"/>
                  </a:cubicBezTo>
                  <a:close/>
                  <a:moveTo>
                    <a:pt x="238843" y="88900"/>
                  </a:moveTo>
                  <a:cubicBezTo>
                    <a:pt x="238843" y="88900"/>
                    <a:pt x="238843" y="88900"/>
                    <a:pt x="286633" y="88900"/>
                  </a:cubicBezTo>
                  <a:cubicBezTo>
                    <a:pt x="291943" y="88900"/>
                    <a:pt x="295925" y="91524"/>
                    <a:pt x="297253" y="95459"/>
                  </a:cubicBezTo>
                  <a:cubicBezTo>
                    <a:pt x="297253" y="95459"/>
                    <a:pt x="297253" y="95459"/>
                    <a:pt x="337077" y="180728"/>
                  </a:cubicBezTo>
                  <a:cubicBezTo>
                    <a:pt x="339732" y="185975"/>
                    <a:pt x="337077" y="192534"/>
                    <a:pt x="330440" y="195158"/>
                  </a:cubicBezTo>
                  <a:cubicBezTo>
                    <a:pt x="325130" y="197782"/>
                    <a:pt x="318492" y="196470"/>
                    <a:pt x="315837" y="189911"/>
                  </a:cubicBezTo>
                  <a:cubicBezTo>
                    <a:pt x="315837" y="189911"/>
                    <a:pt x="315837" y="189911"/>
                    <a:pt x="302563" y="163674"/>
                  </a:cubicBezTo>
                  <a:cubicBezTo>
                    <a:pt x="302563" y="163674"/>
                    <a:pt x="302563" y="163674"/>
                    <a:pt x="313182" y="212212"/>
                  </a:cubicBezTo>
                  <a:cubicBezTo>
                    <a:pt x="314510" y="216147"/>
                    <a:pt x="310527" y="220083"/>
                    <a:pt x="306545" y="220083"/>
                  </a:cubicBezTo>
                  <a:cubicBezTo>
                    <a:pt x="306545" y="220083"/>
                    <a:pt x="306545" y="220083"/>
                    <a:pt x="295925" y="220083"/>
                  </a:cubicBezTo>
                  <a:cubicBezTo>
                    <a:pt x="295925" y="220083"/>
                    <a:pt x="295925" y="220083"/>
                    <a:pt x="295925" y="293545"/>
                  </a:cubicBezTo>
                  <a:cubicBezTo>
                    <a:pt x="295925" y="301416"/>
                    <a:pt x="290615" y="307975"/>
                    <a:pt x="282650" y="307975"/>
                  </a:cubicBezTo>
                  <a:cubicBezTo>
                    <a:pt x="274685" y="307975"/>
                    <a:pt x="268048" y="301416"/>
                    <a:pt x="268048" y="293545"/>
                  </a:cubicBezTo>
                  <a:cubicBezTo>
                    <a:pt x="268048" y="293545"/>
                    <a:pt x="268048" y="293545"/>
                    <a:pt x="268048" y="220083"/>
                  </a:cubicBezTo>
                  <a:cubicBezTo>
                    <a:pt x="268048" y="220083"/>
                    <a:pt x="268048" y="220083"/>
                    <a:pt x="257428" y="220083"/>
                  </a:cubicBezTo>
                  <a:cubicBezTo>
                    <a:pt x="257428" y="220083"/>
                    <a:pt x="257428" y="220083"/>
                    <a:pt x="257428" y="293545"/>
                  </a:cubicBezTo>
                  <a:cubicBezTo>
                    <a:pt x="257428" y="301416"/>
                    <a:pt x="250791" y="307975"/>
                    <a:pt x="244153" y="307975"/>
                  </a:cubicBezTo>
                  <a:cubicBezTo>
                    <a:pt x="236188" y="307975"/>
                    <a:pt x="229551" y="301416"/>
                    <a:pt x="229551" y="293545"/>
                  </a:cubicBezTo>
                  <a:cubicBezTo>
                    <a:pt x="229551" y="293545"/>
                    <a:pt x="229551" y="293545"/>
                    <a:pt x="229551" y="220083"/>
                  </a:cubicBezTo>
                  <a:cubicBezTo>
                    <a:pt x="229551" y="220083"/>
                    <a:pt x="229551" y="220083"/>
                    <a:pt x="218931" y="220083"/>
                  </a:cubicBezTo>
                  <a:cubicBezTo>
                    <a:pt x="214949" y="220083"/>
                    <a:pt x="210966" y="216147"/>
                    <a:pt x="212294" y="212212"/>
                  </a:cubicBezTo>
                  <a:cubicBezTo>
                    <a:pt x="212294" y="212212"/>
                    <a:pt x="212294" y="212212"/>
                    <a:pt x="222914" y="163674"/>
                  </a:cubicBezTo>
                  <a:cubicBezTo>
                    <a:pt x="222914" y="163674"/>
                    <a:pt x="222914" y="163674"/>
                    <a:pt x="210966" y="189911"/>
                  </a:cubicBezTo>
                  <a:cubicBezTo>
                    <a:pt x="208311" y="196470"/>
                    <a:pt x="200346" y="197782"/>
                    <a:pt x="195036" y="195158"/>
                  </a:cubicBezTo>
                  <a:cubicBezTo>
                    <a:pt x="188399" y="192534"/>
                    <a:pt x="185744" y="185975"/>
                    <a:pt x="188399" y="180728"/>
                  </a:cubicBezTo>
                  <a:cubicBezTo>
                    <a:pt x="188399" y="180728"/>
                    <a:pt x="188399" y="180728"/>
                    <a:pt x="228223" y="95459"/>
                  </a:cubicBezTo>
                  <a:cubicBezTo>
                    <a:pt x="230878" y="91524"/>
                    <a:pt x="234861" y="88900"/>
                    <a:pt x="238843" y="88900"/>
                  </a:cubicBezTo>
                  <a:close/>
                  <a:moveTo>
                    <a:pt x="40753" y="63500"/>
                  </a:moveTo>
                  <a:cubicBezTo>
                    <a:pt x="40753" y="63500"/>
                    <a:pt x="40753" y="63500"/>
                    <a:pt x="79117" y="63500"/>
                  </a:cubicBezTo>
                  <a:cubicBezTo>
                    <a:pt x="79117" y="70065"/>
                    <a:pt x="81763" y="76630"/>
                    <a:pt x="85732" y="81882"/>
                  </a:cubicBezTo>
                  <a:cubicBezTo>
                    <a:pt x="85732" y="81882"/>
                    <a:pt x="85732" y="81882"/>
                    <a:pt x="85732" y="83195"/>
                  </a:cubicBezTo>
                  <a:cubicBezTo>
                    <a:pt x="80440" y="84507"/>
                    <a:pt x="75149" y="88446"/>
                    <a:pt x="73826" y="92385"/>
                  </a:cubicBezTo>
                  <a:cubicBezTo>
                    <a:pt x="73826" y="92385"/>
                    <a:pt x="73826" y="92385"/>
                    <a:pt x="51336" y="139652"/>
                  </a:cubicBezTo>
                  <a:cubicBezTo>
                    <a:pt x="51336" y="139652"/>
                    <a:pt x="51336" y="139652"/>
                    <a:pt x="39430" y="168538"/>
                  </a:cubicBezTo>
                  <a:cubicBezTo>
                    <a:pt x="34138" y="177728"/>
                    <a:pt x="39430" y="188232"/>
                    <a:pt x="48690" y="192171"/>
                  </a:cubicBezTo>
                  <a:cubicBezTo>
                    <a:pt x="50013" y="193484"/>
                    <a:pt x="52659" y="193484"/>
                    <a:pt x="55305" y="194797"/>
                  </a:cubicBezTo>
                  <a:cubicBezTo>
                    <a:pt x="55305" y="194797"/>
                    <a:pt x="55305" y="194797"/>
                    <a:pt x="55305" y="227621"/>
                  </a:cubicBezTo>
                  <a:cubicBezTo>
                    <a:pt x="55305" y="232873"/>
                    <a:pt x="50013" y="238125"/>
                    <a:pt x="43398" y="238125"/>
                  </a:cubicBezTo>
                  <a:cubicBezTo>
                    <a:pt x="38107" y="238125"/>
                    <a:pt x="32815" y="232873"/>
                    <a:pt x="32815" y="227621"/>
                  </a:cubicBezTo>
                  <a:cubicBezTo>
                    <a:pt x="32815" y="155408"/>
                    <a:pt x="32815" y="114706"/>
                    <a:pt x="32815" y="112080"/>
                  </a:cubicBezTo>
                  <a:cubicBezTo>
                    <a:pt x="32815" y="112080"/>
                    <a:pt x="32815" y="112080"/>
                    <a:pt x="18263" y="144904"/>
                  </a:cubicBezTo>
                  <a:cubicBezTo>
                    <a:pt x="15617" y="148843"/>
                    <a:pt x="10325" y="151469"/>
                    <a:pt x="5034" y="148843"/>
                  </a:cubicBezTo>
                  <a:cubicBezTo>
                    <a:pt x="1065" y="146217"/>
                    <a:pt x="-1581" y="140965"/>
                    <a:pt x="1065" y="137026"/>
                  </a:cubicBezTo>
                  <a:cubicBezTo>
                    <a:pt x="1065" y="137026"/>
                    <a:pt x="1065" y="137026"/>
                    <a:pt x="31492" y="68752"/>
                  </a:cubicBezTo>
                  <a:cubicBezTo>
                    <a:pt x="34138" y="64813"/>
                    <a:pt x="36784" y="63500"/>
                    <a:pt x="40753" y="63500"/>
                  </a:cubicBezTo>
                  <a:close/>
                  <a:moveTo>
                    <a:pt x="157633" y="53975"/>
                  </a:moveTo>
                  <a:cubicBezTo>
                    <a:pt x="157633" y="53975"/>
                    <a:pt x="157633" y="53975"/>
                    <a:pt x="197198" y="53975"/>
                  </a:cubicBezTo>
                  <a:cubicBezTo>
                    <a:pt x="202473" y="53975"/>
                    <a:pt x="206430" y="55277"/>
                    <a:pt x="207749" y="59183"/>
                  </a:cubicBezTo>
                  <a:cubicBezTo>
                    <a:pt x="207749" y="59183"/>
                    <a:pt x="207749" y="59183"/>
                    <a:pt x="222256" y="90434"/>
                  </a:cubicBezTo>
                  <a:cubicBezTo>
                    <a:pt x="222256" y="90434"/>
                    <a:pt x="220937" y="91736"/>
                    <a:pt x="220937" y="91736"/>
                  </a:cubicBezTo>
                  <a:cubicBezTo>
                    <a:pt x="220937" y="91736"/>
                    <a:pt x="220937" y="91736"/>
                    <a:pt x="210386" y="115174"/>
                  </a:cubicBezTo>
                  <a:cubicBezTo>
                    <a:pt x="210386" y="115174"/>
                    <a:pt x="210386" y="115174"/>
                    <a:pt x="206430" y="106060"/>
                  </a:cubicBezTo>
                  <a:cubicBezTo>
                    <a:pt x="206430" y="106060"/>
                    <a:pt x="206430" y="106060"/>
                    <a:pt x="206430" y="122987"/>
                  </a:cubicBezTo>
                  <a:cubicBezTo>
                    <a:pt x="199836" y="138612"/>
                    <a:pt x="205111" y="126893"/>
                    <a:pt x="185328" y="169863"/>
                  </a:cubicBezTo>
                  <a:cubicBezTo>
                    <a:pt x="184009" y="168561"/>
                    <a:pt x="170821" y="138612"/>
                    <a:pt x="169502" y="137310"/>
                  </a:cubicBezTo>
                  <a:cubicBezTo>
                    <a:pt x="169502" y="137310"/>
                    <a:pt x="169502" y="137310"/>
                    <a:pt x="149719" y="93038"/>
                  </a:cubicBezTo>
                  <a:cubicBezTo>
                    <a:pt x="147082" y="89132"/>
                    <a:pt x="143125" y="85226"/>
                    <a:pt x="136531" y="83924"/>
                  </a:cubicBezTo>
                  <a:cubicBezTo>
                    <a:pt x="136531" y="83924"/>
                    <a:pt x="136531" y="83924"/>
                    <a:pt x="136531" y="82621"/>
                  </a:cubicBezTo>
                  <a:cubicBezTo>
                    <a:pt x="140488" y="78715"/>
                    <a:pt x="143125" y="73507"/>
                    <a:pt x="144444" y="66996"/>
                  </a:cubicBezTo>
                  <a:cubicBezTo>
                    <a:pt x="144444" y="66996"/>
                    <a:pt x="144444" y="66996"/>
                    <a:pt x="147082" y="59183"/>
                  </a:cubicBezTo>
                  <a:cubicBezTo>
                    <a:pt x="149719" y="55277"/>
                    <a:pt x="153676" y="53975"/>
                    <a:pt x="157633" y="53975"/>
                  </a:cubicBezTo>
                  <a:close/>
                  <a:moveTo>
                    <a:pt x="111926" y="38100"/>
                  </a:moveTo>
                  <a:cubicBezTo>
                    <a:pt x="125516" y="38100"/>
                    <a:pt x="136533" y="48761"/>
                    <a:pt x="136533" y="61913"/>
                  </a:cubicBezTo>
                  <a:cubicBezTo>
                    <a:pt x="136533" y="75065"/>
                    <a:pt x="125516" y="85726"/>
                    <a:pt x="111926" y="85726"/>
                  </a:cubicBezTo>
                  <a:cubicBezTo>
                    <a:pt x="98336" y="85726"/>
                    <a:pt x="87319" y="75065"/>
                    <a:pt x="87319" y="61913"/>
                  </a:cubicBezTo>
                  <a:cubicBezTo>
                    <a:pt x="87319" y="48761"/>
                    <a:pt x="98336" y="38100"/>
                    <a:pt x="111926" y="38100"/>
                  </a:cubicBezTo>
                  <a:close/>
                  <a:moveTo>
                    <a:pt x="262738" y="28575"/>
                  </a:moveTo>
                  <a:cubicBezTo>
                    <a:pt x="278613" y="28575"/>
                    <a:pt x="290519" y="40423"/>
                    <a:pt x="290519" y="56221"/>
                  </a:cubicBezTo>
                  <a:cubicBezTo>
                    <a:pt x="290519" y="72018"/>
                    <a:pt x="277290" y="82550"/>
                    <a:pt x="262738" y="82550"/>
                  </a:cubicBezTo>
                  <a:cubicBezTo>
                    <a:pt x="248185" y="82550"/>
                    <a:pt x="234956" y="72018"/>
                    <a:pt x="234956" y="56221"/>
                  </a:cubicBezTo>
                  <a:cubicBezTo>
                    <a:pt x="234956" y="40423"/>
                    <a:pt x="248185" y="28575"/>
                    <a:pt x="262738" y="28575"/>
                  </a:cubicBezTo>
                  <a:close/>
                  <a:moveTo>
                    <a:pt x="58744" y="15875"/>
                  </a:moveTo>
                  <a:cubicBezTo>
                    <a:pt x="71019" y="15875"/>
                    <a:pt x="80969" y="25825"/>
                    <a:pt x="80969" y="38100"/>
                  </a:cubicBezTo>
                  <a:cubicBezTo>
                    <a:pt x="80969" y="50375"/>
                    <a:pt x="71019" y="60325"/>
                    <a:pt x="58744" y="60325"/>
                  </a:cubicBezTo>
                  <a:cubicBezTo>
                    <a:pt x="46469" y="60325"/>
                    <a:pt x="36519" y="50375"/>
                    <a:pt x="36519" y="38100"/>
                  </a:cubicBezTo>
                  <a:cubicBezTo>
                    <a:pt x="36519" y="25825"/>
                    <a:pt x="46469" y="15875"/>
                    <a:pt x="58744" y="15875"/>
                  </a:cubicBezTo>
                  <a:close/>
                  <a:moveTo>
                    <a:pt x="177013" y="0"/>
                  </a:moveTo>
                  <a:cubicBezTo>
                    <a:pt x="189726" y="0"/>
                    <a:pt x="200032" y="10661"/>
                    <a:pt x="200032" y="23813"/>
                  </a:cubicBezTo>
                  <a:cubicBezTo>
                    <a:pt x="200032" y="36965"/>
                    <a:pt x="189726" y="47626"/>
                    <a:pt x="177013" y="47626"/>
                  </a:cubicBezTo>
                  <a:cubicBezTo>
                    <a:pt x="164300" y="47626"/>
                    <a:pt x="153994" y="36965"/>
                    <a:pt x="153994" y="23813"/>
                  </a:cubicBezTo>
                  <a:cubicBezTo>
                    <a:pt x="153994" y="10661"/>
                    <a:pt x="164300" y="0"/>
                    <a:pt x="17701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椭圆 6"/>
            <p:cNvSpPr/>
            <p:nvPr/>
          </p:nvSpPr>
          <p:spPr>
            <a:xfrm>
              <a:off x="7505976" y="2070881"/>
              <a:ext cx="290188" cy="290187"/>
            </a:xfrm>
            <a:custGeom>
              <a:avLst/>
              <a:gdLst>
                <a:gd name="connsiteX0" fmla="*/ 199497 w 331788"/>
                <a:gd name="connsiteY0" fmla="*/ 265112 h 331787"/>
                <a:gd name="connsiteX1" fmla="*/ 209798 w 331788"/>
                <a:gd name="connsiteY1" fmla="*/ 279217 h 331787"/>
                <a:gd name="connsiteX2" fmla="*/ 238126 w 331788"/>
                <a:gd name="connsiteY2" fmla="*/ 315118 h 331787"/>
                <a:gd name="connsiteX3" fmla="*/ 166018 w 331788"/>
                <a:gd name="connsiteY3" fmla="*/ 331787 h 331787"/>
                <a:gd name="connsiteX4" fmla="*/ 122238 w 331788"/>
                <a:gd name="connsiteY4" fmla="*/ 325376 h 331787"/>
                <a:gd name="connsiteX5" fmla="*/ 199497 w 331788"/>
                <a:gd name="connsiteY5" fmla="*/ 265112 h 331787"/>
                <a:gd name="connsiteX6" fmla="*/ 190500 w 331788"/>
                <a:gd name="connsiteY6" fmla="*/ 228600 h 331787"/>
                <a:gd name="connsiteX7" fmla="*/ 201490 w 331788"/>
                <a:gd name="connsiteY7" fmla="*/ 228600 h 331787"/>
                <a:gd name="connsiteX8" fmla="*/ 206375 w 331788"/>
                <a:gd name="connsiteY8" fmla="*/ 236394 h 331787"/>
                <a:gd name="connsiteX9" fmla="*/ 200269 w 331788"/>
                <a:gd name="connsiteY9" fmla="*/ 242888 h 331787"/>
                <a:gd name="connsiteX10" fmla="*/ 190500 w 331788"/>
                <a:gd name="connsiteY10" fmla="*/ 228600 h 331787"/>
                <a:gd name="connsiteX11" fmla="*/ 146452 w 331788"/>
                <a:gd name="connsiteY11" fmla="*/ 228600 h 331787"/>
                <a:gd name="connsiteX12" fmla="*/ 164590 w 331788"/>
                <a:gd name="connsiteY12" fmla="*/ 229897 h 331787"/>
                <a:gd name="connsiteX13" fmla="*/ 165885 w 331788"/>
                <a:gd name="connsiteY13" fmla="*/ 229897 h 331787"/>
                <a:gd name="connsiteX14" fmla="*/ 173659 w 331788"/>
                <a:gd name="connsiteY14" fmla="*/ 229897 h 331787"/>
                <a:gd name="connsiteX15" fmla="*/ 190501 w 331788"/>
                <a:gd name="connsiteY15" fmla="*/ 253240 h 331787"/>
                <a:gd name="connsiteX16" fmla="*/ 103699 w 331788"/>
                <a:gd name="connsiteY16" fmla="*/ 320675 h 331787"/>
                <a:gd name="connsiteX17" fmla="*/ 77788 w 331788"/>
                <a:gd name="connsiteY17" fmla="*/ 306410 h 331787"/>
                <a:gd name="connsiteX18" fmla="*/ 112768 w 331788"/>
                <a:gd name="connsiteY18" fmla="*/ 244162 h 331787"/>
                <a:gd name="connsiteX19" fmla="*/ 121837 w 331788"/>
                <a:gd name="connsiteY19" fmla="*/ 245459 h 331787"/>
                <a:gd name="connsiteX20" fmla="*/ 146452 w 331788"/>
                <a:gd name="connsiteY20" fmla="*/ 228600 h 331787"/>
                <a:gd name="connsiteX21" fmla="*/ 323851 w 331788"/>
                <a:gd name="connsiteY21" fmla="*/ 217487 h 331787"/>
                <a:gd name="connsiteX22" fmla="*/ 249631 w 331788"/>
                <a:gd name="connsiteY22" fmla="*/ 307975 h 331787"/>
                <a:gd name="connsiteX23" fmla="*/ 207963 w 331788"/>
                <a:gd name="connsiteY23" fmla="*/ 253682 h 331787"/>
                <a:gd name="connsiteX24" fmla="*/ 218380 w 331788"/>
                <a:gd name="connsiteY24" fmla="*/ 243341 h 331787"/>
                <a:gd name="connsiteX25" fmla="*/ 227495 w 331788"/>
                <a:gd name="connsiteY25" fmla="*/ 244634 h 331787"/>
                <a:gd name="connsiteX26" fmla="*/ 253537 w 331788"/>
                <a:gd name="connsiteY26" fmla="*/ 225243 h 331787"/>
                <a:gd name="connsiteX27" fmla="*/ 323851 w 331788"/>
                <a:gd name="connsiteY27" fmla="*/ 217487 h 331787"/>
                <a:gd name="connsiteX28" fmla="*/ 3175 w 331788"/>
                <a:gd name="connsiteY28" fmla="*/ 196850 h 331787"/>
                <a:gd name="connsiteX29" fmla="*/ 93642 w 331788"/>
                <a:gd name="connsiteY29" fmla="*/ 222902 h 331787"/>
                <a:gd name="connsiteX30" fmla="*/ 100013 w 331788"/>
                <a:gd name="connsiteY30" fmla="*/ 235927 h 331787"/>
                <a:gd name="connsiteX31" fmla="*/ 65610 w 331788"/>
                <a:gd name="connsiteY31" fmla="*/ 298450 h 331787"/>
                <a:gd name="connsiteX32" fmla="*/ 3175 w 331788"/>
                <a:gd name="connsiteY32" fmla="*/ 196850 h 331787"/>
                <a:gd name="connsiteX33" fmla="*/ 146517 w 331788"/>
                <a:gd name="connsiteY33" fmla="*/ 192087 h 331787"/>
                <a:gd name="connsiteX34" fmla="*/ 163513 w 331788"/>
                <a:gd name="connsiteY34" fmla="*/ 215900 h 331787"/>
                <a:gd name="connsiteX35" fmla="*/ 147825 w 331788"/>
                <a:gd name="connsiteY35" fmla="*/ 214577 h 331787"/>
                <a:gd name="connsiteX36" fmla="*/ 141288 w 331788"/>
                <a:gd name="connsiteY36" fmla="*/ 200025 h 331787"/>
                <a:gd name="connsiteX37" fmla="*/ 146517 w 331788"/>
                <a:gd name="connsiteY37" fmla="*/ 192087 h 331787"/>
                <a:gd name="connsiteX38" fmla="*/ 277877 w 331788"/>
                <a:gd name="connsiteY38" fmla="*/ 160337 h 331787"/>
                <a:gd name="connsiteX39" fmla="*/ 314326 w 331788"/>
                <a:gd name="connsiteY39" fmla="*/ 204624 h 331787"/>
                <a:gd name="connsiteX40" fmla="*/ 253143 w 331788"/>
                <a:gd name="connsiteY40" fmla="*/ 211137 h 331787"/>
                <a:gd name="connsiteX41" fmla="*/ 249238 w 331788"/>
                <a:gd name="connsiteY41" fmla="*/ 203322 h 331787"/>
                <a:gd name="connsiteX42" fmla="*/ 277877 w 331788"/>
                <a:gd name="connsiteY42" fmla="*/ 160337 h 331787"/>
                <a:gd name="connsiteX43" fmla="*/ 290513 w 331788"/>
                <a:gd name="connsiteY43" fmla="*/ 153987 h 331787"/>
                <a:gd name="connsiteX44" fmla="*/ 331788 w 331788"/>
                <a:gd name="connsiteY44" fmla="*/ 167061 h 331787"/>
                <a:gd name="connsiteX45" fmla="*/ 329125 w 331788"/>
                <a:gd name="connsiteY45" fmla="*/ 198437 h 331787"/>
                <a:gd name="connsiteX46" fmla="*/ 290513 w 331788"/>
                <a:gd name="connsiteY46" fmla="*/ 153987 h 331787"/>
                <a:gd name="connsiteX47" fmla="*/ 113341 w 331788"/>
                <a:gd name="connsiteY47" fmla="*/ 139700 h 331787"/>
                <a:gd name="connsiteX48" fmla="*/ 130085 w 331788"/>
                <a:gd name="connsiteY48" fmla="*/ 169324 h 331787"/>
                <a:gd name="connsiteX49" fmla="*/ 136525 w 331788"/>
                <a:gd name="connsiteY49" fmla="*/ 178340 h 331787"/>
                <a:gd name="connsiteX50" fmla="*/ 128797 w 331788"/>
                <a:gd name="connsiteY50" fmla="*/ 191219 h 331787"/>
                <a:gd name="connsiteX51" fmla="*/ 121069 w 331788"/>
                <a:gd name="connsiteY51" fmla="*/ 189932 h 331787"/>
                <a:gd name="connsiteX52" fmla="*/ 95310 w 331788"/>
                <a:gd name="connsiteY52" fmla="*/ 207963 h 331787"/>
                <a:gd name="connsiteX53" fmla="*/ 1288 w 331788"/>
                <a:gd name="connsiteY53" fmla="*/ 179628 h 331787"/>
                <a:gd name="connsiteX54" fmla="*/ 0 w 331788"/>
                <a:gd name="connsiteY54" fmla="*/ 165460 h 331787"/>
                <a:gd name="connsiteX55" fmla="*/ 1288 w 331788"/>
                <a:gd name="connsiteY55" fmla="*/ 151292 h 331787"/>
                <a:gd name="connsiteX56" fmla="*/ 113341 w 331788"/>
                <a:gd name="connsiteY56" fmla="*/ 139700 h 331787"/>
                <a:gd name="connsiteX57" fmla="*/ 186315 w 331788"/>
                <a:gd name="connsiteY57" fmla="*/ 138112 h 331787"/>
                <a:gd name="connsiteX58" fmla="*/ 268288 w 331788"/>
                <a:gd name="connsiteY58" fmla="*/ 149780 h 331787"/>
                <a:gd name="connsiteX59" fmla="*/ 238829 w 331788"/>
                <a:gd name="connsiteY59" fmla="*/ 193860 h 331787"/>
                <a:gd name="connsiteX60" fmla="*/ 227301 w 331788"/>
                <a:gd name="connsiteY60" fmla="*/ 191267 h 331787"/>
                <a:gd name="connsiteX61" fmla="*/ 200404 w 331788"/>
                <a:gd name="connsiteY61" fmla="*/ 214604 h 331787"/>
                <a:gd name="connsiteX62" fmla="*/ 179911 w 331788"/>
                <a:gd name="connsiteY62" fmla="*/ 215900 h 331787"/>
                <a:gd name="connsiteX63" fmla="*/ 155575 w 331788"/>
                <a:gd name="connsiteY63" fmla="*/ 179599 h 331787"/>
                <a:gd name="connsiteX64" fmla="*/ 173507 w 331788"/>
                <a:gd name="connsiteY64" fmla="*/ 154966 h 331787"/>
                <a:gd name="connsiteX65" fmla="*/ 186315 w 331788"/>
                <a:gd name="connsiteY65" fmla="*/ 138112 h 331787"/>
                <a:gd name="connsiteX66" fmla="*/ 168276 w 331788"/>
                <a:gd name="connsiteY66" fmla="*/ 138112 h 331787"/>
                <a:gd name="connsiteX67" fmla="*/ 161661 w 331788"/>
                <a:gd name="connsiteY67" fmla="*/ 145566 h 331787"/>
                <a:gd name="connsiteX68" fmla="*/ 145786 w 331788"/>
                <a:gd name="connsiteY68" fmla="*/ 166687 h 331787"/>
                <a:gd name="connsiteX69" fmla="*/ 141817 w 331788"/>
                <a:gd name="connsiteY69" fmla="*/ 161718 h 331787"/>
                <a:gd name="connsiteX70" fmla="*/ 128588 w 331788"/>
                <a:gd name="connsiteY70" fmla="*/ 139354 h 331787"/>
                <a:gd name="connsiteX71" fmla="*/ 168276 w 331788"/>
                <a:gd name="connsiteY71" fmla="*/ 138112 h 331787"/>
                <a:gd name="connsiteX72" fmla="*/ 220028 w 331788"/>
                <a:gd name="connsiteY72" fmla="*/ 103187 h 331787"/>
                <a:gd name="connsiteX73" fmla="*/ 232728 w 331788"/>
                <a:gd name="connsiteY73" fmla="*/ 105784 h 331787"/>
                <a:gd name="connsiteX74" fmla="*/ 237808 w 331788"/>
                <a:gd name="connsiteY74" fmla="*/ 105784 h 331787"/>
                <a:gd name="connsiteX75" fmla="*/ 246698 w 331788"/>
                <a:gd name="connsiteY75" fmla="*/ 118773 h 331787"/>
                <a:gd name="connsiteX76" fmla="*/ 255588 w 331788"/>
                <a:gd name="connsiteY76" fmla="*/ 131762 h 331787"/>
                <a:gd name="connsiteX77" fmla="*/ 198438 w 331788"/>
                <a:gd name="connsiteY77" fmla="*/ 125267 h 331787"/>
                <a:gd name="connsiteX78" fmla="*/ 220028 w 331788"/>
                <a:gd name="connsiteY78" fmla="*/ 103187 h 331787"/>
                <a:gd name="connsiteX79" fmla="*/ 317236 w 331788"/>
                <a:gd name="connsiteY79" fmla="*/ 98425 h 331787"/>
                <a:gd name="connsiteX80" fmla="*/ 331788 w 331788"/>
                <a:gd name="connsiteY80" fmla="*/ 152400 h 331787"/>
                <a:gd name="connsiteX81" fmla="*/ 292100 w 331788"/>
                <a:gd name="connsiteY81" fmla="*/ 140552 h 331787"/>
                <a:gd name="connsiteX82" fmla="*/ 317236 w 331788"/>
                <a:gd name="connsiteY82" fmla="*/ 98425 h 331787"/>
                <a:gd name="connsiteX83" fmla="*/ 286068 w 331788"/>
                <a:gd name="connsiteY83" fmla="*/ 52387 h 331787"/>
                <a:gd name="connsiteX84" fmla="*/ 309563 w 331788"/>
                <a:gd name="connsiteY84" fmla="*/ 84748 h 331787"/>
                <a:gd name="connsiteX85" fmla="*/ 278236 w 331788"/>
                <a:gd name="connsiteY85" fmla="*/ 136525 h 331787"/>
                <a:gd name="connsiteX86" fmla="*/ 276931 w 331788"/>
                <a:gd name="connsiteY86" fmla="*/ 136525 h 331787"/>
                <a:gd name="connsiteX87" fmla="*/ 258657 w 331788"/>
                <a:gd name="connsiteY87" fmla="*/ 110636 h 331787"/>
                <a:gd name="connsiteX88" fmla="*/ 250825 w 331788"/>
                <a:gd name="connsiteY88" fmla="*/ 98986 h 331787"/>
                <a:gd name="connsiteX89" fmla="*/ 259962 w 331788"/>
                <a:gd name="connsiteY89" fmla="*/ 78275 h 331787"/>
                <a:gd name="connsiteX90" fmla="*/ 258657 w 331788"/>
                <a:gd name="connsiteY90" fmla="*/ 70509 h 331787"/>
                <a:gd name="connsiteX91" fmla="*/ 286068 w 331788"/>
                <a:gd name="connsiteY91" fmla="*/ 52387 h 331787"/>
                <a:gd name="connsiteX92" fmla="*/ 73025 w 331788"/>
                <a:gd name="connsiteY92" fmla="*/ 28575 h 331787"/>
                <a:gd name="connsiteX93" fmla="*/ 107950 w 331788"/>
                <a:gd name="connsiteY93" fmla="*/ 126377 h 331787"/>
                <a:gd name="connsiteX94" fmla="*/ 3175 w 331788"/>
                <a:gd name="connsiteY94" fmla="*/ 138113 h 331787"/>
                <a:gd name="connsiteX95" fmla="*/ 73025 w 331788"/>
                <a:gd name="connsiteY95" fmla="*/ 28575 h 331787"/>
                <a:gd name="connsiteX96" fmla="*/ 203200 w 331788"/>
                <a:gd name="connsiteY96" fmla="*/ 4762 h 331787"/>
                <a:gd name="connsiteX97" fmla="*/ 274638 w 331788"/>
                <a:gd name="connsiteY97" fmla="*/ 41817 h 331787"/>
                <a:gd name="connsiteX98" fmla="*/ 251258 w 331788"/>
                <a:gd name="connsiteY98" fmla="*/ 57150 h 331787"/>
                <a:gd name="connsiteX99" fmla="*/ 233074 w 331788"/>
                <a:gd name="connsiteY99" fmla="*/ 50761 h 331787"/>
                <a:gd name="connsiteX100" fmla="*/ 225281 w 331788"/>
                <a:gd name="connsiteY100" fmla="*/ 52039 h 331787"/>
                <a:gd name="connsiteX101" fmla="*/ 203200 w 331788"/>
                <a:gd name="connsiteY101" fmla="*/ 4762 h 331787"/>
                <a:gd name="connsiteX102" fmla="*/ 165260 w 331788"/>
                <a:gd name="connsiteY102" fmla="*/ 0 h 331787"/>
                <a:gd name="connsiteX103" fmla="*/ 185786 w 331788"/>
                <a:gd name="connsiteY103" fmla="*/ 1290 h 331787"/>
                <a:gd name="connsiteX104" fmla="*/ 212725 w 331788"/>
                <a:gd name="connsiteY104" fmla="*/ 59333 h 331787"/>
                <a:gd name="connsiteX105" fmla="*/ 205028 w 331788"/>
                <a:gd name="connsiteY105" fmla="*/ 77390 h 331787"/>
                <a:gd name="connsiteX106" fmla="*/ 208876 w 331788"/>
                <a:gd name="connsiteY106" fmla="*/ 91579 h 331787"/>
                <a:gd name="connsiteX107" fmla="*/ 179371 w 331788"/>
                <a:gd name="connsiteY107" fmla="*/ 122535 h 331787"/>
                <a:gd name="connsiteX108" fmla="*/ 176806 w 331788"/>
                <a:gd name="connsiteY108" fmla="*/ 122535 h 331787"/>
                <a:gd name="connsiteX109" fmla="*/ 122927 w 331788"/>
                <a:gd name="connsiteY109" fmla="*/ 123825 h 331787"/>
                <a:gd name="connsiteX110" fmla="*/ 85725 w 331788"/>
                <a:gd name="connsiteY110" fmla="*/ 20637 h 331787"/>
                <a:gd name="connsiteX111" fmla="*/ 165260 w 331788"/>
                <a:gd name="connsiteY111" fmla="*/ 0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31788" h="331787">
                  <a:moveTo>
                    <a:pt x="199497" y="265112"/>
                  </a:moveTo>
                  <a:cubicBezTo>
                    <a:pt x="203360" y="270241"/>
                    <a:pt x="205935" y="274088"/>
                    <a:pt x="209798" y="279217"/>
                  </a:cubicBezTo>
                  <a:cubicBezTo>
                    <a:pt x="222674" y="295885"/>
                    <a:pt x="231688" y="307425"/>
                    <a:pt x="238126" y="315118"/>
                  </a:cubicBezTo>
                  <a:cubicBezTo>
                    <a:pt x="216236" y="325376"/>
                    <a:pt x="191771" y="331787"/>
                    <a:pt x="166018" y="331787"/>
                  </a:cubicBezTo>
                  <a:cubicBezTo>
                    <a:pt x="150566" y="331787"/>
                    <a:pt x="136402" y="329223"/>
                    <a:pt x="122238" y="325376"/>
                  </a:cubicBezTo>
                  <a:cubicBezTo>
                    <a:pt x="141553" y="312554"/>
                    <a:pt x="169881" y="293321"/>
                    <a:pt x="199497" y="265112"/>
                  </a:cubicBezTo>
                  <a:close/>
                  <a:moveTo>
                    <a:pt x="190500" y="228600"/>
                  </a:moveTo>
                  <a:cubicBezTo>
                    <a:pt x="194163" y="228600"/>
                    <a:pt x="197827" y="228600"/>
                    <a:pt x="201490" y="228600"/>
                  </a:cubicBezTo>
                  <a:cubicBezTo>
                    <a:pt x="202712" y="231198"/>
                    <a:pt x="203933" y="233796"/>
                    <a:pt x="206375" y="236394"/>
                  </a:cubicBezTo>
                  <a:cubicBezTo>
                    <a:pt x="203933" y="237693"/>
                    <a:pt x="201490" y="240290"/>
                    <a:pt x="200269" y="242888"/>
                  </a:cubicBezTo>
                  <a:cubicBezTo>
                    <a:pt x="196606" y="237693"/>
                    <a:pt x="194163" y="233796"/>
                    <a:pt x="190500" y="228600"/>
                  </a:cubicBezTo>
                  <a:close/>
                  <a:moveTo>
                    <a:pt x="146452" y="228600"/>
                  </a:moveTo>
                  <a:cubicBezTo>
                    <a:pt x="152930" y="228600"/>
                    <a:pt x="159408" y="229897"/>
                    <a:pt x="164590" y="229897"/>
                  </a:cubicBezTo>
                  <a:cubicBezTo>
                    <a:pt x="164590" y="229897"/>
                    <a:pt x="164590" y="229897"/>
                    <a:pt x="165885" y="229897"/>
                  </a:cubicBezTo>
                  <a:cubicBezTo>
                    <a:pt x="168477" y="229897"/>
                    <a:pt x="171068" y="229897"/>
                    <a:pt x="173659" y="229897"/>
                  </a:cubicBezTo>
                  <a:cubicBezTo>
                    <a:pt x="178841" y="237678"/>
                    <a:pt x="185319" y="245459"/>
                    <a:pt x="190501" y="253240"/>
                  </a:cubicBezTo>
                  <a:cubicBezTo>
                    <a:pt x="156817" y="286958"/>
                    <a:pt x="123132" y="309004"/>
                    <a:pt x="103699" y="320675"/>
                  </a:cubicBezTo>
                  <a:cubicBezTo>
                    <a:pt x="94630" y="316785"/>
                    <a:pt x="85561" y="311597"/>
                    <a:pt x="77788" y="306410"/>
                  </a:cubicBezTo>
                  <a:cubicBezTo>
                    <a:pt x="84266" y="293442"/>
                    <a:pt x="97221" y="271396"/>
                    <a:pt x="112768" y="244162"/>
                  </a:cubicBezTo>
                  <a:cubicBezTo>
                    <a:pt x="115359" y="245459"/>
                    <a:pt x="117950" y="245459"/>
                    <a:pt x="121837" y="245459"/>
                  </a:cubicBezTo>
                  <a:cubicBezTo>
                    <a:pt x="132201" y="245459"/>
                    <a:pt x="142566" y="238975"/>
                    <a:pt x="146452" y="228600"/>
                  </a:cubicBezTo>
                  <a:close/>
                  <a:moveTo>
                    <a:pt x="323851" y="217487"/>
                  </a:moveTo>
                  <a:cubicBezTo>
                    <a:pt x="310830" y="256268"/>
                    <a:pt x="284788" y="287292"/>
                    <a:pt x="249631" y="307975"/>
                  </a:cubicBezTo>
                  <a:cubicBezTo>
                    <a:pt x="240516" y="295048"/>
                    <a:pt x="224890" y="275658"/>
                    <a:pt x="207963" y="253682"/>
                  </a:cubicBezTo>
                  <a:cubicBezTo>
                    <a:pt x="211869" y="249804"/>
                    <a:pt x="214474" y="247219"/>
                    <a:pt x="218380" y="243341"/>
                  </a:cubicBezTo>
                  <a:cubicBezTo>
                    <a:pt x="220984" y="244634"/>
                    <a:pt x="223588" y="244634"/>
                    <a:pt x="227495" y="244634"/>
                  </a:cubicBezTo>
                  <a:cubicBezTo>
                    <a:pt x="239214" y="244634"/>
                    <a:pt x="250933" y="236878"/>
                    <a:pt x="253537" y="225243"/>
                  </a:cubicBezTo>
                  <a:cubicBezTo>
                    <a:pt x="280881" y="222658"/>
                    <a:pt x="304319" y="220073"/>
                    <a:pt x="323851" y="217487"/>
                  </a:cubicBezTo>
                  <a:close/>
                  <a:moveTo>
                    <a:pt x="3175" y="196850"/>
                  </a:moveTo>
                  <a:cubicBezTo>
                    <a:pt x="23562" y="204666"/>
                    <a:pt x="55417" y="215086"/>
                    <a:pt x="93642" y="222902"/>
                  </a:cubicBezTo>
                  <a:cubicBezTo>
                    <a:pt x="94916" y="228112"/>
                    <a:pt x="96190" y="232019"/>
                    <a:pt x="100013" y="235927"/>
                  </a:cubicBezTo>
                  <a:cubicBezTo>
                    <a:pt x="84723" y="261978"/>
                    <a:pt x="71981" y="284122"/>
                    <a:pt x="65610" y="298450"/>
                  </a:cubicBezTo>
                  <a:cubicBezTo>
                    <a:pt x="33755" y="273702"/>
                    <a:pt x="10820" y="237230"/>
                    <a:pt x="3175" y="196850"/>
                  </a:cubicBezTo>
                  <a:close/>
                  <a:moveTo>
                    <a:pt x="146517" y="192087"/>
                  </a:moveTo>
                  <a:cubicBezTo>
                    <a:pt x="151747" y="200025"/>
                    <a:pt x="156976" y="207963"/>
                    <a:pt x="163513" y="215900"/>
                  </a:cubicBezTo>
                  <a:cubicBezTo>
                    <a:pt x="158284" y="215900"/>
                    <a:pt x="153054" y="214577"/>
                    <a:pt x="147825" y="214577"/>
                  </a:cubicBezTo>
                  <a:cubicBezTo>
                    <a:pt x="147825" y="209286"/>
                    <a:pt x="145210" y="203994"/>
                    <a:pt x="141288" y="200025"/>
                  </a:cubicBezTo>
                  <a:cubicBezTo>
                    <a:pt x="142595" y="197379"/>
                    <a:pt x="145210" y="194733"/>
                    <a:pt x="146517" y="192087"/>
                  </a:cubicBezTo>
                  <a:close/>
                  <a:moveTo>
                    <a:pt x="277877" y="160337"/>
                  </a:moveTo>
                  <a:cubicBezTo>
                    <a:pt x="290894" y="175968"/>
                    <a:pt x="302610" y="190296"/>
                    <a:pt x="314326" y="204624"/>
                  </a:cubicBezTo>
                  <a:cubicBezTo>
                    <a:pt x="297403" y="205927"/>
                    <a:pt x="276575" y="208532"/>
                    <a:pt x="253143" y="211137"/>
                  </a:cubicBezTo>
                  <a:cubicBezTo>
                    <a:pt x="251842" y="207230"/>
                    <a:pt x="251842" y="204624"/>
                    <a:pt x="249238" y="203322"/>
                  </a:cubicBezTo>
                  <a:cubicBezTo>
                    <a:pt x="259652" y="188994"/>
                    <a:pt x="270066" y="174665"/>
                    <a:pt x="277877" y="160337"/>
                  </a:cubicBezTo>
                  <a:close/>
                  <a:moveTo>
                    <a:pt x="290513" y="153987"/>
                  </a:moveTo>
                  <a:cubicBezTo>
                    <a:pt x="306490" y="159216"/>
                    <a:pt x="321136" y="163139"/>
                    <a:pt x="331788" y="167061"/>
                  </a:cubicBezTo>
                  <a:cubicBezTo>
                    <a:pt x="331788" y="178827"/>
                    <a:pt x="330457" y="187978"/>
                    <a:pt x="329125" y="198437"/>
                  </a:cubicBezTo>
                  <a:cubicBezTo>
                    <a:pt x="317142" y="185364"/>
                    <a:pt x="303828" y="170983"/>
                    <a:pt x="290513" y="153987"/>
                  </a:cubicBezTo>
                  <a:close/>
                  <a:moveTo>
                    <a:pt x="113341" y="139700"/>
                  </a:moveTo>
                  <a:cubicBezTo>
                    <a:pt x="118493" y="150004"/>
                    <a:pt x="124933" y="160307"/>
                    <a:pt x="130085" y="169324"/>
                  </a:cubicBezTo>
                  <a:cubicBezTo>
                    <a:pt x="132661" y="171900"/>
                    <a:pt x="135237" y="175764"/>
                    <a:pt x="136525" y="178340"/>
                  </a:cubicBezTo>
                  <a:cubicBezTo>
                    <a:pt x="133949" y="183492"/>
                    <a:pt x="131373" y="187356"/>
                    <a:pt x="128797" y="191219"/>
                  </a:cubicBezTo>
                  <a:cubicBezTo>
                    <a:pt x="126221" y="189932"/>
                    <a:pt x="123645" y="189932"/>
                    <a:pt x="121069" y="189932"/>
                  </a:cubicBezTo>
                  <a:cubicBezTo>
                    <a:pt x="109478" y="189932"/>
                    <a:pt x="99174" y="197659"/>
                    <a:pt x="95310" y="207963"/>
                  </a:cubicBezTo>
                  <a:cubicBezTo>
                    <a:pt x="52807" y="200235"/>
                    <a:pt x="19320" y="187356"/>
                    <a:pt x="1288" y="179628"/>
                  </a:cubicBezTo>
                  <a:cubicBezTo>
                    <a:pt x="0" y="174476"/>
                    <a:pt x="0" y="170612"/>
                    <a:pt x="0" y="165460"/>
                  </a:cubicBezTo>
                  <a:cubicBezTo>
                    <a:pt x="0" y="160307"/>
                    <a:pt x="0" y="156444"/>
                    <a:pt x="1288" y="151292"/>
                  </a:cubicBezTo>
                  <a:cubicBezTo>
                    <a:pt x="23183" y="147428"/>
                    <a:pt x="64399" y="142276"/>
                    <a:pt x="113341" y="139700"/>
                  </a:cubicBezTo>
                  <a:close/>
                  <a:moveTo>
                    <a:pt x="186315" y="138112"/>
                  </a:moveTo>
                  <a:cubicBezTo>
                    <a:pt x="215774" y="139408"/>
                    <a:pt x="243952" y="143298"/>
                    <a:pt x="268288" y="149780"/>
                  </a:cubicBezTo>
                  <a:cubicBezTo>
                    <a:pt x="259322" y="164042"/>
                    <a:pt x="249076" y="179599"/>
                    <a:pt x="238829" y="193860"/>
                  </a:cubicBezTo>
                  <a:cubicBezTo>
                    <a:pt x="234986" y="192564"/>
                    <a:pt x="231144" y="191267"/>
                    <a:pt x="227301" y="191267"/>
                  </a:cubicBezTo>
                  <a:cubicBezTo>
                    <a:pt x="213212" y="191267"/>
                    <a:pt x="201685" y="201639"/>
                    <a:pt x="200404" y="214604"/>
                  </a:cubicBezTo>
                  <a:cubicBezTo>
                    <a:pt x="194000" y="214604"/>
                    <a:pt x="186315" y="214604"/>
                    <a:pt x="179911" y="215900"/>
                  </a:cubicBezTo>
                  <a:cubicBezTo>
                    <a:pt x="170945" y="202936"/>
                    <a:pt x="163260" y="191267"/>
                    <a:pt x="155575" y="179599"/>
                  </a:cubicBezTo>
                  <a:cubicBezTo>
                    <a:pt x="160698" y="171820"/>
                    <a:pt x="167102" y="162745"/>
                    <a:pt x="173507" y="154966"/>
                  </a:cubicBezTo>
                  <a:cubicBezTo>
                    <a:pt x="177349" y="148483"/>
                    <a:pt x="182472" y="143298"/>
                    <a:pt x="186315" y="138112"/>
                  </a:cubicBezTo>
                  <a:close/>
                  <a:moveTo>
                    <a:pt x="168276" y="138112"/>
                  </a:moveTo>
                  <a:cubicBezTo>
                    <a:pt x="165630" y="140597"/>
                    <a:pt x="164307" y="143081"/>
                    <a:pt x="161661" y="145566"/>
                  </a:cubicBezTo>
                  <a:cubicBezTo>
                    <a:pt x="156370" y="153020"/>
                    <a:pt x="151078" y="159232"/>
                    <a:pt x="145786" y="166687"/>
                  </a:cubicBezTo>
                  <a:cubicBezTo>
                    <a:pt x="144463" y="165445"/>
                    <a:pt x="143140" y="162960"/>
                    <a:pt x="141817" y="161718"/>
                  </a:cubicBezTo>
                  <a:cubicBezTo>
                    <a:pt x="137849" y="154263"/>
                    <a:pt x="132557" y="146808"/>
                    <a:pt x="128588" y="139354"/>
                  </a:cubicBezTo>
                  <a:cubicBezTo>
                    <a:pt x="141817" y="139354"/>
                    <a:pt x="155047" y="138112"/>
                    <a:pt x="168276" y="138112"/>
                  </a:cubicBezTo>
                  <a:close/>
                  <a:moveTo>
                    <a:pt x="220028" y="103187"/>
                  </a:moveTo>
                  <a:cubicBezTo>
                    <a:pt x="223838" y="104486"/>
                    <a:pt x="227648" y="105784"/>
                    <a:pt x="232728" y="105784"/>
                  </a:cubicBezTo>
                  <a:cubicBezTo>
                    <a:pt x="233998" y="105784"/>
                    <a:pt x="236538" y="105784"/>
                    <a:pt x="237808" y="105784"/>
                  </a:cubicBezTo>
                  <a:cubicBezTo>
                    <a:pt x="241618" y="109681"/>
                    <a:pt x="244158" y="114877"/>
                    <a:pt x="246698" y="118773"/>
                  </a:cubicBezTo>
                  <a:cubicBezTo>
                    <a:pt x="249238" y="122670"/>
                    <a:pt x="253048" y="127865"/>
                    <a:pt x="255588" y="131762"/>
                  </a:cubicBezTo>
                  <a:cubicBezTo>
                    <a:pt x="237808" y="129164"/>
                    <a:pt x="218758" y="126566"/>
                    <a:pt x="198438" y="125267"/>
                  </a:cubicBezTo>
                  <a:cubicBezTo>
                    <a:pt x="206058" y="117474"/>
                    <a:pt x="213678" y="109681"/>
                    <a:pt x="220028" y="103187"/>
                  </a:cubicBezTo>
                  <a:close/>
                  <a:moveTo>
                    <a:pt x="317236" y="98425"/>
                  </a:moveTo>
                  <a:cubicBezTo>
                    <a:pt x="325173" y="115539"/>
                    <a:pt x="329142" y="133969"/>
                    <a:pt x="331788" y="152400"/>
                  </a:cubicBezTo>
                  <a:cubicBezTo>
                    <a:pt x="319882" y="148450"/>
                    <a:pt x="306652" y="144501"/>
                    <a:pt x="292100" y="140552"/>
                  </a:cubicBezTo>
                  <a:cubicBezTo>
                    <a:pt x="301361" y="124754"/>
                    <a:pt x="310621" y="111589"/>
                    <a:pt x="317236" y="98425"/>
                  </a:cubicBezTo>
                  <a:close/>
                  <a:moveTo>
                    <a:pt x="286068" y="52387"/>
                  </a:moveTo>
                  <a:cubicBezTo>
                    <a:pt x="295205" y="61448"/>
                    <a:pt x="303037" y="71803"/>
                    <a:pt x="309563" y="84748"/>
                  </a:cubicBezTo>
                  <a:cubicBezTo>
                    <a:pt x="301731" y="98986"/>
                    <a:pt x="289984" y="117108"/>
                    <a:pt x="278236" y="136525"/>
                  </a:cubicBezTo>
                  <a:cubicBezTo>
                    <a:pt x="278236" y="136525"/>
                    <a:pt x="276931" y="136525"/>
                    <a:pt x="276931" y="136525"/>
                  </a:cubicBezTo>
                  <a:cubicBezTo>
                    <a:pt x="270404" y="127464"/>
                    <a:pt x="265183" y="119697"/>
                    <a:pt x="258657" y="110636"/>
                  </a:cubicBezTo>
                  <a:cubicBezTo>
                    <a:pt x="256046" y="106753"/>
                    <a:pt x="253436" y="102870"/>
                    <a:pt x="250825" y="98986"/>
                  </a:cubicBezTo>
                  <a:cubicBezTo>
                    <a:pt x="256046" y="93809"/>
                    <a:pt x="259962" y="86042"/>
                    <a:pt x="259962" y="78275"/>
                  </a:cubicBezTo>
                  <a:cubicBezTo>
                    <a:pt x="259962" y="75687"/>
                    <a:pt x="259962" y="73098"/>
                    <a:pt x="258657" y="70509"/>
                  </a:cubicBezTo>
                  <a:cubicBezTo>
                    <a:pt x="269099" y="62742"/>
                    <a:pt x="278236" y="57564"/>
                    <a:pt x="286068" y="52387"/>
                  </a:cubicBezTo>
                  <a:close/>
                  <a:moveTo>
                    <a:pt x="73025" y="28575"/>
                  </a:moveTo>
                  <a:cubicBezTo>
                    <a:pt x="79493" y="54655"/>
                    <a:pt x="92428" y="92472"/>
                    <a:pt x="107950" y="126377"/>
                  </a:cubicBezTo>
                  <a:cubicBezTo>
                    <a:pt x="63970" y="128985"/>
                    <a:pt x="25165" y="134201"/>
                    <a:pt x="3175" y="138113"/>
                  </a:cubicBezTo>
                  <a:cubicBezTo>
                    <a:pt x="10936" y="92472"/>
                    <a:pt x="36806" y="53351"/>
                    <a:pt x="73025" y="28575"/>
                  </a:cubicBezTo>
                  <a:close/>
                  <a:moveTo>
                    <a:pt x="203200" y="4762"/>
                  </a:moveTo>
                  <a:cubicBezTo>
                    <a:pt x="230476" y="11151"/>
                    <a:pt x="255155" y="23928"/>
                    <a:pt x="274638" y="41817"/>
                  </a:cubicBezTo>
                  <a:cubicBezTo>
                    <a:pt x="268144" y="45650"/>
                    <a:pt x="260350" y="52039"/>
                    <a:pt x="251258" y="57150"/>
                  </a:cubicBezTo>
                  <a:cubicBezTo>
                    <a:pt x="246063" y="53316"/>
                    <a:pt x="239568" y="50761"/>
                    <a:pt x="233074" y="50761"/>
                  </a:cubicBezTo>
                  <a:cubicBezTo>
                    <a:pt x="230476" y="50761"/>
                    <a:pt x="227879" y="50761"/>
                    <a:pt x="225281" y="52039"/>
                  </a:cubicBezTo>
                  <a:cubicBezTo>
                    <a:pt x="216189" y="34150"/>
                    <a:pt x="208395" y="17539"/>
                    <a:pt x="203200" y="4762"/>
                  </a:cubicBezTo>
                  <a:close/>
                  <a:moveTo>
                    <a:pt x="165260" y="0"/>
                  </a:moveTo>
                  <a:cubicBezTo>
                    <a:pt x="172957" y="0"/>
                    <a:pt x="179371" y="0"/>
                    <a:pt x="185786" y="1290"/>
                  </a:cubicBezTo>
                  <a:cubicBezTo>
                    <a:pt x="192200" y="15478"/>
                    <a:pt x="199897" y="36115"/>
                    <a:pt x="212725" y="59333"/>
                  </a:cubicBezTo>
                  <a:cubicBezTo>
                    <a:pt x="207594" y="63202"/>
                    <a:pt x="205028" y="69651"/>
                    <a:pt x="205028" y="77390"/>
                  </a:cubicBezTo>
                  <a:cubicBezTo>
                    <a:pt x="205028" y="82550"/>
                    <a:pt x="206311" y="87709"/>
                    <a:pt x="208876" y="91579"/>
                  </a:cubicBezTo>
                  <a:cubicBezTo>
                    <a:pt x="198614" y="100608"/>
                    <a:pt x="188351" y="110926"/>
                    <a:pt x="179371" y="122535"/>
                  </a:cubicBezTo>
                  <a:cubicBezTo>
                    <a:pt x="178089" y="122535"/>
                    <a:pt x="178089" y="122535"/>
                    <a:pt x="176806" y="122535"/>
                  </a:cubicBezTo>
                  <a:cubicBezTo>
                    <a:pt x="158846" y="122535"/>
                    <a:pt x="139604" y="123825"/>
                    <a:pt x="122927" y="123825"/>
                  </a:cubicBezTo>
                  <a:cubicBezTo>
                    <a:pt x="104967" y="87709"/>
                    <a:pt x="92139" y="45144"/>
                    <a:pt x="85725" y="20637"/>
                  </a:cubicBezTo>
                  <a:cubicBezTo>
                    <a:pt x="108816" y="7739"/>
                    <a:pt x="135755" y="0"/>
                    <a:pt x="1652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椭圆 9"/>
            <p:cNvSpPr/>
            <p:nvPr/>
          </p:nvSpPr>
          <p:spPr>
            <a:xfrm>
              <a:off x="9463039" y="3971749"/>
              <a:ext cx="290188" cy="215256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4981649" y="4344306"/>
              <a:ext cx="1378427" cy="36933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961856" y="2543590"/>
              <a:ext cx="1378427" cy="36933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8918919" y="4344306"/>
              <a:ext cx="1378427" cy="369332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2552700"/>
            <a:ext cx="12192000" cy="4305300"/>
          </a:xfrm>
          <a:prstGeom prst="rect">
            <a:avLst/>
          </a:prstGeom>
          <a:solidFill>
            <a:srgbClr val="4B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37" y="475270"/>
            <a:ext cx="5593613" cy="4126961"/>
          </a:xfrm>
          <a:prstGeom prst="rect">
            <a:avLst/>
          </a:prstGeom>
        </p:spPr>
      </p:pic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459660" y="4881146"/>
            <a:ext cx="727268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谢谢大家的欣赏</a:t>
            </a:r>
            <a:endParaRPr lang="zh-CN" altLang="en-US" sz="72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2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2305</Words>
  <Application>WPS 演示</Application>
  <PresentationFormat>宽屏</PresentationFormat>
  <Paragraphs>308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Calibri</vt:lpstr>
      <vt:lpstr>等线</vt:lpstr>
      <vt:lpstr>等线</vt:lpstr>
      <vt:lpstr>方正兰亭黑_GBK</vt:lpstr>
      <vt:lpstr>Impact</vt:lpstr>
      <vt:lpstr>Gill Sans</vt:lpstr>
      <vt:lpstr>Open Sans Light</vt:lpstr>
      <vt:lpstr>方正兰亭细黑_GBK_M</vt:lpstr>
      <vt:lpstr>Front Page News</vt:lpstr>
      <vt:lpstr>Arial Unicode MS</vt:lpstr>
      <vt:lpstr>Calibri Light</vt:lpstr>
      <vt:lpstr>Franklin Gothic Medium</vt:lpstr>
      <vt:lpstr>黑体</vt:lpstr>
      <vt:lpstr>Gill Sans MT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情缘</cp:lastModifiedBy>
  <cp:revision>79</cp:revision>
  <dcterms:created xsi:type="dcterms:W3CDTF">2017-09-22T08:57:00Z</dcterms:created>
  <dcterms:modified xsi:type="dcterms:W3CDTF">2017-10-29T07:50:34Z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