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98" r:id="rId3"/>
    <p:sldId id="267" r:id="rId4"/>
    <p:sldId id="314" r:id="rId6"/>
    <p:sldId id="268" r:id="rId7"/>
    <p:sldId id="297" r:id="rId8"/>
    <p:sldId id="273" r:id="rId9"/>
    <p:sldId id="331" r:id="rId10"/>
    <p:sldId id="261" r:id="rId11"/>
    <p:sldId id="271" r:id="rId12"/>
    <p:sldId id="311" r:id="rId13"/>
    <p:sldId id="332" r:id="rId14"/>
    <p:sldId id="312" r:id="rId15"/>
    <p:sldId id="263" r:id="rId16"/>
    <p:sldId id="264" r:id="rId17"/>
    <p:sldId id="272" r:id="rId18"/>
    <p:sldId id="333" r:id="rId19"/>
    <p:sldId id="270" r:id="rId20"/>
    <p:sldId id="257" r:id="rId21"/>
    <p:sldId id="266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15A"/>
    <a:srgbClr val="FFC000"/>
    <a:srgbClr val="F1DE57"/>
    <a:srgbClr val="F4E55E"/>
    <a:srgbClr val="120E0B"/>
    <a:srgbClr val="E5BF35"/>
    <a:srgbClr val="F5E660"/>
    <a:srgbClr val="F5E862"/>
    <a:srgbClr val="E9C940"/>
    <a:srgbClr val="F2E1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A4BD9-45E5-4FA9-9CDC-3B72B5F8638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jpe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59cb18af0fa3a5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-5080" y="-19685"/>
            <a:ext cx="12200890" cy="69367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0" Type="http://schemas.openxmlformats.org/officeDocument/2006/relationships/notesSlide" Target="../notesSlides/notesSlide1.xml"/><Relationship Id="rId2" Type="http://schemas.openxmlformats.org/officeDocument/2006/relationships/slide" Target="slide12.xml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56075" y="2085340"/>
            <a:ext cx="3960495" cy="768350"/>
            <a:chOff x="6860" y="3449"/>
            <a:chExt cx="6237" cy="1210"/>
          </a:xfrm>
        </p:grpSpPr>
        <p:grpSp>
          <p:nvGrpSpPr>
            <p:cNvPr id="5" name="组合 4"/>
            <p:cNvGrpSpPr/>
            <p:nvPr/>
          </p:nvGrpSpPr>
          <p:grpSpPr>
            <a:xfrm>
              <a:off x="6860" y="3717"/>
              <a:ext cx="705" cy="705"/>
              <a:chOff x="7805961" y="1643576"/>
              <a:chExt cx="349715" cy="34971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7805961" y="1643576"/>
                <a:ext cx="349715" cy="349715"/>
              </a:xfrm>
              <a:prstGeom prst="ellipse">
                <a:avLst/>
              </a:prstGeom>
              <a:noFill/>
              <a:ln w="34925">
                <a:gradFill>
                  <a:gsLst>
                    <a:gs pos="0">
                      <a:srgbClr val="FBF670"/>
                    </a:gs>
                    <a:gs pos="100000">
                      <a:srgbClr val="DEAE22"/>
                    </a:gs>
                  </a:gsLst>
                  <a:lin ang="7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9"/>
              <p:cNvSpPr>
                <a:spLocks noChangeAspect="1"/>
              </p:cNvSpPr>
              <p:nvPr/>
            </p:nvSpPr>
            <p:spPr>
              <a:xfrm>
                <a:off x="7890818" y="1728433"/>
                <a:ext cx="180000" cy="180000"/>
              </a:xfrm>
              <a:prstGeom prst="ellipse">
                <a:avLst/>
              </a:prstGeom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  <a:ln w="349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7529" y="3449"/>
              <a:ext cx="5568" cy="121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400" b="1" dirty="0">
                  <a:gradFill>
                    <a:gsLst>
                      <a:gs pos="0">
                        <a:srgbClr val="EEEC72"/>
                      </a:gs>
                      <a:gs pos="35000">
                        <a:srgbClr val="F1D543"/>
                      </a:gs>
                      <a:gs pos="67000">
                        <a:srgbClr val="E0A130"/>
                      </a:gs>
                      <a:gs pos="100000">
                        <a:srgbClr val="C75D2C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年终总结汇报</a:t>
              </a:r>
              <a:endParaRPr lang="zh-CN" altLang="en-US" sz="4400" b="1" dirty="0">
                <a:gradFill>
                  <a:gsLst>
                    <a:gs pos="0">
                      <a:srgbClr val="EEEC72"/>
                    </a:gs>
                    <a:gs pos="35000">
                      <a:srgbClr val="F1D543"/>
                    </a:gs>
                    <a:gs pos="67000">
                      <a:srgbClr val="E0A130"/>
                    </a:gs>
                    <a:gs pos="100000">
                      <a:srgbClr val="C75D2C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pic>
        <p:nvPicPr>
          <p:cNvPr id="4" name="图片 3" descr="图片5"/>
          <p:cNvPicPr>
            <a:picLocks noChangeAspect="1"/>
          </p:cNvPicPr>
          <p:nvPr/>
        </p:nvPicPr>
        <p:blipFill>
          <a:blip r:embed="rId1"/>
          <a:srcRect l="2199" t="14477" r="9836" b="23628"/>
          <a:stretch>
            <a:fillRect/>
          </a:stretch>
        </p:blipFill>
        <p:spPr>
          <a:xfrm>
            <a:off x="3258820" y="823595"/>
            <a:ext cx="5994400" cy="1185545"/>
          </a:xfrm>
          <a:prstGeom prst="rect">
            <a:avLst/>
          </a:prstGeom>
        </p:spPr>
      </p:pic>
      <p:pic>
        <p:nvPicPr>
          <p:cNvPr id="11" name="图片 10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" y="4251325"/>
            <a:ext cx="12239625" cy="2672080"/>
          </a:xfrm>
          <a:prstGeom prst="rect">
            <a:avLst/>
          </a:prstGeom>
        </p:spPr>
      </p:pic>
      <p:pic>
        <p:nvPicPr>
          <p:cNvPr id="3" name="图片 2" descr="奖杯-拷贝"/>
          <p:cNvPicPr>
            <a:picLocks noChangeAspect="1"/>
          </p:cNvPicPr>
          <p:nvPr/>
        </p:nvPicPr>
        <p:blipFill>
          <a:blip r:embed="rId3"/>
          <a:srcRect b="41789"/>
          <a:stretch>
            <a:fillRect/>
          </a:stretch>
        </p:blipFill>
        <p:spPr>
          <a:xfrm>
            <a:off x="4390390" y="3345180"/>
            <a:ext cx="3313430" cy="35515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02068" y="24551"/>
            <a:ext cx="1859280" cy="110680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zh-CN" altLang="en-US" sz="6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目录</a:t>
            </a:r>
            <a:endParaRPr lang="zh-CN" altLang="en-US" sz="6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9" name="直接连接符 8"/>
          <p:cNvCxnSpPr>
            <a:stCxn id="20" idx="2"/>
          </p:cNvCxnSpPr>
          <p:nvPr/>
        </p:nvCxnSpPr>
        <p:spPr>
          <a:xfrm flipH="1" flipV="1">
            <a:off x="-24130" y="538480"/>
            <a:ext cx="4675505" cy="1524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4651375" y="378460"/>
            <a:ext cx="349250" cy="349250"/>
            <a:chOff x="5064" y="572"/>
            <a:chExt cx="550" cy="550"/>
          </a:xfrm>
        </p:grpSpPr>
        <p:sp>
          <p:nvSpPr>
            <p:cNvPr id="20" name="椭圆 19"/>
            <p:cNvSpPr/>
            <p:nvPr/>
          </p:nvSpPr>
          <p:spPr>
            <a:xfrm>
              <a:off x="5064" y="572"/>
              <a:ext cx="551" cy="551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5197" y="706"/>
              <a:ext cx="283" cy="283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23" name="直接连接符 22"/>
          <p:cNvCxnSpPr>
            <a:stCxn id="24" idx="2"/>
          </p:cNvCxnSpPr>
          <p:nvPr/>
        </p:nvCxnSpPr>
        <p:spPr>
          <a:xfrm flipV="1">
            <a:off x="7712710" y="553085"/>
            <a:ext cx="4476750" cy="635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7362825" y="378460"/>
            <a:ext cx="349250" cy="349250"/>
            <a:chOff x="13543" y="596"/>
            <a:chExt cx="550" cy="550"/>
          </a:xfrm>
        </p:grpSpPr>
        <p:sp>
          <p:nvSpPr>
            <p:cNvPr id="24" name="椭圆 23"/>
            <p:cNvSpPr/>
            <p:nvPr/>
          </p:nvSpPr>
          <p:spPr>
            <a:xfrm flipH="1">
              <a:off x="13543" y="596"/>
              <a:ext cx="551" cy="551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 flipH="1">
              <a:off x="13677" y="729"/>
              <a:ext cx="283" cy="283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9" name="图片 28" descr="奖杯-拷贝"/>
          <p:cNvPicPr>
            <a:picLocks noChangeAspect="1"/>
          </p:cNvPicPr>
          <p:nvPr/>
        </p:nvPicPr>
        <p:blipFill>
          <a:blip r:embed="rId1"/>
          <a:srcRect b="50521"/>
          <a:stretch>
            <a:fillRect/>
          </a:stretch>
        </p:blipFill>
        <p:spPr>
          <a:xfrm>
            <a:off x="1116965" y="2669540"/>
            <a:ext cx="2648585" cy="24142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椭圆 29"/>
          <p:cNvSpPr/>
          <p:nvPr/>
        </p:nvSpPr>
        <p:spPr>
          <a:xfrm>
            <a:off x="688340" y="2042795"/>
            <a:ext cx="3404235" cy="3404235"/>
          </a:xfrm>
          <a:prstGeom prst="ellipse">
            <a:avLst/>
          </a:prstGeom>
          <a:noFill/>
          <a:ln w="3175">
            <a:solidFill>
              <a:srgbClr val="F5E6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495290" y="1854200"/>
            <a:ext cx="3847465" cy="814705"/>
          </a:xfrm>
          <a:custGeom>
            <a:avLst/>
            <a:gdLst>
              <a:gd name="connsiteX0" fmla="*/ 173660 w 4009922"/>
              <a:gd name="connsiteY0" fmla="*/ 53464 h 850589"/>
              <a:gd name="connsiteX1" fmla="*/ 173660 w 4009922"/>
              <a:gd name="connsiteY1" fmla="*/ 797124 h 850589"/>
              <a:gd name="connsiteX2" fmla="*/ 3529010 w 4009922"/>
              <a:gd name="connsiteY2" fmla="*/ 797124 h 850589"/>
              <a:gd name="connsiteX3" fmla="*/ 3953660 w 4009922"/>
              <a:gd name="connsiteY3" fmla="*/ 456982 h 850589"/>
              <a:gd name="connsiteX4" fmla="*/ 3953660 w 4009922"/>
              <a:gd name="connsiteY4" fmla="*/ 393607 h 850589"/>
              <a:gd name="connsiteX5" fmla="*/ 3529010 w 4009922"/>
              <a:gd name="connsiteY5" fmla="*/ 53464 h 850589"/>
              <a:gd name="connsiteX6" fmla="*/ 0 w 4009922"/>
              <a:gd name="connsiteY6" fmla="*/ 0 h 850589"/>
              <a:gd name="connsiteX7" fmla="*/ 3559442 w 4009922"/>
              <a:gd name="connsiteY7" fmla="*/ 0 h 850589"/>
              <a:gd name="connsiteX8" fmla="*/ 4009922 w 4009922"/>
              <a:gd name="connsiteY8" fmla="*/ 389051 h 850589"/>
              <a:gd name="connsiteX9" fmla="*/ 4009922 w 4009922"/>
              <a:gd name="connsiteY9" fmla="*/ 461539 h 850589"/>
              <a:gd name="connsiteX10" fmla="*/ 3559442 w 4009922"/>
              <a:gd name="connsiteY10" fmla="*/ 850589 h 850589"/>
              <a:gd name="connsiteX11" fmla="*/ 0 w 4009922"/>
              <a:gd name="connsiteY11" fmla="*/ 850589 h 85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9922" h="850589">
                <a:moveTo>
                  <a:pt x="173660" y="53464"/>
                </a:moveTo>
                <a:lnTo>
                  <a:pt x="173660" y="797124"/>
                </a:lnTo>
                <a:lnTo>
                  <a:pt x="3529010" y="797124"/>
                </a:lnTo>
                <a:cubicBezTo>
                  <a:pt x="3763537" y="797124"/>
                  <a:pt x="3953660" y="644837"/>
                  <a:pt x="3953660" y="456982"/>
                </a:cubicBezTo>
                <a:lnTo>
                  <a:pt x="3953660" y="393607"/>
                </a:lnTo>
                <a:cubicBezTo>
                  <a:pt x="3953660" y="205751"/>
                  <a:pt x="3763537" y="53464"/>
                  <a:pt x="3529010" y="53464"/>
                </a:cubicBezTo>
                <a:close/>
                <a:moveTo>
                  <a:pt x="0" y="0"/>
                </a:moveTo>
                <a:lnTo>
                  <a:pt x="3559442" y="0"/>
                </a:lnTo>
                <a:cubicBezTo>
                  <a:pt x="3808235" y="0"/>
                  <a:pt x="4009922" y="174184"/>
                  <a:pt x="4009922" y="389051"/>
                </a:cubicBezTo>
                <a:lnTo>
                  <a:pt x="4009922" y="461539"/>
                </a:lnTo>
                <a:cubicBezTo>
                  <a:pt x="4009922" y="676405"/>
                  <a:pt x="3808235" y="850589"/>
                  <a:pt x="3559442" y="850589"/>
                </a:cubicBezTo>
                <a:lnTo>
                  <a:pt x="0" y="850589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tIns="0" rIns="13500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此处输入您的标题</a:t>
            </a:r>
            <a:endParaRPr kumimoji="0" lang="zh-CN" altLang="en-US" sz="2400" b="1" i="0" u="none" strike="noStrike" kern="1200" cap="none" spc="0" normalizeH="0" baseline="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34" name="MH_Others_3"/>
          <p:cNvGrpSpPr/>
          <p:nvPr>
            <p:custDataLst>
              <p:tags r:id="rId4"/>
            </p:custDataLst>
          </p:nvPr>
        </p:nvGrpSpPr>
        <p:grpSpPr bwMode="auto">
          <a:xfrm rot="5400000">
            <a:off x="5411470" y="1904365"/>
            <a:ext cx="74930" cy="333375"/>
            <a:chOff x="1378212" y="909628"/>
            <a:chExt cx="177419" cy="553852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35" name="椭圆 34"/>
            <p:cNvSpPr/>
            <p:nvPr/>
          </p:nvSpPr>
          <p:spPr>
            <a:xfrm rot="4460462">
              <a:off x="1378405" y="1286257"/>
              <a:ext cx="177030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 rot="4460462">
              <a:off x="1393583" y="894261"/>
              <a:ext cx="146682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7" name="组合 11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08"/>
              <a:chExt cx="433998" cy="113793"/>
            </a:xfrm>
            <a:grpFill/>
          </p:grpSpPr>
          <p:sp>
            <p:nvSpPr>
              <p:cNvPr id="38" name="椭圆 37"/>
              <p:cNvSpPr/>
              <p:nvPr/>
            </p:nvSpPr>
            <p:spPr>
              <a:xfrm>
                <a:off x="4683481" y="2103008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345373" y="2108296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372940" y="2144920"/>
                <a:ext cx="360333" cy="718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1" name="MH_Others_4"/>
          <p:cNvGrpSpPr/>
          <p:nvPr>
            <p:custDataLst>
              <p:tags r:id="rId5"/>
            </p:custDataLst>
          </p:nvPr>
        </p:nvGrpSpPr>
        <p:grpSpPr bwMode="auto">
          <a:xfrm rot="5400000">
            <a:off x="5389880" y="2284730"/>
            <a:ext cx="76200" cy="335280"/>
            <a:chOff x="1378217" y="929858"/>
            <a:chExt cx="177417" cy="553851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42" name="椭圆 41"/>
            <p:cNvSpPr/>
            <p:nvPr/>
          </p:nvSpPr>
          <p:spPr>
            <a:xfrm rot="4460462">
              <a:off x="1378812" y="1306889"/>
              <a:ext cx="17622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 rot="4460462">
              <a:off x="1393918" y="914158"/>
              <a:ext cx="14601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4" name="组合 18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31"/>
              <a:chExt cx="433988" cy="125247"/>
            </a:xfrm>
            <a:grpFill/>
          </p:grpSpPr>
          <p:sp>
            <p:nvSpPr>
              <p:cNvPr id="45" name="椭圆 44"/>
              <p:cNvSpPr/>
              <p:nvPr/>
            </p:nvSpPr>
            <p:spPr>
              <a:xfrm>
                <a:off x="4683473" y="2103031"/>
                <a:ext cx="95888" cy="107637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4345373" y="2108314"/>
                <a:ext cx="95889" cy="107636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4409119" y="2154899"/>
                <a:ext cx="360965" cy="733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31" name="MH_Number_1">
            <a:hlinkClick r:id="rId2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4486275" y="1854200"/>
            <a:ext cx="870585" cy="814705"/>
          </a:xfrm>
          <a:prstGeom prst="rect">
            <a:avLst/>
          </a:pr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</a:rPr>
              <a:t>01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charset="-122"/>
              <a:cs typeface="Times New Roman" panose="02020603050405020304" pitchFamily="18" charset="0"/>
            </a:endParaRPr>
          </a:p>
        </p:txBody>
      </p:sp>
      <p:sp>
        <p:nvSpPr>
          <p:cNvPr id="49" name="MH_Number_1">
            <a:hlinkClick r:id="rId2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4478655" y="2882265"/>
            <a:ext cx="870585" cy="814705"/>
          </a:xfrm>
          <a:prstGeom prst="rect">
            <a:avLst/>
          </a:pr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</a:rPr>
              <a:t>02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charset="-122"/>
              <a:cs typeface="Times New Roman" panose="02020603050405020304" pitchFamily="18" charset="0"/>
            </a:endParaRPr>
          </a:p>
        </p:txBody>
      </p:sp>
      <p:sp>
        <p:nvSpPr>
          <p:cNvPr id="50" name="MH_Entry_1">
            <a:hlinkClick r:id="rId2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5487670" y="2882265"/>
            <a:ext cx="3847465" cy="814705"/>
          </a:xfrm>
          <a:custGeom>
            <a:avLst/>
            <a:gdLst>
              <a:gd name="connsiteX0" fmla="*/ 173660 w 4009922"/>
              <a:gd name="connsiteY0" fmla="*/ 53464 h 850589"/>
              <a:gd name="connsiteX1" fmla="*/ 173660 w 4009922"/>
              <a:gd name="connsiteY1" fmla="*/ 797124 h 850589"/>
              <a:gd name="connsiteX2" fmla="*/ 3529010 w 4009922"/>
              <a:gd name="connsiteY2" fmla="*/ 797124 h 850589"/>
              <a:gd name="connsiteX3" fmla="*/ 3953660 w 4009922"/>
              <a:gd name="connsiteY3" fmla="*/ 456982 h 850589"/>
              <a:gd name="connsiteX4" fmla="*/ 3953660 w 4009922"/>
              <a:gd name="connsiteY4" fmla="*/ 393607 h 850589"/>
              <a:gd name="connsiteX5" fmla="*/ 3529010 w 4009922"/>
              <a:gd name="connsiteY5" fmla="*/ 53464 h 850589"/>
              <a:gd name="connsiteX6" fmla="*/ 0 w 4009922"/>
              <a:gd name="connsiteY6" fmla="*/ 0 h 850589"/>
              <a:gd name="connsiteX7" fmla="*/ 3559442 w 4009922"/>
              <a:gd name="connsiteY7" fmla="*/ 0 h 850589"/>
              <a:gd name="connsiteX8" fmla="*/ 4009922 w 4009922"/>
              <a:gd name="connsiteY8" fmla="*/ 389051 h 850589"/>
              <a:gd name="connsiteX9" fmla="*/ 4009922 w 4009922"/>
              <a:gd name="connsiteY9" fmla="*/ 461539 h 850589"/>
              <a:gd name="connsiteX10" fmla="*/ 3559442 w 4009922"/>
              <a:gd name="connsiteY10" fmla="*/ 850589 h 850589"/>
              <a:gd name="connsiteX11" fmla="*/ 0 w 4009922"/>
              <a:gd name="connsiteY11" fmla="*/ 850589 h 85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9922" h="850589">
                <a:moveTo>
                  <a:pt x="173660" y="53464"/>
                </a:moveTo>
                <a:lnTo>
                  <a:pt x="173660" y="797124"/>
                </a:lnTo>
                <a:lnTo>
                  <a:pt x="3529010" y="797124"/>
                </a:lnTo>
                <a:cubicBezTo>
                  <a:pt x="3763537" y="797124"/>
                  <a:pt x="3953660" y="644837"/>
                  <a:pt x="3953660" y="456982"/>
                </a:cubicBezTo>
                <a:lnTo>
                  <a:pt x="3953660" y="393607"/>
                </a:lnTo>
                <a:cubicBezTo>
                  <a:pt x="3953660" y="205751"/>
                  <a:pt x="3763537" y="53464"/>
                  <a:pt x="3529010" y="53464"/>
                </a:cubicBezTo>
                <a:close/>
                <a:moveTo>
                  <a:pt x="0" y="0"/>
                </a:moveTo>
                <a:lnTo>
                  <a:pt x="3559442" y="0"/>
                </a:lnTo>
                <a:cubicBezTo>
                  <a:pt x="3808235" y="0"/>
                  <a:pt x="4009922" y="174184"/>
                  <a:pt x="4009922" y="389051"/>
                </a:cubicBezTo>
                <a:lnTo>
                  <a:pt x="4009922" y="461539"/>
                </a:lnTo>
                <a:cubicBezTo>
                  <a:pt x="4009922" y="676405"/>
                  <a:pt x="3808235" y="850589"/>
                  <a:pt x="3559442" y="850589"/>
                </a:cubicBezTo>
                <a:lnTo>
                  <a:pt x="0" y="850589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tIns="0" rIns="135000" bIns="0" anchor="ctr">
            <a:norm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此处输入您的标题</a:t>
            </a:r>
            <a:endParaRPr kumimoji="0" lang="zh-CN" altLang="en-US" sz="2400" b="1" i="0" u="none" strike="noStrike" kern="1200" cap="none" spc="0" normalizeH="0" baseline="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51" name="MH_Others_3"/>
          <p:cNvGrpSpPr/>
          <p:nvPr>
            <p:custDataLst>
              <p:tags r:id="rId9"/>
            </p:custDataLst>
          </p:nvPr>
        </p:nvGrpSpPr>
        <p:grpSpPr bwMode="auto">
          <a:xfrm rot="5400000">
            <a:off x="5403850" y="2932430"/>
            <a:ext cx="74930" cy="333375"/>
            <a:chOff x="1378212" y="909628"/>
            <a:chExt cx="177419" cy="553852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52" name="椭圆 51"/>
            <p:cNvSpPr/>
            <p:nvPr/>
          </p:nvSpPr>
          <p:spPr>
            <a:xfrm rot="4460462">
              <a:off x="1378405" y="1286257"/>
              <a:ext cx="177030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 rot="4460462">
              <a:off x="1393583" y="894261"/>
              <a:ext cx="146682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4" name="组合 11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08"/>
              <a:chExt cx="433998" cy="113793"/>
            </a:xfrm>
            <a:grpFill/>
          </p:grpSpPr>
          <p:sp>
            <p:nvSpPr>
              <p:cNvPr id="55" name="椭圆 54"/>
              <p:cNvSpPr/>
              <p:nvPr/>
            </p:nvSpPr>
            <p:spPr>
              <a:xfrm>
                <a:off x="4683481" y="2103008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4345373" y="2108296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4372940" y="2144920"/>
                <a:ext cx="360333" cy="718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8" name="MH_Others_4"/>
          <p:cNvGrpSpPr/>
          <p:nvPr>
            <p:custDataLst>
              <p:tags r:id="rId10"/>
            </p:custDataLst>
          </p:nvPr>
        </p:nvGrpSpPr>
        <p:grpSpPr bwMode="auto">
          <a:xfrm rot="5400000">
            <a:off x="5382260" y="3312795"/>
            <a:ext cx="76200" cy="335280"/>
            <a:chOff x="1378217" y="929858"/>
            <a:chExt cx="177417" cy="553851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59" name="椭圆 58"/>
            <p:cNvSpPr/>
            <p:nvPr/>
          </p:nvSpPr>
          <p:spPr>
            <a:xfrm rot="4460462">
              <a:off x="1378812" y="1306889"/>
              <a:ext cx="17622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 rot="4460462">
              <a:off x="1393918" y="914158"/>
              <a:ext cx="14601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1" name="组合 18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31"/>
              <a:chExt cx="433988" cy="125247"/>
            </a:xfrm>
            <a:grpFill/>
          </p:grpSpPr>
          <p:sp>
            <p:nvSpPr>
              <p:cNvPr id="62" name="椭圆 61"/>
              <p:cNvSpPr/>
              <p:nvPr/>
            </p:nvSpPr>
            <p:spPr>
              <a:xfrm>
                <a:off x="4683473" y="2103031"/>
                <a:ext cx="95888" cy="107637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4345373" y="2108314"/>
                <a:ext cx="95889" cy="107636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4409119" y="2154899"/>
                <a:ext cx="360965" cy="733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6" name="MH_Number_1">
            <a:hlinkClick r:id="rId2" action="ppaction://hlinksldjump"/>
          </p:cNvPr>
          <p:cNvSpPr/>
          <p:nvPr>
            <p:custDataLst>
              <p:tags r:id="rId11"/>
            </p:custDataLst>
          </p:nvPr>
        </p:nvSpPr>
        <p:spPr>
          <a:xfrm>
            <a:off x="4487545" y="3916045"/>
            <a:ext cx="870585" cy="814705"/>
          </a:xfrm>
          <a:prstGeom prst="rect">
            <a:avLst/>
          </a:pr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</a:rPr>
              <a:t>03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charset="-122"/>
              <a:cs typeface="Times New Roman" panose="02020603050405020304" pitchFamily="18" charset="0"/>
            </a:endParaRPr>
          </a:p>
        </p:txBody>
      </p:sp>
      <p:sp>
        <p:nvSpPr>
          <p:cNvPr id="67" name="MH_Entry_1">
            <a:hlinkClick r:id="rId2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5496560" y="3916045"/>
            <a:ext cx="3847465" cy="814705"/>
          </a:xfrm>
          <a:custGeom>
            <a:avLst/>
            <a:gdLst>
              <a:gd name="connsiteX0" fmla="*/ 173660 w 4009922"/>
              <a:gd name="connsiteY0" fmla="*/ 53464 h 850589"/>
              <a:gd name="connsiteX1" fmla="*/ 173660 w 4009922"/>
              <a:gd name="connsiteY1" fmla="*/ 797124 h 850589"/>
              <a:gd name="connsiteX2" fmla="*/ 3529010 w 4009922"/>
              <a:gd name="connsiteY2" fmla="*/ 797124 h 850589"/>
              <a:gd name="connsiteX3" fmla="*/ 3953660 w 4009922"/>
              <a:gd name="connsiteY3" fmla="*/ 456982 h 850589"/>
              <a:gd name="connsiteX4" fmla="*/ 3953660 w 4009922"/>
              <a:gd name="connsiteY4" fmla="*/ 393607 h 850589"/>
              <a:gd name="connsiteX5" fmla="*/ 3529010 w 4009922"/>
              <a:gd name="connsiteY5" fmla="*/ 53464 h 850589"/>
              <a:gd name="connsiteX6" fmla="*/ 0 w 4009922"/>
              <a:gd name="connsiteY6" fmla="*/ 0 h 850589"/>
              <a:gd name="connsiteX7" fmla="*/ 3559442 w 4009922"/>
              <a:gd name="connsiteY7" fmla="*/ 0 h 850589"/>
              <a:gd name="connsiteX8" fmla="*/ 4009922 w 4009922"/>
              <a:gd name="connsiteY8" fmla="*/ 389051 h 850589"/>
              <a:gd name="connsiteX9" fmla="*/ 4009922 w 4009922"/>
              <a:gd name="connsiteY9" fmla="*/ 461539 h 850589"/>
              <a:gd name="connsiteX10" fmla="*/ 3559442 w 4009922"/>
              <a:gd name="connsiteY10" fmla="*/ 850589 h 850589"/>
              <a:gd name="connsiteX11" fmla="*/ 0 w 4009922"/>
              <a:gd name="connsiteY11" fmla="*/ 850589 h 85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9922" h="850589">
                <a:moveTo>
                  <a:pt x="173660" y="53464"/>
                </a:moveTo>
                <a:lnTo>
                  <a:pt x="173660" y="797124"/>
                </a:lnTo>
                <a:lnTo>
                  <a:pt x="3529010" y="797124"/>
                </a:lnTo>
                <a:cubicBezTo>
                  <a:pt x="3763537" y="797124"/>
                  <a:pt x="3953660" y="644837"/>
                  <a:pt x="3953660" y="456982"/>
                </a:cubicBezTo>
                <a:lnTo>
                  <a:pt x="3953660" y="393607"/>
                </a:lnTo>
                <a:cubicBezTo>
                  <a:pt x="3953660" y="205751"/>
                  <a:pt x="3763537" y="53464"/>
                  <a:pt x="3529010" y="53464"/>
                </a:cubicBezTo>
                <a:close/>
                <a:moveTo>
                  <a:pt x="0" y="0"/>
                </a:moveTo>
                <a:lnTo>
                  <a:pt x="3559442" y="0"/>
                </a:lnTo>
                <a:cubicBezTo>
                  <a:pt x="3808235" y="0"/>
                  <a:pt x="4009922" y="174184"/>
                  <a:pt x="4009922" y="389051"/>
                </a:cubicBezTo>
                <a:lnTo>
                  <a:pt x="4009922" y="461539"/>
                </a:lnTo>
                <a:cubicBezTo>
                  <a:pt x="4009922" y="676405"/>
                  <a:pt x="3808235" y="850589"/>
                  <a:pt x="3559442" y="850589"/>
                </a:cubicBezTo>
                <a:lnTo>
                  <a:pt x="0" y="850589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tIns="0" rIns="135000" bIns="0" anchor="ctr">
            <a:normAutofit/>
          </a:bodyPr>
          <a:lstStyle/>
          <a:p>
            <a:pPr marL="0"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此处输入您的标题</a:t>
            </a:r>
            <a:endParaRPr kumimoji="0" lang="zh-CN" altLang="en-US" sz="2400" b="1" i="0" u="none" strike="noStrike" kern="1200" cap="none" spc="0" normalizeH="0" baseline="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68" name="MH_Others_3"/>
          <p:cNvGrpSpPr/>
          <p:nvPr>
            <p:custDataLst>
              <p:tags r:id="rId13"/>
            </p:custDataLst>
          </p:nvPr>
        </p:nvGrpSpPr>
        <p:grpSpPr bwMode="auto">
          <a:xfrm rot="5400000">
            <a:off x="5412740" y="3966210"/>
            <a:ext cx="74930" cy="333375"/>
            <a:chOff x="1378212" y="909628"/>
            <a:chExt cx="177419" cy="553852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69" name="椭圆 68"/>
            <p:cNvSpPr/>
            <p:nvPr/>
          </p:nvSpPr>
          <p:spPr>
            <a:xfrm rot="4460462">
              <a:off x="1378405" y="1286257"/>
              <a:ext cx="177030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 rot="4460462">
              <a:off x="1393583" y="894261"/>
              <a:ext cx="146682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1" name="组合 11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08"/>
              <a:chExt cx="433998" cy="113793"/>
            </a:xfrm>
            <a:grpFill/>
          </p:grpSpPr>
          <p:sp>
            <p:nvSpPr>
              <p:cNvPr id="72" name="椭圆 71"/>
              <p:cNvSpPr/>
              <p:nvPr/>
            </p:nvSpPr>
            <p:spPr>
              <a:xfrm>
                <a:off x="4683481" y="2103008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4345373" y="2108296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4372940" y="2144920"/>
                <a:ext cx="360333" cy="718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5" name="MH_Others_4"/>
          <p:cNvGrpSpPr/>
          <p:nvPr>
            <p:custDataLst>
              <p:tags r:id="rId14"/>
            </p:custDataLst>
          </p:nvPr>
        </p:nvGrpSpPr>
        <p:grpSpPr bwMode="auto">
          <a:xfrm rot="5400000">
            <a:off x="5391150" y="4346575"/>
            <a:ext cx="76200" cy="335280"/>
            <a:chOff x="1378217" y="929858"/>
            <a:chExt cx="177417" cy="553851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76" name="椭圆 75"/>
            <p:cNvSpPr/>
            <p:nvPr/>
          </p:nvSpPr>
          <p:spPr>
            <a:xfrm rot="4460462">
              <a:off x="1378812" y="1306889"/>
              <a:ext cx="17622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 rot="4460462">
              <a:off x="1393918" y="914158"/>
              <a:ext cx="14601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8" name="组合 18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31"/>
              <a:chExt cx="433988" cy="125247"/>
            </a:xfrm>
            <a:grpFill/>
          </p:grpSpPr>
          <p:sp>
            <p:nvSpPr>
              <p:cNvPr id="79" name="椭圆 78"/>
              <p:cNvSpPr/>
              <p:nvPr/>
            </p:nvSpPr>
            <p:spPr>
              <a:xfrm>
                <a:off x="4683473" y="2103031"/>
                <a:ext cx="95888" cy="107637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345373" y="2108314"/>
                <a:ext cx="95889" cy="107636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1" name="矩形 80"/>
              <p:cNvSpPr/>
              <p:nvPr/>
            </p:nvSpPr>
            <p:spPr>
              <a:xfrm>
                <a:off x="4409119" y="2154899"/>
                <a:ext cx="360965" cy="733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83" name="MH_Number_1">
            <a:hlinkClick r:id="rId2" action="ppaction://hlinksldjump"/>
          </p:cNvPr>
          <p:cNvSpPr/>
          <p:nvPr>
            <p:custDataLst>
              <p:tags r:id="rId15"/>
            </p:custDataLst>
          </p:nvPr>
        </p:nvSpPr>
        <p:spPr>
          <a:xfrm>
            <a:off x="4485005" y="4944110"/>
            <a:ext cx="870585" cy="814705"/>
          </a:xfrm>
          <a:prstGeom prst="rect">
            <a:avLst/>
          </a:pr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华文行楷" panose="02010800040101010101" charset="-122"/>
                <a:cs typeface="Times New Roman" panose="02020603050405020304" pitchFamily="18" charset="0"/>
              </a:rPr>
              <a:t>04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华文行楷" panose="02010800040101010101" charset="-122"/>
              <a:cs typeface="Times New Roman" panose="02020603050405020304" pitchFamily="18" charset="0"/>
            </a:endParaRPr>
          </a:p>
        </p:txBody>
      </p:sp>
      <p:sp>
        <p:nvSpPr>
          <p:cNvPr id="84" name="MH_Entry_1">
            <a:hlinkClick r:id="rId2" action="ppaction://hlinksldjump"/>
          </p:cNvPr>
          <p:cNvSpPr/>
          <p:nvPr>
            <p:custDataLst>
              <p:tags r:id="rId16"/>
            </p:custDataLst>
          </p:nvPr>
        </p:nvSpPr>
        <p:spPr>
          <a:xfrm>
            <a:off x="5494020" y="4944110"/>
            <a:ext cx="3847465" cy="814705"/>
          </a:xfrm>
          <a:custGeom>
            <a:avLst/>
            <a:gdLst>
              <a:gd name="connsiteX0" fmla="*/ 173660 w 4009922"/>
              <a:gd name="connsiteY0" fmla="*/ 53464 h 850589"/>
              <a:gd name="connsiteX1" fmla="*/ 173660 w 4009922"/>
              <a:gd name="connsiteY1" fmla="*/ 797124 h 850589"/>
              <a:gd name="connsiteX2" fmla="*/ 3529010 w 4009922"/>
              <a:gd name="connsiteY2" fmla="*/ 797124 h 850589"/>
              <a:gd name="connsiteX3" fmla="*/ 3953660 w 4009922"/>
              <a:gd name="connsiteY3" fmla="*/ 456982 h 850589"/>
              <a:gd name="connsiteX4" fmla="*/ 3953660 w 4009922"/>
              <a:gd name="connsiteY4" fmla="*/ 393607 h 850589"/>
              <a:gd name="connsiteX5" fmla="*/ 3529010 w 4009922"/>
              <a:gd name="connsiteY5" fmla="*/ 53464 h 850589"/>
              <a:gd name="connsiteX6" fmla="*/ 0 w 4009922"/>
              <a:gd name="connsiteY6" fmla="*/ 0 h 850589"/>
              <a:gd name="connsiteX7" fmla="*/ 3559442 w 4009922"/>
              <a:gd name="connsiteY7" fmla="*/ 0 h 850589"/>
              <a:gd name="connsiteX8" fmla="*/ 4009922 w 4009922"/>
              <a:gd name="connsiteY8" fmla="*/ 389051 h 850589"/>
              <a:gd name="connsiteX9" fmla="*/ 4009922 w 4009922"/>
              <a:gd name="connsiteY9" fmla="*/ 461539 h 850589"/>
              <a:gd name="connsiteX10" fmla="*/ 3559442 w 4009922"/>
              <a:gd name="connsiteY10" fmla="*/ 850589 h 850589"/>
              <a:gd name="connsiteX11" fmla="*/ 0 w 4009922"/>
              <a:gd name="connsiteY11" fmla="*/ 850589 h 850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9922" h="850589">
                <a:moveTo>
                  <a:pt x="173660" y="53464"/>
                </a:moveTo>
                <a:lnTo>
                  <a:pt x="173660" y="797124"/>
                </a:lnTo>
                <a:lnTo>
                  <a:pt x="3529010" y="797124"/>
                </a:lnTo>
                <a:cubicBezTo>
                  <a:pt x="3763537" y="797124"/>
                  <a:pt x="3953660" y="644837"/>
                  <a:pt x="3953660" y="456982"/>
                </a:cubicBezTo>
                <a:lnTo>
                  <a:pt x="3953660" y="393607"/>
                </a:lnTo>
                <a:cubicBezTo>
                  <a:pt x="3953660" y="205751"/>
                  <a:pt x="3763537" y="53464"/>
                  <a:pt x="3529010" y="53464"/>
                </a:cubicBezTo>
                <a:close/>
                <a:moveTo>
                  <a:pt x="0" y="0"/>
                </a:moveTo>
                <a:lnTo>
                  <a:pt x="3559442" y="0"/>
                </a:lnTo>
                <a:cubicBezTo>
                  <a:pt x="3808235" y="0"/>
                  <a:pt x="4009922" y="174184"/>
                  <a:pt x="4009922" y="389051"/>
                </a:cubicBezTo>
                <a:lnTo>
                  <a:pt x="4009922" y="461539"/>
                </a:lnTo>
                <a:cubicBezTo>
                  <a:pt x="4009922" y="676405"/>
                  <a:pt x="3808235" y="850589"/>
                  <a:pt x="3559442" y="850589"/>
                </a:cubicBezTo>
                <a:lnTo>
                  <a:pt x="0" y="850589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35000" tIns="0" rIns="135000" bIns="0" anchor="ctr">
            <a:normAutofit/>
          </a:bodyPr>
          <a:lstStyle/>
          <a:p>
            <a:pPr marL="0"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此处输入您的标题</a:t>
            </a:r>
            <a:endParaRPr kumimoji="0" lang="zh-CN" altLang="en-US" sz="2400" b="1" i="0" u="none" strike="noStrike" kern="1200" cap="none" spc="0" normalizeH="0" baseline="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grpSp>
        <p:nvGrpSpPr>
          <p:cNvPr id="86" name="MH_Others_3"/>
          <p:cNvGrpSpPr/>
          <p:nvPr>
            <p:custDataLst>
              <p:tags r:id="rId17"/>
            </p:custDataLst>
          </p:nvPr>
        </p:nvGrpSpPr>
        <p:grpSpPr bwMode="auto">
          <a:xfrm rot="5400000">
            <a:off x="5410200" y="4994275"/>
            <a:ext cx="74930" cy="333375"/>
            <a:chOff x="1378212" y="909628"/>
            <a:chExt cx="177419" cy="553852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87" name="椭圆 86"/>
            <p:cNvSpPr/>
            <p:nvPr/>
          </p:nvSpPr>
          <p:spPr>
            <a:xfrm rot="4460462">
              <a:off x="1378405" y="1286257"/>
              <a:ext cx="177030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 rot="4460462">
              <a:off x="1393583" y="894261"/>
              <a:ext cx="146682" cy="1774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9" name="组合 11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08"/>
              <a:chExt cx="433998" cy="113793"/>
            </a:xfrm>
            <a:grpFill/>
          </p:grpSpPr>
          <p:sp>
            <p:nvSpPr>
              <p:cNvPr id="90" name="椭圆 89"/>
              <p:cNvSpPr/>
              <p:nvPr/>
            </p:nvSpPr>
            <p:spPr>
              <a:xfrm>
                <a:off x="4683481" y="2103008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4345373" y="2108296"/>
                <a:ext cx="95890" cy="107635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4372940" y="2144920"/>
                <a:ext cx="360333" cy="7188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3" name="MH_Others_4"/>
          <p:cNvGrpSpPr/>
          <p:nvPr>
            <p:custDataLst>
              <p:tags r:id="rId18"/>
            </p:custDataLst>
          </p:nvPr>
        </p:nvGrpSpPr>
        <p:grpSpPr bwMode="auto">
          <a:xfrm rot="5400000">
            <a:off x="5388610" y="5374640"/>
            <a:ext cx="76200" cy="335280"/>
            <a:chOff x="1378217" y="929858"/>
            <a:chExt cx="177417" cy="553851"/>
          </a:xfr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</p:grpSpPr>
        <p:sp>
          <p:nvSpPr>
            <p:cNvPr id="94" name="椭圆 93"/>
            <p:cNvSpPr/>
            <p:nvPr/>
          </p:nvSpPr>
          <p:spPr>
            <a:xfrm rot="4460462">
              <a:off x="1378812" y="1306889"/>
              <a:ext cx="17622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 rot="4460462">
              <a:off x="1393918" y="914158"/>
              <a:ext cx="146015" cy="1774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1435" tIns="25718" rIns="51435" bIns="25718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6" name="组合 18"/>
            <p:cNvGrpSpPr/>
            <p:nvPr/>
          </p:nvGrpSpPr>
          <p:grpSpPr bwMode="auto">
            <a:xfrm rot="5441149">
              <a:off x="1224813" y="1132570"/>
              <a:ext cx="481266" cy="136526"/>
              <a:chOff x="4345373" y="2103031"/>
              <a:chExt cx="433988" cy="125247"/>
            </a:xfrm>
            <a:grpFill/>
          </p:grpSpPr>
          <p:sp>
            <p:nvSpPr>
              <p:cNvPr id="97" name="椭圆 96"/>
              <p:cNvSpPr/>
              <p:nvPr/>
            </p:nvSpPr>
            <p:spPr>
              <a:xfrm>
                <a:off x="4683473" y="2103031"/>
                <a:ext cx="95888" cy="107637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4345373" y="2108314"/>
                <a:ext cx="95889" cy="107636"/>
              </a:xfrm>
              <a:prstGeom prst="ellipse">
                <a:avLst/>
              </a:prstGeom>
              <a:grpFill/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4409119" y="2154899"/>
                <a:ext cx="360965" cy="733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1435" tIns="25718" rIns="51435" bIns="25718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等腰三角形 42"/>
          <p:cNvSpPr/>
          <p:nvPr/>
        </p:nvSpPr>
        <p:spPr>
          <a:xfrm rot="10800000">
            <a:off x="4090336" y="2362634"/>
            <a:ext cx="3628022" cy="3005783"/>
          </a:xfrm>
          <a:prstGeom prst="triangle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cs typeface="+mn-ea"/>
              <a:sym typeface="+mn-lt"/>
            </a:endParaRPr>
          </a:p>
          <a:p>
            <a:pPr algn="ctr"/>
            <a:endParaRPr lang="en-US" altLang="zh-CN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rot="10800000" flipV="1">
            <a:off x="4090336" y="1319643"/>
            <a:ext cx="3628022" cy="3005783"/>
          </a:xfrm>
          <a:prstGeom prst="triangle">
            <a:avLst/>
          </a:prstGeom>
          <a:gradFill>
            <a:gsLst>
              <a:gs pos="0">
                <a:srgbClr val="FCEF75"/>
              </a:gs>
              <a:gs pos="100000">
                <a:srgbClr val="D3A02D"/>
              </a:gs>
            </a:gsLst>
            <a:lin ang="3600000" scaled="0"/>
          </a:gradFill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4625340" y="2638425"/>
            <a:ext cx="2523490" cy="125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PART </a:t>
            </a:r>
            <a:r>
              <a:rPr lang="en-US" altLang="zh-CN" sz="4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</a:t>
            </a:r>
            <a:endParaRPr lang="en-US" altLang="zh-CN" sz="4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文字标题</a:t>
            </a:r>
            <a:endParaRPr lang="zh-CN" altLang="en-US" sz="36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半闭框 66"/>
          <p:cNvSpPr/>
          <p:nvPr/>
        </p:nvSpPr>
        <p:spPr>
          <a:xfrm rot="13425323">
            <a:off x="5750255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半闭框 1"/>
          <p:cNvSpPr/>
          <p:nvPr/>
        </p:nvSpPr>
        <p:spPr>
          <a:xfrm rot="13425323">
            <a:off x="5743905" y="6116303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5" grpId="0" bldLvl="0" animBg="1"/>
      <p:bldP spid="3102" grpId="0"/>
      <p:bldP spid="67" grpId="0" bldLvl="0" animBg="1"/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/>
          <p:cNvSpPr txBox="1"/>
          <p:nvPr/>
        </p:nvSpPr>
        <p:spPr>
          <a:xfrm>
            <a:off x="6781544" y="2868092"/>
            <a:ext cx="2316480" cy="52197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冠军名单如下</a:t>
            </a:r>
            <a:endParaRPr lang="zh-CN" altLang="en-US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783070" y="3407410"/>
            <a:ext cx="4384675" cy="175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这里是荣获销售冠军团队的名，请在这里输入名字，请在这里输入名字左边的人物可移动，可编辑。</a:t>
            </a:r>
            <a:endParaRPr lang="zh-CN" altLang="en-US" dirty="0" smtClean="0">
              <a:solidFill>
                <a:schemeClr val="bg1">
                  <a:lumMod val="8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                              ——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设计</a:t>
            </a:r>
            <a:r>
              <a:rPr lang="en-US" altLang="zh-CN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by</a:t>
            </a:r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知美</a:t>
            </a:r>
            <a:endParaRPr lang="zh-CN" altLang="en-US" dirty="0" smtClean="0">
              <a:solidFill>
                <a:schemeClr val="bg1">
                  <a:lumMod val="8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546225" y="1176020"/>
            <a:ext cx="4923790" cy="5053330"/>
            <a:chOff x="6401" y="2061"/>
            <a:chExt cx="7754" cy="7958"/>
          </a:xfrm>
        </p:grpSpPr>
        <p:grpSp>
          <p:nvGrpSpPr>
            <p:cNvPr id="39" name="组合 38"/>
            <p:cNvGrpSpPr/>
            <p:nvPr/>
          </p:nvGrpSpPr>
          <p:grpSpPr>
            <a:xfrm>
              <a:off x="6401" y="2061"/>
              <a:ext cx="5435" cy="7944"/>
              <a:chOff x="1299" y="3209"/>
              <a:chExt cx="3776" cy="5519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1299" y="6839"/>
                <a:ext cx="2196" cy="1889"/>
                <a:chOff x="6692635" y="5112146"/>
                <a:chExt cx="1394312" cy="1199457"/>
              </a:xfrm>
            </p:grpSpPr>
            <p:sp>
              <p:nvSpPr>
                <p:cNvPr id="103" name="任意多边形 102"/>
                <p:cNvSpPr/>
                <p:nvPr/>
              </p:nvSpPr>
              <p:spPr>
                <a:xfrm>
                  <a:off x="6692635" y="5118321"/>
                  <a:ext cx="604157" cy="1190463"/>
                </a:xfrm>
                <a:custGeom>
                  <a:avLst/>
                  <a:gdLst>
                    <a:gd name="connsiteX0" fmla="*/ 0 w 604157"/>
                    <a:gd name="connsiteY0" fmla="*/ 0 h 1190463"/>
                    <a:gd name="connsiteX1" fmla="*/ 604157 w 604157"/>
                    <a:gd name="connsiteY1" fmla="*/ 0 h 1190463"/>
                    <a:gd name="connsiteX2" fmla="*/ 604157 w 604157"/>
                    <a:gd name="connsiteY2" fmla="*/ 400052 h 1190463"/>
                    <a:gd name="connsiteX3" fmla="*/ 375556 w 604157"/>
                    <a:gd name="connsiteY3" fmla="*/ 400052 h 1190463"/>
                    <a:gd name="connsiteX4" fmla="*/ 375556 w 604157"/>
                    <a:gd name="connsiteY4" fmla="*/ 1190463 h 1190463"/>
                    <a:gd name="connsiteX5" fmla="*/ 7413 w 604157"/>
                    <a:gd name="connsiteY5" fmla="*/ 799757 h 1190463"/>
                    <a:gd name="connsiteX6" fmla="*/ 0 w 604157"/>
                    <a:gd name="connsiteY6" fmla="*/ 799757 h 1190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4157" h="1190463">
                      <a:moveTo>
                        <a:pt x="0" y="0"/>
                      </a:moveTo>
                      <a:lnTo>
                        <a:pt x="604157" y="0"/>
                      </a:lnTo>
                      <a:lnTo>
                        <a:pt x="604157" y="400052"/>
                      </a:lnTo>
                      <a:lnTo>
                        <a:pt x="375556" y="400052"/>
                      </a:lnTo>
                      <a:lnTo>
                        <a:pt x="375556" y="1190463"/>
                      </a:lnTo>
                      <a:lnTo>
                        <a:pt x="7413" y="799757"/>
                      </a:lnTo>
                      <a:lnTo>
                        <a:pt x="0" y="799757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9F16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矩形 105"/>
                <p:cNvSpPr/>
                <p:nvPr/>
              </p:nvSpPr>
              <p:spPr>
                <a:xfrm>
                  <a:off x="7067149" y="5512259"/>
                  <a:ext cx="1004879" cy="799344"/>
                </a:xfrm>
                <a:prstGeom prst="rect">
                  <a:avLst/>
                </a:prstGeom>
                <a:noFill/>
                <a:ln>
                  <a:solidFill>
                    <a:srgbClr val="F9F16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任意多边形 106"/>
                <p:cNvSpPr/>
                <p:nvPr/>
              </p:nvSpPr>
              <p:spPr>
                <a:xfrm>
                  <a:off x="6692828" y="5112146"/>
                  <a:ext cx="1394119" cy="400049"/>
                </a:xfrm>
                <a:custGeom>
                  <a:avLst/>
                  <a:gdLst>
                    <a:gd name="connsiteX0" fmla="*/ 0 w 1306286"/>
                    <a:gd name="connsiteY0" fmla="*/ 0 h 400049"/>
                    <a:gd name="connsiteX1" fmla="*/ 961337 w 1306286"/>
                    <a:gd name="connsiteY1" fmla="*/ 0 h 400049"/>
                    <a:gd name="connsiteX2" fmla="*/ 1306286 w 1306286"/>
                    <a:gd name="connsiteY2" fmla="*/ 390706 h 400049"/>
                    <a:gd name="connsiteX3" fmla="*/ 1306286 w 1306286"/>
                    <a:gd name="connsiteY3" fmla="*/ 400049 h 400049"/>
                    <a:gd name="connsiteX4" fmla="*/ 352725 w 1306286"/>
                    <a:gd name="connsiteY4" fmla="*/ 400049 h 400049"/>
                    <a:gd name="connsiteX5" fmla="*/ 0 w 1306286"/>
                    <a:gd name="connsiteY5" fmla="*/ 537 h 400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06286" h="400049">
                      <a:moveTo>
                        <a:pt x="0" y="0"/>
                      </a:moveTo>
                      <a:lnTo>
                        <a:pt x="961337" y="0"/>
                      </a:lnTo>
                      <a:lnTo>
                        <a:pt x="1306286" y="390706"/>
                      </a:lnTo>
                      <a:lnTo>
                        <a:pt x="1306286" y="400049"/>
                      </a:lnTo>
                      <a:lnTo>
                        <a:pt x="352725" y="400049"/>
                      </a:lnTo>
                      <a:lnTo>
                        <a:pt x="0" y="53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2880" y="5786"/>
                <a:ext cx="2195" cy="2942"/>
                <a:chOff x="7707085" y="4449543"/>
                <a:chExt cx="1394119" cy="1868239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>
                  <a:off x="7707085" y="4465871"/>
                  <a:ext cx="604157" cy="1052502"/>
                </a:xfrm>
                <a:custGeom>
                  <a:avLst/>
                  <a:gdLst>
                    <a:gd name="connsiteX0" fmla="*/ 0 w 604157"/>
                    <a:gd name="connsiteY0" fmla="*/ 1052500 h 1052502"/>
                    <a:gd name="connsiteX1" fmla="*/ 375556 w 604157"/>
                    <a:gd name="connsiteY1" fmla="*/ 1052500 h 1052502"/>
                    <a:gd name="connsiteX2" fmla="*/ 375556 w 604157"/>
                    <a:gd name="connsiteY2" fmla="*/ 1052502 h 1052502"/>
                    <a:gd name="connsiteX3" fmla="*/ 0 w 604157"/>
                    <a:gd name="connsiteY3" fmla="*/ 1052502 h 1052502"/>
                    <a:gd name="connsiteX4" fmla="*/ 0 w 604157"/>
                    <a:gd name="connsiteY4" fmla="*/ 0 h 1052502"/>
                    <a:gd name="connsiteX5" fmla="*/ 604157 w 604157"/>
                    <a:gd name="connsiteY5" fmla="*/ 0 h 1052502"/>
                    <a:gd name="connsiteX6" fmla="*/ 604157 w 604157"/>
                    <a:gd name="connsiteY6" fmla="*/ 383722 h 1052502"/>
                    <a:gd name="connsiteX7" fmla="*/ 375556 w 604157"/>
                    <a:gd name="connsiteY7" fmla="*/ 383722 h 1052502"/>
                    <a:gd name="connsiteX8" fmla="*/ 375556 w 604157"/>
                    <a:gd name="connsiteY8" fmla="*/ 1025314 h 1052502"/>
                    <a:gd name="connsiteX9" fmla="*/ 24226 w 604157"/>
                    <a:gd name="connsiteY9" fmla="*/ 652451 h 1052502"/>
                    <a:gd name="connsiteX10" fmla="*/ 0 w 604157"/>
                    <a:gd name="connsiteY10" fmla="*/ 652451 h 1052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04157" h="1052502">
                      <a:moveTo>
                        <a:pt x="0" y="1052500"/>
                      </a:moveTo>
                      <a:lnTo>
                        <a:pt x="375556" y="1052500"/>
                      </a:lnTo>
                      <a:lnTo>
                        <a:pt x="375556" y="1052502"/>
                      </a:lnTo>
                      <a:lnTo>
                        <a:pt x="0" y="1052502"/>
                      </a:lnTo>
                      <a:close/>
                      <a:moveTo>
                        <a:pt x="0" y="0"/>
                      </a:moveTo>
                      <a:lnTo>
                        <a:pt x="604157" y="0"/>
                      </a:lnTo>
                      <a:lnTo>
                        <a:pt x="604157" y="383722"/>
                      </a:lnTo>
                      <a:lnTo>
                        <a:pt x="375556" y="383722"/>
                      </a:lnTo>
                      <a:lnTo>
                        <a:pt x="375556" y="1025314"/>
                      </a:lnTo>
                      <a:lnTo>
                        <a:pt x="24226" y="652451"/>
                      </a:lnTo>
                      <a:lnTo>
                        <a:pt x="0" y="652451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9F16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矩形 107"/>
                <p:cNvSpPr/>
                <p:nvPr/>
              </p:nvSpPr>
              <p:spPr>
                <a:xfrm>
                  <a:off x="8082641" y="4849593"/>
                  <a:ext cx="1018563" cy="1468189"/>
                </a:xfrm>
                <a:prstGeom prst="rect">
                  <a:avLst/>
                </a:prstGeom>
                <a:noFill/>
                <a:ln>
                  <a:solidFill>
                    <a:srgbClr val="F9F16B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任意多边形 108"/>
                <p:cNvSpPr/>
                <p:nvPr/>
              </p:nvSpPr>
              <p:spPr>
                <a:xfrm>
                  <a:off x="7707085" y="4449543"/>
                  <a:ext cx="1394119" cy="400049"/>
                </a:xfrm>
                <a:custGeom>
                  <a:avLst/>
                  <a:gdLst>
                    <a:gd name="connsiteX0" fmla="*/ 0 w 1306286"/>
                    <a:gd name="connsiteY0" fmla="*/ 0 h 400049"/>
                    <a:gd name="connsiteX1" fmla="*/ 961337 w 1306286"/>
                    <a:gd name="connsiteY1" fmla="*/ 0 h 400049"/>
                    <a:gd name="connsiteX2" fmla="*/ 1306286 w 1306286"/>
                    <a:gd name="connsiteY2" fmla="*/ 390706 h 400049"/>
                    <a:gd name="connsiteX3" fmla="*/ 1306286 w 1306286"/>
                    <a:gd name="connsiteY3" fmla="*/ 400049 h 400049"/>
                    <a:gd name="connsiteX4" fmla="*/ 352725 w 1306286"/>
                    <a:gd name="connsiteY4" fmla="*/ 400049 h 400049"/>
                    <a:gd name="connsiteX5" fmla="*/ 0 w 1306286"/>
                    <a:gd name="connsiteY5" fmla="*/ 537 h 4000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06286" h="400049">
                      <a:moveTo>
                        <a:pt x="0" y="0"/>
                      </a:moveTo>
                      <a:lnTo>
                        <a:pt x="961337" y="0"/>
                      </a:lnTo>
                      <a:lnTo>
                        <a:pt x="1306286" y="390706"/>
                      </a:lnTo>
                      <a:lnTo>
                        <a:pt x="1306286" y="400049"/>
                      </a:lnTo>
                      <a:lnTo>
                        <a:pt x="352725" y="400049"/>
                      </a:lnTo>
                      <a:lnTo>
                        <a:pt x="0" y="537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2" name="Freeform 23"/>
              <p:cNvSpPr>
                <a:spLocks noEditPoints="1"/>
              </p:cNvSpPr>
              <p:nvPr/>
            </p:nvSpPr>
            <p:spPr bwMode="auto">
              <a:xfrm>
                <a:off x="3508" y="3209"/>
                <a:ext cx="939" cy="2902"/>
              </a:xfrm>
              <a:custGeom>
                <a:avLst/>
                <a:gdLst>
                  <a:gd name="T0" fmla="*/ 107 w 121"/>
                  <a:gd name="T1" fmla="*/ 193 h 374"/>
                  <a:gd name="T2" fmla="*/ 100 w 121"/>
                  <a:gd name="T3" fmla="*/ 165 h 374"/>
                  <a:gd name="T4" fmla="*/ 90 w 121"/>
                  <a:gd name="T5" fmla="*/ 120 h 374"/>
                  <a:gd name="T6" fmla="*/ 86 w 121"/>
                  <a:gd name="T7" fmla="*/ 88 h 374"/>
                  <a:gd name="T8" fmla="*/ 78 w 121"/>
                  <a:gd name="T9" fmla="*/ 70 h 374"/>
                  <a:gd name="T10" fmla="*/ 60 w 121"/>
                  <a:gd name="T11" fmla="*/ 55 h 374"/>
                  <a:gd name="T12" fmla="*/ 65 w 121"/>
                  <a:gd name="T13" fmla="*/ 43 h 374"/>
                  <a:gd name="T14" fmla="*/ 64 w 121"/>
                  <a:gd name="T15" fmla="*/ 22 h 374"/>
                  <a:gd name="T16" fmla="*/ 42 w 121"/>
                  <a:gd name="T17" fmla="*/ 5 h 374"/>
                  <a:gd name="T18" fmla="*/ 26 w 121"/>
                  <a:gd name="T19" fmla="*/ 24 h 374"/>
                  <a:gd name="T20" fmla="*/ 29 w 121"/>
                  <a:gd name="T21" fmla="*/ 38 h 374"/>
                  <a:gd name="T22" fmla="*/ 33 w 121"/>
                  <a:gd name="T23" fmla="*/ 50 h 374"/>
                  <a:gd name="T24" fmla="*/ 11 w 121"/>
                  <a:gd name="T25" fmla="*/ 69 h 374"/>
                  <a:gd name="T26" fmla="*/ 5 w 121"/>
                  <a:gd name="T27" fmla="*/ 95 h 374"/>
                  <a:gd name="T28" fmla="*/ 18 w 121"/>
                  <a:gd name="T29" fmla="*/ 130 h 374"/>
                  <a:gd name="T30" fmla="*/ 15 w 121"/>
                  <a:gd name="T31" fmla="*/ 160 h 374"/>
                  <a:gd name="T32" fmla="*/ 17 w 121"/>
                  <a:gd name="T33" fmla="*/ 209 h 374"/>
                  <a:gd name="T34" fmla="*/ 11 w 121"/>
                  <a:gd name="T35" fmla="*/ 283 h 374"/>
                  <a:gd name="T36" fmla="*/ 10 w 121"/>
                  <a:gd name="T37" fmla="*/ 321 h 374"/>
                  <a:gd name="T38" fmla="*/ 6 w 121"/>
                  <a:gd name="T39" fmla="*/ 353 h 374"/>
                  <a:gd name="T40" fmla="*/ 10 w 121"/>
                  <a:gd name="T41" fmla="*/ 364 h 374"/>
                  <a:gd name="T42" fmla="*/ 20 w 121"/>
                  <a:gd name="T43" fmla="*/ 372 h 374"/>
                  <a:gd name="T44" fmla="*/ 37 w 121"/>
                  <a:gd name="T45" fmla="*/ 366 h 374"/>
                  <a:gd name="T46" fmla="*/ 36 w 121"/>
                  <a:gd name="T47" fmla="*/ 343 h 374"/>
                  <a:gd name="T48" fmla="*/ 42 w 121"/>
                  <a:gd name="T49" fmla="*/ 287 h 374"/>
                  <a:gd name="T50" fmla="*/ 52 w 121"/>
                  <a:gd name="T51" fmla="*/ 247 h 374"/>
                  <a:gd name="T52" fmla="*/ 52 w 121"/>
                  <a:gd name="T53" fmla="*/ 305 h 374"/>
                  <a:gd name="T54" fmla="*/ 55 w 121"/>
                  <a:gd name="T55" fmla="*/ 329 h 374"/>
                  <a:gd name="T56" fmla="*/ 53 w 121"/>
                  <a:gd name="T57" fmla="*/ 353 h 374"/>
                  <a:gd name="T58" fmla="*/ 70 w 121"/>
                  <a:gd name="T59" fmla="*/ 353 h 374"/>
                  <a:gd name="T60" fmla="*/ 90 w 121"/>
                  <a:gd name="T61" fmla="*/ 359 h 374"/>
                  <a:gd name="T62" fmla="*/ 101 w 121"/>
                  <a:gd name="T63" fmla="*/ 351 h 374"/>
                  <a:gd name="T64" fmla="*/ 84 w 121"/>
                  <a:gd name="T65" fmla="*/ 341 h 374"/>
                  <a:gd name="T66" fmla="*/ 83 w 121"/>
                  <a:gd name="T67" fmla="*/ 306 h 374"/>
                  <a:gd name="T68" fmla="*/ 87 w 121"/>
                  <a:gd name="T69" fmla="*/ 256 h 374"/>
                  <a:gd name="T70" fmla="*/ 121 w 121"/>
                  <a:gd name="T71" fmla="*/ 216 h 374"/>
                  <a:gd name="T72" fmla="*/ 87 w 121"/>
                  <a:gd name="T73" fmla="*/ 188 h 374"/>
                  <a:gd name="T74" fmla="*/ 58 w 121"/>
                  <a:gd name="T75" fmla="*/ 61 h 374"/>
                  <a:gd name="T76" fmla="*/ 58 w 121"/>
                  <a:gd name="T77" fmla="*/ 61 h 374"/>
                  <a:gd name="T78" fmla="*/ 72 w 121"/>
                  <a:gd name="T79" fmla="*/ 83 h 374"/>
                  <a:gd name="T80" fmla="*/ 52 w 121"/>
                  <a:gd name="T81" fmla="*/ 80 h 374"/>
                  <a:gd name="T82" fmla="*/ 35 w 121"/>
                  <a:gd name="T83" fmla="*/ 52 h 374"/>
                  <a:gd name="T84" fmla="*/ 34 w 121"/>
                  <a:gd name="T85" fmla="*/ 59 h 374"/>
                  <a:gd name="T86" fmla="*/ 49 w 121"/>
                  <a:gd name="T87" fmla="*/ 82 h 374"/>
                  <a:gd name="T88" fmla="*/ 27 w 121"/>
                  <a:gd name="T89" fmla="*/ 82 h 374"/>
                  <a:gd name="T90" fmla="*/ 74 w 121"/>
                  <a:gd name="T91" fmla="*/ 101 h 374"/>
                  <a:gd name="T92" fmla="*/ 74 w 121"/>
                  <a:gd name="T93" fmla="*/ 106 h 374"/>
                  <a:gd name="T94" fmla="*/ 26 w 121"/>
                  <a:gd name="T95" fmla="*/ 131 h 374"/>
                  <a:gd name="T96" fmla="*/ 54 w 121"/>
                  <a:gd name="T97" fmla="*/ 156 h 374"/>
                  <a:gd name="T98" fmla="*/ 53 w 121"/>
                  <a:gd name="T99" fmla="*/ 163 h 374"/>
                  <a:gd name="T100" fmla="*/ 66 w 121"/>
                  <a:gd name="T101" fmla="*/ 205 h 374"/>
                  <a:gd name="T102" fmla="*/ 74 w 121"/>
                  <a:gd name="T103" fmla="*/ 192 h 374"/>
                  <a:gd name="T104" fmla="*/ 75 w 121"/>
                  <a:gd name="T105" fmla="*/ 131 h 374"/>
                  <a:gd name="T106" fmla="*/ 73 w 121"/>
                  <a:gd name="T107" fmla="*/ 133 h 374"/>
                  <a:gd name="T108" fmla="*/ 78 w 121"/>
                  <a:gd name="T109" fmla="*/ 159 h 374"/>
                  <a:gd name="T110" fmla="*/ 78 w 121"/>
                  <a:gd name="T111" fmla="*/ 208 h 374"/>
                  <a:gd name="T112" fmla="*/ 89 w 121"/>
                  <a:gd name="T113" fmla="*/ 205 h 374"/>
                  <a:gd name="T114" fmla="*/ 90 w 121"/>
                  <a:gd name="T115" fmla="*/ 20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1" h="374">
                    <a:moveTo>
                      <a:pt x="107" y="207"/>
                    </a:moveTo>
                    <a:cubicBezTo>
                      <a:pt x="107" y="202"/>
                      <a:pt x="107" y="202"/>
                      <a:pt x="107" y="202"/>
                    </a:cubicBezTo>
                    <a:cubicBezTo>
                      <a:pt x="107" y="193"/>
                      <a:pt x="107" y="193"/>
                      <a:pt x="107" y="193"/>
                    </a:cubicBezTo>
                    <a:cubicBezTo>
                      <a:pt x="107" y="190"/>
                      <a:pt x="107" y="190"/>
                      <a:pt x="107" y="190"/>
                    </a:cubicBezTo>
                    <a:cubicBezTo>
                      <a:pt x="105" y="184"/>
                      <a:pt x="105" y="184"/>
                      <a:pt x="105" y="184"/>
                    </a:cubicBezTo>
                    <a:cubicBezTo>
                      <a:pt x="100" y="165"/>
                      <a:pt x="100" y="165"/>
                      <a:pt x="100" y="165"/>
                    </a:cubicBezTo>
                    <a:cubicBezTo>
                      <a:pt x="95" y="144"/>
                      <a:pt x="95" y="144"/>
                      <a:pt x="95" y="144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89" y="106"/>
                      <a:pt x="89" y="106"/>
                      <a:pt x="89" y="106"/>
                    </a:cubicBezTo>
                    <a:cubicBezTo>
                      <a:pt x="87" y="98"/>
                      <a:pt x="87" y="98"/>
                      <a:pt x="87" y="98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3" y="73"/>
                      <a:pt x="83" y="73"/>
                      <a:pt x="83" y="73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2"/>
                      <a:pt x="62" y="17"/>
                      <a:pt x="62" y="14"/>
                    </a:cubicBezTo>
                    <a:cubicBezTo>
                      <a:pt x="62" y="10"/>
                      <a:pt x="56" y="5"/>
                      <a:pt x="56" y="5"/>
                    </a:cubicBezTo>
                    <a:cubicBezTo>
                      <a:pt x="49" y="0"/>
                      <a:pt x="42" y="5"/>
                      <a:pt x="42" y="5"/>
                    </a:cubicBezTo>
                    <a:cubicBezTo>
                      <a:pt x="42" y="5"/>
                      <a:pt x="36" y="7"/>
                      <a:pt x="32" y="10"/>
                    </a:cubicBezTo>
                    <a:cubicBezTo>
                      <a:pt x="28" y="12"/>
                      <a:pt x="26" y="17"/>
                      <a:pt x="26" y="17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3" y="75"/>
                      <a:pt x="1" y="75"/>
                    </a:cubicBezTo>
                    <a:cubicBezTo>
                      <a:pt x="0" y="76"/>
                      <a:pt x="1" y="86"/>
                      <a:pt x="1" y="86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15" y="122"/>
                      <a:pt x="15" y="122"/>
                      <a:pt x="15" y="122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8" y="130"/>
                      <a:pt x="17" y="136"/>
                      <a:pt x="17" y="139"/>
                    </a:cubicBezTo>
                    <a:cubicBezTo>
                      <a:pt x="16" y="142"/>
                      <a:pt x="15" y="151"/>
                      <a:pt x="15" y="151"/>
                    </a:cubicBezTo>
                    <a:cubicBezTo>
                      <a:pt x="15" y="160"/>
                      <a:pt x="15" y="160"/>
                      <a:pt x="15" y="160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208"/>
                      <a:pt x="14" y="208"/>
                      <a:pt x="14" y="208"/>
                    </a:cubicBezTo>
                    <a:cubicBezTo>
                      <a:pt x="17" y="209"/>
                      <a:pt x="17" y="209"/>
                      <a:pt x="17" y="209"/>
                    </a:cubicBezTo>
                    <a:cubicBezTo>
                      <a:pt x="16" y="254"/>
                      <a:pt x="16" y="254"/>
                      <a:pt x="16" y="254"/>
                    </a:cubicBezTo>
                    <a:cubicBezTo>
                      <a:pt x="13" y="273"/>
                      <a:pt x="13" y="273"/>
                      <a:pt x="13" y="273"/>
                    </a:cubicBezTo>
                    <a:cubicBezTo>
                      <a:pt x="11" y="283"/>
                      <a:pt x="11" y="283"/>
                      <a:pt x="11" y="283"/>
                    </a:cubicBezTo>
                    <a:cubicBezTo>
                      <a:pt x="11" y="283"/>
                      <a:pt x="8" y="295"/>
                      <a:pt x="7" y="298"/>
                    </a:cubicBezTo>
                    <a:cubicBezTo>
                      <a:pt x="7" y="302"/>
                      <a:pt x="6" y="316"/>
                      <a:pt x="6" y="316"/>
                    </a:cubicBezTo>
                    <a:cubicBezTo>
                      <a:pt x="10" y="321"/>
                      <a:pt x="10" y="321"/>
                      <a:pt x="10" y="321"/>
                    </a:cubicBezTo>
                    <a:cubicBezTo>
                      <a:pt x="10" y="321"/>
                      <a:pt x="9" y="326"/>
                      <a:pt x="12" y="329"/>
                    </a:cubicBezTo>
                    <a:cubicBezTo>
                      <a:pt x="15" y="332"/>
                      <a:pt x="12" y="339"/>
                      <a:pt x="12" y="339"/>
                    </a:cubicBezTo>
                    <a:cubicBezTo>
                      <a:pt x="6" y="353"/>
                      <a:pt x="6" y="353"/>
                      <a:pt x="6" y="353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10" y="359"/>
                      <a:pt x="10" y="359"/>
                      <a:pt x="10" y="359"/>
                    </a:cubicBezTo>
                    <a:cubicBezTo>
                      <a:pt x="10" y="364"/>
                      <a:pt x="10" y="364"/>
                      <a:pt x="10" y="364"/>
                    </a:cubicBezTo>
                    <a:cubicBezTo>
                      <a:pt x="12" y="365"/>
                      <a:pt x="12" y="365"/>
                      <a:pt x="12" y="365"/>
                    </a:cubicBezTo>
                    <a:cubicBezTo>
                      <a:pt x="14" y="369"/>
                      <a:pt x="14" y="369"/>
                      <a:pt x="14" y="369"/>
                    </a:cubicBezTo>
                    <a:cubicBezTo>
                      <a:pt x="20" y="372"/>
                      <a:pt x="20" y="372"/>
                      <a:pt x="20" y="372"/>
                    </a:cubicBezTo>
                    <a:cubicBezTo>
                      <a:pt x="37" y="374"/>
                      <a:pt x="37" y="374"/>
                      <a:pt x="37" y="374"/>
                    </a:cubicBezTo>
                    <a:cubicBezTo>
                      <a:pt x="38" y="371"/>
                      <a:pt x="38" y="371"/>
                      <a:pt x="38" y="371"/>
                    </a:cubicBezTo>
                    <a:cubicBezTo>
                      <a:pt x="37" y="366"/>
                      <a:pt x="37" y="366"/>
                      <a:pt x="37" y="366"/>
                    </a:cubicBezTo>
                    <a:cubicBezTo>
                      <a:pt x="32" y="358"/>
                      <a:pt x="32" y="358"/>
                      <a:pt x="32" y="358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6" y="343"/>
                      <a:pt x="36" y="343"/>
                      <a:pt x="36" y="343"/>
                    </a:cubicBezTo>
                    <a:cubicBezTo>
                      <a:pt x="38" y="332"/>
                      <a:pt x="38" y="332"/>
                      <a:pt x="38" y="332"/>
                    </a:cubicBezTo>
                    <a:cubicBezTo>
                      <a:pt x="43" y="314"/>
                      <a:pt x="43" y="314"/>
                      <a:pt x="43" y="314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5" y="270"/>
                      <a:pt x="45" y="270"/>
                      <a:pt x="45" y="270"/>
                    </a:cubicBezTo>
                    <a:cubicBezTo>
                      <a:pt x="47" y="260"/>
                      <a:pt x="47" y="260"/>
                      <a:pt x="47" y="260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3" y="265"/>
                      <a:pt x="53" y="265"/>
                      <a:pt x="53" y="265"/>
                    </a:cubicBezTo>
                    <a:cubicBezTo>
                      <a:pt x="54" y="291"/>
                      <a:pt x="54" y="291"/>
                      <a:pt x="54" y="291"/>
                    </a:cubicBezTo>
                    <a:cubicBezTo>
                      <a:pt x="54" y="291"/>
                      <a:pt x="54" y="300"/>
                      <a:pt x="52" y="305"/>
                    </a:cubicBezTo>
                    <a:cubicBezTo>
                      <a:pt x="51" y="310"/>
                      <a:pt x="51" y="315"/>
                      <a:pt x="51" y="315"/>
                    </a:cubicBezTo>
                    <a:cubicBezTo>
                      <a:pt x="53" y="323"/>
                      <a:pt x="53" y="323"/>
                      <a:pt x="53" y="323"/>
                    </a:cubicBezTo>
                    <a:cubicBezTo>
                      <a:pt x="55" y="329"/>
                      <a:pt x="55" y="329"/>
                      <a:pt x="55" y="329"/>
                    </a:cubicBezTo>
                    <a:cubicBezTo>
                      <a:pt x="55" y="335"/>
                      <a:pt x="55" y="335"/>
                      <a:pt x="55" y="335"/>
                    </a:cubicBezTo>
                    <a:cubicBezTo>
                      <a:pt x="52" y="338"/>
                      <a:pt x="52" y="338"/>
                      <a:pt x="52" y="338"/>
                    </a:cubicBezTo>
                    <a:cubicBezTo>
                      <a:pt x="53" y="353"/>
                      <a:pt x="53" y="353"/>
                      <a:pt x="53" y="353"/>
                    </a:cubicBezTo>
                    <a:cubicBezTo>
                      <a:pt x="66" y="356"/>
                      <a:pt x="66" y="356"/>
                      <a:pt x="66" y="356"/>
                    </a:cubicBezTo>
                    <a:cubicBezTo>
                      <a:pt x="67" y="353"/>
                      <a:pt x="67" y="353"/>
                      <a:pt x="67" y="353"/>
                    </a:cubicBezTo>
                    <a:cubicBezTo>
                      <a:pt x="70" y="353"/>
                      <a:pt x="70" y="353"/>
                      <a:pt x="70" y="353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90" y="359"/>
                      <a:pt x="90" y="359"/>
                      <a:pt x="90" y="359"/>
                    </a:cubicBezTo>
                    <a:cubicBezTo>
                      <a:pt x="102" y="358"/>
                      <a:pt x="102" y="358"/>
                      <a:pt x="102" y="358"/>
                    </a:cubicBezTo>
                    <a:cubicBezTo>
                      <a:pt x="102" y="355"/>
                      <a:pt x="102" y="355"/>
                      <a:pt x="102" y="355"/>
                    </a:cubicBezTo>
                    <a:cubicBezTo>
                      <a:pt x="101" y="351"/>
                      <a:pt x="101" y="351"/>
                      <a:pt x="101" y="351"/>
                    </a:cubicBezTo>
                    <a:cubicBezTo>
                      <a:pt x="96" y="349"/>
                      <a:pt x="96" y="349"/>
                      <a:pt x="96" y="349"/>
                    </a:cubicBezTo>
                    <a:cubicBezTo>
                      <a:pt x="90" y="347"/>
                      <a:pt x="90" y="347"/>
                      <a:pt x="90" y="347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1" y="335"/>
                      <a:pt x="81" y="335"/>
                      <a:pt x="81" y="335"/>
                    </a:cubicBezTo>
                    <a:cubicBezTo>
                      <a:pt x="84" y="326"/>
                      <a:pt x="84" y="326"/>
                      <a:pt x="84" y="326"/>
                    </a:cubicBezTo>
                    <a:cubicBezTo>
                      <a:pt x="83" y="306"/>
                      <a:pt x="83" y="306"/>
                      <a:pt x="83" y="306"/>
                    </a:cubicBezTo>
                    <a:cubicBezTo>
                      <a:pt x="83" y="287"/>
                      <a:pt x="83" y="287"/>
                      <a:pt x="83" y="287"/>
                    </a:cubicBezTo>
                    <a:cubicBezTo>
                      <a:pt x="85" y="267"/>
                      <a:pt x="85" y="267"/>
                      <a:pt x="85" y="267"/>
                    </a:cubicBezTo>
                    <a:cubicBezTo>
                      <a:pt x="87" y="256"/>
                      <a:pt x="87" y="256"/>
                      <a:pt x="87" y="256"/>
                    </a:cubicBezTo>
                    <a:cubicBezTo>
                      <a:pt x="87" y="256"/>
                      <a:pt x="105" y="264"/>
                      <a:pt x="108" y="265"/>
                    </a:cubicBezTo>
                    <a:cubicBezTo>
                      <a:pt x="111" y="267"/>
                      <a:pt x="117" y="263"/>
                      <a:pt x="117" y="263"/>
                    </a:cubicBezTo>
                    <a:cubicBezTo>
                      <a:pt x="121" y="216"/>
                      <a:pt x="121" y="216"/>
                      <a:pt x="121" y="216"/>
                    </a:cubicBezTo>
                    <a:lnTo>
                      <a:pt x="107" y="207"/>
                    </a:lnTo>
                    <a:close/>
                    <a:moveTo>
                      <a:pt x="89" y="188"/>
                    </a:moveTo>
                    <a:cubicBezTo>
                      <a:pt x="87" y="188"/>
                      <a:pt x="87" y="188"/>
                      <a:pt x="87" y="188"/>
                    </a:cubicBezTo>
                    <a:cubicBezTo>
                      <a:pt x="84" y="100"/>
                      <a:pt x="84" y="100"/>
                      <a:pt x="84" y="100"/>
                    </a:cubicBezTo>
                    <a:lnTo>
                      <a:pt x="89" y="188"/>
                    </a:lnTo>
                    <a:close/>
                    <a:moveTo>
                      <a:pt x="58" y="61"/>
                    </a:moveTo>
                    <a:cubicBezTo>
                      <a:pt x="61" y="66"/>
                      <a:pt x="61" y="66"/>
                      <a:pt x="61" y="66"/>
                    </a:cubicBezTo>
                    <a:cubicBezTo>
                      <a:pt x="56" y="63"/>
                      <a:pt x="56" y="63"/>
                      <a:pt x="56" y="63"/>
                    </a:cubicBezTo>
                    <a:lnTo>
                      <a:pt x="58" y="61"/>
                    </a:lnTo>
                    <a:close/>
                    <a:moveTo>
                      <a:pt x="56" y="72"/>
                    </a:moveTo>
                    <a:cubicBezTo>
                      <a:pt x="57" y="76"/>
                      <a:pt x="62" y="69"/>
                      <a:pt x="62" y="69"/>
                    </a:cubicBezTo>
                    <a:cubicBezTo>
                      <a:pt x="62" y="69"/>
                      <a:pt x="75" y="75"/>
                      <a:pt x="72" y="83"/>
                    </a:cubicBezTo>
                    <a:cubicBezTo>
                      <a:pt x="70" y="91"/>
                      <a:pt x="68" y="90"/>
                      <a:pt x="68" y="90"/>
                    </a:cubicBezTo>
                    <a:cubicBezTo>
                      <a:pt x="68" y="90"/>
                      <a:pt x="64" y="83"/>
                      <a:pt x="59" y="81"/>
                    </a:cubicBezTo>
                    <a:cubicBezTo>
                      <a:pt x="55" y="79"/>
                      <a:pt x="52" y="80"/>
                      <a:pt x="52" y="80"/>
                    </a:cubicBezTo>
                    <a:cubicBezTo>
                      <a:pt x="52" y="80"/>
                      <a:pt x="52" y="72"/>
                      <a:pt x="52" y="71"/>
                    </a:cubicBezTo>
                    <a:cubicBezTo>
                      <a:pt x="52" y="69"/>
                      <a:pt x="56" y="69"/>
                      <a:pt x="56" y="72"/>
                    </a:cubicBezTo>
                    <a:close/>
                    <a:moveTo>
                      <a:pt x="35" y="52"/>
                    </a:moveTo>
                    <a:cubicBezTo>
                      <a:pt x="52" y="61"/>
                      <a:pt x="52" y="61"/>
                      <a:pt x="52" y="61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9"/>
                      <a:pt x="30" y="57"/>
                      <a:pt x="35" y="52"/>
                    </a:cubicBezTo>
                    <a:close/>
                    <a:moveTo>
                      <a:pt x="36" y="101"/>
                    </a:moveTo>
                    <a:cubicBezTo>
                      <a:pt x="49" y="82"/>
                      <a:pt x="49" y="82"/>
                      <a:pt x="49" y="82"/>
                    </a:cubicBezTo>
                    <a:cubicBezTo>
                      <a:pt x="36" y="105"/>
                      <a:pt x="36" y="105"/>
                      <a:pt x="36" y="105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27" y="82"/>
                      <a:pt x="27" y="82"/>
                      <a:pt x="27" y="82"/>
                    </a:cubicBezTo>
                    <a:lnTo>
                      <a:pt x="36" y="101"/>
                    </a:lnTo>
                    <a:close/>
                    <a:moveTo>
                      <a:pt x="35" y="135"/>
                    </a:moveTo>
                    <a:cubicBezTo>
                      <a:pt x="38" y="133"/>
                      <a:pt x="74" y="101"/>
                      <a:pt x="74" y="101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0" y="94"/>
                      <a:pt x="78" y="102"/>
                      <a:pt x="78" y="102"/>
                    </a:cubicBezTo>
                    <a:cubicBezTo>
                      <a:pt x="78" y="102"/>
                      <a:pt x="74" y="106"/>
                      <a:pt x="74" y="106"/>
                    </a:cubicBezTo>
                    <a:cubicBezTo>
                      <a:pt x="67" y="113"/>
                      <a:pt x="60" y="119"/>
                      <a:pt x="54" y="125"/>
                    </a:cubicBezTo>
                    <a:cubicBezTo>
                      <a:pt x="47" y="131"/>
                      <a:pt x="41" y="139"/>
                      <a:pt x="31" y="139"/>
                    </a:cubicBezTo>
                    <a:cubicBezTo>
                      <a:pt x="28" y="139"/>
                      <a:pt x="26" y="131"/>
                      <a:pt x="26" y="131"/>
                    </a:cubicBezTo>
                    <a:cubicBezTo>
                      <a:pt x="31" y="135"/>
                      <a:pt x="32" y="136"/>
                      <a:pt x="35" y="135"/>
                    </a:cubicBezTo>
                    <a:close/>
                    <a:moveTo>
                      <a:pt x="53" y="163"/>
                    </a:moveTo>
                    <a:cubicBezTo>
                      <a:pt x="56" y="161"/>
                      <a:pt x="54" y="156"/>
                      <a:pt x="54" y="156"/>
                    </a:cubicBezTo>
                    <a:cubicBezTo>
                      <a:pt x="60" y="165"/>
                      <a:pt x="54" y="168"/>
                      <a:pt x="52" y="170"/>
                    </a:cubicBezTo>
                    <a:cubicBezTo>
                      <a:pt x="51" y="171"/>
                      <a:pt x="25" y="165"/>
                      <a:pt x="25" y="165"/>
                    </a:cubicBezTo>
                    <a:cubicBezTo>
                      <a:pt x="25" y="165"/>
                      <a:pt x="50" y="165"/>
                      <a:pt x="53" y="163"/>
                    </a:cubicBezTo>
                    <a:close/>
                    <a:moveTo>
                      <a:pt x="70" y="206"/>
                    </a:moveTo>
                    <a:cubicBezTo>
                      <a:pt x="66" y="208"/>
                      <a:pt x="20" y="208"/>
                      <a:pt x="20" y="208"/>
                    </a:cubicBezTo>
                    <a:cubicBezTo>
                      <a:pt x="20" y="208"/>
                      <a:pt x="63" y="206"/>
                      <a:pt x="66" y="205"/>
                    </a:cubicBezTo>
                    <a:cubicBezTo>
                      <a:pt x="68" y="203"/>
                      <a:pt x="70" y="199"/>
                      <a:pt x="70" y="194"/>
                    </a:cubicBezTo>
                    <a:cubicBezTo>
                      <a:pt x="70" y="190"/>
                      <a:pt x="70" y="121"/>
                      <a:pt x="70" y="121"/>
                    </a:cubicBezTo>
                    <a:cubicBezTo>
                      <a:pt x="74" y="192"/>
                      <a:pt x="74" y="192"/>
                      <a:pt x="74" y="192"/>
                    </a:cubicBezTo>
                    <a:cubicBezTo>
                      <a:pt x="74" y="192"/>
                      <a:pt x="75" y="204"/>
                      <a:pt x="70" y="206"/>
                    </a:cubicBezTo>
                    <a:close/>
                    <a:moveTo>
                      <a:pt x="73" y="133"/>
                    </a:moveTo>
                    <a:cubicBezTo>
                      <a:pt x="73" y="132"/>
                      <a:pt x="74" y="131"/>
                      <a:pt x="75" y="131"/>
                    </a:cubicBezTo>
                    <a:cubicBezTo>
                      <a:pt x="77" y="131"/>
                      <a:pt x="77" y="132"/>
                      <a:pt x="77" y="133"/>
                    </a:cubicBezTo>
                    <a:cubicBezTo>
                      <a:pt x="77" y="135"/>
                      <a:pt x="77" y="135"/>
                      <a:pt x="75" y="135"/>
                    </a:cubicBezTo>
                    <a:cubicBezTo>
                      <a:pt x="74" y="135"/>
                      <a:pt x="73" y="135"/>
                      <a:pt x="73" y="133"/>
                    </a:cubicBezTo>
                    <a:close/>
                    <a:moveTo>
                      <a:pt x="74" y="159"/>
                    </a:moveTo>
                    <a:cubicBezTo>
                      <a:pt x="74" y="158"/>
                      <a:pt x="75" y="157"/>
                      <a:pt x="76" y="157"/>
                    </a:cubicBezTo>
                    <a:cubicBezTo>
                      <a:pt x="77" y="157"/>
                      <a:pt x="78" y="158"/>
                      <a:pt x="78" y="159"/>
                    </a:cubicBezTo>
                    <a:cubicBezTo>
                      <a:pt x="78" y="160"/>
                      <a:pt x="77" y="161"/>
                      <a:pt x="76" y="161"/>
                    </a:cubicBezTo>
                    <a:cubicBezTo>
                      <a:pt x="75" y="161"/>
                      <a:pt x="74" y="160"/>
                      <a:pt x="74" y="159"/>
                    </a:cubicBezTo>
                    <a:close/>
                    <a:moveTo>
                      <a:pt x="78" y="208"/>
                    </a:moveTo>
                    <a:cubicBezTo>
                      <a:pt x="73" y="206"/>
                      <a:pt x="76" y="193"/>
                      <a:pt x="76" y="193"/>
                    </a:cubicBezTo>
                    <a:cubicBezTo>
                      <a:pt x="76" y="193"/>
                      <a:pt x="77" y="198"/>
                      <a:pt x="78" y="202"/>
                    </a:cubicBezTo>
                    <a:cubicBezTo>
                      <a:pt x="80" y="207"/>
                      <a:pt x="89" y="205"/>
                      <a:pt x="89" y="205"/>
                    </a:cubicBezTo>
                    <a:cubicBezTo>
                      <a:pt x="89" y="205"/>
                      <a:pt x="82" y="209"/>
                      <a:pt x="78" y="208"/>
                    </a:cubicBezTo>
                    <a:close/>
                    <a:moveTo>
                      <a:pt x="95" y="200"/>
                    </a:moveTo>
                    <a:cubicBezTo>
                      <a:pt x="93" y="201"/>
                      <a:pt x="90" y="200"/>
                      <a:pt x="90" y="200"/>
                    </a:cubicBezTo>
                    <a:cubicBezTo>
                      <a:pt x="92" y="190"/>
                      <a:pt x="92" y="190"/>
                      <a:pt x="92" y="190"/>
                    </a:cubicBezTo>
                    <a:cubicBezTo>
                      <a:pt x="92" y="190"/>
                      <a:pt x="97" y="198"/>
                      <a:pt x="95" y="2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25400">
                <a:noFill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3" name="矩形 2"/>
            <p:cNvSpPr/>
            <p:nvPr/>
          </p:nvSpPr>
          <p:spPr>
            <a:xfrm>
              <a:off x="11862" y="8207"/>
              <a:ext cx="2260" cy="1812"/>
            </a:xfrm>
            <a:prstGeom prst="rect">
              <a:avLst/>
            </a:prstGeom>
            <a:noFill/>
            <a:ln>
              <a:solidFill>
                <a:srgbClr val="F9F1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11845" y="7300"/>
              <a:ext cx="2311" cy="907"/>
            </a:xfrm>
            <a:custGeom>
              <a:avLst/>
              <a:gdLst>
                <a:gd name="connsiteX0" fmla="*/ 2 w 2311"/>
                <a:gd name="connsiteY0" fmla="*/ 13 h 907"/>
                <a:gd name="connsiteX1" fmla="*/ 1476 w 2311"/>
                <a:gd name="connsiteY1" fmla="*/ 0 h 907"/>
                <a:gd name="connsiteX2" fmla="*/ 2311 w 2311"/>
                <a:gd name="connsiteY2" fmla="*/ 886 h 907"/>
                <a:gd name="connsiteX3" fmla="*/ 2311 w 2311"/>
                <a:gd name="connsiteY3" fmla="*/ 907 h 907"/>
                <a:gd name="connsiteX4" fmla="*/ 3 w 2311"/>
                <a:gd name="connsiteY4" fmla="*/ 907 h 907"/>
                <a:gd name="connsiteX5" fmla="*/ 0 w 2311"/>
                <a:gd name="connsiteY5" fmla="*/ 180 h 907"/>
                <a:gd name="connsiteX6" fmla="*/ 2 w 2311"/>
                <a:gd name="connsiteY6" fmla="*/ 13 h 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11" h="907">
                  <a:moveTo>
                    <a:pt x="2" y="13"/>
                  </a:moveTo>
                  <a:lnTo>
                    <a:pt x="1476" y="0"/>
                  </a:lnTo>
                  <a:lnTo>
                    <a:pt x="2311" y="886"/>
                  </a:lnTo>
                  <a:lnTo>
                    <a:pt x="2311" y="907"/>
                  </a:lnTo>
                  <a:lnTo>
                    <a:pt x="3" y="907"/>
                  </a:lnTo>
                  <a:lnTo>
                    <a:pt x="0" y="180"/>
                  </a:lnTo>
                  <a:lnTo>
                    <a:pt x="2" y="13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61278" y="16806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629173" y="2031949"/>
            <a:ext cx="774618" cy="553973"/>
            <a:chOff x="4026683" y="3825189"/>
            <a:chExt cx="774618" cy="553973"/>
          </a:xfrm>
        </p:grpSpPr>
        <p:sp>
          <p:nvSpPr>
            <p:cNvPr id="75" name="任意多边形 74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26683" y="3825189"/>
              <a:ext cx="652780" cy="52197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656298" y="4632565"/>
            <a:ext cx="749796" cy="546522"/>
            <a:chOff x="3351498" y="5108815"/>
            <a:chExt cx="749796" cy="546522"/>
          </a:xfrm>
        </p:grpSpPr>
        <p:sp>
          <p:nvSpPr>
            <p:cNvPr id="77" name="任意多边形 76"/>
            <p:cNvSpPr/>
            <p:nvPr/>
          </p:nvSpPr>
          <p:spPr>
            <a:xfrm flipH="1">
              <a:off x="3353818" y="5108815"/>
              <a:ext cx="747476" cy="546522"/>
            </a:xfrm>
            <a:custGeom>
              <a:avLst/>
              <a:gdLst>
                <a:gd name="connsiteX0" fmla="*/ 423919 w 747476"/>
                <a:gd name="connsiteY0" fmla="*/ 0 h 546522"/>
                <a:gd name="connsiteX1" fmla="*/ 67022 w 747476"/>
                <a:gd name="connsiteY1" fmla="*/ 0 h 546522"/>
                <a:gd name="connsiteX2" fmla="*/ 58476 w 747476"/>
                <a:gd name="connsiteY2" fmla="*/ 0 h 546522"/>
                <a:gd name="connsiteX3" fmla="*/ 0 w 747476"/>
                <a:gd name="connsiteY3" fmla="*/ 0 h 546522"/>
                <a:gd name="connsiteX4" fmla="*/ 0 w 747476"/>
                <a:gd name="connsiteY4" fmla="*/ 546522 h 546522"/>
                <a:gd name="connsiteX5" fmla="*/ 58476 w 747476"/>
                <a:gd name="connsiteY5" fmla="*/ 546522 h 546522"/>
                <a:gd name="connsiteX6" fmla="*/ 67022 w 747476"/>
                <a:gd name="connsiteY6" fmla="*/ 546522 h 546522"/>
                <a:gd name="connsiteX7" fmla="*/ 423919 w 747476"/>
                <a:gd name="connsiteY7" fmla="*/ 546522 h 546522"/>
                <a:gd name="connsiteX8" fmla="*/ 747476 w 747476"/>
                <a:gd name="connsiteY8" fmla="*/ 273261 h 546522"/>
                <a:gd name="connsiteX9" fmla="*/ 423919 w 747476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7476" h="546522">
                  <a:moveTo>
                    <a:pt x="423919" y="0"/>
                  </a:moveTo>
                  <a:lnTo>
                    <a:pt x="67022" y="0"/>
                  </a:lnTo>
                  <a:lnTo>
                    <a:pt x="58476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58476" y="546522"/>
                  </a:lnTo>
                  <a:lnTo>
                    <a:pt x="67022" y="546522"/>
                  </a:lnTo>
                  <a:lnTo>
                    <a:pt x="423919" y="546522"/>
                  </a:lnTo>
                  <a:cubicBezTo>
                    <a:pt x="602615" y="546522"/>
                    <a:pt x="747476" y="424179"/>
                    <a:pt x="747476" y="273261"/>
                  </a:cubicBezTo>
                  <a:cubicBezTo>
                    <a:pt x="747476" y="122343"/>
                    <a:pt x="602615" y="0"/>
                    <a:pt x="423919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351498" y="5119320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12699" y="2031949"/>
            <a:ext cx="813558" cy="546522"/>
            <a:chOff x="7510209" y="3825189"/>
            <a:chExt cx="813558" cy="54652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10209" y="3835694"/>
              <a:ext cx="652780" cy="52197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106808" y="4611046"/>
            <a:ext cx="806423" cy="546522"/>
            <a:chOff x="6802008" y="5087296"/>
            <a:chExt cx="806423" cy="546522"/>
          </a:xfrm>
        </p:grpSpPr>
        <p:sp>
          <p:nvSpPr>
            <p:cNvPr id="79" name="任意多边形 78"/>
            <p:cNvSpPr/>
            <p:nvPr/>
          </p:nvSpPr>
          <p:spPr>
            <a:xfrm flipV="1">
              <a:off x="6844212" y="5087296"/>
              <a:ext cx="764219" cy="546522"/>
            </a:xfrm>
            <a:custGeom>
              <a:avLst/>
              <a:gdLst>
                <a:gd name="connsiteX0" fmla="*/ 0 w 764219"/>
                <a:gd name="connsiteY0" fmla="*/ 546522 h 546522"/>
                <a:gd name="connsiteX1" fmla="*/ 75219 w 764219"/>
                <a:gd name="connsiteY1" fmla="*/ 546522 h 546522"/>
                <a:gd name="connsiteX2" fmla="*/ 83765 w 764219"/>
                <a:gd name="connsiteY2" fmla="*/ 546522 h 546522"/>
                <a:gd name="connsiteX3" fmla="*/ 440662 w 764219"/>
                <a:gd name="connsiteY3" fmla="*/ 546522 h 546522"/>
                <a:gd name="connsiteX4" fmla="*/ 764219 w 764219"/>
                <a:gd name="connsiteY4" fmla="*/ 273261 h 546522"/>
                <a:gd name="connsiteX5" fmla="*/ 440662 w 764219"/>
                <a:gd name="connsiteY5" fmla="*/ 0 h 546522"/>
                <a:gd name="connsiteX6" fmla="*/ 83765 w 764219"/>
                <a:gd name="connsiteY6" fmla="*/ 0 h 546522"/>
                <a:gd name="connsiteX7" fmla="*/ 75219 w 764219"/>
                <a:gd name="connsiteY7" fmla="*/ 0 h 546522"/>
                <a:gd name="connsiteX8" fmla="*/ 0 w 764219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219" h="546522">
                  <a:moveTo>
                    <a:pt x="0" y="546522"/>
                  </a:moveTo>
                  <a:lnTo>
                    <a:pt x="75219" y="546522"/>
                  </a:lnTo>
                  <a:lnTo>
                    <a:pt x="83765" y="546522"/>
                  </a:lnTo>
                  <a:lnTo>
                    <a:pt x="440662" y="546522"/>
                  </a:lnTo>
                  <a:cubicBezTo>
                    <a:pt x="619358" y="546522"/>
                    <a:pt x="764219" y="424179"/>
                    <a:pt x="764219" y="273261"/>
                  </a:cubicBezTo>
                  <a:cubicBezTo>
                    <a:pt x="764219" y="122343"/>
                    <a:pt x="619358" y="0"/>
                    <a:pt x="440662" y="0"/>
                  </a:cubicBezTo>
                  <a:lnTo>
                    <a:pt x="83765" y="0"/>
                  </a:lnTo>
                  <a:lnTo>
                    <a:pt x="75219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802008" y="5101364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06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74" name="六边形 73"/>
          <p:cNvSpPr/>
          <p:nvPr/>
        </p:nvSpPr>
        <p:spPr>
          <a:xfrm rot="5400000">
            <a:off x="5711190" y="1640840"/>
            <a:ext cx="1541780" cy="1329055"/>
          </a:xfrm>
          <a:prstGeom prst="hexagon">
            <a:avLst/>
          </a:prstGeom>
          <a:noFill/>
          <a:ln w="12700">
            <a:gradFill>
              <a:gsLst>
                <a:gs pos="0">
                  <a:srgbClr val="FBF56F"/>
                </a:gs>
                <a:gs pos="100000">
                  <a:srgbClr val="DEAE22"/>
                </a:gs>
              </a:gsLst>
              <a:lin ang="7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403791" y="1541774"/>
            <a:ext cx="1329116" cy="1541774"/>
            <a:chOff x="4801301" y="3335014"/>
            <a:chExt cx="1329116" cy="1541774"/>
          </a:xfrm>
        </p:grpSpPr>
        <p:sp>
          <p:nvSpPr>
            <p:cNvPr id="56" name="Rectangle 155"/>
            <p:cNvSpPr>
              <a:spLocks noChangeArrowheads="1"/>
            </p:cNvSpPr>
            <p:nvPr/>
          </p:nvSpPr>
          <p:spPr bwMode="auto">
            <a:xfrm>
              <a:off x="5422143" y="4245865"/>
              <a:ext cx="8327" cy="29146"/>
            </a:xfrm>
            <a:prstGeom prst="rect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六边形 75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06094" y="4134939"/>
            <a:ext cx="1329116" cy="1541774"/>
            <a:chOff x="4101294" y="4611189"/>
            <a:chExt cx="1329116" cy="1541774"/>
          </a:xfrm>
        </p:grpSpPr>
        <p:grpSp>
          <p:nvGrpSpPr>
            <p:cNvPr id="45" name="组合 44"/>
            <p:cNvGrpSpPr>
              <a:grpSpLocks noChangeAspect="1"/>
            </p:cNvGrpSpPr>
            <p:nvPr/>
          </p:nvGrpSpPr>
          <p:grpSpPr>
            <a:xfrm>
              <a:off x="4569967" y="5141712"/>
              <a:ext cx="402632" cy="450276"/>
              <a:chOff x="5999255" y="3275006"/>
              <a:chExt cx="402656" cy="45030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46" name="Freeform 108"/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110"/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111"/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12"/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8" name="六边形 77"/>
            <p:cNvSpPr/>
            <p:nvPr/>
          </p:nvSpPr>
          <p:spPr>
            <a:xfrm rot="5400000">
              <a:off x="3994965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19896" y="4134939"/>
            <a:ext cx="1329116" cy="1541774"/>
            <a:chOff x="5515096" y="4611189"/>
            <a:chExt cx="1329116" cy="1541774"/>
          </a:xfrm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92056" y="5160714"/>
              <a:ext cx="371660" cy="367826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52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0" name="六边形 79"/>
            <p:cNvSpPr/>
            <p:nvPr/>
          </p:nvSpPr>
          <p:spPr>
            <a:xfrm rot="5400000">
              <a:off x="5408767" y="4717518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796925" y="1910080"/>
            <a:ext cx="2861945" cy="1291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这是文字的标题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这里输入一大段文字，这里输入一大段文字，这里输入一大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92810" y="4617085"/>
            <a:ext cx="2900045" cy="1291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这是文字的标题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这里输入一大段文字，这里输入一大段文字，这里输入一大</a:t>
            </a:r>
            <a:endParaRPr lang="zh-CN" altLang="en-US" sz="1600" dirty="0" smtClean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187055" y="1910080"/>
            <a:ext cx="3423285" cy="1291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这是文字的标题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这里输入一大段文字，这里输入一大段文字，这里输入一大段文字</a:t>
            </a:r>
            <a:endParaRPr lang="zh-CN" altLang="en-US" sz="1600" dirty="0" smtClean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8302625" y="4537710"/>
            <a:ext cx="3218815" cy="1291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这是文字的标题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这里输入一大段文字，这里输入一大段文字，这里输入一大</a:t>
            </a:r>
            <a:endParaRPr lang="zh-CN" altLang="en-US" sz="1600" dirty="0" smtClean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46759" y="3326714"/>
            <a:ext cx="813558" cy="546522"/>
            <a:chOff x="7510209" y="3825189"/>
            <a:chExt cx="813558" cy="546522"/>
          </a:xfrm>
        </p:grpSpPr>
        <p:sp>
          <p:nvSpPr>
            <p:cNvPr id="4" name="任意多边形 3"/>
            <p:cNvSpPr/>
            <p:nvPr/>
          </p:nvSpPr>
          <p:spPr>
            <a:xfrm flipV="1">
              <a:off x="7544219" y="3825189"/>
              <a:ext cx="779548" cy="546522"/>
            </a:xfrm>
            <a:custGeom>
              <a:avLst/>
              <a:gdLst>
                <a:gd name="connsiteX0" fmla="*/ 0 w 779548"/>
                <a:gd name="connsiteY0" fmla="*/ 546522 h 546522"/>
                <a:gd name="connsiteX1" fmla="*/ 90548 w 779548"/>
                <a:gd name="connsiteY1" fmla="*/ 546522 h 546522"/>
                <a:gd name="connsiteX2" fmla="*/ 99094 w 779548"/>
                <a:gd name="connsiteY2" fmla="*/ 546522 h 546522"/>
                <a:gd name="connsiteX3" fmla="*/ 455991 w 779548"/>
                <a:gd name="connsiteY3" fmla="*/ 546522 h 546522"/>
                <a:gd name="connsiteX4" fmla="*/ 779548 w 779548"/>
                <a:gd name="connsiteY4" fmla="*/ 273261 h 546522"/>
                <a:gd name="connsiteX5" fmla="*/ 455991 w 779548"/>
                <a:gd name="connsiteY5" fmla="*/ 0 h 546522"/>
                <a:gd name="connsiteX6" fmla="*/ 99094 w 779548"/>
                <a:gd name="connsiteY6" fmla="*/ 0 h 546522"/>
                <a:gd name="connsiteX7" fmla="*/ 90548 w 779548"/>
                <a:gd name="connsiteY7" fmla="*/ 0 h 546522"/>
                <a:gd name="connsiteX8" fmla="*/ 0 w 779548"/>
                <a:gd name="connsiteY8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9548" h="546522">
                  <a:moveTo>
                    <a:pt x="0" y="546522"/>
                  </a:moveTo>
                  <a:lnTo>
                    <a:pt x="90548" y="546522"/>
                  </a:lnTo>
                  <a:lnTo>
                    <a:pt x="99094" y="546522"/>
                  </a:lnTo>
                  <a:lnTo>
                    <a:pt x="455991" y="546522"/>
                  </a:lnTo>
                  <a:cubicBezTo>
                    <a:pt x="634687" y="546522"/>
                    <a:pt x="779548" y="424179"/>
                    <a:pt x="779548" y="273261"/>
                  </a:cubicBezTo>
                  <a:cubicBezTo>
                    <a:pt x="779548" y="122343"/>
                    <a:pt x="634687" y="0"/>
                    <a:pt x="455991" y="0"/>
                  </a:cubicBezTo>
                  <a:lnTo>
                    <a:pt x="99094" y="0"/>
                  </a:lnTo>
                  <a:lnTo>
                    <a:pt x="90548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510209" y="3835694"/>
              <a:ext cx="652780" cy="52197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05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51653" y="2829088"/>
            <a:ext cx="1329116" cy="1541774"/>
            <a:chOff x="6215103" y="3327563"/>
            <a:chExt cx="1329116" cy="1541774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6664323" y="3840239"/>
              <a:ext cx="464575" cy="487024"/>
              <a:chOff x="7002627" y="828237"/>
              <a:chExt cx="444697" cy="466185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63" name="Freeform 11"/>
              <p:cNvSpPr/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4" name="Freeform 12"/>
              <p:cNvSpPr/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Freeform 13"/>
              <p:cNvSpPr/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Freeform 14"/>
              <p:cNvSpPr/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Freeform 15"/>
              <p:cNvSpPr/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Freeform 16"/>
              <p:cNvSpPr/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Freeform 17"/>
              <p:cNvSpPr/>
              <p:nvPr/>
            </p:nvSpPr>
            <p:spPr bwMode="auto">
              <a:xfrm>
                <a:off x="7067089" y="1009479"/>
                <a:ext cx="220480" cy="218612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Freeform 18"/>
              <p:cNvSpPr/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2" name="六边形 91"/>
            <p:cNvSpPr/>
            <p:nvPr/>
          </p:nvSpPr>
          <p:spPr>
            <a:xfrm rot="5400000">
              <a:off x="6108774" y="3433892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2904003" y="3327984"/>
            <a:ext cx="774618" cy="553973"/>
            <a:chOff x="4026683" y="3825189"/>
            <a:chExt cx="774618" cy="553973"/>
          </a:xfrm>
        </p:grpSpPr>
        <p:sp>
          <p:nvSpPr>
            <p:cNvPr id="94" name="任意多边形 93"/>
            <p:cNvSpPr/>
            <p:nvPr/>
          </p:nvSpPr>
          <p:spPr>
            <a:xfrm flipH="1">
              <a:off x="4027811" y="3832640"/>
              <a:ext cx="773490" cy="546522"/>
            </a:xfrm>
            <a:custGeom>
              <a:avLst/>
              <a:gdLst>
                <a:gd name="connsiteX0" fmla="*/ 449933 w 773490"/>
                <a:gd name="connsiteY0" fmla="*/ 0 h 546522"/>
                <a:gd name="connsiteX1" fmla="*/ 93036 w 773490"/>
                <a:gd name="connsiteY1" fmla="*/ 0 h 546522"/>
                <a:gd name="connsiteX2" fmla="*/ 84490 w 773490"/>
                <a:gd name="connsiteY2" fmla="*/ 0 h 546522"/>
                <a:gd name="connsiteX3" fmla="*/ 0 w 773490"/>
                <a:gd name="connsiteY3" fmla="*/ 0 h 546522"/>
                <a:gd name="connsiteX4" fmla="*/ 0 w 773490"/>
                <a:gd name="connsiteY4" fmla="*/ 546522 h 546522"/>
                <a:gd name="connsiteX5" fmla="*/ 84490 w 773490"/>
                <a:gd name="connsiteY5" fmla="*/ 546522 h 546522"/>
                <a:gd name="connsiteX6" fmla="*/ 93036 w 773490"/>
                <a:gd name="connsiteY6" fmla="*/ 546522 h 546522"/>
                <a:gd name="connsiteX7" fmla="*/ 449933 w 773490"/>
                <a:gd name="connsiteY7" fmla="*/ 546522 h 546522"/>
                <a:gd name="connsiteX8" fmla="*/ 773490 w 773490"/>
                <a:gd name="connsiteY8" fmla="*/ 273261 h 546522"/>
                <a:gd name="connsiteX9" fmla="*/ 449933 w 773490"/>
                <a:gd name="connsiteY9" fmla="*/ 0 h 54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3490" h="546522">
                  <a:moveTo>
                    <a:pt x="449933" y="0"/>
                  </a:moveTo>
                  <a:lnTo>
                    <a:pt x="93036" y="0"/>
                  </a:lnTo>
                  <a:lnTo>
                    <a:pt x="84490" y="0"/>
                  </a:lnTo>
                  <a:lnTo>
                    <a:pt x="0" y="0"/>
                  </a:lnTo>
                  <a:lnTo>
                    <a:pt x="0" y="546522"/>
                  </a:lnTo>
                  <a:lnTo>
                    <a:pt x="84490" y="546522"/>
                  </a:lnTo>
                  <a:lnTo>
                    <a:pt x="93036" y="546522"/>
                  </a:lnTo>
                  <a:lnTo>
                    <a:pt x="449933" y="546522"/>
                  </a:lnTo>
                  <a:cubicBezTo>
                    <a:pt x="628629" y="546522"/>
                    <a:pt x="773490" y="424179"/>
                    <a:pt x="773490" y="273261"/>
                  </a:cubicBezTo>
                  <a:cubicBezTo>
                    <a:pt x="773490" y="122343"/>
                    <a:pt x="628629" y="0"/>
                    <a:pt x="449933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4026683" y="3825189"/>
              <a:ext cx="726481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3678621" y="2837809"/>
            <a:ext cx="1329116" cy="1541774"/>
            <a:chOff x="4801301" y="3335014"/>
            <a:chExt cx="1329116" cy="1541774"/>
          </a:xfrm>
        </p:grpSpPr>
        <p:grpSp>
          <p:nvGrpSpPr>
            <p:cNvPr id="97" name="组合 96"/>
            <p:cNvGrpSpPr/>
            <p:nvPr/>
          </p:nvGrpSpPr>
          <p:grpSpPr>
            <a:xfrm>
              <a:off x="5278908" y="3871955"/>
              <a:ext cx="415547" cy="447194"/>
              <a:chOff x="7005429" y="4859473"/>
              <a:chExt cx="466184" cy="50168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98" name="Freeform 154"/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Rectangle 155"/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0" name="Freeform 156"/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Freeform 157"/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58"/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3" name="六边形 102"/>
            <p:cNvSpPr/>
            <p:nvPr/>
          </p:nvSpPr>
          <p:spPr>
            <a:xfrm rot="5400000">
              <a:off x="4694972" y="3441343"/>
              <a:ext cx="1541774" cy="1329116"/>
            </a:xfrm>
            <a:prstGeom prst="hexagon">
              <a:avLst/>
            </a:prstGeom>
            <a:noFill/>
            <a:ln w="12700"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04" name="文本框 103"/>
          <p:cNvSpPr txBox="1"/>
          <p:nvPr/>
        </p:nvSpPr>
        <p:spPr>
          <a:xfrm>
            <a:off x="226695" y="3399155"/>
            <a:ext cx="2736215" cy="86042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这是文字的标题</a:t>
            </a:r>
            <a:endParaRPr lang="zh-CN" altLang="en-US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/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</a:t>
            </a:r>
            <a:endParaRPr lang="zh-CN" altLang="en-US" sz="1600" dirty="0" smtClean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8816975" y="3335655"/>
            <a:ext cx="3166745" cy="12915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这是文字的标题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这里输入一大段文字，这里输入一大段文字，这里输入一大</a:t>
            </a:r>
            <a:endParaRPr lang="zh-CN" altLang="en-US" sz="1600" dirty="0" smtClean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6236970" y="2105660"/>
            <a:ext cx="589915" cy="447675"/>
            <a:chOff x="10930" y="2907"/>
            <a:chExt cx="929" cy="705"/>
          </a:xfrm>
        </p:grpSpPr>
        <p:sp>
          <p:nvSpPr>
            <p:cNvPr id="106" name="Freeform 20"/>
            <p:cNvSpPr>
              <a:spLocks noEditPoints="1"/>
            </p:cNvSpPr>
            <p:nvPr/>
          </p:nvSpPr>
          <p:spPr bwMode="auto">
            <a:xfrm>
              <a:off x="10930" y="3002"/>
              <a:ext cx="616" cy="611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21"/>
            <p:cNvSpPr>
              <a:spLocks noEditPoints="1"/>
            </p:cNvSpPr>
            <p:nvPr/>
          </p:nvSpPr>
          <p:spPr bwMode="auto">
            <a:xfrm>
              <a:off x="11495" y="2907"/>
              <a:ext cx="364" cy="364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9" name="Group 29"/>
          <p:cNvGrpSpPr/>
          <p:nvPr/>
        </p:nvGrpSpPr>
        <p:grpSpPr bwMode="auto">
          <a:xfrm>
            <a:off x="4885055" y="2105025"/>
            <a:ext cx="464820" cy="396240"/>
            <a:chOff x="0" y="0"/>
            <a:chExt cx="496661" cy="421788"/>
          </a:xfrm>
          <a:solidFill>
            <a:srgbClr val="F4E65F"/>
          </a:solidFill>
        </p:grpSpPr>
        <p:sp>
          <p:nvSpPr>
            <p:cNvPr id="110" name="Freeform 12"/>
            <p:cNvSpPr>
              <a:spLocks noChangeArrowheads="1"/>
            </p:cNvSpPr>
            <p:nvPr/>
          </p:nvSpPr>
          <p:spPr bwMode="auto">
            <a:xfrm>
              <a:off x="157235" y="244586"/>
              <a:ext cx="89848" cy="89848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1" name="Rectangle 13"/>
            <p:cNvSpPr>
              <a:spLocks noChangeArrowheads="1"/>
            </p:cNvSpPr>
            <p:nvPr/>
          </p:nvSpPr>
          <p:spPr bwMode="auto">
            <a:xfrm>
              <a:off x="247083" y="294502"/>
              <a:ext cx="2497" cy="2497"/>
            </a:xfrm>
            <a:prstGeom prst="rect">
              <a:avLst/>
            </a:prstGeom>
            <a:grpFill/>
            <a:ln w="9525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  <p:sp>
          <p:nvSpPr>
            <p:cNvPr id="112" name="Freeform 14"/>
            <p:cNvSpPr>
              <a:spLocks noChangeArrowheads="1"/>
            </p:cNvSpPr>
            <p:nvPr/>
          </p:nvSpPr>
          <p:spPr bwMode="auto">
            <a:xfrm>
              <a:off x="209645" y="29949"/>
              <a:ext cx="227117" cy="222125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3" name="Freeform 15"/>
            <p:cNvSpPr>
              <a:spLocks noChangeArrowheads="1"/>
            </p:cNvSpPr>
            <p:nvPr/>
          </p:nvSpPr>
          <p:spPr bwMode="auto">
            <a:xfrm>
              <a:off x="239595" y="59899"/>
              <a:ext cx="227117" cy="224620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4" name="Freeform 16"/>
            <p:cNvSpPr>
              <a:spLocks noChangeArrowheads="1"/>
            </p:cNvSpPr>
            <p:nvPr/>
          </p:nvSpPr>
          <p:spPr bwMode="auto">
            <a:xfrm>
              <a:off x="426779" y="0"/>
              <a:ext cx="69882" cy="64890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15" name="Freeform 17"/>
            <p:cNvSpPr>
              <a:spLocks noChangeArrowheads="1"/>
            </p:cNvSpPr>
            <p:nvPr/>
          </p:nvSpPr>
          <p:spPr bwMode="auto">
            <a:xfrm>
              <a:off x="0" y="9983"/>
              <a:ext cx="416796" cy="411805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grpFill/>
            <a:ln w="9525" cmpd="sng">
              <a:noFill/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7129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bldLvl="0" animBg="1"/>
      <p:bldP spid="82" grpId="0" bldLvl="0" animBg="1"/>
      <p:bldP spid="84" grpId="0" bldLvl="0" animBg="1"/>
      <p:bldP spid="85" grpId="0" bldLvl="0" animBg="1"/>
      <p:bldP spid="104" grpId="0" bldLvl="0" animBg="1"/>
      <p:bldP spid="10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71470" y="2018014"/>
            <a:ext cx="4155786" cy="4141720"/>
            <a:chOff x="4071470" y="2018014"/>
            <a:chExt cx="4155786" cy="4141720"/>
          </a:xfrm>
        </p:grpSpPr>
        <p:sp>
          <p:nvSpPr>
            <p:cNvPr id="38" name="任意多边形 37"/>
            <p:cNvSpPr>
              <a:spLocks noChangeAspect="1"/>
            </p:cNvSpPr>
            <p:nvPr/>
          </p:nvSpPr>
          <p:spPr>
            <a:xfrm>
              <a:off x="4071471" y="2018014"/>
              <a:ext cx="2077893" cy="3004580"/>
            </a:xfrm>
            <a:custGeom>
              <a:avLst/>
              <a:gdLst>
                <a:gd name="connsiteX0" fmla="*/ 1502290 w 2077893"/>
                <a:gd name="connsiteY0" fmla="*/ 0 h 3004580"/>
                <a:gd name="connsiteX1" fmla="*/ 1949025 w 2077893"/>
                <a:gd name="connsiteY1" fmla="*/ 67540 h 3004580"/>
                <a:gd name="connsiteX2" fmla="*/ 2077893 w 2077893"/>
                <a:gd name="connsiteY2" fmla="*/ 114706 h 3004580"/>
                <a:gd name="connsiteX3" fmla="*/ 2068737 w 2077893"/>
                <a:gd name="connsiteY3" fmla="*/ 118058 h 3004580"/>
                <a:gd name="connsiteX4" fmla="*/ 1151206 w 2077893"/>
                <a:gd name="connsiteY4" fmla="*/ 1502290 h 3004580"/>
                <a:gd name="connsiteX5" fmla="*/ 2068737 w 2077893"/>
                <a:gd name="connsiteY5" fmla="*/ 2886523 h 3004580"/>
                <a:gd name="connsiteX6" fmla="*/ 2077893 w 2077893"/>
                <a:gd name="connsiteY6" fmla="*/ 2889874 h 3004580"/>
                <a:gd name="connsiteX7" fmla="*/ 1949025 w 2077893"/>
                <a:gd name="connsiteY7" fmla="*/ 2937040 h 3004580"/>
                <a:gd name="connsiteX8" fmla="*/ 1502290 w 2077893"/>
                <a:gd name="connsiteY8" fmla="*/ 3004580 h 3004580"/>
                <a:gd name="connsiteX9" fmla="*/ 0 w 2077893"/>
                <a:gd name="connsiteY9" fmla="*/ 1502290 h 3004580"/>
                <a:gd name="connsiteX10" fmla="*/ 1502290 w 2077893"/>
                <a:gd name="connsiteY10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77893" h="3004580">
                  <a:moveTo>
                    <a:pt x="1502290" y="0"/>
                  </a:moveTo>
                  <a:cubicBezTo>
                    <a:pt x="1657858" y="0"/>
                    <a:pt x="1807902" y="23646"/>
                    <a:pt x="1949025" y="67540"/>
                  </a:cubicBezTo>
                  <a:lnTo>
                    <a:pt x="2077893" y="114706"/>
                  </a:lnTo>
                  <a:lnTo>
                    <a:pt x="2068737" y="118058"/>
                  </a:lnTo>
                  <a:cubicBezTo>
                    <a:pt x="1529543" y="346118"/>
                    <a:pt x="1151206" y="880021"/>
                    <a:pt x="1151206" y="1502290"/>
                  </a:cubicBezTo>
                  <a:cubicBezTo>
                    <a:pt x="1151206" y="2124559"/>
                    <a:pt x="1529543" y="2658463"/>
                    <a:pt x="2068737" y="2886523"/>
                  </a:cubicBezTo>
                  <a:lnTo>
                    <a:pt x="2077893" y="2889874"/>
                  </a:lnTo>
                  <a:lnTo>
                    <a:pt x="1949025" y="2937040"/>
                  </a:lnTo>
                  <a:cubicBezTo>
                    <a:pt x="1807902" y="2980934"/>
                    <a:pt x="1657858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>
              <a:spLocks noChangeAspect="1"/>
            </p:cNvSpPr>
            <p:nvPr/>
          </p:nvSpPr>
          <p:spPr>
            <a:xfrm>
              <a:off x="4071470" y="315515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1502290 w 3004580"/>
                <a:gd name="connsiteY2" fmla="*/ 3004580 h 3004580"/>
                <a:gd name="connsiteX3" fmla="*/ 0 w 3004580"/>
                <a:gd name="connsiteY3" fmla="*/ 1502290 h 3004580"/>
                <a:gd name="connsiteX4" fmla="*/ 67540 w 3004580"/>
                <a:gd name="connsiteY4" fmla="*/ 1055555 h 3004580"/>
                <a:gd name="connsiteX5" fmla="*/ 112133 w 3004580"/>
                <a:gd name="connsiteY5" fmla="*/ 933719 h 3004580"/>
                <a:gd name="connsiteX6" fmla="*/ 118059 w 3004580"/>
                <a:gd name="connsiteY6" fmla="*/ 949909 h 3004580"/>
                <a:gd name="connsiteX7" fmla="*/ 1502291 w 3004580"/>
                <a:gd name="connsiteY7" fmla="*/ 1867440 h 3004580"/>
                <a:gd name="connsiteX8" fmla="*/ 1949026 w 3004580"/>
                <a:gd name="connsiteY8" fmla="*/ 1799900 h 3004580"/>
                <a:gd name="connsiteX9" fmla="*/ 2077894 w 3004580"/>
                <a:gd name="connsiteY9" fmla="*/ 1752734 h 3004580"/>
                <a:gd name="connsiteX10" fmla="*/ 2068738 w 3004580"/>
                <a:gd name="connsiteY10" fmla="*/ 1749383 h 3004580"/>
                <a:gd name="connsiteX11" fmla="*/ 1151207 w 3004580"/>
                <a:gd name="connsiteY11" fmla="*/ 365150 h 3004580"/>
                <a:gd name="connsiteX12" fmla="*/ 1168517 w 3004580"/>
                <a:gd name="connsiteY12" fmla="*/ 136366 h 3004580"/>
                <a:gd name="connsiteX13" fmla="*/ 1188231 w 3004580"/>
                <a:gd name="connsiteY13" fmla="*/ 33426 h 3004580"/>
                <a:gd name="connsiteX14" fmla="*/ 1199526 w 3004580"/>
                <a:gd name="connsiteY14" fmla="*/ 30521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2331982"/>
                    <a:pt x="233198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1346723"/>
                    <a:pt x="23646" y="1196679"/>
                    <a:pt x="67540" y="1055555"/>
                  </a:cubicBezTo>
                  <a:lnTo>
                    <a:pt x="112133" y="933719"/>
                  </a:lnTo>
                  <a:lnTo>
                    <a:pt x="118059" y="949909"/>
                  </a:lnTo>
                  <a:cubicBezTo>
                    <a:pt x="346119" y="1489104"/>
                    <a:pt x="880022" y="1867440"/>
                    <a:pt x="1502291" y="1867440"/>
                  </a:cubicBezTo>
                  <a:cubicBezTo>
                    <a:pt x="1657859" y="1867440"/>
                    <a:pt x="1807903" y="1843794"/>
                    <a:pt x="1949026" y="1799900"/>
                  </a:cubicBezTo>
                  <a:lnTo>
                    <a:pt x="2077894" y="1752734"/>
                  </a:lnTo>
                  <a:lnTo>
                    <a:pt x="2068738" y="1749383"/>
                  </a:lnTo>
                  <a:cubicBezTo>
                    <a:pt x="1529544" y="1521323"/>
                    <a:pt x="1151207" y="987419"/>
                    <a:pt x="1151207" y="365150"/>
                  </a:cubicBezTo>
                  <a:cubicBezTo>
                    <a:pt x="1151207" y="287367"/>
                    <a:pt x="1157119" y="210964"/>
                    <a:pt x="1168517" y="136366"/>
                  </a:cubicBezTo>
                  <a:lnTo>
                    <a:pt x="1188231" y="33426"/>
                  </a:lnTo>
                  <a:lnTo>
                    <a:pt x="1199526" y="30521"/>
                  </a:lnTo>
                  <a:cubicBezTo>
                    <a:pt x="1297322" y="10510"/>
                    <a:pt x="1398579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任意多边形 34"/>
            <p:cNvSpPr>
              <a:spLocks noChangeAspect="1"/>
            </p:cNvSpPr>
            <p:nvPr/>
          </p:nvSpPr>
          <p:spPr>
            <a:xfrm>
              <a:off x="6149315" y="3155154"/>
              <a:ext cx="2077843" cy="3004580"/>
            </a:xfrm>
            <a:custGeom>
              <a:avLst/>
              <a:gdLst>
                <a:gd name="connsiteX0" fmla="*/ 575553 w 2077843"/>
                <a:gd name="connsiteY0" fmla="*/ 0 h 3004580"/>
                <a:gd name="connsiteX1" fmla="*/ 2077843 w 2077843"/>
                <a:gd name="connsiteY1" fmla="*/ 1502290 h 3004580"/>
                <a:gd name="connsiteX2" fmla="*/ 575553 w 2077843"/>
                <a:gd name="connsiteY2" fmla="*/ 3004580 h 3004580"/>
                <a:gd name="connsiteX3" fmla="*/ 128818 w 2077843"/>
                <a:gd name="connsiteY3" fmla="*/ 2937040 h 3004580"/>
                <a:gd name="connsiteX4" fmla="*/ 0 w 2077843"/>
                <a:gd name="connsiteY4" fmla="*/ 2889892 h 3004580"/>
                <a:gd name="connsiteX5" fmla="*/ 9205 w 2077843"/>
                <a:gd name="connsiteY5" fmla="*/ 2886523 h 3004580"/>
                <a:gd name="connsiteX6" fmla="*/ 9230 w 2077843"/>
                <a:gd name="connsiteY6" fmla="*/ 2886511 h 3004580"/>
                <a:gd name="connsiteX7" fmla="*/ 140526 w 2077843"/>
                <a:gd name="connsiteY7" fmla="*/ 2823262 h 3004580"/>
                <a:gd name="connsiteX8" fmla="*/ 182019 w 2077843"/>
                <a:gd name="connsiteY8" fmla="*/ 2798054 h 3004580"/>
                <a:gd name="connsiteX9" fmla="*/ 203438 w 2077843"/>
                <a:gd name="connsiteY9" fmla="*/ 2787089 h 3004580"/>
                <a:gd name="connsiteX10" fmla="*/ 223229 w 2077843"/>
                <a:gd name="connsiteY10" fmla="*/ 2773018 h 3004580"/>
                <a:gd name="connsiteX11" fmla="*/ 264390 w 2077843"/>
                <a:gd name="connsiteY11" fmla="*/ 2748013 h 3004580"/>
                <a:gd name="connsiteX12" fmla="*/ 380011 w 2077843"/>
                <a:gd name="connsiteY12" fmla="*/ 2661553 h 3004580"/>
                <a:gd name="connsiteX13" fmla="*/ 380042 w 2077843"/>
                <a:gd name="connsiteY13" fmla="*/ 2661531 h 3004580"/>
                <a:gd name="connsiteX14" fmla="*/ 380072 w 2077843"/>
                <a:gd name="connsiteY14" fmla="*/ 2661502 h 3004580"/>
                <a:gd name="connsiteX15" fmla="*/ 486725 w 2077843"/>
                <a:gd name="connsiteY15" fmla="*/ 2564570 h 3004580"/>
                <a:gd name="connsiteX16" fmla="*/ 519049 w 2077843"/>
                <a:gd name="connsiteY16" fmla="*/ 2529004 h 3004580"/>
                <a:gd name="connsiteX17" fmla="*/ 536469 w 2077843"/>
                <a:gd name="connsiteY17" fmla="*/ 2512396 h 3004580"/>
                <a:gd name="connsiteX18" fmla="*/ 551308 w 2077843"/>
                <a:gd name="connsiteY18" fmla="*/ 2493510 h 3004580"/>
                <a:gd name="connsiteX19" fmla="*/ 583685 w 2077843"/>
                <a:gd name="connsiteY19" fmla="*/ 2457886 h 3004580"/>
                <a:gd name="connsiteX20" fmla="*/ 670142 w 2077843"/>
                <a:gd name="connsiteY20" fmla="*/ 2342269 h 3004580"/>
                <a:gd name="connsiteX21" fmla="*/ 670169 w 2077843"/>
                <a:gd name="connsiteY21" fmla="*/ 2342235 h 3004580"/>
                <a:gd name="connsiteX22" fmla="*/ 670191 w 2077843"/>
                <a:gd name="connsiteY22" fmla="*/ 2342197 h 3004580"/>
                <a:gd name="connsiteX23" fmla="*/ 745417 w 2077843"/>
                <a:gd name="connsiteY23" fmla="*/ 2218371 h 3004580"/>
                <a:gd name="connsiteX24" fmla="*/ 766406 w 2077843"/>
                <a:gd name="connsiteY24" fmla="*/ 2174801 h 3004580"/>
                <a:gd name="connsiteX25" fmla="*/ 778594 w 2077843"/>
                <a:gd name="connsiteY25" fmla="*/ 2153595 h 3004580"/>
                <a:gd name="connsiteX26" fmla="*/ 787457 w 2077843"/>
                <a:gd name="connsiteY26" fmla="*/ 2131100 h 3004580"/>
                <a:gd name="connsiteX27" fmla="*/ 808678 w 2077843"/>
                <a:gd name="connsiteY27" fmla="*/ 2087049 h 3004580"/>
                <a:gd name="connsiteX28" fmla="*/ 859181 w 2077843"/>
                <a:gd name="connsiteY28" fmla="*/ 1949064 h 3004580"/>
                <a:gd name="connsiteX29" fmla="*/ 859196 w 2077843"/>
                <a:gd name="connsiteY29" fmla="*/ 1949025 h 3004580"/>
                <a:gd name="connsiteX30" fmla="*/ 859206 w 2077843"/>
                <a:gd name="connsiteY30" fmla="*/ 1948986 h 3004580"/>
                <a:gd name="connsiteX31" fmla="*/ 896214 w 2077843"/>
                <a:gd name="connsiteY31" fmla="*/ 1805054 h 3004580"/>
                <a:gd name="connsiteX32" fmla="*/ 903737 w 2077843"/>
                <a:gd name="connsiteY32" fmla="*/ 1755761 h 3004580"/>
                <a:gd name="connsiteX33" fmla="*/ 909427 w 2077843"/>
                <a:gd name="connsiteY33" fmla="*/ 1731074 h 3004580"/>
                <a:gd name="connsiteX34" fmla="*/ 911316 w 2077843"/>
                <a:gd name="connsiteY34" fmla="*/ 1706102 h 3004580"/>
                <a:gd name="connsiteX35" fmla="*/ 918979 w 2077843"/>
                <a:gd name="connsiteY35" fmla="*/ 1655891 h 3004580"/>
                <a:gd name="connsiteX36" fmla="*/ 926733 w 2077843"/>
                <a:gd name="connsiteY36" fmla="*/ 1502330 h 3004580"/>
                <a:gd name="connsiteX37" fmla="*/ 926736 w 2077843"/>
                <a:gd name="connsiteY37" fmla="*/ 1502290 h 3004580"/>
                <a:gd name="connsiteX38" fmla="*/ 926733 w 2077843"/>
                <a:gd name="connsiteY38" fmla="*/ 1502251 h 3004580"/>
                <a:gd name="connsiteX39" fmla="*/ 918979 w 2077843"/>
                <a:gd name="connsiteY39" fmla="*/ 1348690 h 3004580"/>
                <a:gd name="connsiteX40" fmla="*/ 911316 w 2077843"/>
                <a:gd name="connsiteY40" fmla="*/ 1298478 h 3004580"/>
                <a:gd name="connsiteX41" fmla="*/ 909427 w 2077843"/>
                <a:gd name="connsiteY41" fmla="*/ 1273506 h 3004580"/>
                <a:gd name="connsiteX42" fmla="*/ 903737 w 2077843"/>
                <a:gd name="connsiteY42" fmla="*/ 1248819 h 3004580"/>
                <a:gd name="connsiteX43" fmla="*/ 896214 w 2077843"/>
                <a:gd name="connsiteY43" fmla="*/ 1199526 h 3004580"/>
                <a:gd name="connsiteX44" fmla="*/ 859205 w 2077843"/>
                <a:gd name="connsiteY44" fmla="*/ 1055594 h 3004580"/>
                <a:gd name="connsiteX45" fmla="*/ 859196 w 2077843"/>
                <a:gd name="connsiteY45" fmla="*/ 1055555 h 3004580"/>
                <a:gd name="connsiteX46" fmla="*/ 859182 w 2077843"/>
                <a:gd name="connsiteY46" fmla="*/ 1055519 h 3004580"/>
                <a:gd name="connsiteX47" fmla="*/ 808678 w 2077843"/>
                <a:gd name="connsiteY47" fmla="*/ 917531 h 3004580"/>
                <a:gd name="connsiteX48" fmla="*/ 787457 w 2077843"/>
                <a:gd name="connsiteY48" fmla="*/ 873479 h 3004580"/>
                <a:gd name="connsiteX49" fmla="*/ 778594 w 2077843"/>
                <a:gd name="connsiteY49" fmla="*/ 850985 h 3004580"/>
                <a:gd name="connsiteX50" fmla="*/ 766407 w 2077843"/>
                <a:gd name="connsiteY50" fmla="*/ 829781 h 3004580"/>
                <a:gd name="connsiteX51" fmla="*/ 745417 w 2077843"/>
                <a:gd name="connsiteY51" fmla="*/ 786209 h 3004580"/>
                <a:gd name="connsiteX52" fmla="*/ 670185 w 2077843"/>
                <a:gd name="connsiteY52" fmla="*/ 662374 h 3004580"/>
                <a:gd name="connsiteX53" fmla="*/ 670169 w 2077843"/>
                <a:gd name="connsiteY53" fmla="*/ 662346 h 3004580"/>
                <a:gd name="connsiteX54" fmla="*/ 670151 w 2077843"/>
                <a:gd name="connsiteY54" fmla="*/ 662323 h 3004580"/>
                <a:gd name="connsiteX55" fmla="*/ 583685 w 2077843"/>
                <a:gd name="connsiteY55" fmla="*/ 546694 h 3004580"/>
                <a:gd name="connsiteX56" fmla="*/ 551305 w 2077843"/>
                <a:gd name="connsiteY56" fmla="*/ 511066 h 3004580"/>
                <a:gd name="connsiteX57" fmla="*/ 536469 w 2077843"/>
                <a:gd name="connsiteY57" fmla="*/ 492185 h 3004580"/>
                <a:gd name="connsiteX58" fmla="*/ 519054 w 2077843"/>
                <a:gd name="connsiteY58" fmla="*/ 475582 h 3004580"/>
                <a:gd name="connsiteX59" fmla="*/ 486725 w 2077843"/>
                <a:gd name="connsiteY59" fmla="*/ 440011 h 3004580"/>
                <a:gd name="connsiteX60" fmla="*/ 380053 w 2077843"/>
                <a:gd name="connsiteY60" fmla="*/ 343061 h 3004580"/>
                <a:gd name="connsiteX61" fmla="*/ 380042 w 2077843"/>
                <a:gd name="connsiteY61" fmla="*/ 343051 h 3004580"/>
                <a:gd name="connsiteX62" fmla="*/ 380034 w 2077843"/>
                <a:gd name="connsiteY62" fmla="*/ 343045 h 3004580"/>
                <a:gd name="connsiteX63" fmla="*/ 264390 w 2077843"/>
                <a:gd name="connsiteY63" fmla="*/ 256568 h 3004580"/>
                <a:gd name="connsiteX64" fmla="*/ 223220 w 2077843"/>
                <a:gd name="connsiteY64" fmla="*/ 231557 h 3004580"/>
                <a:gd name="connsiteX65" fmla="*/ 203438 w 2077843"/>
                <a:gd name="connsiteY65" fmla="*/ 217492 h 3004580"/>
                <a:gd name="connsiteX66" fmla="*/ 182029 w 2077843"/>
                <a:gd name="connsiteY66" fmla="*/ 206532 h 3004580"/>
                <a:gd name="connsiteX67" fmla="*/ 140526 w 2077843"/>
                <a:gd name="connsiteY67" fmla="*/ 181318 h 3004580"/>
                <a:gd name="connsiteX68" fmla="*/ 9204 w 2077843"/>
                <a:gd name="connsiteY68" fmla="*/ 118058 h 3004580"/>
                <a:gd name="connsiteX69" fmla="*/ 6008 w 2077843"/>
                <a:gd name="connsiteY69" fmla="*/ 116888 h 3004580"/>
                <a:gd name="connsiteX70" fmla="*/ 0 w 2077843"/>
                <a:gd name="connsiteY70" fmla="*/ 114688 h 3004580"/>
                <a:gd name="connsiteX71" fmla="*/ 128818 w 2077843"/>
                <a:gd name="connsiteY71" fmla="*/ 67540 h 3004580"/>
                <a:gd name="connsiteX72" fmla="*/ 575553 w 2077843"/>
                <a:gd name="connsiteY72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077843" h="3004580">
                  <a:moveTo>
                    <a:pt x="575553" y="0"/>
                  </a:moveTo>
                  <a:cubicBezTo>
                    <a:pt x="1405245" y="0"/>
                    <a:pt x="2077843" y="672598"/>
                    <a:pt x="2077843" y="1502290"/>
                  </a:cubicBezTo>
                  <a:cubicBezTo>
                    <a:pt x="2077843" y="2331982"/>
                    <a:pt x="1405245" y="3004580"/>
                    <a:pt x="575553" y="3004580"/>
                  </a:cubicBezTo>
                  <a:cubicBezTo>
                    <a:pt x="419986" y="3004580"/>
                    <a:pt x="269942" y="2980934"/>
                    <a:pt x="128818" y="2937040"/>
                  </a:cubicBezTo>
                  <a:lnTo>
                    <a:pt x="0" y="2889892"/>
                  </a:lnTo>
                  <a:lnTo>
                    <a:pt x="9205" y="2886523"/>
                  </a:lnTo>
                  <a:lnTo>
                    <a:pt x="9230" y="2886511"/>
                  </a:lnTo>
                  <a:lnTo>
                    <a:pt x="140526" y="2823262"/>
                  </a:lnTo>
                  <a:lnTo>
                    <a:pt x="182019" y="2798054"/>
                  </a:lnTo>
                  <a:lnTo>
                    <a:pt x="203438" y="2787089"/>
                  </a:lnTo>
                  <a:lnTo>
                    <a:pt x="223229" y="2773018"/>
                  </a:lnTo>
                  <a:lnTo>
                    <a:pt x="264390" y="2748013"/>
                  </a:lnTo>
                  <a:lnTo>
                    <a:pt x="380011" y="2661553"/>
                  </a:lnTo>
                  <a:lnTo>
                    <a:pt x="380042" y="2661531"/>
                  </a:lnTo>
                  <a:lnTo>
                    <a:pt x="380072" y="2661502"/>
                  </a:lnTo>
                  <a:lnTo>
                    <a:pt x="486725" y="2564570"/>
                  </a:lnTo>
                  <a:lnTo>
                    <a:pt x="519049" y="2529004"/>
                  </a:lnTo>
                  <a:lnTo>
                    <a:pt x="536469" y="2512396"/>
                  </a:lnTo>
                  <a:lnTo>
                    <a:pt x="551308" y="2493510"/>
                  </a:lnTo>
                  <a:lnTo>
                    <a:pt x="583685" y="2457886"/>
                  </a:lnTo>
                  <a:lnTo>
                    <a:pt x="670142" y="2342269"/>
                  </a:lnTo>
                  <a:lnTo>
                    <a:pt x="670169" y="2342235"/>
                  </a:lnTo>
                  <a:lnTo>
                    <a:pt x="670191" y="2342197"/>
                  </a:lnTo>
                  <a:lnTo>
                    <a:pt x="745417" y="2218371"/>
                  </a:lnTo>
                  <a:lnTo>
                    <a:pt x="766406" y="2174801"/>
                  </a:lnTo>
                  <a:lnTo>
                    <a:pt x="778594" y="2153595"/>
                  </a:lnTo>
                  <a:lnTo>
                    <a:pt x="787457" y="2131100"/>
                  </a:lnTo>
                  <a:lnTo>
                    <a:pt x="808678" y="2087049"/>
                  </a:lnTo>
                  <a:lnTo>
                    <a:pt x="859181" y="1949064"/>
                  </a:lnTo>
                  <a:lnTo>
                    <a:pt x="859196" y="1949025"/>
                  </a:lnTo>
                  <a:lnTo>
                    <a:pt x="859206" y="1948986"/>
                  </a:lnTo>
                  <a:lnTo>
                    <a:pt x="896214" y="1805054"/>
                  </a:lnTo>
                  <a:lnTo>
                    <a:pt x="903737" y="1755761"/>
                  </a:lnTo>
                  <a:lnTo>
                    <a:pt x="909427" y="1731074"/>
                  </a:lnTo>
                  <a:lnTo>
                    <a:pt x="911316" y="1706102"/>
                  </a:lnTo>
                  <a:lnTo>
                    <a:pt x="918979" y="1655891"/>
                  </a:lnTo>
                  <a:lnTo>
                    <a:pt x="926733" y="1502330"/>
                  </a:lnTo>
                  <a:lnTo>
                    <a:pt x="926736" y="1502290"/>
                  </a:lnTo>
                  <a:lnTo>
                    <a:pt x="926733" y="1502251"/>
                  </a:lnTo>
                  <a:lnTo>
                    <a:pt x="918979" y="1348690"/>
                  </a:lnTo>
                  <a:lnTo>
                    <a:pt x="911316" y="1298478"/>
                  </a:lnTo>
                  <a:lnTo>
                    <a:pt x="909427" y="1273506"/>
                  </a:lnTo>
                  <a:lnTo>
                    <a:pt x="903737" y="1248819"/>
                  </a:lnTo>
                  <a:lnTo>
                    <a:pt x="896214" y="1199526"/>
                  </a:lnTo>
                  <a:lnTo>
                    <a:pt x="859205" y="1055594"/>
                  </a:lnTo>
                  <a:lnTo>
                    <a:pt x="859196" y="1055555"/>
                  </a:lnTo>
                  <a:lnTo>
                    <a:pt x="859182" y="1055519"/>
                  </a:lnTo>
                  <a:lnTo>
                    <a:pt x="808678" y="917531"/>
                  </a:lnTo>
                  <a:lnTo>
                    <a:pt x="787457" y="873479"/>
                  </a:lnTo>
                  <a:lnTo>
                    <a:pt x="778594" y="850985"/>
                  </a:lnTo>
                  <a:lnTo>
                    <a:pt x="766407" y="829781"/>
                  </a:lnTo>
                  <a:lnTo>
                    <a:pt x="745417" y="786209"/>
                  </a:lnTo>
                  <a:lnTo>
                    <a:pt x="670185" y="662374"/>
                  </a:lnTo>
                  <a:lnTo>
                    <a:pt x="670169" y="662346"/>
                  </a:lnTo>
                  <a:lnTo>
                    <a:pt x="670151" y="662323"/>
                  </a:lnTo>
                  <a:lnTo>
                    <a:pt x="583685" y="546694"/>
                  </a:lnTo>
                  <a:lnTo>
                    <a:pt x="551305" y="511066"/>
                  </a:lnTo>
                  <a:lnTo>
                    <a:pt x="536469" y="492185"/>
                  </a:lnTo>
                  <a:lnTo>
                    <a:pt x="519054" y="475582"/>
                  </a:lnTo>
                  <a:lnTo>
                    <a:pt x="486725" y="440011"/>
                  </a:lnTo>
                  <a:lnTo>
                    <a:pt x="380053" y="343061"/>
                  </a:lnTo>
                  <a:lnTo>
                    <a:pt x="380042" y="343051"/>
                  </a:lnTo>
                  <a:lnTo>
                    <a:pt x="380034" y="343045"/>
                  </a:lnTo>
                  <a:lnTo>
                    <a:pt x="264390" y="256568"/>
                  </a:lnTo>
                  <a:lnTo>
                    <a:pt x="223220" y="231557"/>
                  </a:lnTo>
                  <a:lnTo>
                    <a:pt x="203438" y="217492"/>
                  </a:lnTo>
                  <a:lnTo>
                    <a:pt x="182029" y="206532"/>
                  </a:lnTo>
                  <a:lnTo>
                    <a:pt x="140526" y="181318"/>
                  </a:lnTo>
                  <a:cubicBezTo>
                    <a:pt x="97953" y="158191"/>
                    <a:pt x="54137" y="137063"/>
                    <a:pt x="9204" y="118058"/>
                  </a:cubicBezTo>
                  <a:lnTo>
                    <a:pt x="6008" y="116888"/>
                  </a:lnTo>
                  <a:lnTo>
                    <a:pt x="0" y="114688"/>
                  </a:lnTo>
                  <a:lnTo>
                    <a:pt x="128818" y="67540"/>
                  </a:lnTo>
                  <a:cubicBezTo>
                    <a:pt x="269942" y="23646"/>
                    <a:pt x="419986" y="0"/>
                    <a:pt x="575553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>
              <a:spLocks noChangeAspect="1"/>
            </p:cNvSpPr>
            <p:nvPr/>
          </p:nvSpPr>
          <p:spPr>
            <a:xfrm>
              <a:off x="5222676" y="2018014"/>
              <a:ext cx="3004580" cy="3004580"/>
            </a:xfrm>
            <a:custGeom>
              <a:avLst/>
              <a:gdLst>
                <a:gd name="connsiteX0" fmla="*/ 1502290 w 3004580"/>
                <a:gd name="connsiteY0" fmla="*/ 0 h 3004580"/>
                <a:gd name="connsiteX1" fmla="*/ 3004580 w 3004580"/>
                <a:gd name="connsiteY1" fmla="*/ 1502290 h 3004580"/>
                <a:gd name="connsiteX2" fmla="*/ 2937040 w 3004580"/>
                <a:gd name="connsiteY2" fmla="*/ 1949025 h 3004580"/>
                <a:gd name="connsiteX3" fmla="*/ 2892399 w 3004580"/>
                <a:gd name="connsiteY3" fmla="*/ 2070994 h 3004580"/>
                <a:gd name="connsiteX4" fmla="*/ 2886425 w 3004580"/>
                <a:gd name="connsiteY4" fmla="*/ 2054671 h 3004580"/>
                <a:gd name="connsiteX5" fmla="*/ 1502192 w 3004580"/>
                <a:gd name="connsiteY5" fmla="*/ 1137140 h 3004580"/>
                <a:gd name="connsiteX6" fmla="*/ 1055457 w 3004580"/>
                <a:gd name="connsiteY6" fmla="*/ 1204680 h 3004580"/>
                <a:gd name="connsiteX7" fmla="*/ 926639 w 3004580"/>
                <a:gd name="connsiteY7" fmla="*/ 1251828 h 3004580"/>
                <a:gd name="connsiteX8" fmla="*/ 935844 w 3004580"/>
                <a:gd name="connsiteY8" fmla="*/ 1255198 h 3004580"/>
                <a:gd name="connsiteX9" fmla="*/ 1853375 w 3004580"/>
                <a:gd name="connsiteY9" fmla="*/ 2639430 h 3004580"/>
                <a:gd name="connsiteX10" fmla="*/ 1836066 w 3004580"/>
                <a:gd name="connsiteY10" fmla="*/ 2868214 h 3004580"/>
                <a:gd name="connsiteX11" fmla="*/ 1816352 w 3004580"/>
                <a:gd name="connsiteY11" fmla="*/ 2971154 h 3004580"/>
                <a:gd name="connsiteX12" fmla="*/ 1805054 w 3004580"/>
                <a:gd name="connsiteY12" fmla="*/ 2974059 h 3004580"/>
                <a:gd name="connsiteX13" fmla="*/ 1502290 w 3004580"/>
                <a:gd name="connsiteY13" fmla="*/ 3004580 h 3004580"/>
                <a:gd name="connsiteX14" fmla="*/ 0 w 3004580"/>
                <a:gd name="connsiteY14" fmla="*/ 1502290 h 3004580"/>
                <a:gd name="connsiteX15" fmla="*/ 1502290 w 3004580"/>
                <a:gd name="connsiteY15" fmla="*/ 0 h 300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04580" h="3004580">
                  <a:moveTo>
                    <a:pt x="1502290" y="0"/>
                  </a:moveTo>
                  <a:cubicBezTo>
                    <a:pt x="2331982" y="0"/>
                    <a:pt x="3004580" y="672598"/>
                    <a:pt x="3004580" y="1502290"/>
                  </a:cubicBezTo>
                  <a:cubicBezTo>
                    <a:pt x="3004580" y="1657857"/>
                    <a:pt x="2980934" y="1807902"/>
                    <a:pt x="2937040" y="1949025"/>
                  </a:cubicBezTo>
                  <a:lnTo>
                    <a:pt x="2892399" y="2070994"/>
                  </a:lnTo>
                  <a:lnTo>
                    <a:pt x="2886425" y="2054671"/>
                  </a:lnTo>
                  <a:cubicBezTo>
                    <a:pt x="2658365" y="1515477"/>
                    <a:pt x="2124461" y="1137140"/>
                    <a:pt x="1502192" y="1137140"/>
                  </a:cubicBezTo>
                  <a:cubicBezTo>
                    <a:pt x="1346625" y="1137140"/>
                    <a:pt x="1196581" y="1160786"/>
                    <a:pt x="1055457" y="1204680"/>
                  </a:cubicBezTo>
                  <a:lnTo>
                    <a:pt x="926639" y="1251828"/>
                  </a:lnTo>
                  <a:lnTo>
                    <a:pt x="935844" y="1255198"/>
                  </a:lnTo>
                  <a:cubicBezTo>
                    <a:pt x="1475039" y="1483258"/>
                    <a:pt x="1853375" y="2017161"/>
                    <a:pt x="1853375" y="2639430"/>
                  </a:cubicBezTo>
                  <a:cubicBezTo>
                    <a:pt x="1853375" y="2717214"/>
                    <a:pt x="1847464" y="2793617"/>
                    <a:pt x="1836066" y="2868214"/>
                  </a:cubicBezTo>
                  <a:lnTo>
                    <a:pt x="1816352" y="2971154"/>
                  </a:lnTo>
                  <a:lnTo>
                    <a:pt x="1805054" y="2974059"/>
                  </a:lnTo>
                  <a:cubicBezTo>
                    <a:pt x="1707259" y="2994071"/>
                    <a:pt x="1606002" y="3004580"/>
                    <a:pt x="1502290" y="3004580"/>
                  </a:cubicBezTo>
                  <a:cubicBezTo>
                    <a:pt x="672598" y="3004580"/>
                    <a:pt x="0" y="2331982"/>
                    <a:pt x="0" y="1502290"/>
                  </a:cubicBezTo>
                  <a:cubicBezTo>
                    <a:pt x="0" y="672598"/>
                    <a:pt x="672598" y="0"/>
                    <a:pt x="1502290" y="0"/>
                  </a:cubicBezTo>
                  <a:close/>
                </a:path>
              </a:pathLst>
            </a:cu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DEAE22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>
              <a:spLocks noChangeAspect="1"/>
            </p:cNvSpPr>
            <p:nvPr/>
          </p:nvSpPr>
          <p:spPr>
            <a:xfrm>
              <a:off x="4886174" y="2844036"/>
              <a:ext cx="2543889" cy="2543889"/>
            </a:xfrm>
            <a:prstGeom prst="ellipse">
              <a:avLst/>
            </a:pr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5877391" y="3366547"/>
              <a:ext cx="532501" cy="512098"/>
              <a:chOff x="9791183" y="5224434"/>
              <a:chExt cx="645684" cy="620945"/>
            </a:xfrm>
            <a:solidFill>
              <a:srgbClr val="4C4B50"/>
            </a:solidFill>
            <a:effectLst/>
          </p:grpSpPr>
          <p:sp>
            <p:nvSpPr>
              <p:cNvPr id="23" name="Oval 131"/>
              <p:cNvSpPr>
                <a:spLocks noChangeArrowheads="1"/>
              </p:cNvSpPr>
              <p:nvPr/>
            </p:nvSpPr>
            <p:spPr bwMode="auto">
              <a:xfrm>
                <a:off x="9968746" y="5224434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134"/>
              <p:cNvSpPr/>
              <p:nvPr/>
            </p:nvSpPr>
            <p:spPr bwMode="auto">
              <a:xfrm>
                <a:off x="9791183" y="5564604"/>
                <a:ext cx="645684" cy="280775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5432275" y="3862054"/>
              <a:ext cx="1454785" cy="64516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4B4B4B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输入主题</a:t>
              </a:r>
              <a:endParaRPr lang="zh-CN" altLang="en-US" sz="2400" b="1" dirty="0" smtClean="0">
                <a:solidFill>
                  <a:srgbClr val="4B4B4B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789661" y="5310400"/>
              <a:ext cx="740410" cy="4603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04</a:t>
              </a:r>
              <a:endParaRPr lang="en-US" altLang="zh-CN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216639" y="4764072"/>
              <a:ext cx="740410" cy="4603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03</a:t>
              </a:r>
              <a:endParaRPr lang="en-US" altLang="zh-CN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677934" y="2259261"/>
              <a:ext cx="770890" cy="52197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02</a:t>
              </a:r>
              <a:endParaRPr lang="en-US" altLang="zh-CN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183762" y="2935529"/>
              <a:ext cx="740410" cy="4603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  </a:t>
              </a:r>
              <a:r>
                <a:rPr lang="en-US" altLang="zh-CN" sz="24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01</a:t>
              </a:r>
              <a:endParaRPr lang="en-US" altLang="zh-CN" sz="24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154430" y="2470150"/>
            <a:ext cx="267335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60593" y="184571"/>
            <a:ext cx="483235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4、这里输入文字标题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73440" y="2470150"/>
            <a:ext cx="267335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66495" y="5017135"/>
            <a:ext cx="267335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31225" y="4763770"/>
            <a:ext cx="267335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这里输入文字的标题</a:t>
            </a:r>
            <a:endParaRPr lang="zh-CN" altLang="en-US" sz="20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10" grpId="0" bldLvl="0" animBg="1"/>
      <p:bldP spid="17" grpId="0" bldLvl="0" animBg="1"/>
      <p:bldP spid="1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等腰三角形 42"/>
          <p:cNvSpPr/>
          <p:nvPr/>
        </p:nvSpPr>
        <p:spPr>
          <a:xfrm rot="10800000">
            <a:off x="4090336" y="2362634"/>
            <a:ext cx="3628022" cy="3005783"/>
          </a:xfrm>
          <a:prstGeom prst="triangle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cs typeface="+mn-ea"/>
              <a:sym typeface="+mn-lt"/>
            </a:endParaRPr>
          </a:p>
          <a:p>
            <a:pPr algn="ctr"/>
            <a:endParaRPr lang="en-US" altLang="zh-CN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rot="10800000" flipV="1">
            <a:off x="4090336" y="1319643"/>
            <a:ext cx="3628022" cy="3005783"/>
          </a:xfrm>
          <a:prstGeom prst="triangle">
            <a:avLst/>
          </a:prstGeom>
          <a:gradFill>
            <a:gsLst>
              <a:gs pos="0">
                <a:srgbClr val="FCEF75"/>
              </a:gs>
              <a:gs pos="100000">
                <a:srgbClr val="D3A02D"/>
              </a:gs>
            </a:gsLst>
            <a:lin ang="3600000" scaled="0"/>
          </a:gradFill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4625340" y="2638425"/>
            <a:ext cx="2523490" cy="125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PART </a:t>
            </a:r>
            <a:r>
              <a:rPr lang="en-US" altLang="zh-CN" sz="4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</a:t>
            </a:r>
            <a:endParaRPr lang="en-US" altLang="zh-CN" sz="4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文字标题</a:t>
            </a:r>
            <a:endParaRPr lang="zh-CN" altLang="en-US" sz="36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半闭框 66"/>
          <p:cNvSpPr/>
          <p:nvPr/>
        </p:nvSpPr>
        <p:spPr>
          <a:xfrm rot="13425323">
            <a:off x="5750255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半闭框 1"/>
          <p:cNvSpPr/>
          <p:nvPr/>
        </p:nvSpPr>
        <p:spPr>
          <a:xfrm rot="13425323">
            <a:off x="5743905" y="6116303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5" grpId="0" bldLvl="0" animBg="1"/>
      <p:bldP spid="3102" grpId="0"/>
      <p:bldP spid="67" grpId="0" bldLvl="0" animBg="1"/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矩形 149"/>
          <p:cNvSpPr/>
          <p:nvPr/>
        </p:nvSpPr>
        <p:spPr>
          <a:xfrm>
            <a:off x="580390" y="1741170"/>
            <a:ext cx="4917440" cy="4163060"/>
          </a:xfrm>
          <a:prstGeom prst="rect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060440" y="2094230"/>
            <a:ext cx="5427980" cy="1489710"/>
            <a:chOff x="1599" y="3880"/>
            <a:chExt cx="8548" cy="2346"/>
          </a:xfrm>
        </p:grpSpPr>
        <p:grpSp>
          <p:nvGrpSpPr>
            <p:cNvPr id="7" name="组合 6"/>
            <p:cNvGrpSpPr/>
            <p:nvPr/>
          </p:nvGrpSpPr>
          <p:grpSpPr>
            <a:xfrm>
              <a:off x="1599" y="3880"/>
              <a:ext cx="8548" cy="2346"/>
              <a:chOff x="1855" y="5187"/>
              <a:chExt cx="7512" cy="2062"/>
            </a:xfrm>
          </p:grpSpPr>
          <p:sp>
            <p:nvSpPr>
              <p:cNvPr id="42" name="任意多边形 41"/>
              <p:cNvSpPr/>
              <p:nvPr/>
            </p:nvSpPr>
            <p:spPr bwMode="auto">
              <a:xfrm>
                <a:off x="1855" y="5187"/>
                <a:ext cx="7513" cy="2062"/>
              </a:xfrm>
              <a:custGeom>
                <a:avLst/>
                <a:gdLst>
                  <a:gd name="connsiteX0" fmla="*/ 1518707 w 4770580"/>
                  <a:gd name="connsiteY0" fmla="*/ 68270 h 1309351"/>
                  <a:gd name="connsiteX1" fmla="*/ 1341950 w 4770580"/>
                  <a:gd name="connsiteY1" fmla="*/ 166412 h 1309351"/>
                  <a:gd name="connsiteX2" fmla="*/ 1300229 w 4770580"/>
                  <a:gd name="connsiteY2" fmla="*/ 236195 h 1309351"/>
                  <a:gd name="connsiteX3" fmla="*/ 1266876 w 4770580"/>
                  <a:gd name="connsiteY3" fmla="*/ 291983 h 1309351"/>
                  <a:gd name="connsiteX4" fmla="*/ 1278103 w 4770580"/>
                  <a:gd name="connsiteY4" fmla="*/ 311429 h 1309351"/>
                  <a:gd name="connsiteX5" fmla="*/ 1413457 w 4770580"/>
                  <a:gd name="connsiteY5" fmla="*/ 545868 h 1309351"/>
                  <a:gd name="connsiteX6" fmla="*/ 1413571 w 4770580"/>
                  <a:gd name="connsiteY6" fmla="*/ 763108 h 1309351"/>
                  <a:gd name="connsiteX7" fmla="*/ 1267753 w 4770580"/>
                  <a:gd name="connsiteY7" fmla="*/ 1015754 h 1309351"/>
                  <a:gd name="connsiteX8" fmla="*/ 1263392 w 4770580"/>
                  <a:gd name="connsiteY8" fmla="*/ 1023311 h 1309351"/>
                  <a:gd name="connsiteX9" fmla="*/ 1264931 w 4770580"/>
                  <a:gd name="connsiteY9" fmla="*/ 1025879 h 1309351"/>
                  <a:gd name="connsiteX10" fmla="*/ 1341950 w 4770580"/>
                  <a:gd name="connsiteY10" fmla="*/ 1154283 h 1309351"/>
                  <a:gd name="connsiteX11" fmla="*/ 1518707 w 4770580"/>
                  <a:gd name="connsiteY11" fmla="*/ 1252423 h 1309351"/>
                  <a:gd name="connsiteX12" fmla="*/ 4267820 w 4770580"/>
                  <a:gd name="connsiteY12" fmla="*/ 1252423 h 1309351"/>
                  <a:gd name="connsiteX13" fmla="*/ 4443238 w 4770580"/>
                  <a:gd name="connsiteY13" fmla="*/ 1154283 h 1309351"/>
                  <a:gd name="connsiteX14" fmla="*/ 4681593 w 4770580"/>
                  <a:gd name="connsiteY14" fmla="*/ 759135 h 1309351"/>
                  <a:gd name="connsiteX15" fmla="*/ 4681593 w 4770580"/>
                  <a:gd name="connsiteY15" fmla="*/ 562851 h 1309351"/>
                  <a:gd name="connsiteX16" fmla="*/ 4443238 w 4770580"/>
                  <a:gd name="connsiteY16" fmla="*/ 166412 h 1309351"/>
                  <a:gd name="connsiteX17" fmla="*/ 4267820 w 4770580"/>
                  <a:gd name="connsiteY17" fmla="*/ 68270 h 1309351"/>
                  <a:gd name="connsiteX18" fmla="*/ 1518707 w 4770580"/>
                  <a:gd name="connsiteY18" fmla="*/ 68270 h 1309351"/>
                  <a:gd name="connsiteX19" fmla="*/ 720841 w 4770580"/>
                  <a:gd name="connsiteY19" fmla="*/ 63932 h 1309351"/>
                  <a:gd name="connsiteX20" fmla="*/ 631877 w 4770580"/>
                  <a:gd name="connsiteY20" fmla="*/ 86206 h 1309351"/>
                  <a:gd name="connsiteX21" fmla="*/ 273216 w 4770580"/>
                  <a:gd name="connsiteY21" fmla="*/ 293279 h 1309351"/>
                  <a:gd name="connsiteX22" fmla="*/ 184004 w 4770580"/>
                  <a:gd name="connsiteY22" fmla="*/ 447613 h 1309351"/>
                  <a:gd name="connsiteX23" fmla="*/ 183946 w 4770580"/>
                  <a:gd name="connsiteY23" fmla="*/ 861660 h 1309351"/>
                  <a:gd name="connsiteX24" fmla="*/ 273583 w 4770580"/>
                  <a:gd name="connsiteY24" fmla="*/ 1016915 h 1309351"/>
                  <a:gd name="connsiteX25" fmla="*/ 632187 w 4770580"/>
                  <a:gd name="connsiteY25" fmla="*/ 1223889 h 1309351"/>
                  <a:gd name="connsiteX26" fmla="*/ 810450 w 4770580"/>
                  <a:gd name="connsiteY26" fmla="*/ 1223795 h 1309351"/>
                  <a:gd name="connsiteX27" fmla="*/ 1169111 w 4770580"/>
                  <a:gd name="connsiteY27" fmla="*/ 1016722 h 1309351"/>
                  <a:gd name="connsiteX28" fmla="*/ 1258324 w 4770580"/>
                  <a:gd name="connsiteY28" fmla="*/ 862389 h 1309351"/>
                  <a:gd name="connsiteX29" fmla="*/ 1258381 w 4770580"/>
                  <a:gd name="connsiteY29" fmla="*/ 448342 h 1309351"/>
                  <a:gd name="connsiteX30" fmla="*/ 1168744 w 4770580"/>
                  <a:gd name="connsiteY30" fmla="*/ 293086 h 1309351"/>
                  <a:gd name="connsiteX31" fmla="*/ 810141 w 4770580"/>
                  <a:gd name="connsiteY31" fmla="*/ 86112 h 1309351"/>
                  <a:gd name="connsiteX32" fmla="*/ 720841 w 4770580"/>
                  <a:gd name="connsiteY32" fmla="*/ 63932 h 1309351"/>
                  <a:gd name="connsiteX33" fmla="*/ 468456 w 4770580"/>
                  <a:gd name="connsiteY33" fmla="*/ 0 h 1309351"/>
                  <a:gd name="connsiteX34" fmla="*/ 973030 w 4770580"/>
                  <a:gd name="connsiteY34" fmla="*/ 70 h 1309351"/>
                  <a:gd name="connsiteX35" fmla="*/ 1161109 w 4770580"/>
                  <a:gd name="connsiteY35" fmla="*/ 108788 h 1309351"/>
                  <a:gd name="connsiteX36" fmla="*/ 1205528 w 4770580"/>
                  <a:gd name="connsiteY36" fmla="*/ 185726 h 1309351"/>
                  <a:gd name="connsiteX37" fmla="*/ 1230238 w 4770580"/>
                  <a:gd name="connsiteY37" fmla="*/ 228524 h 1309351"/>
                  <a:gd name="connsiteX38" fmla="*/ 1244158 w 4770580"/>
                  <a:gd name="connsiteY38" fmla="*/ 204345 h 1309351"/>
                  <a:gd name="connsiteX39" fmla="*/ 1287348 w 4770580"/>
                  <a:gd name="connsiteY39" fmla="*/ 129321 h 1309351"/>
                  <a:gd name="connsiteX40" fmla="*/ 1470329 w 4770580"/>
                  <a:gd name="connsiteY40" fmla="*/ 23809 h 1309351"/>
                  <a:gd name="connsiteX41" fmla="*/ 4316245 w 4770580"/>
                  <a:gd name="connsiteY41" fmla="*/ 23809 h 1309351"/>
                  <a:gd name="connsiteX42" fmla="*/ 4497840 w 4770580"/>
                  <a:gd name="connsiteY42" fmla="*/ 129321 h 1309351"/>
                  <a:gd name="connsiteX43" fmla="*/ 4744589 w 4770580"/>
                  <a:gd name="connsiteY43" fmla="*/ 555530 h 1309351"/>
                  <a:gd name="connsiteX44" fmla="*/ 4744589 w 4770580"/>
                  <a:gd name="connsiteY44" fmla="*/ 766553 h 1309351"/>
                  <a:gd name="connsiteX45" fmla="*/ 4497840 w 4770580"/>
                  <a:gd name="connsiteY45" fmla="*/ 1191374 h 1309351"/>
                  <a:gd name="connsiteX46" fmla="*/ 4316245 w 4770580"/>
                  <a:gd name="connsiteY46" fmla="*/ 1296885 h 1309351"/>
                  <a:gd name="connsiteX47" fmla="*/ 1470329 w 4770580"/>
                  <a:gd name="connsiteY47" fmla="*/ 1296885 h 1309351"/>
                  <a:gd name="connsiteX48" fmla="*/ 1287348 w 4770580"/>
                  <a:gd name="connsiteY48" fmla="*/ 1191374 h 1309351"/>
                  <a:gd name="connsiteX49" fmla="*/ 1227445 w 4770580"/>
                  <a:gd name="connsiteY49" fmla="*/ 1087658 h 1309351"/>
                  <a:gd name="connsiteX50" fmla="*/ 1226848 w 4770580"/>
                  <a:gd name="connsiteY50" fmla="*/ 1086624 h 1309351"/>
                  <a:gd name="connsiteX51" fmla="*/ 1222923 w 4770580"/>
                  <a:gd name="connsiteY51" fmla="*/ 1093425 h 1309351"/>
                  <a:gd name="connsiteX52" fmla="*/ 1161344 w 4770580"/>
                  <a:gd name="connsiteY52" fmla="*/ 1200117 h 1309351"/>
                  <a:gd name="connsiteX53" fmla="*/ 972144 w 4770580"/>
                  <a:gd name="connsiteY53" fmla="*/ 1309351 h 1309351"/>
                  <a:gd name="connsiteX54" fmla="*/ 467570 w 4770580"/>
                  <a:gd name="connsiteY54" fmla="*/ 1309282 h 1309351"/>
                  <a:gd name="connsiteX55" fmla="*/ 279492 w 4770580"/>
                  <a:gd name="connsiteY55" fmla="*/ 1200563 h 1309351"/>
                  <a:gd name="connsiteX56" fmla="*/ 27144 w 4770580"/>
                  <a:gd name="connsiteY56" fmla="*/ 763483 h 1309351"/>
                  <a:gd name="connsiteX57" fmla="*/ 27030 w 4770580"/>
                  <a:gd name="connsiteY57" fmla="*/ 546244 h 1309351"/>
                  <a:gd name="connsiteX58" fmla="*/ 279256 w 4770580"/>
                  <a:gd name="connsiteY58" fmla="*/ 109234 h 1309351"/>
                  <a:gd name="connsiteX59" fmla="*/ 468456 w 4770580"/>
                  <a:gd name="connsiteY59" fmla="*/ 0 h 1309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770580" h="1309351">
                    <a:moveTo>
                      <a:pt x="1518707" y="68270"/>
                    </a:moveTo>
                    <a:cubicBezTo>
                      <a:pt x="1450415" y="68270"/>
                      <a:pt x="1375427" y="109593"/>
                      <a:pt x="1341950" y="166412"/>
                    </a:cubicBezTo>
                    <a:cubicBezTo>
                      <a:pt x="1327137" y="191189"/>
                      <a:pt x="1313249" y="214418"/>
                      <a:pt x="1300229" y="236195"/>
                    </a:cubicBezTo>
                    <a:lnTo>
                      <a:pt x="1266876" y="291983"/>
                    </a:lnTo>
                    <a:lnTo>
                      <a:pt x="1278103" y="311429"/>
                    </a:lnTo>
                    <a:cubicBezTo>
                      <a:pt x="1413457" y="545868"/>
                      <a:pt x="1413457" y="545868"/>
                      <a:pt x="1413457" y="545868"/>
                    </a:cubicBezTo>
                    <a:cubicBezTo>
                      <a:pt x="1449812" y="608837"/>
                      <a:pt x="1450160" y="700826"/>
                      <a:pt x="1413571" y="763108"/>
                    </a:cubicBezTo>
                    <a:cubicBezTo>
                      <a:pt x="1350514" y="872360"/>
                      <a:pt x="1303222" y="954299"/>
                      <a:pt x="1267753" y="1015754"/>
                    </a:cubicBezTo>
                    <a:lnTo>
                      <a:pt x="1263392" y="1023311"/>
                    </a:lnTo>
                    <a:lnTo>
                      <a:pt x="1264931" y="1025879"/>
                    </a:lnTo>
                    <a:cubicBezTo>
                      <a:pt x="1341950" y="1154283"/>
                      <a:pt x="1341950" y="1154283"/>
                      <a:pt x="1341950" y="1154283"/>
                    </a:cubicBezTo>
                    <a:cubicBezTo>
                      <a:pt x="1375427" y="1211101"/>
                      <a:pt x="1450415" y="1252423"/>
                      <a:pt x="1518707" y="1252423"/>
                    </a:cubicBezTo>
                    <a:cubicBezTo>
                      <a:pt x="4267820" y="1252423"/>
                      <a:pt x="4267820" y="1252423"/>
                      <a:pt x="4267820" y="1252423"/>
                    </a:cubicBezTo>
                    <a:cubicBezTo>
                      <a:pt x="4336113" y="1252423"/>
                      <a:pt x="4409761" y="1211101"/>
                      <a:pt x="4443238" y="1154283"/>
                    </a:cubicBezTo>
                    <a:cubicBezTo>
                      <a:pt x="4681593" y="759135"/>
                      <a:pt x="4681593" y="759135"/>
                      <a:pt x="4681593" y="759135"/>
                    </a:cubicBezTo>
                    <a:cubicBezTo>
                      <a:pt x="4715069" y="702316"/>
                      <a:pt x="4715069" y="619669"/>
                      <a:pt x="4681593" y="562851"/>
                    </a:cubicBezTo>
                    <a:cubicBezTo>
                      <a:pt x="4443238" y="166412"/>
                      <a:pt x="4443238" y="166412"/>
                      <a:pt x="4443238" y="166412"/>
                    </a:cubicBezTo>
                    <a:cubicBezTo>
                      <a:pt x="4409761" y="109593"/>
                      <a:pt x="4336113" y="68270"/>
                      <a:pt x="4267820" y="68270"/>
                    </a:cubicBezTo>
                    <a:cubicBezTo>
                      <a:pt x="1518707" y="68270"/>
                      <a:pt x="1518707" y="68270"/>
                      <a:pt x="1518707" y="68270"/>
                    </a:cubicBezTo>
                    <a:close/>
                    <a:moveTo>
                      <a:pt x="720841" y="63932"/>
                    </a:moveTo>
                    <a:cubicBezTo>
                      <a:pt x="689249" y="63906"/>
                      <a:pt x="657713" y="71290"/>
                      <a:pt x="631877" y="86206"/>
                    </a:cubicBezTo>
                    <a:lnTo>
                      <a:pt x="273216" y="293279"/>
                    </a:lnTo>
                    <a:cubicBezTo>
                      <a:pt x="221545" y="323111"/>
                      <a:pt x="183555" y="388340"/>
                      <a:pt x="184004" y="447613"/>
                    </a:cubicBezTo>
                    <a:cubicBezTo>
                      <a:pt x="184004" y="447613"/>
                      <a:pt x="184004" y="447613"/>
                      <a:pt x="183946" y="861660"/>
                    </a:cubicBezTo>
                    <a:cubicBezTo>
                      <a:pt x="183968" y="922532"/>
                      <a:pt x="221463" y="987475"/>
                      <a:pt x="273583" y="1016915"/>
                    </a:cubicBezTo>
                    <a:cubicBezTo>
                      <a:pt x="273583" y="1016915"/>
                      <a:pt x="273583" y="1016915"/>
                      <a:pt x="632187" y="1223889"/>
                    </a:cubicBezTo>
                    <a:cubicBezTo>
                      <a:pt x="683294" y="1253914"/>
                      <a:pt x="758779" y="1253628"/>
                      <a:pt x="810450" y="1223795"/>
                    </a:cubicBezTo>
                    <a:cubicBezTo>
                      <a:pt x="810450" y="1223795"/>
                      <a:pt x="810450" y="1223795"/>
                      <a:pt x="1169111" y="1016722"/>
                    </a:cubicBezTo>
                    <a:cubicBezTo>
                      <a:pt x="1220783" y="986890"/>
                      <a:pt x="1257759" y="922246"/>
                      <a:pt x="1258324" y="862389"/>
                    </a:cubicBezTo>
                    <a:cubicBezTo>
                      <a:pt x="1258324" y="862389"/>
                      <a:pt x="1258324" y="862389"/>
                      <a:pt x="1258381" y="448342"/>
                    </a:cubicBezTo>
                    <a:cubicBezTo>
                      <a:pt x="1257932" y="389069"/>
                      <a:pt x="1220437" y="324126"/>
                      <a:pt x="1168744" y="293086"/>
                    </a:cubicBezTo>
                    <a:cubicBezTo>
                      <a:pt x="1168744" y="293086"/>
                      <a:pt x="1168744" y="293086"/>
                      <a:pt x="810141" y="86112"/>
                    </a:cubicBezTo>
                    <a:cubicBezTo>
                      <a:pt x="784081" y="71392"/>
                      <a:pt x="752433" y="63958"/>
                      <a:pt x="720841" y="63932"/>
                    </a:cubicBezTo>
                    <a:close/>
                    <a:moveTo>
                      <a:pt x="468456" y="0"/>
                    </a:moveTo>
                    <a:cubicBezTo>
                      <a:pt x="973030" y="70"/>
                      <a:pt x="973030" y="70"/>
                      <a:pt x="973030" y="70"/>
                    </a:cubicBezTo>
                    <a:cubicBezTo>
                      <a:pt x="1045975" y="758"/>
                      <a:pt x="1124753" y="45820"/>
                      <a:pt x="1161109" y="108788"/>
                    </a:cubicBezTo>
                    <a:cubicBezTo>
                      <a:pt x="1176881" y="136106"/>
                      <a:pt x="1191667" y="161717"/>
                      <a:pt x="1205528" y="185726"/>
                    </a:cubicBezTo>
                    <a:lnTo>
                      <a:pt x="1230238" y="228524"/>
                    </a:lnTo>
                    <a:lnTo>
                      <a:pt x="1244158" y="204345"/>
                    </a:lnTo>
                    <a:cubicBezTo>
                      <a:pt x="1257636" y="180932"/>
                      <a:pt x="1272013" y="155958"/>
                      <a:pt x="1287348" y="129321"/>
                    </a:cubicBezTo>
                    <a:cubicBezTo>
                      <a:pt x="1322004" y="68235"/>
                      <a:pt x="1399632" y="23809"/>
                      <a:pt x="1470329" y="23809"/>
                    </a:cubicBezTo>
                    <a:cubicBezTo>
                      <a:pt x="1470329" y="23809"/>
                      <a:pt x="1470329" y="23809"/>
                      <a:pt x="4316245" y="23809"/>
                    </a:cubicBezTo>
                    <a:cubicBezTo>
                      <a:pt x="4386943" y="23809"/>
                      <a:pt x="4463184" y="68235"/>
                      <a:pt x="4497840" y="129321"/>
                    </a:cubicBezTo>
                    <a:cubicBezTo>
                      <a:pt x="4497840" y="129321"/>
                      <a:pt x="4497840" y="129321"/>
                      <a:pt x="4744589" y="555530"/>
                    </a:cubicBezTo>
                    <a:cubicBezTo>
                      <a:pt x="4779244" y="616615"/>
                      <a:pt x="4779244" y="705467"/>
                      <a:pt x="4744589" y="766553"/>
                    </a:cubicBezTo>
                    <a:cubicBezTo>
                      <a:pt x="4744589" y="766553"/>
                      <a:pt x="4744589" y="766553"/>
                      <a:pt x="4497840" y="1191374"/>
                    </a:cubicBezTo>
                    <a:cubicBezTo>
                      <a:pt x="4463184" y="1252460"/>
                      <a:pt x="4386943" y="1296885"/>
                      <a:pt x="4316245" y="1296885"/>
                    </a:cubicBezTo>
                    <a:cubicBezTo>
                      <a:pt x="4316245" y="1296885"/>
                      <a:pt x="4316245" y="1296885"/>
                      <a:pt x="1470329" y="1296885"/>
                    </a:cubicBezTo>
                    <a:cubicBezTo>
                      <a:pt x="1399632" y="1296885"/>
                      <a:pt x="1322004" y="1252460"/>
                      <a:pt x="1287348" y="1191374"/>
                    </a:cubicBezTo>
                    <a:cubicBezTo>
                      <a:pt x="1287348" y="1191374"/>
                      <a:pt x="1287348" y="1191374"/>
                      <a:pt x="1227445" y="1087658"/>
                    </a:cubicBezTo>
                    <a:lnTo>
                      <a:pt x="1226848" y="1086624"/>
                    </a:lnTo>
                    <a:lnTo>
                      <a:pt x="1222923" y="1093425"/>
                    </a:lnTo>
                    <a:cubicBezTo>
                      <a:pt x="1161344" y="1200117"/>
                      <a:pt x="1161344" y="1200117"/>
                      <a:pt x="1161344" y="1200117"/>
                    </a:cubicBezTo>
                    <a:cubicBezTo>
                      <a:pt x="1125468" y="1263633"/>
                      <a:pt x="1046325" y="1309326"/>
                      <a:pt x="972144" y="1309351"/>
                    </a:cubicBezTo>
                    <a:cubicBezTo>
                      <a:pt x="467570" y="1309282"/>
                      <a:pt x="467570" y="1309282"/>
                      <a:pt x="467570" y="1309282"/>
                    </a:cubicBezTo>
                    <a:cubicBezTo>
                      <a:pt x="395338" y="1309828"/>
                      <a:pt x="315847" y="1263532"/>
                      <a:pt x="279492" y="1200563"/>
                    </a:cubicBezTo>
                    <a:lnTo>
                      <a:pt x="27144" y="763483"/>
                    </a:lnTo>
                    <a:cubicBezTo>
                      <a:pt x="-9211" y="700514"/>
                      <a:pt x="-8847" y="609760"/>
                      <a:pt x="27030" y="546244"/>
                    </a:cubicBezTo>
                    <a:cubicBezTo>
                      <a:pt x="279256" y="109234"/>
                      <a:pt x="279256" y="109234"/>
                      <a:pt x="279256" y="109234"/>
                    </a:cubicBezTo>
                    <a:cubicBezTo>
                      <a:pt x="317082" y="46239"/>
                      <a:pt x="396225" y="546"/>
                      <a:pt x="46845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n w="19050">
                <a:noFill/>
              </a:ln>
              <a:effectLst>
                <a:softEdge rad="0"/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2659" y="5809"/>
                <a:ext cx="714" cy="687"/>
                <a:chOff x="9791183" y="5224434"/>
                <a:chExt cx="645684" cy="620945"/>
              </a:xfrm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/>
            </p:grpSpPr>
            <p:sp>
              <p:nvSpPr>
                <p:cNvPr id="32" name="Oval 131"/>
                <p:cNvSpPr>
                  <a:spLocks noChangeArrowheads="1"/>
                </p:cNvSpPr>
                <p:nvPr/>
              </p:nvSpPr>
              <p:spPr bwMode="auto">
                <a:xfrm>
                  <a:off x="9968746" y="5224434"/>
                  <a:ext cx="290558" cy="294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34"/>
                <p:cNvSpPr/>
                <p:nvPr/>
              </p:nvSpPr>
              <p:spPr bwMode="auto">
                <a:xfrm>
                  <a:off x="9791183" y="5564604"/>
                  <a:ext cx="645684" cy="280775"/>
                </a:xfrm>
                <a:custGeom>
                  <a:avLst/>
                  <a:gdLst>
                    <a:gd name="T0" fmla="*/ 35 w 200"/>
                    <a:gd name="T1" fmla="*/ 87 h 87"/>
                    <a:gd name="T2" fmla="*/ 35 w 200"/>
                    <a:gd name="T3" fmla="*/ 72 h 87"/>
                    <a:gd name="T4" fmla="*/ 46 w 200"/>
                    <a:gd name="T5" fmla="*/ 72 h 87"/>
                    <a:gd name="T6" fmla="*/ 46 w 200"/>
                    <a:gd name="T7" fmla="*/ 87 h 87"/>
                    <a:gd name="T8" fmla="*/ 155 w 200"/>
                    <a:gd name="T9" fmla="*/ 87 h 87"/>
                    <a:gd name="T10" fmla="*/ 155 w 200"/>
                    <a:gd name="T11" fmla="*/ 72 h 87"/>
                    <a:gd name="T12" fmla="*/ 166 w 200"/>
                    <a:gd name="T13" fmla="*/ 72 h 87"/>
                    <a:gd name="T14" fmla="*/ 166 w 200"/>
                    <a:gd name="T15" fmla="*/ 87 h 87"/>
                    <a:gd name="T16" fmla="*/ 199 w 200"/>
                    <a:gd name="T17" fmla="*/ 87 h 87"/>
                    <a:gd name="T18" fmla="*/ 200 w 200"/>
                    <a:gd name="T19" fmla="*/ 43 h 87"/>
                    <a:gd name="T20" fmla="*/ 156 w 200"/>
                    <a:gd name="T21" fmla="*/ 0 h 87"/>
                    <a:gd name="T22" fmla="*/ 156 w 200"/>
                    <a:gd name="T23" fmla="*/ 0 h 87"/>
                    <a:gd name="T24" fmla="*/ 156 w 200"/>
                    <a:gd name="T25" fmla="*/ 0 h 87"/>
                    <a:gd name="T26" fmla="*/ 140 w 200"/>
                    <a:gd name="T27" fmla="*/ 0 h 87"/>
                    <a:gd name="T28" fmla="*/ 100 w 200"/>
                    <a:gd name="T29" fmla="*/ 80 h 87"/>
                    <a:gd name="T30" fmla="*/ 60 w 200"/>
                    <a:gd name="T31" fmla="*/ 0 h 87"/>
                    <a:gd name="T32" fmla="*/ 45 w 200"/>
                    <a:gd name="T33" fmla="*/ 0 h 87"/>
                    <a:gd name="T34" fmla="*/ 45 w 200"/>
                    <a:gd name="T35" fmla="*/ 0 h 87"/>
                    <a:gd name="T36" fmla="*/ 44 w 200"/>
                    <a:gd name="T37" fmla="*/ 0 h 87"/>
                    <a:gd name="T38" fmla="*/ 1 w 200"/>
                    <a:gd name="T39" fmla="*/ 43 h 87"/>
                    <a:gd name="T40" fmla="*/ 0 w 200"/>
                    <a:gd name="T41" fmla="*/ 87 h 87"/>
                    <a:gd name="T42" fmla="*/ 35 w 200"/>
                    <a:gd name="T43" fmla="*/ 87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00" h="87">
                      <a:moveTo>
                        <a:pt x="35" y="87"/>
                      </a:moveTo>
                      <a:cubicBezTo>
                        <a:pt x="35" y="72"/>
                        <a:pt x="35" y="72"/>
                        <a:pt x="35" y="72"/>
                      </a:cubicBezTo>
                      <a:cubicBezTo>
                        <a:pt x="46" y="72"/>
                        <a:pt x="46" y="72"/>
                        <a:pt x="46" y="72"/>
                      </a:cubicBezTo>
                      <a:cubicBezTo>
                        <a:pt x="46" y="87"/>
                        <a:pt x="46" y="87"/>
                        <a:pt x="46" y="87"/>
                      </a:cubicBezTo>
                      <a:cubicBezTo>
                        <a:pt x="155" y="87"/>
                        <a:pt x="155" y="87"/>
                        <a:pt x="155" y="87"/>
                      </a:cubicBezTo>
                      <a:cubicBezTo>
                        <a:pt x="155" y="72"/>
                        <a:pt x="155" y="72"/>
                        <a:pt x="155" y="72"/>
                      </a:cubicBezTo>
                      <a:cubicBezTo>
                        <a:pt x="166" y="72"/>
                        <a:pt x="166" y="72"/>
                        <a:pt x="166" y="72"/>
                      </a:cubicBezTo>
                      <a:cubicBezTo>
                        <a:pt x="166" y="87"/>
                        <a:pt x="166" y="87"/>
                        <a:pt x="166" y="87"/>
                      </a:cubicBezTo>
                      <a:cubicBezTo>
                        <a:pt x="199" y="87"/>
                        <a:pt x="199" y="87"/>
                        <a:pt x="199" y="87"/>
                      </a:cubicBezTo>
                      <a:cubicBezTo>
                        <a:pt x="199" y="47"/>
                        <a:pt x="200" y="43"/>
                        <a:pt x="200" y="43"/>
                      </a:cubicBezTo>
                      <a:cubicBezTo>
                        <a:pt x="200" y="19"/>
                        <a:pt x="180" y="0"/>
                        <a:pt x="156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40" y="0"/>
                        <a:pt x="140" y="0"/>
                        <a:pt x="140" y="0"/>
                      </a:cubicBezTo>
                      <a:cubicBezTo>
                        <a:pt x="100" y="80"/>
                        <a:pt x="100" y="80"/>
                        <a:pt x="100" y="8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0"/>
                        <a:pt x="44" y="0"/>
                        <a:pt x="44" y="0"/>
                      </a:cubicBezTo>
                      <a:cubicBezTo>
                        <a:pt x="20" y="0"/>
                        <a:pt x="1" y="19"/>
                        <a:pt x="1" y="43"/>
                      </a:cubicBezTo>
                      <a:cubicBezTo>
                        <a:pt x="1" y="43"/>
                        <a:pt x="0" y="47"/>
                        <a:pt x="0" y="87"/>
                      </a:cubicBezTo>
                      <a:lnTo>
                        <a:pt x="35" y="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4166" y="3990"/>
              <a:ext cx="5276" cy="167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indent="0" algn="l">
                <a:lnSpc>
                  <a:spcPct val="150000"/>
                </a:lnSpc>
                <a:buNone/>
              </a:pPr>
              <a:r>
                <a:rPr lang="zh-CN" altLang="en-US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（</a:t>
              </a:r>
              <a:r>
                <a:rPr lang="en-US" altLang="zh-CN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1</a:t>
              </a:r>
              <a:r>
                <a:rPr lang="zh-CN" altLang="en-US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）这里输入文字标题</a:t>
              </a:r>
              <a:endParaRPr lang="zh-CN" altLang="en-US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indent="0" algn="l">
                <a:lnSpc>
                  <a:spcPct val="150000"/>
                </a:lnSpc>
                <a:buNone/>
              </a:pPr>
              <a:r>
                <a:rPr kumimoji="1"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lt"/>
                </a:rPr>
                <a:t>   这里输入一大段文字，这里输入一大段文字</a:t>
              </a:r>
              <a:endParaRPr kumimoji="1"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lt"/>
              </a:endParaRPr>
            </a:p>
            <a:p>
              <a:pPr indent="0" algn="l">
                <a:lnSpc>
                  <a:spcPct val="150000"/>
                </a:lnSpc>
                <a:buNone/>
              </a:pPr>
              <a:r>
                <a:rPr kumimoji="1"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lt"/>
                </a:rPr>
                <a:t>   这里输入一大段文字，这里输入一大段文字</a:t>
              </a:r>
              <a:endParaRPr kumimoji="1"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60440" y="4085590"/>
            <a:ext cx="5445760" cy="1494790"/>
            <a:chOff x="1464083" y="3895234"/>
            <a:chExt cx="4770580" cy="1309352"/>
          </a:xfrm>
        </p:grpSpPr>
        <p:sp>
          <p:nvSpPr>
            <p:cNvPr id="43" name="任意多边形 42"/>
            <p:cNvSpPr/>
            <p:nvPr/>
          </p:nvSpPr>
          <p:spPr bwMode="auto">
            <a:xfrm>
              <a:off x="1464083" y="3895234"/>
              <a:ext cx="4770580" cy="1309352"/>
            </a:xfrm>
            <a:custGeom>
              <a:avLst/>
              <a:gdLst>
                <a:gd name="connsiteX0" fmla="*/ 1518707 w 4770580"/>
                <a:gd name="connsiteY0" fmla="*/ 68271 h 1309352"/>
                <a:gd name="connsiteX1" fmla="*/ 1341950 w 4770580"/>
                <a:gd name="connsiteY1" fmla="*/ 166412 h 1309352"/>
                <a:gd name="connsiteX2" fmla="*/ 1300229 w 4770580"/>
                <a:gd name="connsiteY2" fmla="*/ 236195 h 1309352"/>
                <a:gd name="connsiteX3" fmla="*/ 1266876 w 4770580"/>
                <a:gd name="connsiteY3" fmla="*/ 291983 h 1309352"/>
                <a:gd name="connsiteX4" fmla="*/ 1278103 w 4770580"/>
                <a:gd name="connsiteY4" fmla="*/ 311429 h 1309352"/>
                <a:gd name="connsiteX5" fmla="*/ 1413457 w 4770580"/>
                <a:gd name="connsiteY5" fmla="*/ 545868 h 1309352"/>
                <a:gd name="connsiteX6" fmla="*/ 1413571 w 4770580"/>
                <a:gd name="connsiteY6" fmla="*/ 763108 h 1309352"/>
                <a:gd name="connsiteX7" fmla="*/ 1267753 w 4770580"/>
                <a:gd name="connsiteY7" fmla="*/ 1015754 h 1309352"/>
                <a:gd name="connsiteX8" fmla="*/ 1263392 w 4770580"/>
                <a:gd name="connsiteY8" fmla="*/ 1023311 h 1309352"/>
                <a:gd name="connsiteX9" fmla="*/ 1264931 w 4770580"/>
                <a:gd name="connsiteY9" fmla="*/ 1025879 h 1309352"/>
                <a:gd name="connsiteX10" fmla="*/ 1341950 w 4770580"/>
                <a:gd name="connsiteY10" fmla="*/ 1154283 h 1309352"/>
                <a:gd name="connsiteX11" fmla="*/ 1518707 w 4770580"/>
                <a:gd name="connsiteY11" fmla="*/ 1252423 h 1309352"/>
                <a:gd name="connsiteX12" fmla="*/ 4267820 w 4770580"/>
                <a:gd name="connsiteY12" fmla="*/ 1252423 h 1309352"/>
                <a:gd name="connsiteX13" fmla="*/ 4443238 w 4770580"/>
                <a:gd name="connsiteY13" fmla="*/ 1154283 h 1309352"/>
                <a:gd name="connsiteX14" fmla="*/ 4681593 w 4770580"/>
                <a:gd name="connsiteY14" fmla="*/ 759135 h 1309352"/>
                <a:gd name="connsiteX15" fmla="*/ 4681593 w 4770580"/>
                <a:gd name="connsiteY15" fmla="*/ 562852 h 1309352"/>
                <a:gd name="connsiteX16" fmla="*/ 4443238 w 4770580"/>
                <a:gd name="connsiteY16" fmla="*/ 166412 h 1309352"/>
                <a:gd name="connsiteX17" fmla="*/ 4267820 w 4770580"/>
                <a:gd name="connsiteY17" fmla="*/ 68271 h 1309352"/>
                <a:gd name="connsiteX18" fmla="*/ 1518707 w 4770580"/>
                <a:gd name="connsiteY18" fmla="*/ 68271 h 1309352"/>
                <a:gd name="connsiteX19" fmla="*/ 720841 w 4770580"/>
                <a:gd name="connsiteY19" fmla="*/ 63931 h 1309352"/>
                <a:gd name="connsiteX20" fmla="*/ 631877 w 4770580"/>
                <a:gd name="connsiteY20" fmla="*/ 86205 h 1309352"/>
                <a:gd name="connsiteX21" fmla="*/ 273216 w 4770580"/>
                <a:gd name="connsiteY21" fmla="*/ 293278 h 1309352"/>
                <a:gd name="connsiteX22" fmla="*/ 184004 w 4770580"/>
                <a:gd name="connsiteY22" fmla="*/ 447612 h 1309352"/>
                <a:gd name="connsiteX23" fmla="*/ 183946 w 4770580"/>
                <a:gd name="connsiteY23" fmla="*/ 861659 h 1309352"/>
                <a:gd name="connsiteX24" fmla="*/ 273583 w 4770580"/>
                <a:gd name="connsiteY24" fmla="*/ 1016914 h 1309352"/>
                <a:gd name="connsiteX25" fmla="*/ 632187 w 4770580"/>
                <a:gd name="connsiteY25" fmla="*/ 1223888 h 1309352"/>
                <a:gd name="connsiteX26" fmla="*/ 810450 w 4770580"/>
                <a:gd name="connsiteY26" fmla="*/ 1223795 h 1309352"/>
                <a:gd name="connsiteX27" fmla="*/ 1169111 w 4770580"/>
                <a:gd name="connsiteY27" fmla="*/ 1016722 h 1309352"/>
                <a:gd name="connsiteX28" fmla="*/ 1258324 w 4770580"/>
                <a:gd name="connsiteY28" fmla="*/ 862388 h 1309352"/>
                <a:gd name="connsiteX29" fmla="*/ 1258381 w 4770580"/>
                <a:gd name="connsiteY29" fmla="*/ 448341 h 1309352"/>
                <a:gd name="connsiteX30" fmla="*/ 1168744 w 4770580"/>
                <a:gd name="connsiteY30" fmla="*/ 293085 h 1309352"/>
                <a:gd name="connsiteX31" fmla="*/ 810141 w 4770580"/>
                <a:gd name="connsiteY31" fmla="*/ 86111 h 1309352"/>
                <a:gd name="connsiteX32" fmla="*/ 720841 w 4770580"/>
                <a:gd name="connsiteY32" fmla="*/ 63931 h 1309352"/>
                <a:gd name="connsiteX33" fmla="*/ 468456 w 4770580"/>
                <a:gd name="connsiteY33" fmla="*/ 0 h 1309352"/>
                <a:gd name="connsiteX34" fmla="*/ 973030 w 4770580"/>
                <a:gd name="connsiteY34" fmla="*/ 70 h 1309352"/>
                <a:gd name="connsiteX35" fmla="*/ 1161109 w 4770580"/>
                <a:gd name="connsiteY35" fmla="*/ 108789 h 1309352"/>
                <a:gd name="connsiteX36" fmla="*/ 1205528 w 4770580"/>
                <a:gd name="connsiteY36" fmla="*/ 185726 h 1309352"/>
                <a:gd name="connsiteX37" fmla="*/ 1230238 w 4770580"/>
                <a:gd name="connsiteY37" fmla="*/ 228524 h 1309352"/>
                <a:gd name="connsiteX38" fmla="*/ 1244158 w 4770580"/>
                <a:gd name="connsiteY38" fmla="*/ 204345 h 1309352"/>
                <a:gd name="connsiteX39" fmla="*/ 1287348 w 4770580"/>
                <a:gd name="connsiteY39" fmla="*/ 129321 h 1309352"/>
                <a:gd name="connsiteX40" fmla="*/ 1470329 w 4770580"/>
                <a:gd name="connsiteY40" fmla="*/ 23809 h 1309352"/>
                <a:gd name="connsiteX41" fmla="*/ 4316245 w 4770580"/>
                <a:gd name="connsiteY41" fmla="*/ 23809 h 1309352"/>
                <a:gd name="connsiteX42" fmla="*/ 4497840 w 4770580"/>
                <a:gd name="connsiteY42" fmla="*/ 129321 h 1309352"/>
                <a:gd name="connsiteX43" fmla="*/ 4744589 w 4770580"/>
                <a:gd name="connsiteY43" fmla="*/ 555530 h 1309352"/>
                <a:gd name="connsiteX44" fmla="*/ 4744589 w 4770580"/>
                <a:gd name="connsiteY44" fmla="*/ 766553 h 1309352"/>
                <a:gd name="connsiteX45" fmla="*/ 4497840 w 4770580"/>
                <a:gd name="connsiteY45" fmla="*/ 1191374 h 1309352"/>
                <a:gd name="connsiteX46" fmla="*/ 4316245 w 4770580"/>
                <a:gd name="connsiteY46" fmla="*/ 1296885 h 1309352"/>
                <a:gd name="connsiteX47" fmla="*/ 1470329 w 4770580"/>
                <a:gd name="connsiteY47" fmla="*/ 1296885 h 1309352"/>
                <a:gd name="connsiteX48" fmla="*/ 1287348 w 4770580"/>
                <a:gd name="connsiteY48" fmla="*/ 1191374 h 1309352"/>
                <a:gd name="connsiteX49" fmla="*/ 1227445 w 4770580"/>
                <a:gd name="connsiteY49" fmla="*/ 1087658 h 1309352"/>
                <a:gd name="connsiteX50" fmla="*/ 1226848 w 4770580"/>
                <a:gd name="connsiteY50" fmla="*/ 1086625 h 1309352"/>
                <a:gd name="connsiteX51" fmla="*/ 1222923 w 4770580"/>
                <a:gd name="connsiteY51" fmla="*/ 1093425 h 1309352"/>
                <a:gd name="connsiteX52" fmla="*/ 1161344 w 4770580"/>
                <a:gd name="connsiteY52" fmla="*/ 1200117 h 1309352"/>
                <a:gd name="connsiteX53" fmla="*/ 972144 w 4770580"/>
                <a:gd name="connsiteY53" fmla="*/ 1309352 h 1309352"/>
                <a:gd name="connsiteX54" fmla="*/ 467570 w 4770580"/>
                <a:gd name="connsiteY54" fmla="*/ 1309282 h 1309352"/>
                <a:gd name="connsiteX55" fmla="*/ 279492 w 4770580"/>
                <a:gd name="connsiteY55" fmla="*/ 1200563 h 1309352"/>
                <a:gd name="connsiteX56" fmla="*/ 27144 w 4770580"/>
                <a:gd name="connsiteY56" fmla="*/ 763483 h 1309352"/>
                <a:gd name="connsiteX57" fmla="*/ 27030 w 4770580"/>
                <a:gd name="connsiteY57" fmla="*/ 546244 h 1309352"/>
                <a:gd name="connsiteX58" fmla="*/ 279256 w 4770580"/>
                <a:gd name="connsiteY58" fmla="*/ 109234 h 1309352"/>
                <a:gd name="connsiteX59" fmla="*/ 468456 w 4770580"/>
                <a:gd name="connsiteY59" fmla="*/ 0 h 130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4770580" h="1309352">
                  <a:moveTo>
                    <a:pt x="1518707" y="68271"/>
                  </a:moveTo>
                  <a:cubicBezTo>
                    <a:pt x="1450415" y="68271"/>
                    <a:pt x="1375427" y="109594"/>
                    <a:pt x="1341950" y="166412"/>
                  </a:cubicBezTo>
                  <a:cubicBezTo>
                    <a:pt x="1327137" y="191189"/>
                    <a:pt x="1313249" y="214418"/>
                    <a:pt x="1300229" y="236195"/>
                  </a:cubicBezTo>
                  <a:lnTo>
                    <a:pt x="1266876" y="291983"/>
                  </a:lnTo>
                  <a:lnTo>
                    <a:pt x="1278103" y="311429"/>
                  </a:lnTo>
                  <a:cubicBezTo>
                    <a:pt x="1413457" y="545868"/>
                    <a:pt x="1413457" y="545868"/>
                    <a:pt x="1413457" y="545868"/>
                  </a:cubicBezTo>
                  <a:cubicBezTo>
                    <a:pt x="1449812" y="608837"/>
                    <a:pt x="1450160" y="700827"/>
                    <a:pt x="1413571" y="763108"/>
                  </a:cubicBezTo>
                  <a:cubicBezTo>
                    <a:pt x="1350514" y="872360"/>
                    <a:pt x="1303222" y="954300"/>
                    <a:pt x="1267753" y="1015754"/>
                  </a:cubicBezTo>
                  <a:lnTo>
                    <a:pt x="1263392" y="1023311"/>
                  </a:lnTo>
                  <a:lnTo>
                    <a:pt x="1264931" y="1025879"/>
                  </a:lnTo>
                  <a:cubicBezTo>
                    <a:pt x="1341950" y="1154283"/>
                    <a:pt x="1341950" y="1154283"/>
                    <a:pt x="1341950" y="1154283"/>
                  </a:cubicBezTo>
                  <a:cubicBezTo>
                    <a:pt x="1375427" y="1211101"/>
                    <a:pt x="1450415" y="1252423"/>
                    <a:pt x="1518707" y="1252423"/>
                  </a:cubicBezTo>
                  <a:cubicBezTo>
                    <a:pt x="4267820" y="1252423"/>
                    <a:pt x="4267820" y="1252423"/>
                    <a:pt x="4267820" y="1252423"/>
                  </a:cubicBezTo>
                  <a:cubicBezTo>
                    <a:pt x="4336113" y="1252423"/>
                    <a:pt x="4409761" y="1211101"/>
                    <a:pt x="4443238" y="1154283"/>
                  </a:cubicBezTo>
                  <a:cubicBezTo>
                    <a:pt x="4681593" y="759135"/>
                    <a:pt x="4681593" y="759135"/>
                    <a:pt x="4681593" y="759135"/>
                  </a:cubicBezTo>
                  <a:cubicBezTo>
                    <a:pt x="4715069" y="702316"/>
                    <a:pt x="4715069" y="619670"/>
                    <a:pt x="4681593" y="562852"/>
                  </a:cubicBezTo>
                  <a:cubicBezTo>
                    <a:pt x="4443238" y="166412"/>
                    <a:pt x="4443238" y="166412"/>
                    <a:pt x="4443238" y="166412"/>
                  </a:cubicBezTo>
                  <a:cubicBezTo>
                    <a:pt x="4409761" y="109594"/>
                    <a:pt x="4336113" y="68271"/>
                    <a:pt x="4267820" y="68271"/>
                  </a:cubicBezTo>
                  <a:cubicBezTo>
                    <a:pt x="1518707" y="68271"/>
                    <a:pt x="1518707" y="68271"/>
                    <a:pt x="1518707" y="68271"/>
                  </a:cubicBezTo>
                  <a:close/>
                  <a:moveTo>
                    <a:pt x="720841" y="63931"/>
                  </a:moveTo>
                  <a:cubicBezTo>
                    <a:pt x="689249" y="63905"/>
                    <a:pt x="657713" y="71289"/>
                    <a:pt x="631877" y="86205"/>
                  </a:cubicBezTo>
                  <a:lnTo>
                    <a:pt x="273216" y="293278"/>
                  </a:lnTo>
                  <a:cubicBezTo>
                    <a:pt x="221545" y="323111"/>
                    <a:pt x="183555" y="388340"/>
                    <a:pt x="184004" y="447612"/>
                  </a:cubicBezTo>
                  <a:cubicBezTo>
                    <a:pt x="184004" y="447612"/>
                    <a:pt x="184004" y="447612"/>
                    <a:pt x="183946" y="861659"/>
                  </a:cubicBezTo>
                  <a:cubicBezTo>
                    <a:pt x="183968" y="922531"/>
                    <a:pt x="221463" y="987474"/>
                    <a:pt x="273583" y="1016914"/>
                  </a:cubicBezTo>
                  <a:cubicBezTo>
                    <a:pt x="273583" y="1016914"/>
                    <a:pt x="273583" y="1016914"/>
                    <a:pt x="632187" y="1223888"/>
                  </a:cubicBezTo>
                  <a:cubicBezTo>
                    <a:pt x="683294" y="1253913"/>
                    <a:pt x="758779" y="1253627"/>
                    <a:pt x="810450" y="1223795"/>
                  </a:cubicBezTo>
                  <a:cubicBezTo>
                    <a:pt x="810450" y="1223795"/>
                    <a:pt x="810450" y="1223795"/>
                    <a:pt x="1169111" y="1016722"/>
                  </a:cubicBezTo>
                  <a:cubicBezTo>
                    <a:pt x="1220783" y="986889"/>
                    <a:pt x="1257759" y="922245"/>
                    <a:pt x="1258324" y="862388"/>
                  </a:cubicBezTo>
                  <a:cubicBezTo>
                    <a:pt x="1258324" y="862388"/>
                    <a:pt x="1258324" y="862388"/>
                    <a:pt x="1258381" y="448341"/>
                  </a:cubicBezTo>
                  <a:cubicBezTo>
                    <a:pt x="1257932" y="389068"/>
                    <a:pt x="1220437" y="324125"/>
                    <a:pt x="1168744" y="293085"/>
                  </a:cubicBezTo>
                  <a:cubicBezTo>
                    <a:pt x="1168744" y="293085"/>
                    <a:pt x="1168744" y="293085"/>
                    <a:pt x="810141" y="86111"/>
                  </a:cubicBezTo>
                  <a:cubicBezTo>
                    <a:pt x="784081" y="71392"/>
                    <a:pt x="752433" y="63957"/>
                    <a:pt x="720841" y="63931"/>
                  </a:cubicBezTo>
                  <a:close/>
                  <a:moveTo>
                    <a:pt x="468456" y="0"/>
                  </a:moveTo>
                  <a:cubicBezTo>
                    <a:pt x="973030" y="70"/>
                    <a:pt x="973030" y="70"/>
                    <a:pt x="973030" y="70"/>
                  </a:cubicBezTo>
                  <a:cubicBezTo>
                    <a:pt x="1045975" y="758"/>
                    <a:pt x="1124753" y="45820"/>
                    <a:pt x="1161109" y="108789"/>
                  </a:cubicBezTo>
                  <a:cubicBezTo>
                    <a:pt x="1176881" y="136106"/>
                    <a:pt x="1191666" y="161717"/>
                    <a:pt x="1205528" y="185726"/>
                  </a:cubicBezTo>
                  <a:lnTo>
                    <a:pt x="1230238" y="228524"/>
                  </a:lnTo>
                  <a:lnTo>
                    <a:pt x="1244158" y="204345"/>
                  </a:lnTo>
                  <a:cubicBezTo>
                    <a:pt x="1257636" y="180932"/>
                    <a:pt x="1272013" y="155959"/>
                    <a:pt x="1287348" y="129321"/>
                  </a:cubicBezTo>
                  <a:cubicBezTo>
                    <a:pt x="1322004" y="68235"/>
                    <a:pt x="1399632" y="23809"/>
                    <a:pt x="1470329" y="23809"/>
                  </a:cubicBezTo>
                  <a:cubicBezTo>
                    <a:pt x="1470329" y="23809"/>
                    <a:pt x="1470329" y="23809"/>
                    <a:pt x="4316245" y="23809"/>
                  </a:cubicBezTo>
                  <a:cubicBezTo>
                    <a:pt x="4386943" y="23809"/>
                    <a:pt x="4463184" y="68235"/>
                    <a:pt x="4497840" y="129321"/>
                  </a:cubicBezTo>
                  <a:cubicBezTo>
                    <a:pt x="4497840" y="129321"/>
                    <a:pt x="4497840" y="129321"/>
                    <a:pt x="4744589" y="555530"/>
                  </a:cubicBezTo>
                  <a:cubicBezTo>
                    <a:pt x="4779244" y="616615"/>
                    <a:pt x="4779244" y="705467"/>
                    <a:pt x="4744589" y="766553"/>
                  </a:cubicBezTo>
                  <a:cubicBezTo>
                    <a:pt x="4744589" y="766553"/>
                    <a:pt x="4744589" y="766553"/>
                    <a:pt x="4497840" y="1191374"/>
                  </a:cubicBezTo>
                  <a:cubicBezTo>
                    <a:pt x="4463184" y="1252460"/>
                    <a:pt x="4386943" y="1296885"/>
                    <a:pt x="4316245" y="1296885"/>
                  </a:cubicBezTo>
                  <a:cubicBezTo>
                    <a:pt x="4316245" y="1296885"/>
                    <a:pt x="4316245" y="1296885"/>
                    <a:pt x="1470329" y="1296885"/>
                  </a:cubicBezTo>
                  <a:cubicBezTo>
                    <a:pt x="1399632" y="1296885"/>
                    <a:pt x="1322004" y="1252460"/>
                    <a:pt x="1287348" y="1191374"/>
                  </a:cubicBezTo>
                  <a:cubicBezTo>
                    <a:pt x="1287348" y="1191374"/>
                    <a:pt x="1287348" y="1191374"/>
                    <a:pt x="1227445" y="1087658"/>
                  </a:cubicBezTo>
                  <a:lnTo>
                    <a:pt x="1226848" y="1086625"/>
                  </a:lnTo>
                  <a:lnTo>
                    <a:pt x="1222923" y="1093425"/>
                  </a:lnTo>
                  <a:cubicBezTo>
                    <a:pt x="1161344" y="1200117"/>
                    <a:pt x="1161344" y="1200117"/>
                    <a:pt x="1161344" y="1200117"/>
                  </a:cubicBezTo>
                  <a:cubicBezTo>
                    <a:pt x="1125468" y="1263633"/>
                    <a:pt x="1046325" y="1309326"/>
                    <a:pt x="972144" y="1309352"/>
                  </a:cubicBezTo>
                  <a:cubicBezTo>
                    <a:pt x="467570" y="1309282"/>
                    <a:pt x="467570" y="1309282"/>
                    <a:pt x="467570" y="1309282"/>
                  </a:cubicBezTo>
                  <a:cubicBezTo>
                    <a:pt x="395338" y="1309828"/>
                    <a:pt x="315847" y="1263532"/>
                    <a:pt x="279492" y="1200563"/>
                  </a:cubicBezTo>
                  <a:lnTo>
                    <a:pt x="27144" y="763483"/>
                  </a:lnTo>
                  <a:cubicBezTo>
                    <a:pt x="-9211" y="700514"/>
                    <a:pt x="-8847" y="609760"/>
                    <a:pt x="27030" y="546244"/>
                  </a:cubicBezTo>
                  <a:cubicBezTo>
                    <a:pt x="279256" y="109234"/>
                    <a:pt x="279256" y="109234"/>
                    <a:pt x="279256" y="109234"/>
                  </a:cubicBezTo>
                  <a:cubicBezTo>
                    <a:pt x="317082" y="46239"/>
                    <a:pt x="396224" y="546"/>
                    <a:pt x="468456" y="0"/>
                  </a:cubicBezTo>
                  <a:close/>
                </a:path>
              </a:pathLst>
            </a:custGeo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ln w="19050">
              <a:noFill/>
            </a:ln>
            <a:effectLst>
              <a:softEdge rad="0"/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999144" y="4294835"/>
              <a:ext cx="364229" cy="539708"/>
              <a:chOff x="1788810" y="2276744"/>
              <a:chExt cx="392113" cy="581026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Freeform 10"/>
              <p:cNvSpPr/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Freeform 11"/>
              <p:cNvSpPr/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2830816" y="4021611"/>
              <a:ext cx="3292214" cy="92889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（</a:t>
              </a:r>
              <a:r>
                <a:rPr lang="en-US" altLang="zh-CN" sz="1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2</a:t>
              </a:r>
              <a:r>
                <a:rPr lang="zh-CN" altLang="en-US" sz="18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）这里输入文字标题</a:t>
              </a:r>
              <a:endParaRPr lang="en-US" altLang="zh-CN" sz="14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cs typeface="+mn-ea"/>
                <a:sym typeface="+mn-lt"/>
              </a:endParaRPr>
            </a:p>
            <a:p>
              <a:pPr indent="0" algn="l">
                <a:lnSpc>
                  <a:spcPct val="150000"/>
                </a:lnSpc>
                <a:buNone/>
              </a:pPr>
              <a:r>
                <a:rPr kumimoji="1"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ea"/>
                </a:rPr>
                <a:t> </a:t>
              </a:r>
              <a:r>
                <a:rPr kumimoji="1"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lt"/>
                </a:rPr>
                <a:t> 这里输入一大段文字，这里输入一大段文字</a:t>
              </a:r>
              <a:endParaRPr kumimoji="1"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lt"/>
              </a:endParaRPr>
            </a:p>
            <a:p>
              <a:pPr indent="0" algn="l">
                <a:lnSpc>
                  <a:spcPct val="150000"/>
                </a:lnSpc>
                <a:buNone/>
              </a:pPr>
              <a:r>
                <a:rPr kumimoji="1"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lt"/>
                </a:rPr>
                <a:t>   这里输入一大段文字，这里输入一大段文字</a:t>
              </a:r>
              <a:endParaRPr lang="en-US" altLang="zh-CN" sz="1600" dirty="0" smtClean="0">
                <a:solidFill>
                  <a:srgbClr val="FCFCFC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560593" y="184571"/>
            <a:ext cx="483235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4、这里输入文字标题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2" name="直接连接符 1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771" name="矩形 25"/>
          <p:cNvSpPr/>
          <p:nvPr/>
        </p:nvSpPr>
        <p:spPr>
          <a:xfrm>
            <a:off x="783590" y="1929765"/>
            <a:ext cx="5051425" cy="434657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8" name="矩形 26"/>
          <p:cNvSpPr/>
          <p:nvPr/>
        </p:nvSpPr>
        <p:spPr>
          <a:xfrm>
            <a:off x="783590" y="4796790"/>
            <a:ext cx="5051425" cy="885825"/>
          </a:xfrm>
          <a:prstGeom prst="rect">
            <a:avLst/>
          </a:prstGeom>
          <a:gradFill rotWithShape="1">
            <a:gsLst>
              <a:gs pos="0">
                <a:srgbClr val="FCEF75"/>
              </a:gs>
              <a:gs pos="100000">
                <a:srgbClr val="D3A02D"/>
              </a:gs>
            </a:gsLst>
            <a:lin ang="3600000" scaled="1"/>
            <a:tileRect/>
          </a:gradFill>
          <a:ln w="12700">
            <a:noFill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zh-CN" sz="1800" dirty="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9" name="文本框 27"/>
          <p:cNvSpPr/>
          <p:nvPr/>
        </p:nvSpPr>
        <p:spPr>
          <a:xfrm>
            <a:off x="1148398" y="4857750"/>
            <a:ext cx="1082040" cy="70675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000" dirty="0">
                <a:solidFill>
                  <a:srgbClr val="000000"/>
                </a:solidFill>
                <a:latin typeface="Impact" panose="020B0806030902050204" pitchFamily="34" charset="0"/>
                <a:ea typeface="方正姚体简体" pitchFamily="65" charset="-122"/>
                <a:sym typeface="Impact" panose="020B0806030902050204" pitchFamily="34" charset="0"/>
              </a:rPr>
              <a:t>95%</a:t>
            </a:r>
            <a:endParaRPr lang="zh-CN" altLang="en-US" sz="4000" dirty="0">
              <a:solidFill>
                <a:srgbClr val="000000"/>
              </a:solidFill>
              <a:latin typeface="Impact" panose="020B0806030902050204" pitchFamily="34" charset="0"/>
              <a:ea typeface="方正姚体简体" pitchFamily="65" charset="-122"/>
              <a:sym typeface="Impact" panose="020B0806030902050204" pitchFamily="34" charset="0"/>
            </a:endParaRPr>
          </a:p>
        </p:txBody>
      </p:sp>
      <p:sp>
        <p:nvSpPr>
          <p:cNvPr id="32780" name="文本框 28"/>
          <p:cNvSpPr/>
          <p:nvPr/>
        </p:nvSpPr>
        <p:spPr>
          <a:xfrm>
            <a:off x="2123123" y="4997450"/>
            <a:ext cx="3484880" cy="39878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sym typeface="方正姚体" panose="02010601030101010101" pitchFamily="2" charset="-122"/>
              </a:rPr>
              <a:t>这里输入文字标题，这里输入</a:t>
            </a:r>
            <a:endParaRPr lang="zh-CN" altLang="en-US" sz="20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38145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42"/>
          <p:cNvSpPr>
            <a:spLocks noChangeArrowheads="1"/>
          </p:cNvSpPr>
          <p:nvPr/>
        </p:nvSpPr>
        <p:spPr bwMode="auto">
          <a:xfrm>
            <a:off x="9757020" y="3904593"/>
            <a:ext cx="923711" cy="2260077"/>
          </a:xfrm>
          <a:prstGeom prst="rect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0"/>
          </a:gradFill>
          <a:ln>
            <a:noFill/>
          </a:ln>
        </p:spPr>
        <p:txBody>
          <a:bodyPr lIns="121884" tIns="60941" rIns="121884" bIns="60941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19" name="矩形 37"/>
          <p:cNvSpPr>
            <a:spLocks noChangeArrowheads="1"/>
          </p:cNvSpPr>
          <p:nvPr/>
        </p:nvSpPr>
        <p:spPr bwMode="auto">
          <a:xfrm>
            <a:off x="4968641" y="3904593"/>
            <a:ext cx="4666169" cy="2260077"/>
          </a:xfrm>
          <a:prstGeom prst="rect">
            <a:avLst/>
          </a:prstGeom>
          <a:noFill/>
          <a:ln>
            <a:solidFill>
              <a:srgbClr val="F4E65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/>
                </a:solidFill>
              </a14:hiddenFill>
            </a:ext>
          </a:extLst>
        </p:spPr>
        <p:txBody>
          <a:bodyPr lIns="121884" tIns="60941" rIns="121884" bIns="6094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21" name="矩形 46"/>
          <p:cNvSpPr>
            <a:spLocks noChangeAspect="1" noChangeArrowheads="1"/>
          </p:cNvSpPr>
          <p:nvPr/>
        </p:nvSpPr>
        <p:spPr bwMode="auto">
          <a:xfrm>
            <a:off x="1459491" y="3904593"/>
            <a:ext cx="3388528" cy="2260077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21884" tIns="60941" rIns="121884" bIns="6094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22" name="矩形 47"/>
          <p:cNvSpPr>
            <a:spLocks noChangeAspect="1" noChangeArrowheads="1"/>
          </p:cNvSpPr>
          <p:nvPr/>
        </p:nvSpPr>
        <p:spPr bwMode="auto">
          <a:xfrm>
            <a:off x="3813209" y="1552464"/>
            <a:ext cx="3385353" cy="225849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21884" tIns="60941" rIns="121884" bIns="6094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23" name="矩形 1"/>
          <p:cNvSpPr>
            <a:spLocks noChangeArrowheads="1"/>
          </p:cNvSpPr>
          <p:nvPr/>
        </p:nvSpPr>
        <p:spPr bwMode="auto">
          <a:xfrm>
            <a:off x="1459491" y="1550876"/>
            <a:ext cx="2260077" cy="2260077"/>
          </a:xfrm>
          <a:prstGeom prst="rect">
            <a:avLst/>
          </a:prstGeom>
          <a:noFill/>
          <a:ln>
            <a:solidFill>
              <a:srgbClr val="F4E65F"/>
            </a:solidFill>
          </a:ln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rgbClr val="515151"/>
                    </a:gs>
                    <a:gs pos="100000">
                      <a:srgbClr val="202020"/>
                    </a:gs>
                  </a:gsLst>
                  <a:lin ang="0" scaled="0"/>
                </a:gradFill>
              </a14:hiddenFill>
            </a:ext>
          </a:extLst>
        </p:spPr>
        <p:txBody>
          <a:bodyPr lIns="121884" tIns="60941" rIns="121884" bIns="6094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7" name="矩形 59"/>
          <p:cNvSpPr>
            <a:spLocks noChangeAspect="1" noChangeArrowheads="1"/>
          </p:cNvSpPr>
          <p:nvPr/>
        </p:nvSpPr>
        <p:spPr bwMode="auto">
          <a:xfrm>
            <a:off x="7292203" y="1550876"/>
            <a:ext cx="3388528" cy="22600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21884" tIns="60941" rIns="121884" bIns="60941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方正兰亭黑_GBK" panose="02000000000000000000" pitchFamily="2" charset="-122"/>
            </a:endParaRPr>
          </a:p>
        </p:txBody>
      </p:sp>
      <p:sp>
        <p:nvSpPr>
          <p:cNvPr id="26" name="矩形 57"/>
          <p:cNvSpPr>
            <a:spLocks noChangeArrowheads="1"/>
          </p:cNvSpPr>
          <p:nvPr/>
        </p:nvSpPr>
        <p:spPr bwMode="auto">
          <a:xfrm>
            <a:off x="1621344" y="1604083"/>
            <a:ext cx="1944237" cy="177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121884" tIns="60941" rIns="121884" bIns="6094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indent="0" algn="l">
              <a:lnSpc>
                <a:spcPct val="150000"/>
              </a:lnSpc>
              <a:buNone/>
            </a:pPr>
            <a:r>
              <a: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这里输入文字的</a:t>
            </a:r>
            <a:endParaRPr kumimoji="1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  <a:p>
            <a:pPr indent="0" algn="l">
              <a:lnSpc>
                <a:spcPct val="150000"/>
              </a:lnSpc>
              <a:buNone/>
            </a:pPr>
            <a:r>
              <a:rPr kumimoji="1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这里输入一大段文字，这里输入一大段文字</a:t>
            </a:r>
            <a:endParaRPr kumimoji="1" lang="zh-CN" alt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7" name="矩形 44"/>
          <p:cNvSpPr>
            <a:spLocks noChangeArrowheads="1"/>
          </p:cNvSpPr>
          <p:nvPr/>
        </p:nvSpPr>
        <p:spPr bwMode="auto">
          <a:xfrm>
            <a:off x="5099050" y="4045585"/>
            <a:ext cx="2566670" cy="39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121884" tIns="60941" rIns="121884" bIns="6094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这里输入文字的大标题</a:t>
            </a:r>
            <a:endParaRPr kumimoji="1" lang="zh-CN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8" name="矩形 45"/>
          <p:cNvSpPr>
            <a:spLocks noChangeArrowheads="1"/>
          </p:cNvSpPr>
          <p:nvPr/>
        </p:nvSpPr>
        <p:spPr bwMode="auto">
          <a:xfrm>
            <a:off x="5098787" y="4447393"/>
            <a:ext cx="4280496" cy="122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121884" tIns="60941" rIns="121884" bIns="6094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 charset="0"/>
              </a:rPr>
              <a:t>这里输入一大段文字，这里输入一大段文字，这里输入一大段文字，这里输入一大段文字，这里输入一大段文字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 autoUpdateAnimBg="0"/>
      <p:bldP spid="19" grpId="0" bldLvl="0" animBg="1" autoUpdateAnimBg="0"/>
      <p:bldP spid="21" grpId="0" bldLvl="0" animBg="1" autoUpdateAnimBg="0"/>
      <p:bldP spid="22" grpId="0" bldLvl="0" animBg="1" autoUpdateAnimBg="0"/>
      <p:bldP spid="23" grpId="0" bldLvl="0" animBg="1" autoUpdateAnimBg="0"/>
      <p:bldP spid="7" grpId="0" bldLvl="0" animBg="1" autoUpdateAnimBg="0"/>
      <p:bldP spid="26" grpId="0"/>
      <p:bldP spid="2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EE67"/>
            </a:gs>
            <a:gs pos="89000">
              <a:srgbClr val="E9C940"/>
            </a:gs>
            <a:gs pos="27000">
              <a:srgbClr val="F5E862"/>
            </a:gs>
            <a:gs pos="52000">
              <a:srgbClr val="F5E66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39669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122" name="Group 3"/>
          <p:cNvGrpSpPr/>
          <p:nvPr/>
        </p:nvGrpSpPr>
        <p:grpSpPr>
          <a:xfrm>
            <a:off x="1133079" y="1990870"/>
            <a:ext cx="3151044" cy="3460175"/>
            <a:chOff x="0" y="0"/>
            <a:chExt cx="3349312" cy="36774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23" name="矩形 2"/>
            <p:cNvSpPr/>
            <p:nvPr/>
          </p:nvSpPr>
          <p:spPr>
            <a:xfrm>
              <a:off x="0" y="220218"/>
              <a:ext cx="3349312" cy="3457195"/>
            </a:xfrm>
            <a:prstGeom prst="rect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charset="0"/>
              </a:endParaRPr>
            </a:p>
          </p:txBody>
        </p:sp>
        <p:pic>
          <p:nvPicPr>
            <p:cNvPr id="5124" name="Picture 2"/>
            <p:cNvPicPr>
              <a:picLocks noChangeAspect="1"/>
            </p:cNvPicPr>
            <p:nvPr/>
          </p:nvPicPr>
          <p:blipFill>
            <a:blip r:embed="rId1"/>
            <a:srcRect l="12842" r="12386"/>
            <a:stretch>
              <a:fillRect/>
            </a:stretch>
          </p:blipFill>
          <p:spPr>
            <a:xfrm>
              <a:off x="0" y="0"/>
              <a:ext cx="3349312" cy="2568715"/>
            </a:xfrm>
            <a:prstGeom prst="rect">
              <a:avLst/>
            </a:prstGeom>
            <a:no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125" name="矩形 1"/>
            <p:cNvSpPr/>
            <p:nvPr/>
          </p:nvSpPr>
          <p:spPr>
            <a:xfrm>
              <a:off x="0" y="2774328"/>
              <a:ext cx="3349312" cy="903085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27" name="等腰三角形 3"/>
            <p:cNvSpPr/>
            <p:nvPr/>
          </p:nvSpPr>
          <p:spPr>
            <a:xfrm>
              <a:off x="1498460" y="2637833"/>
              <a:ext cx="352392" cy="230136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129" name="矩形 11"/>
          <p:cNvSpPr/>
          <p:nvPr/>
        </p:nvSpPr>
        <p:spPr>
          <a:xfrm>
            <a:off x="4507865" y="2198370"/>
            <a:ext cx="3150870" cy="3253105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 sz="1695" dirty="0">
              <a:latin typeface="Arial" panose="020B0604020202020204" pitchFamily="3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pic>
        <p:nvPicPr>
          <p:cNvPr id="5130" name="Picture 4" descr="人,商务,户外,20到24岁,握手_136251880_创意图片_Getty Images China"/>
          <p:cNvPicPr>
            <a:picLocks noChangeAspect="1"/>
          </p:cNvPicPr>
          <p:nvPr/>
        </p:nvPicPr>
        <p:blipFill>
          <a:blip r:embed="rId2"/>
          <a:srcRect l="8459" r="8459" b="3941"/>
          <a:stretch>
            <a:fillRect/>
          </a:stretch>
        </p:blipFill>
        <p:spPr>
          <a:xfrm>
            <a:off x="4507865" y="2185670"/>
            <a:ext cx="3150870" cy="21996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1" name="矩形 13"/>
          <p:cNvSpPr/>
          <p:nvPr/>
        </p:nvSpPr>
        <p:spPr>
          <a:xfrm>
            <a:off x="4507865" y="4601210"/>
            <a:ext cx="3150870" cy="84963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 sz="1695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3" name="等腰三角形 15"/>
          <p:cNvSpPr/>
          <p:nvPr/>
        </p:nvSpPr>
        <p:spPr>
          <a:xfrm>
            <a:off x="5917565" y="4472940"/>
            <a:ext cx="331470" cy="216535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noFill/>
          </a:ln>
        </p:spPr>
        <p:txBody>
          <a:bodyPr anchor="t"/>
          <a:lstStyle/>
          <a:p>
            <a:pPr lvl="0"/>
            <a:endParaRPr lang="zh-CN" altLang="en-US" sz="1695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134" name="Picture 2" descr="C:\Users\Administrator\Downloads\is098q7yw.jpg"/>
          <p:cNvPicPr>
            <a:picLocks noChangeAspect="1"/>
          </p:cNvPicPr>
          <p:nvPr/>
        </p:nvPicPr>
        <p:blipFill>
          <a:blip r:embed="rId3"/>
          <a:srcRect l="5751" r="7301"/>
          <a:stretch>
            <a:fillRect/>
          </a:stretch>
        </p:blipFill>
        <p:spPr>
          <a:xfrm>
            <a:off x="4507865" y="1990725"/>
            <a:ext cx="3150235" cy="2416810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135" name="Group 16"/>
          <p:cNvGrpSpPr/>
          <p:nvPr/>
        </p:nvGrpSpPr>
        <p:grpSpPr>
          <a:xfrm>
            <a:off x="7889534" y="1981909"/>
            <a:ext cx="3155950" cy="3443747"/>
            <a:chOff x="102615" y="0"/>
            <a:chExt cx="3355248" cy="36605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36" name="矩形 17"/>
            <p:cNvSpPr/>
            <p:nvPr/>
          </p:nvSpPr>
          <p:spPr>
            <a:xfrm>
              <a:off x="103149" y="203345"/>
              <a:ext cx="3349312" cy="3457195"/>
            </a:xfrm>
            <a:prstGeom prst="rect">
              <a:avLst/>
            </a:prstGeom>
            <a:solidFill>
              <a:srgbClr val="FFC000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  <a:sym typeface="Calibri" panose="020F0502020204030204" charset="0"/>
              </a:endParaRPr>
            </a:p>
          </p:txBody>
        </p:sp>
        <p:sp>
          <p:nvSpPr>
            <p:cNvPr id="5137" name="矩形 19"/>
            <p:cNvSpPr/>
            <p:nvPr/>
          </p:nvSpPr>
          <p:spPr>
            <a:xfrm>
              <a:off x="102615" y="2757273"/>
              <a:ext cx="3355248" cy="903116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38" name="等腰三角形 20"/>
            <p:cNvSpPr/>
            <p:nvPr/>
          </p:nvSpPr>
          <p:spPr>
            <a:xfrm>
              <a:off x="1600394" y="2620795"/>
              <a:ext cx="354055" cy="23017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</a:ln>
          </p:spPr>
          <p:txBody>
            <a:bodyPr anchor="t"/>
            <a:lstStyle/>
            <a:p>
              <a:pPr lvl="0"/>
              <a:endParaRPr lang="zh-CN" altLang="en-US" sz="1695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5140" name="Picture 3" descr="C:\Users\Administrator\Downloads\1n-19175.jpg"/>
            <p:cNvPicPr>
              <a:picLocks noChangeAspect="1"/>
            </p:cNvPicPr>
            <p:nvPr/>
          </p:nvPicPr>
          <p:blipFill>
            <a:blip r:embed="rId4"/>
            <a:srcRect t="46077" b="2579"/>
            <a:stretch>
              <a:fillRect/>
            </a:stretch>
          </p:blipFill>
          <p:spPr>
            <a:xfrm>
              <a:off x="103149" y="0"/>
              <a:ext cx="3349312" cy="2578889"/>
            </a:xfrm>
            <a:prstGeom prst="rect">
              <a:avLst/>
            </a:prstGeom>
            <a:noFill/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矩形 13"/>
          <p:cNvSpPr/>
          <p:nvPr/>
        </p:nvSpPr>
        <p:spPr>
          <a:xfrm>
            <a:off x="1405255" y="4598670"/>
            <a:ext cx="277368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这里输入文字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矩形 13"/>
          <p:cNvSpPr/>
          <p:nvPr/>
        </p:nvSpPr>
        <p:spPr>
          <a:xfrm>
            <a:off x="4680585" y="4560570"/>
            <a:ext cx="277368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这里输入文字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 13"/>
          <p:cNvSpPr/>
          <p:nvPr/>
        </p:nvSpPr>
        <p:spPr>
          <a:xfrm>
            <a:off x="8094980" y="4560570"/>
            <a:ext cx="277368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这里输入文字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774065" y="1741170"/>
            <a:ext cx="10621010" cy="4134485"/>
          </a:xfrm>
          <a:prstGeom prst="rect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等腰三角形 42"/>
          <p:cNvSpPr/>
          <p:nvPr/>
        </p:nvSpPr>
        <p:spPr>
          <a:xfrm rot="10800000">
            <a:off x="4090336" y="2362634"/>
            <a:ext cx="3628022" cy="3005783"/>
          </a:xfrm>
          <a:prstGeom prst="triangle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cs typeface="+mn-ea"/>
              <a:sym typeface="+mn-lt"/>
            </a:endParaRPr>
          </a:p>
          <a:p>
            <a:pPr algn="ctr"/>
            <a:endParaRPr lang="en-US" altLang="zh-CN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rot="10800000" flipV="1">
            <a:off x="4090336" y="1319643"/>
            <a:ext cx="3628022" cy="3005783"/>
          </a:xfrm>
          <a:prstGeom prst="triangle">
            <a:avLst/>
          </a:prstGeom>
          <a:gradFill>
            <a:gsLst>
              <a:gs pos="0">
                <a:srgbClr val="FCEF75"/>
              </a:gs>
              <a:gs pos="100000">
                <a:srgbClr val="D3A02D"/>
              </a:gs>
            </a:gsLst>
            <a:lin ang="3600000" scaled="0"/>
          </a:gradFill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4625340" y="2638425"/>
            <a:ext cx="2523490" cy="125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PART </a:t>
            </a:r>
            <a:r>
              <a:rPr lang="en-US" altLang="zh-CN" sz="4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3</a:t>
            </a:r>
            <a:endParaRPr lang="en-US" altLang="zh-CN" sz="4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文字标题</a:t>
            </a:r>
            <a:endParaRPr lang="zh-CN" altLang="en-US" sz="36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半闭框 66"/>
          <p:cNvSpPr/>
          <p:nvPr/>
        </p:nvSpPr>
        <p:spPr>
          <a:xfrm rot="13425323">
            <a:off x="5750255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半闭框 1"/>
          <p:cNvSpPr/>
          <p:nvPr/>
        </p:nvSpPr>
        <p:spPr>
          <a:xfrm rot="13425323">
            <a:off x="5743905" y="6116303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5" grpId="0" bldLvl="0" animBg="1"/>
      <p:bldP spid="3102" grpId="0"/>
      <p:bldP spid="67" grpId="0" bldLvl="0" animBg="1"/>
      <p:bldP spid="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EE67"/>
            </a:gs>
            <a:gs pos="89000">
              <a:srgbClr val="E9C940"/>
            </a:gs>
            <a:gs pos="27000">
              <a:srgbClr val="F5E862"/>
            </a:gs>
            <a:gs pos="52000">
              <a:srgbClr val="F5E66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38145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val 5"/>
          <p:cNvSpPr>
            <a:spLocks noChangeArrowheads="1"/>
          </p:cNvSpPr>
          <p:nvPr/>
        </p:nvSpPr>
        <p:spPr bwMode="auto">
          <a:xfrm>
            <a:off x="1426464" y="2008120"/>
            <a:ext cx="3465437" cy="3460667"/>
          </a:xfrm>
          <a:prstGeom prst="ellipse">
            <a:avLst/>
          </a:prstGeom>
          <a:gradFill>
            <a:gsLst>
              <a:gs pos="0">
                <a:srgbClr val="FDFA75"/>
              </a:gs>
              <a:gs pos="99000">
                <a:srgbClr val="D79E11"/>
              </a:gs>
            </a:gsLst>
            <a:lin ang="2700000" scaled="0"/>
          </a:gra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1" name="Oval 6"/>
          <p:cNvSpPr>
            <a:spLocks noChangeArrowheads="1"/>
          </p:cNvSpPr>
          <p:nvPr/>
        </p:nvSpPr>
        <p:spPr bwMode="auto">
          <a:xfrm>
            <a:off x="1771658" y="2351562"/>
            <a:ext cx="2769011" cy="2773780"/>
          </a:xfrm>
          <a:prstGeom prst="ellipse">
            <a:avLst/>
          </a:prstGeom>
          <a:solidFill>
            <a:srgbClr val="120E0B"/>
          </a:solidFill>
          <a:ln w="12700" cap="flat" cmpd="sng" algn="ctr">
            <a:noFill/>
            <a:prstDash val="solid"/>
            <a:miter lim="800000"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Oval 7"/>
          <p:cNvSpPr>
            <a:spLocks noChangeArrowheads="1"/>
          </p:cNvSpPr>
          <p:nvPr/>
        </p:nvSpPr>
        <p:spPr bwMode="auto">
          <a:xfrm>
            <a:off x="2117485" y="2702160"/>
            <a:ext cx="2077355" cy="2072584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3" name="Oval 8"/>
          <p:cNvSpPr>
            <a:spLocks noChangeArrowheads="1"/>
          </p:cNvSpPr>
          <p:nvPr/>
        </p:nvSpPr>
        <p:spPr bwMode="auto">
          <a:xfrm>
            <a:off x="2468084" y="3047989"/>
            <a:ext cx="1380928" cy="1380928"/>
          </a:xfrm>
          <a:prstGeom prst="ellipse">
            <a:avLst/>
          </a:prstGeom>
          <a:solidFill>
            <a:srgbClr val="120E0B"/>
          </a:solidFill>
          <a:ln w="12700" cap="flat" cmpd="sng" algn="ctr">
            <a:noFill/>
            <a:prstDash val="solid"/>
            <a:miter lim="800000"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914400"/>
            <a:endParaRPr lang="zh-CN" altLang="en-US" sz="24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Oval 9"/>
          <p:cNvSpPr>
            <a:spLocks noChangeArrowheads="1"/>
          </p:cNvSpPr>
          <p:nvPr/>
        </p:nvSpPr>
        <p:spPr bwMode="auto">
          <a:xfrm>
            <a:off x="2813912" y="3393816"/>
            <a:ext cx="689272" cy="689272"/>
          </a:xfrm>
          <a:prstGeom prst="ellipse">
            <a:avLst/>
          </a:prstGeom>
          <a:solidFill>
            <a:srgbClr val="F4E65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>
            <a:off x="3134360" y="3739515"/>
            <a:ext cx="1233170" cy="1285875"/>
          </a:xfrm>
          <a:prstGeom prst="line">
            <a:avLst/>
          </a:prstGeom>
          <a:noFill/>
          <a:ln w="38100" cap="flat">
            <a:solidFill>
              <a:srgbClr val="595959">
                <a:lumMod val="50000"/>
                <a:alpha val="24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7" name="Line 13"/>
          <p:cNvSpPr>
            <a:spLocks noChangeShapeType="1"/>
          </p:cNvSpPr>
          <p:nvPr/>
        </p:nvSpPr>
        <p:spPr bwMode="auto">
          <a:xfrm>
            <a:off x="3160395" y="3739515"/>
            <a:ext cx="1558290" cy="896620"/>
          </a:xfrm>
          <a:prstGeom prst="line">
            <a:avLst/>
          </a:prstGeom>
          <a:noFill/>
          <a:ln w="38100" cap="flat">
            <a:solidFill>
              <a:srgbClr val="595959">
                <a:lumMod val="50000"/>
                <a:alpha val="24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" name="Line 14"/>
          <p:cNvSpPr>
            <a:spLocks noChangeShapeType="1"/>
          </p:cNvSpPr>
          <p:nvPr/>
        </p:nvSpPr>
        <p:spPr bwMode="auto">
          <a:xfrm flipV="1">
            <a:off x="3157490" y="2681061"/>
            <a:ext cx="1058448" cy="1058448"/>
          </a:xfrm>
          <a:prstGeom prst="line">
            <a:avLst/>
          </a:prstGeom>
          <a:noFill/>
          <a:ln w="28575" cap="rnd">
            <a:solidFill>
              <a:srgbClr val="FFC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9" name="Freeform 15"/>
          <p:cNvSpPr/>
          <p:nvPr/>
        </p:nvSpPr>
        <p:spPr bwMode="auto">
          <a:xfrm>
            <a:off x="4150774" y="2028068"/>
            <a:ext cx="720000" cy="720000"/>
          </a:xfrm>
          <a:custGeom>
            <a:avLst/>
            <a:gdLst>
              <a:gd name="T0" fmla="*/ 0 w 378"/>
              <a:gd name="T1" fmla="*/ 361 h 377"/>
              <a:gd name="T2" fmla="*/ 53 w 378"/>
              <a:gd name="T3" fmla="*/ 157 h 377"/>
              <a:gd name="T4" fmla="*/ 207 w 378"/>
              <a:gd name="T5" fmla="*/ 0 h 377"/>
              <a:gd name="T6" fmla="*/ 207 w 378"/>
              <a:gd name="T7" fmla="*/ 173 h 377"/>
              <a:gd name="T8" fmla="*/ 378 w 378"/>
              <a:gd name="T9" fmla="*/ 173 h 377"/>
              <a:gd name="T10" fmla="*/ 224 w 378"/>
              <a:gd name="T11" fmla="*/ 328 h 377"/>
              <a:gd name="T12" fmla="*/ 19 w 378"/>
              <a:gd name="T13" fmla="*/ 377 h 377"/>
              <a:gd name="T14" fmla="*/ 0 w 378"/>
              <a:gd name="T15" fmla="*/ 361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8" h="377">
                <a:moveTo>
                  <a:pt x="0" y="361"/>
                </a:moveTo>
                <a:lnTo>
                  <a:pt x="53" y="157"/>
                </a:lnTo>
                <a:lnTo>
                  <a:pt x="207" y="0"/>
                </a:lnTo>
                <a:lnTo>
                  <a:pt x="207" y="173"/>
                </a:lnTo>
                <a:lnTo>
                  <a:pt x="378" y="173"/>
                </a:lnTo>
                <a:lnTo>
                  <a:pt x="224" y="328"/>
                </a:lnTo>
                <a:lnTo>
                  <a:pt x="19" y="377"/>
                </a:lnTo>
                <a:lnTo>
                  <a:pt x="0" y="361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30" name="Line 16"/>
          <p:cNvSpPr>
            <a:spLocks noChangeShapeType="1"/>
          </p:cNvSpPr>
          <p:nvPr/>
        </p:nvSpPr>
        <p:spPr bwMode="auto">
          <a:xfrm flipV="1">
            <a:off x="3134206" y="2101210"/>
            <a:ext cx="165100" cy="1638300"/>
          </a:xfrm>
          <a:prstGeom prst="line">
            <a:avLst/>
          </a:prstGeom>
          <a:noFill/>
          <a:ln w="28575" cap="rnd">
            <a:solidFill>
              <a:srgbClr val="FFC0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31" name="Freeform 17"/>
          <p:cNvSpPr/>
          <p:nvPr/>
        </p:nvSpPr>
        <p:spPr bwMode="auto">
          <a:xfrm>
            <a:off x="3077056" y="1248193"/>
            <a:ext cx="563033" cy="874184"/>
          </a:xfrm>
          <a:custGeom>
            <a:avLst/>
            <a:gdLst>
              <a:gd name="T0" fmla="*/ 91 w 266"/>
              <a:gd name="T1" fmla="*/ 410 h 413"/>
              <a:gd name="T2" fmla="*/ 0 w 266"/>
              <a:gd name="T3" fmla="*/ 218 h 413"/>
              <a:gd name="T4" fmla="*/ 24 w 266"/>
              <a:gd name="T5" fmla="*/ 0 h 413"/>
              <a:gd name="T6" fmla="*/ 131 w 266"/>
              <a:gd name="T7" fmla="*/ 133 h 413"/>
              <a:gd name="T8" fmla="*/ 266 w 266"/>
              <a:gd name="T9" fmla="*/ 26 h 413"/>
              <a:gd name="T10" fmla="*/ 243 w 266"/>
              <a:gd name="T11" fmla="*/ 244 h 413"/>
              <a:gd name="T12" fmla="*/ 117 w 266"/>
              <a:gd name="T13" fmla="*/ 413 h 413"/>
              <a:gd name="T14" fmla="*/ 91 w 266"/>
              <a:gd name="T15" fmla="*/ 410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413">
                <a:moveTo>
                  <a:pt x="91" y="410"/>
                </a:moveTo>
                <a:lnTo>
                  <a:pt x="0" y="218"/>
                </a:lnTo>
                <a:lnTo>
                  <a:pt x="24" y="0"/>
                </a:lnTo>
                <a:lnTo>
                  <a:pt x="131" y="133"/>
                </a:lnTo>
                <a:lnTo>
                  <a:pt x="266" y="26"/>
                </a:lnTo>
                <a:lnTo>
                  <a:pt x="243" y="244"/>
                </a:lnTo>
                <a:lnTo>
                  <a:pt x="117" y="413"/>
                </a:lnTo>
                <a:lnTo>
                  <a:pt x="91" y="41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914400"/>
            <a:endParaRPr lang="zh-CN" altLang="en-US" sz="2400">
              <a:solidFill>
                <a:srgbClr val="595959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62650" y="1984375"/>
            <a:ext cx="539115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输入一大段文字，这里输入一大段文字，这里输入一大段文字，这里输入一大段文字，这里输入一大段文字，这里输入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15025" y="4635500"/>
            <a:ext cx="539115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输入一大段文字，这里输入一大段文字，这里输入一大段文字，这里输入一大段文字，这里输入一大段文字，这里输入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15025" y="3343275"/>
            <a:ext cx="539115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输入一大段文字，这里输入一大段文字，这里输入一大段文字，这里输入一大段文字，这里输入一大段文字，这里输入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369560" y="2007870"/>
            <a:ext cx="481965" cy="4819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369560" y="4703445"/>
            <a:ext cx="481965" cy="4819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369560" y="3394075"/>
            <a:ext cx="481965" cy="48196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445" name="稻壳儿小白白(http://dwz.cn/Wu2UP)"/>
          <p:cNvSpPr>
            <a:spLocks noEditPoints="1"/>
          </p:cNvSpPr>
          <p:nvPr/>
        </p:nvSpPr>
        <p:spPr>
          <a:xfrm>
            <a:off x="5438140" y="2143760"/>
            <a:ext cx="333375" cy="251460"/>
          </a:xfrm>
          <a:custGeom>
            <a:avLst/>
            <a:gdLst/>
            <a:ahLst/>
            <a:cxnLst>
              <a:cxn ang="0">
                <a:pos x="1225271385" y="24653465"/>
              </a:cxn>
              <a:cxn ang="0">
                <a:pos x="327548682" y="0"/>
              </a:cxn>
              <a:cxn ang="0">
                <a:pos x="24263280" y="271191872"/>
              </a:cxn>
              <a:cxn ang="0">
                <a:pos x="24263280" y="394459196"/>
              </a:cxn>
              <a:cxn ang="0">
                <a:pos x="740016979" y="1134070658"/>
              </a:cxn>
              <a:cxn ang="0">
                <a:pos x="1467900453" y="394459196"/>
              </a:cxn>
              <a:cxn ang="0">
                <a:pos x="1455770678" y="271191872"/>
              </a:cxn>
              <a:cxn ang="0">
                <a:pos x="1043302382" y="172574253"/>
              </a:cxn>
              <a:cxn ang="0">
                <a:pos x="1128221996" y="98613859"/>
              </a:cxn>
              <a:cxn ang="0">
                <a:pos x="921985983" y="332823654"/>
              </a:cxn>
              <a:cxn ang="0">
                <a:pos x="1128221996" y="332823654"/>
              </a:cxn>
              <a:cxn ang="0">
                <a:pos x="885592928" y="308170189"/>
              </a:cxn>
              <a:cxn ang="0">
                <a:pos x="909856208" y="110942471"/>
              </a:cxn>
              <a:cxn ang="0">
                <a:pos x="849199873" y="332823654"/>
              </a:cxn>
              <a:cxn ang="0">
                <a:pos x="740016979" y="246538407"/>
              </a:cxn>
              <a:cxn ang="0">
                <a:pos x="849199873" y="98613859"/>
              </a:cxn>
              <a:cxn ang="0">
                <a:pos x="642963860" y="98613859"/>
              </a:cxn>
              <a:cxn ang="0">
                <a:pos x="703620194" y="209556330"/>
              </a:cxn>
              <a:cxn ang="0">
                <a:pos x="485258136" y="197231478"/>
              </a:cxn>
              <a:cxn ang="0">
                <a:pos x="703620194" y="209556330"/>
              </a:cxn>
              <a:cxn ang="0">
                <a:pos x="363941737" y="332823654"/>
              </a:cxn>
              <a:cxn ang="0">
                <a:pos x="570177750" y="332823654"/>
              </a:cxn>
              <a:cxn ang="0">
                <a:pos x="448861351" y="172574253"/>
              </a:cxn>
              <a:cxn ang="0">
                <a:pos x="521651191" y="98613859"/>
              </a:cxn>
              <a:cxn ang="0">
                <a:pos x="412468297" y="209556330"/>
              </a:cxn>
              <a:cxn ang="0">
                <a:pos x="97053119" y="332823654"/>
              </a:cxn>
              <a:cxn ang="0">
                <a:pos x="133446174" y="382134343"/>
              </a:cxn>
              <a:cxn ang="0">
                <a:pos x="594441030" y="875207398"/>
              </a:cxn>
              <a:cxn ang="0">
                <a:pos x="351811962" y="382134343"/>
              </a:cxn>
              <a:cxn ang="0">
                <a:pos x="691490419" y="961496404"/>
              </a:cxn>
              <a:cxn ang="0">
                <a:pos x="630834085" y="382134343"/>
              </a:cxn>
              <a:cxn ang="0">
                <a:pos x="740016979" y="973821257"/>
              </a:cxn>
              <a:cxn ang="0">
                <a:pos x="788543539" y="961496404"/>
              </a:cxn>
              <a:cxn ang="0">
                <a:pos x="1140351771" y="382134343"/>
              </a:cxn>
              <a:cxn ang="0">
                <a:pos x="897722703" y="875207398"/>
              </a:cxn>
              <a:cxn ang="0">
                <a:pos x="1358717559" y="382134343"/>
              </a:cxn>
              <a:cxn ang="0">
                <a:pos x="1201008105" y="332823654"/>
              </a:cxn>
              <a:cxn ang="0">
                <a:pos x="1176748555" y="110942471"/>
              </a:cxn>
              <a:cxn ang="0">
                <a:pos x="1201008105" y="332823654"/>
              </a:cxn>
              <a:cxn ang="0">
                <a:pos x="1201008105" y="332823654"/>
              </a:cxn>
            </a:cxnLst>
            <a:rect l="0" t="0" r="0" b="0"/>
            <a:pathLst>
              <a:path w="123" h="92">
                <a:moveTo>
                  <a:pt x="120" y="22"/>
                </a:moveTo>
                <a:cubicBezTo>
                  <a:pt x="101" y="2"/>
                  <a:pt x="101" y="2"/>
                  <a:pt x="101" y="2"/>
                </a:cubicBezTo>
                <a:cubicBezTo>
                  <a:pt x="100" y="1"/>
                  <a:pt x="98" y="0"/>
                  <a:pt x="96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5" y="0"/>
                  <a:pt x="23" y="1"/>
                  <a:pt x="22" y="2"/>
                </a:cubicBezTo>
                <a:cubicBezTo>
                  <a:pt x="2" y="22"/>
                  <a:pt x="2" y="22"/>
                  <a:pt x="2" y="22"/>
                </a:cubicBezTo>
                <a:cubicBezTo>
                  <a:pt x="1" y="23"/>
                  <a:pt x="0" y="25"/>
                  <a:pt x="0" y="27"/>
                </a:cubicBezTo>
                <a:cubicBezTo>
                  <a:pt x="0" y="29"/>
                  <a:pt x="1" y="31"/>
                  <a:pt x="2" y="32"/>
                </a:cubicBezTo>
                <a:cubicBezTo>
                  <a:pt x="56" y="90"/>
                  <a:pt x="56" y="90"/>
                  <a:pt x="56" y="90"/>
                </a:cubicBezTo>
                <a:cubicBezTo>
                  <a:pt x="57" y="91"/>
                  <a:pt x="59" y="92"/>
                  <a:pt x="61" y="92"/>
                </a:cubicBezTo>
                <a:cubicBezTo>
                  <a:pt x="64" y="92"/>
                  <a:pt x="66" y="91"/>
                  <a:pt x="67" y="90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2" y="31"/>
                  <a:pt x="123" y="29"/>
                  <a:pt x="123" y="27"/>
                </a:cubicBezTo>
                <a:cubicBezTo>
                  <a:pt x="123" y="25"/>
                  <a:pt x="122" y="23"/>
                  <a:pt x="120" y="22"/>
                </a:cubicBezTo>
                <a:close/>
                <a:moveTo>
                  <a:pt x="93" y="8"/>
                </a:moveTo>
                <a:cubicBezTo>
                  <a:pt x="86" y="14"/>
                  <a:pt x="86" y="14"/>
                  <a:pt x="86" y="14"/>
                </a:cubicBezTo>
                <a:cubicBezTo>
                  <a:pt x="79" y="8"/>
                  <a:pt x="79" y="8"/>
                  <a:pt x="79" y="8"/>
                </a:cubicBezTo>
                <a:lnTo>
                  <a:pt x="93" y="8"/>
                </a:lnTo>
                <a:close/>
                <a:moveTo>
                  <a:pt x="93" y="27"/>
                </a:moveTo>
                <a:cubicBezTo>
                  <a:pt x="76" y="27"/>
                  <a:pt x="76" y="27"/>
                  <a:pt x="76" y="27"/>
                </a:cubicBezTo>
                <a:cubicBezTo>
                  <a:pt x="85" y="19"/>
                  <a:pt x="85" y="19"/>
                  <a:pt x="85" y="19"/>
                </a:cubicBezTo>
                <a:lnTo>
                  <a:pt x="93" y="27"/>
                </a:lnTo>
                <a:close/>
                <a:moveTo>
                  <a:pt x="83" y="16"/>
                </a:moveTo>
                <a:cubicBezTo>
                  <a:pt x="73" y="25"/>
                  <a:pt x="73" y="25"/>
                  <a:pt x="73" y="25"/>
                </a:cubicBezTo>
                <a:cubicBezTo>
                  <a:pt x="64" y="17"/>
                  <a:pt x="64" y="17"/>
                  <a:pt x="64" y="17"/>
                </a:cubicBezTo>
                <a:cubicBezTo>
                  <a:pt x="75" y="9"/>
                  <a:pt x="75" y="9"/>
                  <a:pt x="75" y="9"/>
                </a:cubicBezTo>
                <a:lnTo>
                  <a:pt x="83" y="16"/>
                </a:lnTo>
                <a:close/>
                <a:moveTo>
                  <a:pt x="70" y="27"/>
                </a:moveTo>
                <a:cubicBezTo>
                  <a:pt x="53" y="27"/>
                  <a:pt x="53" y="27"/>
                  <a:pt x="53" y="27"/>
                </a:cubicBezTo>
                <a:cubicBezTo>
                  <a:pt x="61" y="20"/>
                  <a:pt x="61" y="20"/>
                  <a:pt x="61" y="20"/>
                </a:cubicBezTo>
                <a:lnTo>
                  <a:pt x="70" y="27"/>
                </a:lnTo>
                <a:close/>
                <a:moveTo>
                  <a:pt x="70" y="8"/>
                </a:moveTo>
                <a:cubicBezTo>
                  <a:pt x="61" y="15"/>
                  <a:pt x="61" y="15"/>
                  <a:pt x="61" y="15"/>
                </a:cubicBezTo>
                <a:cubicBezTo>
                  <a:pt x="53" y="8"/>
                  <a:pt x="53" y="8"/>
                  <a:pt x="53" y="8"/>
                </a:cubicBezTo>
                <a:lnTo>
                  <a:pt x="70" y="8"/>
                </a:lnTo>
                <a:close/>
                <a:moveTo>
                  <a:pt x="58" y="17"/>
                </a:moveTo>
                <a:cubicBezTo>
                  <a:pt x="50" y="25"/>
                  <a:pt x="50" y="25"/>
                  <a:pt x="50" y="25"/>
                </a:cubicBezTo>
                <a:cubicBezTo>
                  <a:pt x="40" y="16"/>
                  <a:pt x="40" y="16"/>
                  <a:pt x="40" y="16"/>
                </a:cubicBezTo>
                <a:cubicBezTo>
                  <a:pt x="48" y="9"/>
                  <a:pt x="48" y="9"/>
                  <a:pt x="48" y="9"/>
                </a:cubicBezTo>
                <a:lnTo>
                  <a:pt x="58" y="17"/>
                </a:lnTo>
                <a:close/>
                <a:moveTo>
                  <a:pt x="47" y="27"/>
                </a:moveTo>
                <a:cubicBezTo>
                  <a:pt x="30" y="27"/>
                  <a:pt x="30" y="27"/>
                  <a:pt x="30" y="27"/>
                </a:cubicBezTo>
                <a:cubicBezTo>
                  <a:pt x="37" y="19"/>
                  <a:pt x="37" y="19"/>
                  <a:pt x="37" y="19"/>
                </a:cubicBezTo>
                <a:lnTo>
                  <a:pt x="47" y="27"/>
                </a:lnTo>
                <a:close/>
                <a:moveTo>
                  <a:pt x="43" y="8"/>
                </a:moveTo>
                <a:cubicBezTo>
                  <a:pt x="37" y="14"/>
                  <a:pt x="37" y="14"/>
                  <a:pt x="37" y="14"/>
                </a:cubicBezTo>
                <a:cubicBezTo>
                  <a:pt x="30" y="8"/>
                  <a:pt x="30" y="8"/>
                  <a:pt x="30" y="8"/>
                </a:cubicBezTo>
                <a:lnTo>
                  <a:pt x="43" y="8"/>
                </a:lnTo>
                <a:close/>
                <a:moveTo>
                  <a:pt x="26" y="9"/>
                </a:moveTo>
                <a:cubicBezTo>
                  <a:pt x="34" y="17"/>
                  <a:pt x="34" y="17"/>
                  <a:pt x="34" y="17"/>
                </a:cubicBezTo>
                <a:cubicBezTo>
                  <a:pt x="24" y="27"/>
                  <a:pt x="24" y="27"/>
                  <a:pt x="24" y="27"/>
                </a:cubicBezTo>
                <a:cubicBezTo>
                  <a:pt x="8" y="27"/>
                  <a:pt x="8" y="27"/>
                  <a:pt x="8" y="27"/>
                </a:cubicBezTo>
                <a:lnTo>
                  <a:pt x="26" y="9"/>
                </a:lnTo>
                <a:close/>
                <a:moveTo>
                  <a:pt x="11" y="31"/>
                </a:moveTo>
                <a:cubicBezTo>
                  <a:pt x="25" y="31"/>
                  <a:pt x="25" y="31"/>
                  <a:pt x="25" y="31"/>
                </a:cubicBezTo>
                <a:cubicBezTo>
                  <a:pt x="49" y="71"/>
                  <a:pt x="49" y="71"/>
                  <a:pt x="49" y="71"/>
                </a:cubicBezTo>
                <a:lnTo>
                  <a:pt x="11" y="31"/>
                </a:lnTo>
                <a:close/>
                <a:moveTo>
                  <a:pt x="29" y="31"/>
                </a:moveTo>
                <a:cubicBezTo>
                  <a:pt x="48" y="31"/>
                  <a:pt x="48" y="31"/>
                  <a:pt x="48" y="31"/>
                </a:cubicBezTo>
                <a:cubicBezTo>
                  <a:pt x="57" y="78"/>
                  <a:pt x="57" y="78"/>
                  <a:pt x="57" y="78"/>
                </a:cubicBezTo>
                <a:lnTo>
                  <a:pt x="29" y="31"/>
                </a:lnTo>
                <a:close/>
                <a:moveTo>
                  <a:pt x="52" y="31"/>
                </a:moveTo>
                <a:cubicBezTo>
                  <a:pt x="71" y="31"/>
                  <a:pt x="71" y="31"/>
                  <a:pt x="71" y="31"/>
                </a:cubicBezTo>
                <a:cubicBezTo>
                  <a:pt x="61" y="79"/>
                  <a:pt x="61" y="79"/>
                  <a:pt x="61" y="79"/>
                </a:cubicBezTo>
                <a:lnTo>
                  <a:pt x="52" y="31"/>
                </a:lnTo>
                <a:close/>
                <a:moveTo>
                  <a:pt x="65" y="78"/>
                </a:moveTo>
                <a:cubicBezTo>
                  <a:pt x="75" y="31"/>
                  <a:pt x="75" y="31"/>
                  <a:pt x="75" y="31"/>
                </a:cubicBezTo>
                <a:cubicBezTo>
                  <a:pt x="94" y="31"/>
                  <a:pt x="94" y="31"/>
                  <a:pt x="94" y="31"/>
                </a:cubicBezTo>
                <a:lnTo>
                  <a:pt x="65" y="78"/>
                </a:lnTo>
                <a:close/>
                <a:moveTo>
                  <a:pt x="74" y="71"/>
                </a:moveTo>
                <a:cubicBezTo>
                  <a:pt x="98" y="31"/>
                  <a:pt x="98" y="31"/>
                  <a:pt x="98" y="31"/>
                </a:cubicBezTo>
                <a:cubicBezTo>
                  <a:pt x="112" y="31"/>
                  <a:pt x="112" y="31"/>
                  <a:pt x="112" y="31"/>
                </a:cubicBezTo>
                <a:lnTo>
                  <a:pt x="74" y="71"/>
                </a:lnTo>
                <a:close/>
                <a:moveTo>
                  <a:pt x="99" y="27"/>
                </a:moveTo>
                <a:cubicBezTo>
                  <a:pt x="88" y="17"/>
                  <a:pt x="88" y="17"/>
                  <a:pt x="88" y="17"/>
                </a:cubicBezTo>
                <a:cubicBezTo>
                  <a:pt x="97" y="9"/>
                  <a:pt x="97" y="9"/>
                  <a:pt x="97" y="9"/>
                </a:cubicBezTo>
                <a:cubicBezTo>
                  <a:pt x="115" y="27"/>
                  <a:pt x="115" y="27"/>
                  <a:pt x="115" y="27"/>
                </a:cubicBezTo>
                <a:lnTo>
                  <a:pt x="99" y="27"/>
                </a:lnTo>
                <a:close/>
                <a:moveTo>
                  <a:pt x="99" y="27"/>
                </a:moveTo>
                <a:cubicBezTo>
                  <a:pt x="99" y="27"/>
                  <a:pt x="99" y="27"/>
                  <a:pt x="99" y="27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" name="稻壳儿小白白(http://dwz.cn/Wu2UP)"/>
          <p:cNvSpPr/>
          <p:nvPr/>
        </p:nvSpPr>
        <p:spPr>
          <a:xfrm>
            <a:off x="5447665" y="3472815"/>
            <a:ext cx="333375" cy="325120"/>
          </a:xfrm>
          <a:custGeom>
            <a:avLst/>
            <a:gdLst/>
            <a:ahLst/>
            <a:cxnLst>
              <a:cxn ang="0">
                <a:pos x="119532321" y="93759488"/>
              </a:cxn>
              <a:cxn ang="0">
                <a:pos x="119532321" y="93759488"/>
              </a:cxn>
              <a:cxn ang="0">
                <a:pos x="63828188" y="93759488"/>
              </a:cxn>
              <a:cxn ang="0">
                <a:pos x="55414476" y="102441384"/>
              </a:cxn>
              <a:cxn ang="0">
                <a:pos x="63828188" y="106492239"/>
              </a:cxn>
              <a:cxn ang="0">
                <a:pos x="119532321" y="106492239"/>
              </a:cxn>
              <a:cxn ang="0">
                <a:pos x="123593947" y="102441384"/>
              </a:cxn>
              <a:cxn ang="0">
                <a:pos x="119532321" y="93759488"/>
              </a:cxn>
              <a:cxn ang="0">
                <a:pos x="132298120" y="59612896"/>
              </a:cxn>
              <a:cxn ang="0">
                <a:pos x="132298120" y="59612896"/>
              </a:cxn>
              <a:cxn ang="0">
                <a:pos x="51062390" y="59612896"/>
              </a:cxn>
              <a:cxn ang="0">
                <a:pos x="47000764" y="68293988"/>
              </a:cxn>
              <a:cxn ang="0">
                <a:pos x="51062390" y="72634936"/>
              </a:cxn>
              <a:cxn ang="0">
                <a:pos x="132298120" y="72634936"/>
              </a:cxn>
              <a:cxn ang="0">
                <a:pos x="136650206" y="68293988"/>
              </a:cxn>
              <a:cxn ang="0">
                <a:pos x="132298120" y="59612896"/>
              </a:cxn>
              <a:cxn ang="0">
                <a:pos x="89649442" y="0"/>
              </a:cxn>
              <a:cxn ang="0">
                <a:pos x="89649442" y="0"/>
              </a:cxn>
              <a:cxn ang="0">
                <a:pos x="0" y="76685790"/>
              </a:cxn>
              <a:cxn ang="0">
                <a:pos x="33944505" y="140639634"/>
              </a:cxn>
              <a:cxn ang="0">
                <a:pos x="33944505" y="178837885"/>
              </a:cxn>
              <a:cxn ang="0">
                <a:pos x="72531557" y="157713332"/>
              </a:cxn>
              <a:cxn ang="0">
                <a:pos x="89649442" y="157713332"/>
              </a:cxn>
              <a:cxn ang="0">
                <a:pos x="183650166" y="76685790"/>
              </a:cxn>
              <a:cxn ang="0">
                <a:pos x="89649442" y="0"/>
              </a:cxn>
              <a:cxn ang="0">
                <a:pos x="89649442" y="144979778"/>
              </a:cxn>
              <a:cxn ang="0">
                <a:pos x="89649442" y="144979778"/>
              </a:cxn>
              <a:cxn ang="0">
                <a:pos x="72531557" y="144979778"/>
              </a:cxn>
              <a:cxn ang="0">
                <a:pos x="47000764" y="162053476"/>
              </a:cxn>
              <a:cxn ang="0">
                <a:pos x="47000764" y="132247028"/>
              </a:cxn>
              <a:cxn ang="0">
                <a:pos x="12765799" y="76685790"/>
              </a:cxn>
              <a:cxn ang="0">
                <a:pos x="89649442" y="8681092"/>
              </a:cxn>
              <a:cxn ang="0">
                <a:pos x="170594711" y="76685790"/>
              </a:cxn>
              <a:cxn ang="0">
                <a:pos x="89649442" y="144979778"/>
              </a:cxn>
            </a:cxnLst>
            <a:rect l="0" t="0" r="0" b="0"/>
            <a:pathLst>
              <a:path w="634" h="619">
                <a:moveTo>
                  <a:pt x="412" y="324"/>
                </a:moveTo>
                <a:lnTo>
                  <a:pt x="412" y="324"/>
                </a:lnTo>
                <a:cubicBezTo>
                  <a:pt x="220" y="324"/>
                  <a:pt x="220" y="324"/>
                  <a:pt x="220" y="324"/>
                </a:cubicBezTo>
                <a:cubicBezTo>
                  <a:pt x="206" y="324"/>
                  <a:pt x="191" y="339"/>
                  <a:pt x="191" y="354"/>
                </a:cubicBezTo>
                <a:cubicBezTo>
                  <a:pt x="191" y="354"/>
                  <a:pt x="206" y="368"/>
                  <a:pt x="220" y="368"/>
                </a:cubicBezTo>
                <a:cubicBezTo>
                  <a:pt x="412" y="368"/>
                  <a:pt x="412" y="368"/>
                  <a:pt x="412" y="368"/>
                </a:cubicBezTo>
                <a:cubicBezTo>
                  <a:pt x="426" y="368"/>
                  <a:pt x="426" y="354"/>
                  <a:pt x="426" y="354"/>
                </a:cubicBezTo>
                <a:cubicBezTo>
                  <a:pt x="426" y="339"/>
                  <a:pt x="426" y="324"/>
                  <a:pt x="412" y="324"/>
                </a:cubicBezTo>
                <a:close/>
                <a:moveTo>
                  <a:pt x="456" y="206"/>
                </a:moveTo>
                <a:lnTo>
                  <a:pt x="456" y="206"/>
                </a:lnTo>
                <a:cubicBezTo>
                  <a:pt x="176" y="206"/>
                  <a:pt x="176" y="206"/>
                  <a:pt x="176" y="206"/>
                </a:cubicBezTo>
                <a:cubicBezTo>
                  <a:pt x="162" y="206"/>
                  <a:pt x="162" y="221"/>
                  <a:pt x="162" y="236"/>
                </a:cubicBezTo>
                <a:cubicBezTo>
                  <a:pt x="162" y="236"/>
                  <a:pt x="162" y="251"/>
                  <a:pt x="176" y="251"/>
                </a:cubicBezTo>
                <a:cubicBezTo>
                  <a:pt x="456" y="251"/>
                  <a:pt x="456" y="251"/>
                  <a:pt x="456" y="251"/>
                </a:cubicBezTo>
                <a:lnTo>
                  <a:pt x="471" y="236"/>
                </a:lnTo>
                <a:cubicBezTo>
                  <a:pt x="471" y="221"/>
                  <a:pt x="456" y="206"/>
                  <a:pt x="456" y="206"/>
                </a:cubicBezTo>
                <a:close/>
                <a:moveTo>
                  <a:pt x="309" y="0"/>
                </a:moveTo>
                <a:lnTo>
                  <a:pt x="309" y="0"/>
                </a:lnTo>
                <a:cubicBezTo>
                  <a:pt x="147" y="0"/>
                  <a:pt x="0" y="118"/>
                  <a:pt x="0" y="265"/>
                </a:cubicBezTo>
                <a:cubicBezTo>
                  <a:pt x="0" y="354"/>
                  <a:pt x="44" y="427"/>
                  <a:pt x="117" y="486"/>
                </a:cubicBezTo>
                <a:cubicBezTo>
                  <a:pt x="117" y="618"/>
                  <a:pt x="117" y="618"/>
                  <a:pt x="117" y="618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79" y="545"/>
                  <a:pt x="294" y="545"/>
                  <a:pt x="309" y="545"/>
                </a:cubicBezTo>
                <a:cubicBezTo>
                  <a:pt x="485" y="545"/>
                  <a:pt x="633" y="427"/>
                  <a:pt x="633" y="265"/>
                </a:cubicBezTo>
                <a:cubicBezTo>
                  <a:pt x="633" y="118"/>
                  <a:pt x="485" y="0"/>
                  <a:pt x="309" y="0"/>
                </a:cubicBezTo>
                <a:close/>
                <a:moveTo>
                  <a:pt x="309" y="501"/>
                </a:moveTo>
                <a:lnTo>
                  <a:pt x="309" y="501"/>
                </a:lnTo>
                <a:cubicBezTo>
                  <a:pt x="294" y="501"/>
                  <a:pt x="265" y="501"/>
                  <a:pt x="250" y="501"/>
                </a:cubicBezTo>
                <a:cubicBezTo>
                  <a:pt x="162" y="560"/>
                  <a:pt x="162" y="560"/>
                  <a:pt x="162" y="560"/>
                </a:cubicBezTo>
                <a:cubicBezTo>
                  <a:pt x="162" y="457"/>
                  <a:pt x="162" y="457"/>
                  <a:pt x="162" y="457"/>
                </a:cubicBezTo>
                <a:cubicBezTo>
                  <a:pt x="88" y="427"/>
                  <a:pt x="44" y="354"/>
                  <a:pt x="44" y="265"/>
                </a:cubicBezTo>
                <a:cubicBezTo>
                  <a:pt x="44" y="133"/>
                  <a:pt x="162" y="30"/>
                  <a:pt x="309" y="30"/>
                </a:cubicBezTo>
                <a:cubicBezTo>
                  <a:pt x="471" y="30"/>
                  <a:pt x="588" y="133"/>
                  <a:pt x="588" y="265"/>
                </a:cubicBezTo>
                <a:cubicBezTo>
                  <a:pt x="588" y="398"/>
                  <a:pt x="471" y="501"/>
                  <a:pt x="309" y="50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390" name="稻壳儿小白白(http://dwz.cn/Wu2UP)"/>
          <p:cNvSpPr/>
          <p:nvPr/>
        </p:nvSpPr>
        <p:spPr>
          <a:xfrm>
            <a:off x="5485765" y="4759325"/>
            <a:ext cx="262255" cy="377190"/>
          </a:xfrm>
          <a:custGeom>
            <a:avLst/>
            <a:gdLst/>
            <a:ahLst/>
            <a:cxnLst>
              <a:cxn ang="0">
                <a:pos x="126118426" y="106762290"/>
              </a:cxn>
              <a:cxn ang="0">
                <a:pos x="126118426" y="106762290"/>
              </a:cxn>
              <a:cxn ang="0">
                <a:pos x="113563795" y="106762290"/>
              </a:cxn>
              <a:cxn ang="0">
                <a:pos x="63059612" y="149409275"/>
              </a:cxn>
              <a:cxn ang="0">
                <a:pos x="12554631" y="106762290"/>
              </a:cxn>
              <a:cxn ang="0">
                <a:pos x="0" y="106762290"/>
              </a:cxn>
              <a:cxn ang="0">
                <a:pos x="58779515" y="158112627"/>
              </a:cxn>
              <a:cxn ang="0">
                <a:pos x="58779515" y="170877596"/>
              </a:cxn>
              <a:cxn ang="0">
                <a:pos x="50504183" y="170877596"/>
              </a:cxn>
              <a:cxn ang="0">
                <a:pos x="46224884" y="175229674"/>
              </a:cxn>
              <a:cxn ang="0">
                <a:pos x="50504183" y="183642565"/>
              </a:cxn>
              <a:cxn ang="0">
                <a:pos x="75614243" y="183642565"/>
              </a:cxn>
              <a:cxn ang="0">
                <a:pos x="79894339" y="175229674"/>
              </a:cxn>
              <a:cxn ang="0">
                <a:pos x="75614243" y="170877596"/>
              </a:cxn>
              <a:cxn ang="0">
                <a:pos x="67339708" y="170877596"/>
              </a:cxn>
              <a:cxn ang="0">
                <a:pos x="67339708" y="158112627"/>
              </a:cxn>
              <a:cxn ang="0">
                <a:pos x="126118426" y="106762290"/>
              </a:cxn>
              <a:cxn ang="0">
                <a:pos x="63059612" y="136644306"/>
              </a:cxn>
              <a:cxn ang="0">
                <a:pos x="63059612" y="136644306"/>
              </a:cxn>
              <a:cxn ang="0">
                <a:pos x="100723505" y="98349399"/>
              </a:cxn>
              <a:cxn ang="0">
                <a:pos x="100723505" y="38294907"/>
              </a:cxn>
              <a:cxn ang="0">
                <a:pos x="63059612" y="0"/>
              </a:cxn>
              <a:cxn ang="0">
                <a:pos x="25394921" y="38294907"/>
              </a:cxn>
              <a:cxn ang="0">
                <a:pos x="25394921" y="98349399"/>
              </a:cxn>
              <a:cxn ang="0">
                <a:pos x="63059612" y="136644306"/>
              </a:cxn>
              <a:cxn ang="0">
                <a:pos x="33669455" y="38294907"/>
              </a:cxn>
              <a:cxn ang="0">
                <a:pos x="33669455" y="38294907"/>
              </a:cxn>
              <a:cxn ang="0">
                <a:pos x="63059612" y="12764969"/>
              </a:cxn>
              <a:cxn ang="0">
                <a:pos x="92448970" y="38294907"/>
              </a:cxn>
              <a:cxn ang="0">
                <a:pos x="92448970" y="98349399"/>
              </a:cxn>
              <a:cxn ang="0">
                <a:pos x="63059612" y="123879337"/>
              </a:cxn>
              <a:cxn ang="0">
                <a:pos x="33669455" y="98349399"/>
              </a:cxn>
              <a:cxn ang="0">
                <a:pos x="33669455" y="38294907"/>
              </a:cxn>
            </a:cxnLst>
            <a:rect l="0" t="0" r="0" b="0"/>
            <a:pathLst>
              <a:path w="443" h="634">
                <a:moveTo>
                  <a:pt x="442" y="368"/>
                </a:moveTo>
                <a:lnTo>
                  <a:pt x="442" y="368"/>
                </a:lnTo>
                <a:cubicBezTo>
                  <a:pt x="398" y="368"/>
                  <a:pt x="398" y="368"/>
                  <a:pt x="398" y="368"/>
                </a:cubicBezTo>
                <a:cubicBezTo>
                  <a:pt x="383" y="457"/>
                  <a:pt x="309" y="515"/>
                  <a:pt x="221" y="515"/>
                </a:cubicBezTo>
                <a:cubicBezTo>
                  <a:pt x="133" y="515"/>
                  <a:pt x="59" y="457"/>
                  <a:pt x="44" y="368"/>
                </a:cubicBezTo>
                <a:cubicBezTo>
                  <a:pt x="0" y="368"/>
                  <a:pt x="0" y="368"/>
                  <a:pt x="0" y="368"/>
                </a:cubicBezTo>
                <a:cubicBezTo>
                  <a:pt x="30" y="471"/>
                  <a:pt x="103" y="545"/>
                  <a:pt x="206" y="545"/>
                </a:cubicBezTo>
                <a:cubicBezTo>
                  <a:pt x="206" y="589"/>
                  <a:pt x="206" y="589"/>
                  <a:pt x="206" y="589"/>
                </a:cubicBezTo>
                <a:cubicBezTo>
                  <a:pt x="177" y="589"/>
                  <a:pt x="177" y="589"/>
                  <a:pt x="177" y="589"/>
                </a:cubicBezTo>
                <a:lnTo>
                  <a:pt x="162" y="604"/>
                </a:lnTo>
                <a:cubicBezTo>
                  <a:pt x="162" y="619"/>
                  <a:pt x="177" y="633"/>
                  <a:pt x="177" y="633"/>
                </a:cubicBezTo>
                <a:cubicBezTo>
                  <a:pt x="265" y="633"/>
                  <a:pt x="265" y="633"/>
                  <a:pt x="265" y="633"/>
                </a:cubicBezTo>
                <a:cubicBezTo>
                  <a:pt x="265" y="633"/>
                  <a:pt x="280" y="619"/>
                  <a:pt x="280" y="604"/>
                </a:cubicBezTo>
                <a:lnTo>
                  <a:pt x="265" y="589"/>
                </a:lnTo>
                <a:cubicBezTo>
                  <a:pt x="236" y="589"/>
                  <a:pt x="236" y="589"/>
                  <a:pt x="236" y="589"/>
                </a:cubicBezTo>
                <a:cubicBezTo>
                  <a:pt x="236" y="545"/>
                  <a:pt x="236" y="545"/>
                  <a:pt x="236" y="545"/>
                </a:cubicBezTo>
                <a:cubicBezTo>
                  <a:pt x="339" y="545"/>
                  <a:pt x="412" y="471"/>
                  <a:pt x="442" y="368"/>
                </a:cubicBezTo>
                <a:close/>
                <a:moveTo>
                  <a:pt x="221" y="471"/>
                </a:moveTo>
                <a:lnTo>
                  <a:pt x="221" y="471"/>
                </a:lnTo>
                <a:cubicBezTo>
                  <a:pt x="294" y="471"/>
                  <a:pt x="353" y="412"/>
                  <a:pt x="353" y="339"/>
                </a:cubicBezTo>
                <a:cubicBezTo>
                  <a:pt x="353" y="132"/>
                  <a:pt x="353" y="132"/>
                  <a:pt x="353" y="132"/>
                </a:cubicBezTo>
                <a:cubicBezTo>
                  <a:pt x="353" y="59"/>
                  <a:pt x="294" y="0"/>
                  <a:pt x="221" y="0"/>
                </a:cubicBezTo>
                <a:cubicBezTo>
                  <a:pt x="147" y="0"/>
                  <a:pt x="89" y="59"/>
                  <a:pt x="89" y="132"/>
                </a:cubicBezTo>
                <a:cubicBezTo>
                  <a:pt x="89" y="339"/>
                  <a:pt x="89" y="339"/>
                  <a:pt x="89" y="339"/>
                </a:cubicBezTo>
                <a:cubicBezTo>
                  <a:pt x="89" y="412"/>
                  <a:pt x="147" y="471"/>
                  <a:pt x="221" y="471"/>
                </a:cubicBezTo>
                <a:close/>
                <a:moveTo>
                  <a:pt x="118" y="132"/>
                </a:moveTo>
                <a:lnTo>
                  <a:pt x="118" y="132"/>
                </a:lnTo>
                <a:cubicBezTo>
                  <a:pt x="118" y="89"/>
                  <a:pt x="162" y="44"/>
                  <a:pt x="221" y="44"/>
                </a:cubicBezTo>
                <a:cubicBezTo>
                  <a:pt x="280" y="44"/>
                  <a:pt x="324" y="89"/>
                  <a:pt x="324" y="132"/>
                </a:cubicBezTo>
                <a:cubicBezTo>
                  <a:pt x="324" y="339"/>
                  <a:pt x="324" y="339"/>
                  <a:pt x="324" y="339"/>
                </a:cubicBezTo>
                <a:cubicBezTo>
                  <a:pt x="324" y="383"/>
                  <a:pt x="280" y="427"/>
                  <a:pt x="221" y="427"/>
                </a:cubicBezTo>
                <a:cubicBezTo>
                  <a:pt x="162" y="427"/>
                  <a:pt x="118" y="383"/>
                  <a:pt x="118" y="339"/>
                </a:cubicBezTo>
                <a:lnTo>
                  <a:pt x="118" y="13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3295015" y="1525270"/>
            <a:ext cx="57150" cy="609600"/>
          </a:xfrm>
          <a:custGeom>
            <a:avLst/>
            <a:gdLst>
              <a:gd name="connisteX0" fmla="*/ 57150 w 57150"/>
              <a:gd name="connsiteY0" fmla="*/ 0 h 609600"/>
              <a:gd name="connisteX1" fmla="*/ 0 w 57150"/>
              <a:gd name="connsiteY1" fmla="*/ 609600 h 60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57150" h="609600">
                <a:moveTo>
                  <a:pt x="57150" y="0"/>
                </a:moveTo>
                <a:lnTo>
                  <a:pt x="0" y="609600"/>
                </a:lnTo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314700" y="1673860"/>
            <a:ext cx="219075" cy="152400"/>
          </a:xfrm>
          <a:custGeom>
            <a:avLst/>
            <a:gdLst>
              <a:gd name="connisteX0" fmla="*/ 0 w 219075"/>
              <a:gd name="connsiteY0" fmla="*/ 152400 h 152400"/>
              <a:gd name="connisteX1" fmla="*/ 219075 w 219075"/>
              <a:gd name="connsiteY1" fmla="*/ 0 h 15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219075" h="152400">
                <a:moveTo>
                  <a:pt x="0" y="152400"/>
                </a:moveTo>
                <a:lnTo>
                  <a:pt x="219075" y="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3327400" y="1553210"/>
            <a:ext cx="219075" cy="152400"/>
          </a:xfrm>
          <a:custGeom>
            <a:avLst/>
            <a:gdLst>
              <a:gd name="connisteX0" fmla="*/ 0 w 219075"/>
              <a:gd name="connsiteY0" fmla="*/ 152400 h 152400"/>
              <a:gd name="connisteX1" fmla="*/ 219075 w 219075"/>
              <a:gd name="connsiteY1" fmla="*/ 0 h 15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219075" h="152400">
                <a:moveTo>
                  <a:pt x="0" y="152400"/>
                </a:moveTo>
                <a:lnTo>
                  <a:pt x="219075" y="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15960000">
            <a:off x="3148330" y="1535430"/>
            <a:ext cx="219075" cy="152400"/>
          </a:xfrm>
          <a:custGeom>
            <a:avLst/>
            <a:gdLst>
              <a:gd name="connisteX0" fmla="*/ 0 w 219075"/>
              <a:gd name="connsiteY0" fmla="*/ 152400 h 152400"/>
              <a:gd name="connisteX1" fmla="*/ 219075 w 219075"/>
              <a:gd name="connsiteY1" fmla="*/ 0 h 15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219075" h="152400">
                <a:moveTo>
                  <a:pt x="0" y="152400"/>
                </a:moveTo>
                <a:lnTo>
                  <a:pt x="219075" y="0"/>
                </a:lnTo>
              </a:path>
            </a:pathLst>
          </a:cu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rot="15720000">
            <a:off x="3126740" y="1664970"/>
            <a:ext cx="219075" cy="152400"/>
          </a:xfrm>
          <a:custGeom>
            <a:avLst/>
            <a:gdLst>
              <a:gd name="connisteX0" fmla="*/ 0 w 219075"/>
              <a:gd name="connsiteY0" fmla="*/ 152400 h 152400"/>
              <a:gd name="connisteX1" fmla="*/ 219075 w 219075"/>
              <a:gd name="connsiteY1" fmla="*/ 0 h 15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219075" h="152400">
                <a:moveTo>
                  <a:pt x="0" y="152400"/>
                </a:moveTo>
                <a:lnTo>
                  <a:pt x="219075" y="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 rot="2280000">
            <a:off x="4206788" y="2213559"/>
            <a:ext cx="386080" cy="642620"/>
            <a:chOff x="6717" y="3307"/>
            <a:chExt cx="608" cy="1012"/>
          </a:xfrm>
        </p:grpSpPr>
        <p:sp>
          <p:nvSpPr>
            <p:cNvPr id="25" name="任意多边形 24"/>
            <p:cNvSpPr/>
            <p:nvPr/>
          </p:nvSpPr>
          <p:spPr>
            <a:xfrm>
              <a:off x="6929" y="3451"/>
              <a:ext cx="120" cy="868"/>
            </a:xfrm>
            <a:custGeom>
              <a:avLst/>
              <a:gdLst>
                <a:gd name="connisteX0" fmla="*/ 57150 w 57150"/>
                <a:gd name="connsiteY0" fmla="*/ 0 h 609600"/>
                <a:gd name="connisteX1" fmla="*/ 0 w 57150"/>
                <a:gd name="connsiteY1" fmla="*/ 609600 h 6096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57150" h="609600">
                  <a:moveTo>
                    <a:pt x="57150" y="0"/>
                  </a:moveTo>
                  <a:lnTo>
                    <a:pt x="0" y="609600"/>
                  </a:lnTo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960" y="3577"/>
              <a:ext cx="345" cy="240"/>
            </a:xfrm>
            <a:custGeom>
              <a:avLst/>
              <a:gdLst>
                <a:gd name="connisteX0" fmla="*/ 0 w 219075"/>
                <a:gd name="connsiteY0" fmla="*/ 152400 h 152400"/>
                <a:gd name="connisteX1" fmla="*/ 219075 w 219075"/>
                <a:gd name="connsiteY1" fmla="*/ 0 h 1524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0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980" y="3387"/>
              <a:ext cx="345" cy="240"/>
            </a:xfrm>
            <a:custGeom>
              <a:avLst/>
              <a:gdLst>
                <a:gd name="connisteX0" fmla="*/ 0 w 219075"/>
                <a:gd name="connsiteY0" fmla="*/ 152400 h 152400"/>
                <a:gd name="connisteX1" fmla="*/ 219075 w 219075"/>
                <a:gd name="connsiteY1" fmla="*/ 0 h 1524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0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15960000">
              <a:off x="6698" y="3359"/>
              <a:ext cx="345" cy="240"/>
            </a:xfrm>
            <a:custGeom>
              <a:avLst/>
              <a:gdLst>
                <a:gd name="connisteX0" fmla="*/ 0 w 219075"/>
                <a:gd name="connsiteY0" fmla="*/ 152400 h 152400"/>
                <a:gd name="connisteX1" fmla="*/ 219075 w 219075"/>
                <a:gd name="connsiteY1" fmla="*/ 0 h 1524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0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rot="15720000">
              <a:off x="6664" y="3563"/>
              <a:ext cx="345" cy="240"/>
            </a:xfrm>
            <a:custGeom>
              <a:avLst/>
              <a:gdLst>
                <a:gd name="connisteX0" fmla="*/ 0 w 219075"/>
                <a:gd name="connsiteY0" fmla="*/ 152400 h 152400"/>
                <a:gd name="connisteX1" fmla="*/ 219075 w 219075"/>
                <a:gd name="connsiteY1" fmla="*/ 0 h 15240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</a:cxnLst>
              <a:rect l="l" t="t" r="r" b="b"/>
              <a:pathLst>
                <a:path w="219075" h="152400">
                  <a:moveTo>
                    <a:pt x="0" y="152400"/>
                  </a:moveTo>
                  <a:lnTo>
                    <a:pt x="219075" y="0"/>
                  </a:ln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5349875" y="2316480"/>
            <a:ext cx="3308985" cy="2942590"/>
            <a:chOff x="5434" y="3601"/>
            <a:chExt cx="5211" cy="4634"/>
          </a:xfrm>
        </p:grpSpPr>
        <p:grpSp>
          <p:nvGrpSpPr>
            <p:cNvPr id="34" name="组合 33"/>
            <p:cNvGrpSpPr/>
            <p:nvPr/>
          </p:nvGrpSpPr>
          <p:grpSpPr>
            <a:xfrm>
              <a:off x="5448" y="3601"/>
              <a:ext cx="4048" cy="3701"/>
              <a:chOff x="4742" y="3534"/>
              <a:chExt cx="4048" cy="3701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4742" y="3737"/>
                <a:ext cx="484" cy="580"/>
                <a:chOff x="2477" y="3737"/>
                <a:chExt cx="484" cy="580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505" y="3800"/>
                  <a:ext cx="457" cy="457"/>
                </a:xfrm>
                <a:prstGeom prst="ellipse">
                  <a:avLst/>
                </a:prstGeom>
                <a:noFill/>
                <a:ln>
                  <a:solidFill>
                    <a:srgbClr val="FFC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" name="文本框 6"/>
                <p:cNvSpPr txBox="1"/>
                <p:nvPr/>
              </p:nvSpPr>
              <p:spPr>
                <a:xfrm>
                  <a:off x="2477" y="3737"/>
                  <a:ext cx="470" cy="5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>
                      <a:solidFill>
                        <a:srgbClr val="E0A130"/>
                      </a:solidFill>
                    </a:rPr>
                    <a:t>1</a:t>
                  </a:r>
                  <a:endParaRPr lang="en-US" altLang="zh-CN">
                    <a:solidFill>
                      <a:srgbClr val="E0A130"/>
                    </a:solidFill>
                  </a:endParaRPr>
                </a:p>
              </p:txBody>
            </p:sp>
          </p:grpSp>
          <p:sp>
            <p:nvSpPr>
              <p:cNvPr id="10" name="文本框 9"/>
              <p:cNvSpPr txBox="1"/>
              <p:nvPr/>
            </p:nvSpPr>
            <p:spPr>
              <a:xfrm>
                <a:off x="5323" y="3534"/>
                <a:ext cx="22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indent="0">
                  <a:lnSpc>
                    <a:spcPct val="150000"/>
                  </a:lnSpc>
                  <a:buFont typeface="+mj-ea"/>
                  <a:buNone/>
                </a:pPr>
                <a:r>
                  <a:rPr lang="zh-CN" altLang="en-US" sz="2000" b="1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无发票凭证</a:t>
                </a:r>
                <a:endPara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4749" y="4683"/>
                <a:ext cx="472" cy="580"/>
                <a:chOff x="2505" y="3737"/>
                <a:chExt cx="472" cy="58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505" y="3800"/>
                  <a:ext cx="457" cy="457"/>
                </a:xfrm>
                <a:prstGeom prst="ellipse">
                  <a:avLst/>
                </a:prstGeom>
                <a:noFill/>
                <a:ln>
                  <a:solidFill>
                    <a:srgbClr val="FFC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文本框 18"/>
                <p:cNvSpPr txBox="1"/>
                <p:nvPr/>
              </p:nvSpPr>
              <p:spPr>
                <a:xfrm>
                  <a:off x="2507" y="3737"/>
                  <a:ext cx="470" cy="5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>
                      <a:solidFill>
                        <a:srgbClr val="E0A130"/>
                      </a:solidFill>
                    </a:rPr>
                    <a:t>2</a:t>
                  </a:r>
                  <a:endParaRPr lang="en-US" altLang="zh-CN">
                    <a:solidFill>
                      <a:srgbClr val="E0A130"/>
                    </a:solidFill>
                  </a:endParaRPr>
                </a:p>
              </p:txBody>
            </p:sp>
          </p:grpSp>
          <p:sp>
            <p:nvSpPr>
              <p:cNvPr id="20" name="文本框 19"/>
              <p:cNvSpPr txBox="1"/>
              <p:nvPr/>
            </p:nvSpPr>
            <p:spPr>
              <a:xfrm>
                <a:off x="5302" y="4480"/>
                <a:ext cx="22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  <a:buFont typeface="+mj-ea"/>
                  <a:buNone/>
                </a:pPr>
                <a:r>
                  <a:rPr lang="zh-CN" altLang="en-US" sz="2000" b="1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超标准支出</a:t>
                </a:r>
                <a:endPara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742" y="5621"/>
                <a:ext cx="485" cy="580"/>
                <a:chOff x="2477" y="3737"/>
                <a:chExt cx="485" cy="580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2505" y="3800"/>
                  <a:ext cx="457" cy="457"/>
                </a:xfrm>
                <a:prstGeom prst="ellipse">
                  <a:avLst/>
                </a:prstGeom>
                <a:noFill/>
                <a:ln>
                  <a:solidFill>
                    <a:srgbClr val="FFC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2477" y="3737"/>
                  <a:ext cx="470" cy="5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>
                      <a:solidFill>
                        <a:srgbClr val="E0A130"/>
                      </a:solidFill>
                    </a:rPr>
                    <a:t>3</a:t>
                  </a:r>
                  <a:endParaRPr lang="en-US" altLang="zh-CN">
                    <a:solidFill>
                      <a:srgbClr val="E0A130"/>
                    </a:solidFill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5323" y="5418"/>
                <a:ext cx="22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50000"/>
                  </a:lnSpc>
                  <a:buFont typeface="+mj-ea"/>
                  <a:buNone/>
                </a:pPr>
                <a:r>
                  <a:rPr lang="zh-CN" altLang="en-US" sz="2000" b="1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超时限报销</a:t>
                </a:r>
                <a:endPara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4749" y="6567"/>
                <a:ext cx="472" cy="580"/>
                <a:chOff x="2505" y="3737"/>
                <a:chExt cx="472" cy="580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2505" y="3800"/>
                  <a:ext cx="457" cy="457"/>
                </a:xfrm>
                <a:prstGeom prst="ellipse">
                  <a:avLst/>
                </a:prstGeom>
                <a:noFill/>
                <a:ln>
                  <a:solidFill>
                    <a:srgbClr val="FFC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2507" y="3737"/>
                  <a:ext cx="470" cy="5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>
                      <a:solidFill>
                        <a:srgbClr val="E0A130"/>
                      </a:solidFill>
                    </a:rPr>
                    <a:t>4</a:t>
                  </a:r>
                  <a:endParaRPr lang="en-US" altLang="zh-CN">
                    <a:solidFill>
                      <a:srgbClr val="E0A130"/>
                    </a:solidFill>
                  </a:endParaRPr>
                </a:p>
              </p:txBody>
            </p:sp>
          </p:grpSp>
          <p:sp>
            <p:nvSpPr>
              <p:cNvPr id="29" name="文本框 28"/>
              <p:cNvSpPr txBox="1"/>
              <p:nvPr/>
            </p:nvSpPr>
            <p:spPr>
              <a:xfrm>
                <a:off x="5302" y="6364"/>
                <a:ext cx="3488" cy="871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indent="0" algn="l">
                  <a:lnSpc>
                    <a:spcPct val="150000"/>
                  </a:lnSpc>
                  <a:buFont typeface="+mj-ea"/>
                  <a:buNone/>
                </a:pPr>
                <a:r>
                  <a:rPr lang="zh-CN" altLang="en-US" sz="2000" b="1" dirty="0" smtClean="0">
                    <a:gradFill>
                      <a:gsLst>
                        <a:gs pos="0">
                          <a:srgbClr val="FDFA75"/>
                        </a:gs>
                        <a:gs pos="100000">
                          <a:srgbClr val="D79E11"/>
                        </a:gs>
                      </a:gsLst>
                      <a:lin ang="2700000" scaled="1"/>
                    </a:gra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因公因私借款问题</a:t>
                </a:r>
                <a:endParaRPr kumimoji="1" lang="zh-CN" altLang="en-US" dirty="0" smtClean="0">
                  <a:solidFill>
                    <a:srgbClr val="E0A130"/>
                  </a:solidFill>
                  <a:latin typeface="微软雅黑" panose="020B0503020204020204" charset="-122"/>
                  <a:ea typeface="微软雅黑" panose="020B0503020204020204" charset="-122"/>
                  <a:cs typeface="宋体" panose="02010600030101010101" pitchFamily="2" charset="-122"/>
                  <a:sym typeface="+mn-ea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434" y="7567"/>
              <a:ext cx="472" cy="580"/>
              <a:chOff x="2505" y="3737"/>
              <a:chExt cx="472" cy="58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505" y="3800"/>
                <a:ext cx="457" cy="45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507" y="3737"/>
                <a:ext cx="470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solidFill>
                      <a:srgbClr val="E0A130"/>
                    </a:solidFill>
                  </a:rPr>
                  <a:t>5</a:t>
                </a:r>
                <a:endParaRPr lang="en-US" altLang="zh-CN">
                  <a:solidFill>
                    <a:srgbClr val="E0A130"/>
                  </a:solidFill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>
              <a:off x="5957" y="7364"/>
              <a:ext cx="46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lnSpc>
                  <a:spcPct val="150000"/>
                </a:lnSpc>
                <a:buFont typeface="+mj-ea"/>
                <a:buNone/>
              </a:pPr>
              <a:r>
                <a: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审批人不按财务制度执行</a:t>
              </a:r>
              <a:endParaRPr kumimoji="1" lang="zh-CN" altLang="en-US" dirty="0" smtClean="0">
                <a:solidFill>
                  <a:srgbClr val="E0A13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351520" y="2373630"/>
            <a:ext cx="3332480" cy="2350135"/>
            <a:chOff x="4742" y="3534"/>
            <a:chExt cx="5248" cy="3701"/>
          </a:xfrm>
        </p:grpSpPr>
        <p:grpSp>
          <p:nvGrpSpPr>
            <p:cNvPr id="36" name="组合 35"/>
            <p:cNvGrpSpPr/>
            <p:nvPr/>
          </p:nvGrpSpPr>
          <p:grpSpPr>
            <a:xfrm>
              <a:off x="4742" y="3737"/>
              <a:ext cx="485" cy="580"/>
              <a:chOff x="2477" y="3737"/>
              <a:chExt cx="485" cy="58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2505" y="3800"/>
                <a:ext cx="457" cy="45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477" y="3737"/>
                <a:ext cx="470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solidFill>
                      <a:srgbClr val="E0A130"/>
                    </a:solidFill>
                  </a:rPr>
                  <a:t>6</a:t>
                </a:r>
                <a:endParaRPr lang="en-US" altLang="zh-CN">
                  <a:solidFill>
                    <a:srgbClr val="E0A130"/>
                  </a:solidFill>
                </a:endParaRPr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5323" y="3534"/>
              <a:ext cx="18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lnSpc>
                  <a:spcPct val="150000"/>
                </a:lnSpc>
                <a:buFont typeface="+mj-ea"/>
                <a:buNone/>
              </a:pPr>
              <a:r>
                <a: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特批过松</a:t>
              </a:r>
              <a:endParaRPr kumimoji="1" lang="zh-CN" altLang="en-US" dirty="0" smtClean="0">
                <a:solidFill>
                  <a:srgbClr val="E0A13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749" y="4683"/>
              <a:ext cx="472" cy="580"/>
              <a:chOff x="2505" y="3737"/>
              <a:chExt cx="472" cy="58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2505" y="3800"/>
                <a:ext cx="457" cy="45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507" y="3737"/>
                <a:ext cx="470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solidFill>
                      <a:srgbClr val="E0A130"/>
                    </a:solidFill>
                  </a:rPr>
                  <a:t>7</a:t>
                </a:r>
                <a:endParaRPr lang="en-US" altLang="zh-CN">
                  <a:solidFill>
                    <a:srgbClr val="E0A130"/>
                  </a:solidFill>
                </a:endParaRP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5302" y="4480"/>
              <a:ext cx="22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lnSpc>
                  <a:spcPct val="150000"/>
                </a:lnSpc>
                <a:buFont typeface="+mj-ea"/>
                <a:buNone/>
              </a:pPr>
              <a:r>
                <a: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坏账的问题</a:t>
              </a:r>
              <a:endParaRPr lang="zh-CN" altLang="en-US" sz="20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742" y="5621"/>
              <a:ext cx="485" cy="580"/>
              <a:chOff x="2477" y="3737"/>
              <a:chExt cx="485" cy="58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505" y="3800"/>
                <a:ext cx="457" cy="45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477" y="3737"/>
                <a:ext cx="470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solidFill>
                      <a:srgbClr val="E0A130"/>
                    </a:solidFill>
                  </a:rPr>
                  <a:t>8</a:t>
                </a:r>
                <a:endParaRPr lang="en-US" altLang="zh-CN">
                  <a:solidFill>
                    <a:srgbClr val="E0A130"/>
                  </a:solidFill>
                </a:endParaRPr>
              </a:p>
            </p:txBody>
          </p:sp>
        </p:grpSp>
        <p:sp>
          <p:nvSpPr>
            <p:cNvPr id="47" name="文本框 46"/>
            <p:cNvSpPr txBox="1"/>
            <p:nvPr/>
          </p:nvSpPr>
          <p:spPr>
            <a:xfrm>
              <a:off x="5323" y="5418"/>
              <a:ext cx="38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lnSpc>
                  <a:spcPct val="150000"/>
                </a:lnSpc>
                <a:buFont typeface="+mj-ea"/>
                <a:buNone/>
              </a:pPr>
              <a:r>
                <a: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违反收支两条线问题</a:t>
              </a:r>
              <a:endParaRPr kumimoji="1" lang="zh-CN" altLang="en-US" dirty="0" smtClean="0">
                <a:solidFill>
                  <a:srgbClr val="E0A13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749" y="6567"/>
              <a:ext cx="472" cy="580"/>
              <a:chOff x="2505" y="3737"/>
              <a:chExt cx="472" cy="580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2505" y="3800"/>
                <a:ext cx="457" cy="457"/>
              </a:xfrm>
              <a:prstGeom prst="ellipse">
                <a:avLst/>
              </a:prstGeom>
              <a:noFill/>
              <a:ln>
                <a:solidFill>
                  <a:srgbClr val="FFC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2507" y="3737"/>
                <a:ext cx="470" cy="5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solidFill>
                      <a:srgbClr val="E0A130"/>
                    </a:solidFill>
                  </a:rPr>
                  <a:t>9</a:t>
                </a:r>
                <a:endParaRPr lang="en-US" altLang="zh-CN">
                  <a:solidFill>
                    <a:srgbClr val="E0A130"/>
                  </a:solidFill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5302" y="6364"/>
              <a:ext cx="4688" cy="871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indent="0" algn="l">
                <a:lnSpc>
                  <a:spcPct val="150000"/>
                </a:lnSpc>
                <a:buFont typeface="+mj-ea"/>
                <a:buNone/>
              </a:pPr>
              <a:r>
                <a:rPr lang="zh-CN" altLang="en-US" sz="2000" b="1" dirty="0" smtClean="0">
                  <a:gradFill>
                    <a:gsLst>
                      <a:gs pos="0">
                        <a:srgbClr val="FDFA75"/>
                      </a:gs>
                      <a:gs pos="100000">
                        <a:srgbClr val="D79E11"/>
                      </a:gs>
                    </a:gsLst>
                    <a:lin ang="2700000" scaled="1"/>
                  </a:gra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工资发放滞后和差错问题</a:t>
              </a:r>
              <a:endParaRPr kumimoji="1" lang="zh-CN" altLang="en-US" dirty="0" smtClean="0">
                <a:solidFill>
                  <a:srgbClr val="E0A130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endParaRPr>
            </a:p>
          </p:txBody>
        </p:sp>
      </p:grpSp>
      <p:pic>
        <p:nvPicPr>
          <p:cNvPr id="52" name="Picture 2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0"/>
          <a:stretch>
            <a:fillRect/>
          </a:stretch>
        </p:blipFill>
        <p:spPr bwMode="auto">
          <a:xfrm>
            <a:off x="671195" y="2442845"/>
            <a:ext cx="4509135" cy="27965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081293" y="197271"/>
            <a:ext cx="3840480" cy="64516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椭圆 54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 38"/>
          <p:cNvSpPr/>
          <p:nvPr/>
        </p:nvSpPr>
        <p:spPr bwMode="auto">
          <a:xfrm>
            <a:off x="1828082" y="17109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1" name="任意多边形 40"/>
          <p:cNvSpPr/>
          <p:nvPr/>
        </p:nvSpPr>
        <p:spPr bwMode="auto">
          <a:xfrm>
            <a:off x="5008849" y="17109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任意多边形 42"/>
          <p:cNvSpPr/>
          <p:nvPr/>
        </p:nvSpPr>
        <p:spPr bwMode="auto">
          <a:xfrm>
            <a:off x="8143212" y="1710971"/>
            <a:ext cx="2086927" cy="1226797"/>
          </a:xfrm>
          <a:custGeom>
            <a:avLst/>
            <a:gdLst>
              <a:gd name="connsiteX0" fmla="*/ 1043189 w 2086927"/>
              <a:gd name="connsiteY0" fmla="*/ 0 h 1226797"/>
              <a:gd name="connsiteX1" fmla="*/ 2086927 w 2086927"/>
              <a:gd name="connsiteY1" fmla="*/ 1043190 h 1226797"/>
              <a:gd name="connsiteX2" fmla="*/ 1903224 w 2086927"/>
              <a:gd name="connsiteY2" fmla="*/ 1226797 h 1226797"/>
              <a:gd name="connsiteX3" fmla="*/ 1043189 w 2086927"/>
              <a:gd name="connsiteY3" fmla="*/ 367214 h 1226797"/>
              <a:gd name="connsiteX4" fmla="*/ 183607 w 2086927"/>
              <a:gd name="connsiteY4" fmla="*/ 1226797 h 1226797"/>
              <a:gd name="connsiteX5" fmla="*/ 0 w 2086927"/>
              <a:gd name="connsiteY5" fmla="*/ 1043190 h 1226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6927" h="1226797">
                <a:moveTo>
                  <a:pt x="1043189" y="0"/>
                </a:moveTo>
                <a:lnTo>
                  <a:pt x="2086927" y="1043190"/>
                </a:lnTo>
                <a:lnTo>
                  <a:pt x="1903224" y="1226797"/>
                </a:lnTo>
                <a:lnTo>
                  <a:pt x="1043189" y="367214"/>
                </a:lnTo>
                <a:lnTo>
                  <a:pt x="183607" y="1226797"/>
                </a:lnTo>
                <a:lnTo>
                  <a:pt x="0" y="1043190"/>
                </a:lnTo>
                <a:close/>
              </a:path>
            </a:pathLst>
          </a:cu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14014" y="2064117"/>
            <a:ext cx="2086927" cy="2086379"/>
            <a:chOff x="1128214" y="2737217"/>
            <a:chExt cx="2086927" cy="2086379"/>
          </a:xfrm>
        </p:grpSpPr>
        <p:grpSp>
          <p:nvGrpSpPr>
            <p:cNvPr id="36" name="组合 35"/>
            <p:cNvGrpSpPr/>
            <p:nvPr/>
          </p:nvGrpSpPr>
          <p:grpSpPr>
            <a:xfrm>
              <a:off x="1934515" y="3619347"/>
              <a:ext cx="461380" cy="441255"/>
              <a:chOff x="1004888" y="993775"/>
              <a:chExt cx="2438400" cy="2332038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7" name="Freeform 25"/>
              <p:cNvSpPr/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任意多边形 37"/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6"/>
            <p:cNvSpPr/>
            <p:nvPr/>
          </p:nvSpPr>
          <p:spPr bwMode="auto">
            <a:xfrm>
              <a:off x="112821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94781" y="2064117"/>
            <a:ext cx="2086927" cy="2086379"/>
            <a:chOff x="3686681" y="2737217"/>
            <a:chExt cx="2086927" cy="2086379"/>
          </a:xfrm>
        </p:grpSpPr>
        <p:grpSp>
          <p:nvGrpSpPr>
            <p:cNvPr id="33" name="组合 32"/>
            <p:cNvGrpSpPr/>
            <p:nvPr/>
          </p:nvGrpSpPr>
          <p:grpSpPr>
            <a:xfrm>
              <a:off x="4499103" y="3568117"/>
              <a:ext cx="448071" cy="443449"/>
              <a:chOff x="6967126" y="4092464"/>
              <a:chExt cx="453105" cy="448433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34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2" name="Freeform 6"/>
            <p:cNvSpPr/>
            <p:nvPr/>
          </p:nvSpPr>
          <p:spPr bwMode="auto">
            <a:xfrm>
              <a:off x="3686681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29144" y="2064117"/>
            <a:ext cx="2086927" cy="2086379"/>
            <a:chOff x="6300344" y="2737217"/>
            <a:chExt cx="2086927" cy="2086379"/>
          </a:xfrm>
        </p:grpSpPr>
        <p:grpSp>
          <p:nvGrpSpPr>
            <p:cNvPr id="25" name="组合 24"/>
            <p:cNvGrpSpPr/>
            <p:nvPr/>
          </p:nvGrpSpPr>
          <p:grpSpPr>
            <a:xfrm>
              <a:off x="7040716" y="3579616"/>
              <a:ext cx="689632" cy="523985"/>
              <a:chOff x="4268086" y="4221191"/>
              <a:chExt cx="509646" cy="387231"/>
            </a:xfrm>
            <a:gradFill>
              <a:gsLst>
                <a:gs pos="0">
                  <a:srgbClr val="FDFA75"/>
                </a:gs>
                <a:gs pos="100000">
                  <a:srgbClr val="D79E11"/>
                </a:gs>
              </a:gsLst>
              <a:lin ang="2700000" scaled="1"/>
            </a:gradFill>
            <a:effectLst/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Freeform 6"/>
            <p:cNvSpPr/>
            <p:nvPr/>
          </p:nvSpPr>
          <p:spPr bwMode="auto">
            <a:xfrm>
              <a:off x="6300344" y="2737217"/>
              <a:ext cx="2086927" cy="2086379"/>
            </a:xfrm>
            <a:custGeom>
              <a:avLst/>
              <a:gdLst>
                <a:gd name="T0" fmla="*/ 1902 w 3805"/>
                <a:gd name="T1" fmla="*/ 3804 h 3804"/>
                <a:gd name="T2" fmla="*/ 0 w 3805"/>
                <a:gd name="T3" fmla="*/ 1902 h 3804"/>
                <a:gd name="T4" fmla="*/ 1902 w 3805"/>
                <a:gd name="T5" fmla="*/ 0 h 3804"/>
                <a:gd name="T6" fmla="*/ 3805 w 3805"/>
                <a:gd name="T7" fmla="*/ 1902 h 3804"/>
                <a:gd name="T8" fmla="*/ 1902 w 3805"/>
                <a:gd name="T9" fmla="*/ 3804 h 3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05" h="3804">
                  <a:moveTo>
                    <a:pt x="1902" y="3804"/>
                  </a:moveTo>
                  <a:lnTo>
                    <a:pt x="0" y="1902"/>
                  </a:lnTo>
                  <a:lnTo>
                    <a:pt x="1902" y="0"/>
                  </a:lnTo>
                  <a:lnTo>
                    <a:pt x="3805" y="1902"/>
                  </a:lnTo>
                  <a:lnTo>
                    <a:pt x="1902" y="3804"/>
                  </a:lnTo>
                  <a:close/>
                </a:path>
              </a:pathLst>
            </a:custGeom>
            <a:noFill/>
            <a:ln w="15875">
              <a:gradFill>
                <a:gsLst>
                  <a:gs pos="0">
                    <a:srgbClr val="FBF56F"/>
                  </a:gs>
                  <a:gs pos="100000">
                    <a:srgbClr val="DEB024"/>
                  </a:gs>
                </a:gsLst>
                <a:lin ang="78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248410" y="4387850"/>
            <a:ext cx="30099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（1）这里输入一大段文字，这里输入一大段文字，这里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652010" y="4387850"/>
            <a:ext cx="32797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（1）这里输入一大段文字，这里输入一大段文字，这里输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931785" y="4410075"/>
            <a:ext cx="35179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+mn-ea"/>
              </a:rPr>
              <a:t>（1）这里输入一大段文字，这里输入一大段文字，这里输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8526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椭圆 16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41" grpId="0" bldLvl="0" animBg="1"/>
      <p:bldP spid="43" grpId="0" bldLvl="0" animBg="1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28975" y="1584960"/>
            <a:ext cx="4219575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1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、这里输入一大段文字</a:t>
            </a:r>
            <a:endParaRPr lang="en-US" altLang="zh-CN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2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、这里输入一大段文字</a:t>
            </a:r>
            <a:endParaRPr lang="zh-CN" altLang="en-US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3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、这里输入一大段文字</a:t>
            </a:r>
            <a:endParaRPr lang="zh-CN" altLang="en-US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4</a:t>
            </a:r>
            <a:r>
              <a:rPr lang="zh-CN" altLang="en-US" sz="28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、这里输入一大段文字</a:t>
            </a:r>
            <a:endParaRPr lang="zh-CN" altLang="en-US" sz="28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51815" y="1095375"/>
            <a:ext cx="2002790" cy="4909820"/>
            <a:chOff x="10256838" y="1484313"/>
            <a:chExt cx="1163638" cy="2852737"/>
          </a:xfrm>
        </p:grpSpPr>
        <p:sp>
          <p:nvSpPr>
            <p:cNvPr id="18" name="Freeform 33"/>
            <p:cNvSpPr/>
            <p:nvPr/>
          </p:nvSpPr>
          <p:spPr bwMode="auto">
            <a:xfrm>
              <a:off x="10591801" y="1736725"/>
              <a:ext cx="188913" cy="273050"/>
            </a:xfrm>
            <a:custGeom>
              <a:avLst/>
              <a:gdLst>
                <a:gd name="T0" fmla="*/ 0 w 132"/>
                <a:gd name="T1" fmla="*/ 83 h 190"/>
                <a:gd name="T2" fmla="*/ 5 w 132"/>
                <a:gd name="T3" fmla="*/ 7 h 190"/>
                <a:gd name="T4" fmla="*/ 90 w 132"/>
                <a:gd name="T5" fmla="*/ 44 h 190"/>
                <a:gd name="T6" fmla="*/ 124 w 132"/>
                <a:gd name="T7" fmla="*/ 131 h 190"/>
                <a:gd name="T8" fmla="*/ 62 w 132"/>
                <a:gd name="T9" fmla="*/ 190 h 190"/>
                <a:gd name="T10" fmla="*/ 0 w 132"/>
                <a:gd name="T11" fmla="*/ 8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90">
                  <a:moveTo>
                    <a:pt x="0" y="83"/>
                  </a:moveTo>
                  <a:cubicBezTo>
                    <a:pt x="0" y="83"/>
                    <a:pt x="5" y="15"/>
                    <a:pt x="5" y="7"/>
                  </a:cubicBezTo>
                  <a:cubicBezTo>
                    <a:pt x="5" y="0"/>
                    <a:pt x="90" y="44"/>
                    <a:pt x="90" y="44"/>
                  </a:cubicBezTo>
                  <a:cubicBezTo>
                    <a:pt x="90" y="44"/>
                    <a:pt x="116" y="103"/>
                    <a:pt x="124" y="131"/>
                  </a:cubicBezTo>
                  <a:cubicBezTo>
                    <a:pt x="132" y="159"/>
                    <a:pt x="62" y="190"/>
                    <a:pt x="62" y="19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rgbClr val="C68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" name="Freeform 34"/>
            <p:cNvSpPr/>
            <p:nvPr/>
          </p:nvSpPr>
          <p:spPr bwMode="auto">
            <a:xfrm>
              <a:off x="10456863" y="4075113"/>
              <a:ext cx="282575" cy="261937"/>
            </a:xfrm>
            <a:custGeom>
              <a:avLst/>
              <a:gdLst>
                <a:gd name="T0" fmla="*/ 27 w 196"/>
                <a:gd name="T1" fmla="*/ 16 h 182"/>
                <a:gd name="T2" fmla="*/ 16 w 196"/>
                <a:gd name="T3" fmla="*/ 102 h 182"/>
                <a:gd name="T4" fmla="*/ 11 w 196"/>
                <a:gd name="T5" fmla="*/ 126 h 182"/>
                <a:gd name="T6" fmla="*/ 38 w 196"/>
                <a:gd name="T7" fmla="*/ 126 h 182"/>
                <a:gd name="T8" fmla="*/ 129 w 196"/>
                <a:gd name="T9" fmla="*/ 174 h 182"/>
                <a:gd name="T10" fmla="*/ 196 w 196"/>
                <a:gd name="T11" fmla="*/ 153 h 182"/>
                <a:gd name="T12" fmla="*/ 161 w 196"/>
                <a:gd name="T13" fmla="*/ 96 h 182"/>
                <a:gd name="T14" fmla="*/ 121 w 196"/>
                <a:gd name="T15" fmla="*/ 16 h 182"/>
                <a:gd name="T16" fmla="*/ 27 w 196"/>
                <a:gd name="T17" fmla="*/ 1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82">
                  <a:moveTo>
                    <a:pt x="27" y="16"/>
                  </a:moveTo>
                  <a:cubicBezTo>
                    <a:pt x="27" y="16"/>
                    <a:pt x="0" y="81"/>
                    <a:pt x="16" y="102"/>
                  </a:cubicBezTo>
                  <a:lnTo>
                    <a:pt x="11" y="126"/>
                  </a:lnTo>
                  <a:lnTo>
                    <a:pt x="38" y="126"/>
                  </a:lnTo>
                  <a:cubicBezTo>
                    <a:pt x="38" y="126"/>
                    <a:pt x="46" y="182"/>
                    <a:pt x="129" y="174"/>
                  </a:cubicBezTo>
                  <a:lnTo>
                    <a:pt x="196" y="153"/>
                  </a:lnTo>
                  <a:cubicBezTo>
                    <a:pt x="196" y="153"/>
                    <a:pt x="166" y="103"/>
                    <a:pt x="161" y="96"/>
                  </a:cubicBezTo>
                  <a:cubicBezTo>
                    <a:pt x="156" y="89"/>
                    <a:pt x="124" y="33"/>
                    <a:pt x="121" y="16"/>
                  </a:cubicBezTo>
                  <a:cubicBezTo>
                    <a:pt x="118" y="0"/>
                    <a:pt x="27" y="16"/>
                    <a:pt x="27" y="16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Freeform 35"/>
            <p:cNvSpPr/>
            <p:nvPr/>
          </p:nvSpPr>
          <p:spPr bwMode="auto">
            <a:xfrm>
              <a:off x="11185526" y="2214563"/>
              <a:ext cx="234950" cy="152400"/>
            </a:xfrm>
            <a:custGeom>
              <a:avLst/>
              <a:gdLst>
                <a:gd name="T0" fmla="*/ 29 w 163"/>
                <a:gd name="T1" fmla="*/ 101 h 106"/>
                <a:gd name="T2" fmla="*/ 91 w 163"/>
                <a:gd name="T3" fmla="*/ 101 h 106"/>
                <a:gd name="T4" fmla="*/ 163 w 163"/>
                <a:gd name="T5" fmla="*/ 61 h 106"/>
                <a:gd name="T6" fmla="*/ 163 w 163"/>
                <a:gd name="T7" fmla="*/ 40 h 106"/>
                <a:gd name="T8" fmla="*/ 120 w 163"/>
                <a:gd name="T9" fmla="*/ 40 h 106"/>
                <a:gd name="T10" fmla="*/ 62 w 163"/>
                <a:gd name="T11" fmla="*/ 48 h 106"/>
                <a:gd name="T12" fmla="*/ 48 w 163"/>
                <a:gd name="T13" fmla="*/ 35 h 106"/>
                <a:gd name="T14" fmla="*/ 56 w 163"/>
                <a:gd name="T15" fmla="*/ 7 h 106"/>
                <a:gd name="T16" fmla="*/ 29 w 163"/>
                <a:gd name="T17" fmla="*/ 42 h 106"/>
                <a:gd name="T18" fmla="*/ 0 w 163"/>
                <a:gd name="T19" fmla="*/ 69 h 106"/>
                <a:gd name="T20" fmla="*/ 29 w 163"/>
                <a:gd name="T21" fmla="*/ 10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06">
                  <a:moveTo>
                    <a:pt x="29" y="101"/>
                  </a:moveTo>
                  <a:cubicBezTo>
                    <a:pt x="29" y="101"/>
                    <a:pt x="80" y="106"/>
                    <a:pt x="91" y="101"/>
                  </a:cubicBezTo>
                  <a:cubicBezTo>
                    <a:pt x="102" y="96"/>
                    <a:pt x="163" y="61"/>
                    <a:pt x="163" y="61"/>
                  </a:cubicBezTo>
                  <a:lnTo>
                    <a:pt x="163" y="40"/>
                  </a:lnTo>
                  <a:cubicBezTo>
                    <a:pt x="163" y="40"/>
                    <a:pt x="131" y="29"/>
                    <a:pt x="120" y="40"/>
                  </a:cubicBezTo>
                  <a:cubicBezTo>
                    <a:pt x="120" y="40"/>
                    <a:pt x="72" y="48"/>
                    <a:pt x="62" y="48"/>
                  </a:cubicBezTo>
                  <a:lnTo>
                    <a:pt x="48" y="35"/>
                  </a:lnTo>
                  <a:cubicBezTo>
                    <a:pt x="48" y="35"/>
                    <a:pt x="64" y="16"/>
                    <a:pt x="56" y="7"/>
                  </a:cubicBezTo>
                  <a:cubicBezTo>
                    <a:pt x="48" y="0"/>
                    <a:pt x="29" y="42"/>
                    <a:pt x="29" y="42"/>
                  </a:cubicBezTo>
                  <a:lnTo>
                    <a:pt x="0" y="69"/>
                  </a:lnTo>
                  <a:lnTo>
                    <a:pt x="29" y="101"/>
                  </a:ln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" name="Freeform 36"/>
            <p:cNvSpPr/>
            <p:nvPr/>
          </p:nvSpPr>
          <p:spPr bwMode="auto">
            <a:xfrm>
              <a:off x="10599738" y="4027488"/>
              <a:ext cx="347663" cy="182562"/>
            </a:xfrm>
            <a:custGeom>
              <a:avLst/>
              <a:gdLst>
                <a:gd name="T0" fmla="*/ 22 w 241"/>
                <a:gd name="T1" fmla="*/ 99 h 127"/>
                <a:gd name="T2" fmla="*/ 118 w 241"/>
                <a:gd name="T3" fmla="*/ 126 h 127"/>
                <a:gd name="T4" fmla="*/ 228 w 241"/>
                <a:gd name="T5" fmla="*/ 126 h 127"/>
                <a:gd name="T6" fmla="*/ 201 w 241"/>
                <a:gd name="T7" fmla="*/ 99 h 127"/>
                <a:gd name="T8" fmla="*/ 126 w 241"/>
                <a:gd name="T9" fmla="*/ 72 h 127"/>
                <a:gd name="T10" fmla="*/ 57 w 241"/>
                <a:gd name="T11" fmla="*/ 0 h 127"/>
                <a:gd name="T12" fmla="*/ 5 w 241"/>
                <a:gd name="T13" fmla="*/ 10 h 127"/>
                <a:gd name="T14" fmla="*/ 22 w 241"/>
                <a:gd name="T15" fmla="*/ 9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1" h="127">
                  <a:moveTo>
                    <a:pt x="22" y="99"/>
                  </a:moveTo>
                  <a:cubicBezTo>
                    <a:pt x="22" y="99"/>
                    <a:pt x="75" y="127"/>
                    <a:pt x="118" y="126"/>
                  </a:cubicBezTo>
                  <a:lnTo>
                    <a:pt x="228" y="126"/>
                  </a:lnTo>
                  <a:cubicBezTo>
                    <a:pt x="228" y="126"/>
                    <a:pt x="241" y="99"/>
                    <a:pt x="201" y="99"/>
                  </a:cubicBezTo>
                  <a:cubicBezTo>
                    <a:pt x="201" y="99"/>
                    <a:pt x="168" y="99"/>
                    <a:pt x="126" y="72"/>
                  </a:cubicBezTo>
                  <a:cubicBezTo>
                    <a:pt x="83" y="45"/>
                    <a:pt x="57" y="0"/>
                    <a:pt x="57" y="0"/>
                  </a:cubicBezTo>
                  <a:lnTo>
                    <a:pt x="5" y="10"/>
                  </a:lnTo>
                  <a:cubicBezTo>
                    <a:pt x="5" y="10"/>
                    <a:pt x="0" y="69"/>
                    <a:pt x="22" y="99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10563226" y="2703513"/>
              <a:ext cx="322263" cy="1371600"/>
            </a:xfrm>
            <a:custGeom>
              <a:avLst/>
              <a:gdLst>
                <a:gd name="T0" fmla="*/ 20 w 224"/>
                <a:gd name="T1" fmla="*/ 954 h 954"/>
                <a:gd name="T2" fmla="*/ 91 w 224"/>
                <a:gd name="T3" fmla="*/ 933 h 954"/>
                <a:gd name="T4" fmla="*/ 91 w 224"/>
                <a:gd name="T5" fmla="*/ 901 h 954"/>
                <a:gd name="T6" fmla="*/ 75 w 224"/>
                <a:gd name="T7" fmla="*/ 873 h 954"/>
                <a:gd name="T8" fmla="*/ 84 w 224"/>
                <a:gd name="T9" fmla="*/ 842 h 954"/>
                <a:gd name="T10" fmla="*/ 70 w 224"/>
                <a:gd name="T11" fmla="*/ 816 h 954"/>
                <a:gd name="T12" fmla="*/ 94 w 224"/>
                <a:gd name="T13" fmla="*/ 796 h 954"/>
                <a:gd name="T14" fmla="*/ 81 w 224"/>
                <a:gd name="T15" fmla="*/ 750 h 954"/>
                <a:gd name="T16" fmla="*/ 94 w 224"/>
                <a:gd name="T17" fmla="*/ 668 h 954"/>
                <a:gd name="T18" fmla="*/ 103 w 224"/>
                <a:gd name="T19" fmla="*/ 613 h 954"/>
                <a:gd name="T20" fmla="*/ 101 w 224"/>
                <a:gd name="T21" fmla="*/ 605 h 954"/>
                <a:gd name="T22" fmla="*/ 132 w 224"/>
                <a:gd name="T23" fmla="*/ 580 h 954"/>
                <a:gd name="T24" fmla="*/ 123 w 224"/>
                <a:gd name="T25" fmla="*/ 545 h 954"/>
                <a:gd name="T26" fmla="*/ 143 w 224"/>
                <a:gd name="T27" fmla="*/ 503 h 954"/>
                <a:gd name="T28" fmla="*/ 213 w 224"/>
                <a:gd name="T29" fmla="*/ 156 h 954"/>
                <a:gd name="T30" fmla="*/ 214 w 224"/>
                <a:gd name="T31" fmla="*/ 0 h 954"/>
                <a:gd name="T32" fmla="*/ 143 w 224"/>
                <a:gd name="T33" fmla="*/ 18 h 954"/>
                <a:gd name="T34" fmla="*/ 101 w 224"/>
                <a:gd name="T35" fmla="*/ 66 h 954"/>
                <a:gd name="T36" fmla="*/ 31 w 224"/>
                <a:gd name="T37" fmla="*/ 279 h 954"/>
                <a:gd name="T38" fmla="*/ 40 w 224"/>
                <a:gd name="T39" fmla="*/ 477 h 954"/>
                <a:gd name="T40" fmla="*/ 7 w 224"/>
                <a:gd name="T41" fmla="*/ 640 h 954"/>
                <a:gd name="T42" fmla="*/ 7 w 224"/>
                <a:gd name="T43" fmla="*/ 879 h 954"/>
                <a:gd name="T44" fmla="*/ 20 w 224"/>
                <a:gd name="T45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954">
                  <a:moveTo>
                    <a:pt x="20" y="954"/>
                  </a:moveTo>
                  <a:lnTo>
                    <a:pt x="91" y="933"/>
                  </a:lnTo>
                  <a:cubicBezTo>
                    <a:pt x="91" y="933"/>
                    <a:pt x="97" y="908"/>
                    <a:pt x="91" y="901"/>
                  </a:cubicBezTo>
                  <a:cubicBezTo>
                    <a:pt x="86" y="895"/>
                    <a:pt x="75" y="873"/>
                    <a:pt x="75" y="873"/>
                  </a:cubicBezTo>
                  <a:cubicBezTo>
                    <a:pt x="75" y="873"/>
                    <a:pt x="90" y="855"/>
                    <a:pt x="84" y="842"/>
                  </a:cubicBezTo>
                  <a:cubicBezTo>
                    <a:pt x="77" y="829"/>
                    <a:pt x="70" y="816"/>
                    <a:pt x="70" y="816"/>
                  </a:cubicBezTo>
                  <a:lnTo>
                    <a:pt x="94" y="796"/>
                  </a:lnTo>
                  <a:cubicBezTo>
                    <a:pt x="94" y="796"/>
                    <a:pt x="79" y="761"/>
                    <a:pt x="81" y="750"/>
                  </a:cubicBezTo>
                  <a:cubicBezTo>
                    <a:pt x="84" y="739"/>
                    <a:pt x="94" y="668"/>
                    <a:pt x="94" y="668"/>
                  </a:cubicBezTo>
                  <a:cubicBezTo>
                    <a:pt x="94" y="668"/>
                    <a:pt x="106" y="622"/>
                    <a:pt x="103" y="613"/>
                  </a:cubicBezTo>
                  <a:lnTo>
                    <a:pt x="101" y="605"/>
                  </a:lnTo>
                  <a:lnTo>
                    <a:pt x="132" y="580"/>
                  </a:lnTo>
                  <a:lnTo>
                    <a:pt x="123" y="545"/>
                  </a:lnTo>
                  <a:lnTo>
                    <a:pt x="143" y="503"/>
                  </a:lnTo>
                  <a:cubicBezTo>
                    <a:pt x="143" y="503"/>
                    <a:pt x="224" y="174"/>
                    <a:pt x="213" y="156"/>
                  </a:cubicBezTo>
                  <a:cubicBezTo>
                    <a:pt x="202" y="139"/>
                    <a:pt x="214" y="0"/>
                    <a:pt x="214" y="0"/>
                  </a:cubicBezTo>
                  <a:lnTo>
                    <a:pt x="143" y="18"/>
                  </a:lnTo>
                  <a:cubicBezTo>
                    <a:pt x="143" y="18"/>
                    <a:pt x="103" y="53"/>
                    <a:pt x="101" y="66"/>
                  </a:cubicBezTo>
                  <a:cubicBezTo>
                    <a:pt x="99" y="79"/>
                    <a:pt x="31" y="279"/>
                    <a:pt x="31" y="279"/>
                  </a:cubicBezTo>
                  <a:lnTo>
                    <a:pt x="40" y="477"/>
                  </a:lnTo>
                  <a:lnTo>
                    <a:pt x="7" y="640"/>
                  </a:lnTo>
                  <a:cubicBezTo>
                    <a:pt x="7" y="640"/>
                    <a:pt x="13" y="873"/>
                    <a:pt x="7" y="879"/>
                  </a:cubicBezTo>
                  <a:cubicBezTo>
                    <a:pt x="0" y="886"/>
                    <a:pt x="20" y="954"/>
                    <a:pt x="20" y="954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3" name="Freeform 38"/>
            <p:cNvSpPr/>
            <p:nvPr/>
          </p:nvSpPr>
          <p:spPr bwMode="auto">
            <a:xfrm>
              <a:off x="10563226" y="2703513"/>
              <a:ext cx="307975" cy="1371600"/>
            </a:xfrm>
            <a:custGeom>
              <a:avLst/>
              <a:gdLst>
                <a:gd name="T0" fmla="*/ 214 w 214"/>
                <a:gd name="T1" fmla="*/ 0 h 954"/>
                <a:gd name="T2" fmla="*/ 143 w 214"/>
                <a:gd name="T3" fmla="*/ 18 h 954"/>
                <a:gd name="T4" fmla="*/ 101 w 214"/>
                <a:gd name="T5" fmla="*/ 66 h 954"/>
                <a:gd name="T6" fmla="*/ 31 w 214"/>
                <a:gd name="T7" fmla="*/ 279 h 954"/>
                <a:gd name="T8" fmla="*/ 40 w 214"/>
                <a:gd name="T9" fmla="*/ 477 h 954"/>
                <a:gd name="T10" fmla="*/ 7 w 214"/>
                <a:gd name="T11" fmla="*/ 640 h 954"/>
                <a:gd name="T12" fmla="*/ 7 w 214"/>
                <a:gd name="T13" fmla="*/ 879 h 954"/>
                <a:gd name="T14" fmla="*/ 20 w 214"/>
                <a:gd name="T15" fmla="*/ 954 h 954"/>
                <a:gd name="T16" fmla="*/ 91 w 214"/>
                <a:gd name="T17" fmla="*/ 933 h 954"/>
                <a:gd name="T18" fmla="*/ 93 w 214"/>
                <a:gd name="T19" fmla="*/ 919 h 954"/>
                <a:gd name="T20" fmla="*/ 62 w 214"/>
                <a:gd name="T21" fmla="*/ 887 h 954"/>
                <a:gd name="T22" fmla="*/ 76 w 214"/>
                <a:gd name="T23" fmla="*/ 875 h 954"/>
                <a:gd name="T24" fmla="*/ 75 w 214"/>
                <a:gd name="T25" fmla="*/ 873 h 954"/>
                <a:gd name="T26" fmla="*/ 85 w 214"/>
                <a:gd name="T27" fmla="*/ 854 h 954"/>
                <a:gd name="T28" fmla="*/ 55 w 214"/>
                <a:gd name="T29" fmla="*/ 810 h 954"/>
                <a:gd name="T30" fmla="*/ 73 w 214"/>
                <a:gd name="T31" fmla="*/ 814 h 954"/>
                <a:gd name="T32" fmla="*/ 94 w 214"/>
                <a:gd name="T33" fmla="*/ 796 h 954"/>
                <a:gd name="T34" fmla="*/ 93 w 214"/>
                <a:gd name="T35" fmla="*/ 794 h 954"/>
                <a:gd name="T36" fmla="*/ 55 w 214"/>
                <a:gd name="T37" fmla="*/ 773 h 954"/>
                <a:gd name="T38" fmla="*/ 40 w 214"/>
                <a:gd name="T39" fmla="*/ 716 h 954"/>
                <a:gd name="T40" fmla="*/ 82 w 214"/>
                <a:gd name="T41" fmla="*/ 757 h 954"/>
                <a:gd name="T42" fmla="*/ 66 w 214"/>
                <a:gd name="T43" fmla="*/ 675 h 954"/>
                <a:gd name="T44" fmla="*/ 87 w 214"/>
                <a:gd name="T45" fmla="*/ 714 h 954"/>
                <a:gd name="T46" fmla="*/ 93 w 214"/>
                <a:gd name="T47" fmla="*/ 671 h 954"/>
                <a:gd name="T48" fmla="*/ 66 w 214"/>
                <a:gd name="T49" fmla="*/ 608 h 954"/>
                <a:gd name="T50" fmla="*/ 78 w 214"/>
                <a:gd name="T51" fmla="*/ 558 h 954"/>
                <a:gd name="T52" fmla="*/ 106 w 214"/>
                <a:gd name="T53" fmla="*/ 600 h 954"/>
                <a:gd name="T54" fmla="*/ 132 w 214"/>
                <a:gd name="T55" fmla="*/ 580 h 954"/>
                <a:gd name="T56" fmla="*/ 78 w 214"/>
                <a:gd name="T57" fmla="*/ 519 h 954"/>
                <a:gd name="T58" fmla="*/ 93 w 214"/>
                <a:gd name="T59" fmla="*/ 491 h 954"/>
                <a:gd name="T60" fmla="*/ 140 w 214"/>
                <a:gd name="T61" fmla="*/ 510 h 954"/>
                <a:gd name="T62" fmla="*/ 143 w 214"/>
                <a:gd name="T63" fmla="*/ 504 h 954"/>
                <a:gd name="T64" fmla="*/ 94 w 214"/>
                <a:gd name="T65" fmla="*/ 448 h 954"/>
                <a:gd name="T66" fmla="*/ 143 w 214"/>
                <a:gd name="T67" fmla="*/ 295 h 954"/>
                <a:gd name="T68" fmla="*/ 212 w 214"/>
                <a:gd name="T69" fmla="*/ 153 h 954"/>
                <a:gd name="T70" fmla="*/ 214 w 214"/>
                <a:gd name="T7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4" h="954">
                  <a:moveTo>
                    <a:pt x="214" y="0"/>
                  </a:moveTo>
                  <a:lnTo>
                    <a:pt x="143" y="18"/>
                  </a:lnTo>
                  <a:cubicBezTo>
                    <a:pt x="143" y="18"/>
                    <a:pt x="103" y="53"/>
                    <a:pt x="101" y="66"/>
                  </a:cubicBezTo>
                  <a:cubicBezTo>
                    <a:pt x="99" y="79"/>
                    <a:pt x="31" y="279"/>
                    <a:pt x="31" y="279"/>
                  </a:cubicBezTo>
                  <a:lnTo>
                    <a:pt x="40" y="477"/>
                  </a:lnTo>
                  <a:lnTo>
                    <a:pt x="7" y="640"/>
                  </a:lnTo>
                  <a:cubicBezTo>
                    <a:pt x="7" y="640"/>
                    <a:pt x="13" y="873"/>
                    <a:pt x="7" y="879"/>
                  </a:cubicBezTo>
                  <a:cubicBezTo>
                    <a:pt x="0" y="886"/>
                    <a:pt x="20" y="954"/>
                    <a:pt x="20" y="954"/>
                  </a:cubicBezTo>
                  <a:lnTo>
                    <a:pt x="91" y="933"/>
                  </a:lnTo>
                  <a:cubicBezTo>
                    <a:pt x="91" y="933"/>
                    <a:pt x="93" y="926"/>
                    <a:pt x="93" y="919"/>
                  </a:cubicBezTo>
                  <a:cubicBezTo>
                    <a:pt x="72" y="906"/>
                    <a:pt x="54" y="893"/>
                    <a:pt x="62" y="887"/>
                  </a:cubicBezTo>
                  <a:cubicBezTo>
                    <a:pt x="66" y="884"/>
                    <a:pt x="71" y="880"/>
                    <a:pt x="76" y="875"/>
                  </a:cubicBezTo>
                  <a:cubicBezTo>
                    <a:pt x="75" y="874"/>
                    <a:pt x="75" y="873"/>
                    <a:pt x="75" y="873"/>
                  </a:cubicBezTo>
                  <a:cubicBezTo>
                    <a:pt x="75" y="873"/>
                    <a:pt x="83" y="864"/>
                    <a:pt x="85" y="854"/>
                  </a:cubicBezTo>
                  <a:cubicBezTo>
                    <a:pt x="29" y="866"/>
                    <a:pt x="55" y="810"/>
                    <a:pt x="55" y="810"/>
                  </a:cubicBezTo>
                  <a:cubicBezTo>
                    <a:pt x="58" y="811"/>
                    <a:pt x="65" y="813"/>
                    <a:pt x="73" y="814"/>
                  </a:cubicBezTo>
                  <a:lnTo>
                    <a:pt x="94" y="796"/>
                  </a:lnTo>
                  <a:cubicBezTo>
                    <a:pt x="94" y="796"/>
                    <a:pt x="93" y="795"/>
                    <a:pt x="93" y="794"/>
                  </a:cubicBezTo>
                  <a:cubicBezTo>
                    <a:pt x="78" y="788"/>
                    <a:pt x="62" y="781"/>
                    <a:pt x="55" y="773"/>
                  </a:cubicBezTo>
                  <a:cubicBezTo>
                    <a:pt x="39" y="757"/>
                    <a:pt x="40" y="716"/>
                    <a:pt x="40" y="716"/>
                  </a:cubicBezTo>
                  <a:cubicBezTo>
                    <a:pt x="49" y="739"/>
                    <a:pt x="82" y="757"/>
                    <a:pt x="82" y="757"/>
                  </a:cubicBezTo>
                  <a:lnTo>
                    <a:pt x="66" y="675"/>
                  </a:lnTo>
                  <a:lnTo>
                    <a:pt x="87" y="714"/>
                  </a:lnTo>
                  <a:cubicBezTo>
                    <a:pt x="90" y="696"/>
                    <a:pt x="92" y="677"/>
                    <a:pt x="93" y="671"/>
                  </a:cubicBezTo>
                  <a:cubicBezTo>
                    <a:pt x="81" y="645"/>
                    <a:pt x="69" y="618"/>
                    <a:pt x="66" y="608"/>
                  </a:cubicBezTo>
                  <a:cubicBezTo>
                    <a:pt x="62" y="588"/>
                    <a:pt x="78" y="558"/>
                    <a:pt x="78" y="558"/>
                  </a:cubicBezTo>
                  <a:cubicBezTo>
                    <a:pt x="85" y="576"/>
                    <a:pt x="96" y="590"/>
                    <a:pt x="106" y="600"/>
                  </a:cubicBezTo>
                  <a:lnTo>
                    <a:pt x="132" y="580"/>
                  </a:lnTo>
                  <a:lnTo>
                    <a:pt x="78" y="519"/>
                  </a:lnTo>
                  <a:lnTo>
                    <a:pt x="93" y="491"/>
                  </a:lnTo>
                  <a:cubicBezTo>
                    <a:pt x="102" y="488"/>
                    <a:pt x="125" y="500"/>
                    <a:pt x="140" y="510"/>
                  </a:cubicBezTo>
                  <a:lnTo>
                    <a:pt x="143" y="504"/>
                  </a:lnTo>
                  <a:lnTo>
                    <a:pt x="94" y="448"/>
                  </a:lnTo>
                  <a:cubicBezTo>
                    <a:pt x="85" y="416"/>
                    <a:pt x="133" y="318"/>
                    <a:pt x="143" y="295"/>
                  </a:cubicBezTo>
                  <a:cubicBezTo>
                    <a:pt x="149" y="282"/>
                    <a:pt x="183" y="213"/>
                    <a:pt x="212" y="153"/>
                  </a:cubicBezTo>
                  <a:cubicBezTo>
                    <a:pt x="203" y="125"/>
                    <a:pt x="214" y="0"/>
                    <a:pt x="214" y="0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10394951" y="2676525"/>
              <a:ext cx="438150" cy="1462087"/>
            </a:xfrm>
            <a:custGeom>
              <a:avLst/>
              <a:gdLst>
                <a:gd name="T0" fmla="*/ 35 w 304"/>
                <a:gd name="T1" fmla="*/ 865 h 1016"/>
                <a:gd name="T2" fmla="*/ 61 w 304"/>
                <a:gd name="T3" fmla="*/ 1016 h 1016"/>
                <a:gd name="T4" fmla="*/ 121 w 304"/>
                <a:gd name="T5" fmla="*/ 1016 h 1016"/>
                <a:gd name="T6" fmla="*/ 164 w 304"/>
                <a:gd name="T7" fmla="*/ 988 h 1016"/>
                <a:gd name="T8" fmla="*/ 164 w 304"/>
                <a:gd name="T9" fmla="*/ 915 h 1016"/>
                <a:gd name="T10" fmla="*/ 147 w 304"/>
                <a:gd name="T11" fmla="*/ 856 h 1016"/>
                <a:gd name="T12" fmla="*/ 147 w 304"/>
                <a:gd name="T13" fmla="*/ 755 h 1016"/>
                <a:gd name="T14" fmla="*/ 160 w 304"/>
                <a:gd name="T15" fmla="*/ 587 h 1016"/>
                <a:gd name="T16" fmla="*/ 184 w 304"/>
                <a:gd name="T17" fmla="*/ 495 h 1016"/>
                <a:gd name="T18" fmla="*/ 184 w 304"/>
                <a:gd name="T19" fmla="*/ 385 h 1016"/>
                <a:gd name="T20" fmla="*/ 226 w 304"/>
                <a:gd name="T21" fmla="*/ 291 h 1016"/>
                <a:gd name="T22" fmla="*/ 283 w 304"/>
                <a:gd name="T23" fmla="*/ 108 h 1016"/>
                <a:gd name="T24" fmla="*/ 304 w 304"/>
                <a:gd name="T25" fmla="*/ 25 h 1016"/>
                <a:gd name="T26" fmla="*/ 177 w 304"/>
                <a:gd name="T27" fmla="*/ 5 h 1016"/>
                <a:gd name="T28" fmla="*/ 50 w 304"/>
                <a:gd name="T29" fmla="*/ 5 h 1016"/>
                <a:gd name="T30" fmla="*/ 13 w 304"/>
                <a:gd name="T31" fmla="*/ 162 h 1016"/>
                <a:gd name="T32" fmla="*/ 26 w 304"/>
                <a:gd name="T33" fmla="*/ 282 h 1016"/>
                <a:gd name="T34" fmla="*/ 30 w 304"/>
                <a:gd name="T35" fmla="*/ 346 h 1016"/>
                <a:gd name="T36" fmla="*/ 39 w 304"/>
                <a:gd name="T37" fmla="*/ 449 h 1016"/>
                <a:gd name="T38" fmla="*/ 12 w 304"/>
                <a:gd name="T39" fmla="*/ 521 h 1016"/>
                <a:gd name="T40" fmla="*/ 10 w 304"/>
                <a:gd name="T41" fmla="*/ 737 h 1016"/>
                <a:gd name="T42" fmla="*/ 35 w 304"/>
                <a:gd name="T43" fmla="*/ 865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4" h="1016">
                  <a:moveTo>
                    <a:pt x="35" y="865"/>
                  </a:moveTo>
                  <a:cubicBezTo>
                    <a:pt x="35" y="865"/>
                    <a:pt x="17" y="989"/>
                    <a:pt x="61" y="1016"/>
                  </a:cubicBezTo>
                  <a:lnTo>
                    <a:pt x="121" y="1016"/>
                  </a:lnTo>
                  <a:lnTo>
                    <a:pt x="164" y="988"/>
                  </a:lnTo>
                  <a:cubicBezTo>
                    <a:pt x="164" y="988"/>
                    <a:pt x="183" y="937"/>
                    <a:pt x="164" y="915"/>
                  </a:cubicBezTo>
                  <a:cubicBezTo>
                    <a:pt x="145" y="893"/>
                    <a:pt x="147" y="856"/>
                    <a:pt x="147" y="856"/>
                  </a:cubicBezTo>
                  <a:lnTo>
                    <a:pt x="147" y="755"/>
                  </a:lnTo>
                  <a:cubicBezTo>
                    <a:pt x="147" y="755"/>
                    <a:pt x="145" y="645"/>
                    <a:pt x="160" y="587"/>
                  </a:cubicBezTo>
                  <a:cubicBezTo>
                    <a:pt x="175" y="530"/>
                    <a:pt x="184" y="495"/>
                    <a:pt x="184" y="495"/>
                  </a:cubicBezTo>
                  <a:cubicBezTo>
                    <a:pt x="184" y="495"/>
                    <a:pt x="180" y="398"/>
                    <a:pt x="184" y="385"/>
                  </a:cubicBezTo>
                  <a:cubicBezTo>
                    <a:pt x="189" y="372"/>
                    <a:pt x="226" y="302"/>
                    <a:pt x="226" y="291"/>
                  </a:cubicBezTo>
                  <a:cubicBezTo>
                    <a:pt x="226" y="280"/>
                    <a:pt x="274" y="119"/>
                    <a:pt x="283" y="108"/>
                  </a:cubicBezTo>
                  <a:cubicBezTo>
                    <a:pt x="292" y="97"/>
                    <a:pt x="304" y="25"/>
                    <a:pt x="304" y="25"/>
                  </a:cubicBezTo>
                  <a:cubicBezTo>
                    <a:pt x="304" y="25"/>
                    <a:pt x="185" y="9"/>
                    <a:pt x="177" y="5"/>
                  </a:cubicBezTo>
                  <a:cubicBezTo>
                    <a:pt x="169" y="0"/>
                    <a:pt x="50" y="5"/>
                    <a:pt x="50" y="5"/>
                  </a:cubicBezTo>
                  <a:cubicBezTo>
                    <a:pt x="50" y="5"/>
                    <a:pt x="6" y="135"/>
                    <a:pt x="13" y="162"/>
                  </a:cubicBezTo>
                  <a:cubicBezTo>
                    <a:pt x="19" y="189"/>
                    <a:pt x="33" y="264"/>
                    <a:pt x="26" y="282"/>
                  </a:cubicBezTo>
                  <a:cubicBezTo>
                    <a:pt x="19" y="299"/>
                    <a:pt x="30" y="346"/>
                    <a:pt x="30" y="346"/>
                  </a:cubicBezTo>
                  <a:cubicBezTo>
                    <a:pt x="30" y="346"/>
                    <a:pt x="37" y="436"/>
                    <a:pt x="39" y="449"/>
                  </a:cubicBezTo>
                  <a:cubicBezTo>
                    <a:pt x="41" y="462"/>
                    <a:pt x="0" y="497"/>
                    <a:pt x="12" y="521"/>
                  </a:cubicBezTo>
                  <a:cubicBezTo>
                    <a:pt x="24" y="546"/>
                    <a:pt x="3" y="719"/>
                    <a:pt x="10" y="737"/>
                  </a:cubicBezTo>
                  <a:cubicBezTo>
                    <a:pt x="17" y="755"/>
                    <a:pt x="35" y="865"/>
                    <a:pt x="35" y="865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5" name="Freeform 40"/>
            <p:cNvSpPr/>
            <p:nvPr/>
          </p:nvSpPr>
          <p:spPr bwMode="auto">
            <a:xfrm>
              <a:off x="10396538" y="3327400"/>
              <a:ext cx="238125" cy="811212"/>
            </a:xfrm>
            <a:custGeom>
              <a:avLst/>
              <a:gdLst>
                <a:gd name="T0" fmla="*/ 165 w 165"/>
                <a:gd name="T1" fmla="*/ 57 h 564"/>
                <a:gd name="T2" fmla="*/ 38 w 165"/>
                <a:gd name="T3" fmla="*/ 0 h 564"/>
                <a:gd name="T4" fmla="*/ 11 w 165"/>
                <a:gd name="T5" fmla="*/ 69 h 564"/>
                <a:gd name="T6" fmla="*/ 8 w 165"/>
                <a:gd name="T7" fmla="*/ 279 h 564"/>
                <a:gd name="T8" fmla="*/ 8 w 165"/>
                <a:gd name="T9" fmla="*/ 281 h 564"/>
                <a:gd name="T10" fmla="*/ 8 w 165"/>
                <a:gd name="T11" fmla="*/ 282 h 564"/>
                <a:gd name="T12" fmla="*/ 8 w 165"/>
                <a:gd name="T13" fmla="*/ 283 h 564"/>
                <a:gd name="T14" fmla="*/ 9 w 165"/>
                <a:gd name="T15" fmla="*/ 285 h 564"/>
                <a:gd name="T16" fmla="*/ 34 w 165"/>
                <a:gd name="T17" fmla="*/ 413 h 564"/>
                <a:gd name="T18" fmla="*/ 56 w 165"/>
                <a:gd name="T19" fmla="*/ 561 h 564"/>
                <a:gd name="T20" fmla="*/ 57 w 165"/>
                <a:gd name="T21" fmla="*/ 560 h 564"/>
                <a:gd name="T22" fmla="*/ 60 w 165"/>
                <a:gd name="T23" fmla="*/ 564 h 564"/>
                <a:gd name="T24" fmla="*/ 120 w 165"/>
                <a:gd name="T25" fmla="*/ 564 h 564"/>
                <a:gd name="T26" fmla="*/ 159 w 165"/>
                <a:gd name="T27" fmla="*/ 539 h 564"/>
                <a:gd name="T28" fmla="*/ 138 w 165"/>
                <a:gd name="T29" fmla="*/ 504 h 564"/>
                <a:gd name="T30" fmla="*/ 74 w 165"/>
                <a:gd name="T31" fmla="*/ 504 h 564"/>
                <a:gd name="T32" fmla="*/ 163 w 165"/>
                <a:gd name="T33" fmla="*/ 463 h 564"/>
                <a:gd name="T34" fmla="*/ 50 w 165"/>
                <a:gd name="T35" fmla="*/ 479 h 564"/>
                <a:gd name="T36" fmla="*/ 51 w 165"/>
                <a:gd name="T37" fmla="*/ 414 h 564"/>
                <a:gd name="T38" fmla="*/ 93 w 165"/>
                <a:gd name="T39" fmla="*/ 440 h 564"/>
                <a:gd name="T40" fmla="*/ 53 w 165"/>
                <a:gd name="T41" fmla="*/ 371 h 564"/>
                <a:gd name="T42" fmla="*/ 93 w 165"/>
                <a:gd name="T43" fmla="*/ 380 h 564"/>
                <a:gd name="T44" fmla="*/ 51 w 165"/>
                <a:gd name="T45" fmla="*/ 339 h 564"/>
                <a:gd name="T46" fmla="*/ 93 w 165"/>
                <a:gd name="T47" fmla="*/ 296 h 564"/>
                <a:gd name="T48" fmla="*/ 79 w 165"/>
                <a:gd name="T49" fmla="*/ 243 h 564"/>
                <a:gd name="T50" fmla="*/ 40 w 165"/>
                <a:gd name="T51" fmla="*/ 234 h 564"/>
                <a:gd name="T52" fmla="*/ 42 w 165"/>
                <a:gd name="T53" fmla="*/ 225 h 564"/>
                <a:gd name="T54" fmla="*/ 93 w 165"/>
                <a:gd name="T55" fmla="*/ 154 h 564"/>
                <a:gd name="T56" fmla="*/ 37 w 165"/>
                <a:gd name="T57" fmla="*/ 154 h 564"/>
                <a:gd name="T58" fmla="*/ 108 w 165"/>
                <a:gd name="T59" fmla="*/ 110 h 564"/>
                <a:gd name="T60" fmla="*/ 90 w 165"/>
                <a:gd name="T61" fmla="*/ 99 h 564"/>
                <a:gd name="T62" fmla="*/ 37 w 165"/>
                <a:gd name="T63" fmla="*/ 90 h 564"/>
                <a:gd name="T64" fmla="*/ 74 w 165"/>
                <a:gd name="T65" fmla="*/ 81 h 564"/>
                <a:gd name="T66" fmla="*/ 40 w 165"/>
                <a:gd name="T67" fmla="*/ 57 h 564"/>
                <a:gd name="T68" fmla="*/ 165 w 165"/>
                <a:gd name="T69" fmla="*/ 57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564">
                  <a:moveTo>
                    <a:pt x="165" y="57"/>
                  </a:moveTo>
                  <a:cubicBezTo>
                    <a:pt x="148" y="40"/>
                    <a:pt x="82" y="15"/>
                    <a:pt x="38" y="0"/>
                  </a:cubicBezTo>
                  <a:cubicBezTo>
                    <a:pt x="34" y="15"/>
                    <a:pt x="0" y="47"/>
                    <a:pt x="11" y="69"/>
                  </a:cubicBezTo>
                  <a:cubicBezTo>
                    <a:pt x="22" y="92"/>
                    <a:pt x="5" y="243"/>
                    <a:pt x="8" y="279"/>
                  </a:cubicBezTo>
                  <a:cubicBezTo>
                    <a:pt x="8" y="279"/>
                    <a:pt x="8" y="280"/>
                    <a:pt x="8" y="281"/>
                  </a:cubicBezTo>
                  <a:cubicBezTo>
                    <a:pt x="8" y="281"/>
                    <a:pt x="8" y="282"/>
                    <a:pt x="8" y="282"/>
                  </a:cubicBezTo>
                  <a:cubicBezTo>
                    <a:pt x="8" y="283"/>
                    <a:pt x="8" y="283"/>
                    <a:pt x="8" y="283"/>
                  </a:cubicBezTo>
                  <a:cubicBezTo>
                    <a:pt x="9" y="284"/>
                    <a:pt x="9" y="284"/>
                    <a:pt x="9" y="285"/>
                  </a:cubicBezTo>
                  <a:cubicBezTo>
                    <a:pt x="16" y="303"/>
                    <a:pt x="34" y="413"/>
                    <a:pt x="34" y="413"/>
                  </a:cubicBezTo>
                  <a:cubicBezTo>
                    <a:pt x="34" y="413"/>
                    <a:pt x="17" y="530"/>
                    <a:pt x="56" y="561"/>
                  </a:cubicBezTo>
                  <a:lnTo>
                    <a:pt x="57" y="560"/>
                  </a:lnTo>
                  <a:cubicBezTo>
                    <a:pt x="58" y="561"/>
                    <a:pt x="59" y="563"/>
                    <a:pt x="60" y="564"/>
                  </a:cubicBezTo>
                  <a:lnTo>
                    <a:pt x="120" y="564"/>
                  </a:lnTo>
                  <a:lnTo>
                    <a:pt x="159" y="539"/>
                  </a:lnTo>
                  <a:cubicBezTo>
                    <a:pt x="148" y="521"/>
                    <a:pt x="138" y="504"/>
                    <a:pt x="138" y="504"/>
                  </a:cubicBezTo>
                  <a:lnTo>
                    <a:pt x="74" y="504"/>
                  </a:lnTo>
                  <a:cubicBezTo>
                    <a:pt x="79" y="471"/>
                    <a:pt x="163" y="463"/>
                    <a:pt x="163" y="463"/>
                  </a:cubicBezTo>
                  <a:cubicBezTo>
                    <a:pt x="150" y="443"/>
                    <a:pt x="81" y="467"/>
                    <a:pt x="50" y="479"/>
                  </a:cubicBezTo>
                  <a:cubicBezTo>
                    <a:pt x="41" y="463"/>
                    <a:pt x="48" y="429"/>
                    <a:pt x="51" y="414"/>
                  </a:cubicBezTo>
                  <a:cubicBezTo>
                    <a:pt x="71" y="417"/>
                    <a:pt x="93" y="440"/>
                    <a:pt x="93" y="440"/>
                  </a:cubicBezTo>
                  <a:lnTo>
                    <a:pt x="53" y="371"/>
                  </a:lnTo>
                  <a:cubicBezTo>
                    <a:pt x="49" y="357"/>
                    <a:pt x="93" y="380"/>
                    <a:pt x="93" y="380"/>
                  </a:cubicBezTo>
                  <a:lnTo>
                    <a:pt x="51" y="339"/>
                  </a:lnTo>
                  <a:cubicBezTo>
                    <a:pt x="51" y="339"/>
                    <a:pt x="76" y="325"/>
                    <a:pt x="93" y="296"/>
                  </a:cubicBezTo>
                  <a:cubicBezTo>
                    <a:pt x="110" y="266"/>
                    <a:pt x="79" y="243"/>
                    <a:pt x="79" y="243"/>
                  </a:cubicBezTo>
                  <a:cubicBezTo>
                    <a:pt x="79" y="243"/>
                    <a:pt x="30" y="277"/>
                    <a:pt x="40" y="234"/>
                  </a:cubicBezTo>
                  <a:cubicBezTo>
                    <a:pt x="40" y="231"/>
                    <a:pt x="41" y="228"/>
                    <a:pt x="42" y="225"/>
                  </a:cubicBezTo>
                  <a:cubicBezTo>
                    <a:pt x="54" y="186"/>
                    <a:pt x="93" y="154"/>
                    <a:pt x="93" y="154"/>
                  </a:cubicBezTo>
                  <a:lnTo>
                    <a:pt x="37" y="154"/>
                  </a:lnTo>
                  <a:cubicBezTo>
                    <a:pt x="49" y="122"/>
                    <a:pt x="124" y="129"/>
                    <a:pt x="108" y="110"/>
                  </a:cubicBezTo>
                  <a:cubicBezTo>
                    <a:pt x="104" y="106"/>
                    <a:pt x="98" y="102"/>
                    <a:pt x="90" y="99"/>
                  </a:cubicBezTo>
                  <a:cubicBezTo>
                    <a:pt x="68" y="91"/>
                    <a:pt x="37" y="90"/>
                    <a:pt x="37" y="90"/>
                  </a:cubicBezTo>
                  <a:lnTo>
                    <a:pt x="74" y="81"/>
                  </a:lnTo>
                  <a:lnTo>
                    <a:pt x="40" y="57"/>
                  </a:lnTo>
                  <a:cubicBezTo>
                    <a:pt x="68" y="45"/>
                    <a:pt x="165" y="57"/>
                    <a:pt x="165" y="57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6" name="Freeform 41"/>
            <p:cNvSpPr/>
            <p:nvPr/>
          </p:nvSpPr>
          <p:spPr bwMode="auto">
            <a:xfrm>
              <a:off x="10380663" y="2678113"/>
              <a:ext cx="452438" cy="608012"/>
            </a:xfrm>
            <a:custGeom>
              <a:avLst/>
              <a:gdLst>
                <a:gd name="T0" fmla="*/ 187 w 314"/>
                <a:gd name="T1" fmla="*/ 4 h 422"/>
                <a:gd name="T2" fmla="*/ 60 w 314"/>
                <a:gd name="T3" fmla="*/ 4 h 422"/>
                <a:gd name="T4" fmla="*/ 7 w 314"/>
                <a:gd name="T5" fmla="*/ 146 h 422"/>
                <a:gd name="T6" fmla="*/ 9 w 314"/>
                <a:gd name="T7" fmla="*/ 267 h 422"/>
                <a:gd name="T8" fmla="*/ 18 w 314"/>
                <a:gd name="T9" fmla="*/ 349 h 422"/>
                <a:gd name="T10" fmla="*/ 46 w 314"/>
                <a:gd name="T11" fmla="*/ 422 h 422"/>
                <a:gd name="T12" fmla="*/ 104 w 314"/>
                <a:gd name="T13" fmla="*/ 337 h 422"/>
                <a:gd name="T14" fmla="*/ 62 w 314"/>
                <a:gd name="T15" fmla="*/ 353 h 422"/>
                <a:gd name="T16" fmla="*/ 89 w 314"/>
                <a:gd name="T17" fmla="*/ 209 h 422"/>
                <a:gd name="T18" fmla="*/ 104 w 314"/>
                <a:gd name="T19" fmla="*/ 99 h 422"/>
                <a:gd name="T20" fmla="*/ 236 w 314"/>
                <a:gd name="T21" fmla="*/ 99 h 422"/>
                <a:gd name="T22" fmla="*/ 288 w 314"/>
                <a:gd name="T23" fmla="*/ 119 h 422"/>
                <a:gd name="T24" fmla="*/ 293 w 314"/>
                <a:gd name="T25" fmla="*/ 107 h 422"/>
                <a:gd name="T26" fmla="*/ 314 w 314"/>
                <a:gd name="T27" fmla="*/ 24 h 422"/>
                <a:gd name="T28" fmla="*/ 187 w 314"/>
                <a:gd name="T29" fmla="*/ 4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4" h="422">
                  <a:moveTo>
                    <a:pt x="187" y="4"/>
                  </a:moveTo>
                  <a:cubicBezTo>
                    <a:pt x="179" y="0"/>
                    <a:pt x="60" y="4"/>
                    <a:pt x="60" y="4"/>
                  </a:cubicBezTo>
                  <a:cubicBezTo>
                    <a:pt x="60" y="4"/>
                    <a:pt x="0" y="119"/>
                    <a:pt x="7" y="146"/>
                  </a:cubicBezTo>
                  <a:cubicBezTo>
                    <a:pt x="13" y="173"/>
                    <a:pt x="15" y="250"/>
                    <a:pt x="9" y="267"/>
                  </a:cubicBezTo>
                  <a:cubicBezTo>
                    <a:pt x="2" y="285"/>
                    <a:pt x="18" y="349"/>
                    <a:pt x="18" y="349"/>
                  </a:cubicBezTo>
                  <a:cubicBezTo>
                    <a:pt x="18" y="349"/>
                    <a:pt x="44" y="391"/>
                    <a:pt x="46" y="422"/>
                  </a:cubicBezTo>
                  <a:cubicBezTo>
                    <a:pt x="79" y="388"/>
                    <a:pt x="104" y="337"/>
                    <a:pt x="104" y="337"/>
                  </a:cubicBezTo>
                  <a:cubicBezTo>
                    <a:pt x="91" y="346"/>
                    <a:pt x="62" y="353"/>
                    <a:pt x="62" y="353"/>
                  </a:cubicBezTo>
                  <a:cubicBezTo>
                    <a:pt x="65" y="321"/>
                    <a:pt x="89" y="209"/>
                    <a:pt x="89" y="209"/>
                  </a:cubicBezTo>
                  <a:cubicBezTo>
                    <a:pt x="89" y="209"/>
                    <a:pt x="202" y="129"/>
                    <a:pt x="104" y="99"/>
                  </a:cubicBezTo>
                  <a:cubicBezTo>
                    <a:pt x="114" y="60"/>
                    <a:pt x="236" y="99"/>
                    <a:pt x="236" y="99"/>
                  </a:cubicBezTo>
                  <a:lnTo>
                    <a:pt x="288" y="119"/>
                  </a:lnTo>
                  <a:cubicBezTo>
                    <a:pt x="290" y="113"/>
                    <a:pt x="292" y="109"/>
                    <a:pt x="293" y="107"/>
                  </a:cubicBezTo>
                  <a:cubicBezTo>
                    <a:pt x="302" y="96"/>
                    <a:pt x="314" y="24"/>
                    <a:pt x="314" y="24"/>
                  </a:cubicBezTo>
                  <a:cubicBezTo>
                    <a:pt x="314" y="24"/>
                    <a:pt x="195" y="8"/>
                    <a:pt x="187" y="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531476" y="2614613"/>
              <a:ext cx="339725" cy="120650"/>
            </a:xfrm>
            <a:custGeom>
              <a:avLst/>
              <a:gdLst>
                <a:gd name="T0" fmla="*/ 0 w 236"/>
                <a:gd name="T1" fmla="*/ 39 h 83"/>
                <a:gd name="T2" fmla="*/ 191 w 236"/>
                <a:gd name="T3" fmla="*/ 81 h 83"/>
                <a:gd name="T4" fmla="*/ 236 w 236"/>
                <a:gd name="T5" fmla="*/ 61 h 83"/>
                <a:gd name="T6" fmla="*/ 230 w 236"/>
                <a:gd name="T7" fmla="*/ 17 h 83"/>
                <a:gd name="T8" fmla="*/ 9 w 236"/>
                <a:gd name="T9" fmla="*/ 0 h 83"/>
                <a:gd name="T10" fmla="*/ 0 w 236"/>
                <a:gd name="T11" fmla="*/ 3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83">
                  <a:moveTo>
                    <a:pt x="0" y="39"/>
                  </a:moveTo>
                  <a:cubicBezTo>
                    <a:pt x="0" y="39"/>
                    <a:pt x="136" y="83"/>
                    <a:pt x="191" y="81"/>
                  </a:cubicBezTo>
                  <a:lnTo>
                    <a:pt x="236" y="61"/>
                  </a:lnTo>
                  <a:lnTo>
                    <a:pt x="230" y="17"/>
                  </a:lnTo>
                  <a:lnTo>
                    <a:pt x="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0555288" y="1828800"/>
              <a:ext cx="309563" cy="857250"/>
            </a:xfrm>
            <a:custGeom>
              <a:avLst/>
              <a:gdLst>
                <a:gd name="T0" fmla="*/ 2 w 215"/>
                <a:gd name="T1" fmla="*/ 534 h 596"/>
                <a:gd name="T2" fmla="*/ 71 w 215"/>
                <a:gd name="T3" fmla="*/ 586 h 596"/>
                <a:gd name="T4" fmla="*/ 215 w 215"/>
                <a:gd name="T5" fmla="*/ 576 h 596"/>
                <a:gd name="T6" fmla="*/ 193 w 215"/>
                <a:gd name="T7" fmla="*/ 388 h 596"/>
                <a:gd name="T8" fmla="*/ 204 w 215"/>
                <a:gd name="T9" fmla="*/ 267 h 596"/>
                <a:gd name="T10" fmla="*/ 149 w 215"/>
                <a:gd name="T11" fmla="*/ 111 h 596"/>
                <a:gd name="T12" fmla="*/ 141 w 215"/>
                <a:gd name="T13" fmla="*/ 32 h 596"/>
                <a:gd name="T14" fmla="*/ 123 w 215"/>
                <a:gd name="T15" fmla="*/ 79 h 596"/>
                <a:gd name="T16" fmla="*/ 25 w 215"/>
                <a:gd name="T17" fmla="*/ 0 h 596"/>
                <a:gd name="T18" fmla="*/ 2 w 215"/>
                <a:gd name="T19" fmla="*/ 28 h 596"/>
                <a:gd name="T20" fmla="*/ 2 w 215"/>
                <a:gd name="T21" fmla="*/ 534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5" h="596">
                  <a:moveTo>
                    <a:pt x="2" y="534"/>
                  </a:moveTo>
                  <a:cubicBezTo>
                    <a:pt x="2" y="534"/>
                    <a:pt x="0" y="576"/>
                    <a:pt x="71" y="586"/>
                  </a:cubicBezTo>
                  <a:cubicBezTo>
                    <a:pt x="141" y="596"/>
                    <a:pt x="200" y="596"/>
                    <a:pt x="215" y="576"/>
                  </a:cubicBezTo>
                  <a:lnTo>
                    <a:pt x="193" y="388"/>
                  </a:lnTo>
                  <a:cubicBezTo>
                    <a:pt x="193" y="388"/>
                    <a:pt x="208" y="305"/>
                    <a:pt x="204" y="267"/>
                  </a:cubicBezTo>
                  <a:cubicBezTo>
                    <a:pt x="200" y="228"/>
                    <a:pt x="149" y="111"/>
                    <a:pt x="149" y="111"/>
                  </a:cubicBezTo>
                  <a:cubicBezTo>
                    <a:pt x="149" y="111"/>
                    <a:pt x="161" y="54"/>
                    <a:pt x="141" y="32"/>
                  </a:cubicBezTo>
                  <a:lnTo>
                    <a:pt x="123" y="79"/>
                  </a:lnTo>
                  <a:cubicBezTo>
                    <a:pt x="123" y="79"/>
                    <a:pt x="103" y="79"/>
                    <a:pt x="25" y="0"/>
                  </a:cubicBezTo>
                  <a:cubicBezTo>
                    <a:pt x="25" y="0"/>
                    <a:pt x="9" y="18"/>
                    <a:pt x="2" y="28"/>
                  </a:cubicBezTo>
                  <a:lnTo>
                    <a:pt x="2" y="534"/>
                  </a:lnTo>
                  <a:close/>
                </a:path>
              </a:pathLst>
            </a:custGeom>
            <a:solidFill>
              <a:srgbClr val="D8DC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0555288" y="1828800"/>
              <a:ext cx="309563" cy="857250"/>
            </a:xfrm>
            <a:custGeom>
              <a:avLst/>
              <a:gdLst>
                <a:gd name="T0" fmla="*/ 149 w 215"/>
                <a:gd name="T1" fmla="*/ 578 h 596"/>
                <a:gd name="T2" fmla="*/ 39 w 215"/>
                <a:gd name="T3" fmla="*/ 509 h 596"/>
                <a:gd name="T4" fmla="*/ 45 w 215"/>
                <a:gd name="T5" fmla="*/ 470 h 596"/>
                <a:gd name="T6" fmla="*/ 149 w 215"/>
                <a:gd name="T7" fmla="*/ 530 h 596"/>
                <a:gd name="T8" fmla="*/ 47 w 215"/>
                <a:gd name="T9" fmla="*/ 372 h 596"/>
                <a:gd name="T10" fmla="*/ 32 w 215"/>
                <a:gd name="T11" fmla="*/ 79 h 596"/>
                <a:gd name="T12" fmla="*/ 78 w 215"/>
                <a:gd name="T13" fmla="*/ 121 h 596"/>
                <a:gd name="T14" fmla="*/ 47 w 215"/>
                <a:gd name="T15" fmla="*/ 69 h 596"/>
                <a:gd name="T16" fmla="*/ 96 w 215"/>
                <a:gd name="T17" fmla="*/ 63 h 596"/>
                <a:gd name="T18" fmla="*/ 25 w 215"/>
                <a:gd name="T19" fmla="*/ 0 h 596"/>
                <a:gd name="T20" fmla="*/ 2 w 215"/>
                <a:gd name="T21" fmla="*/ 28 h 596"/>
                <a:gd name="T22" fmla="*/ 2 w 215"/>
                <a:gd name="T23" fmla="*/ 534 h 596"/>
                <a:gd name="T24" fmla="*/ 71 w 215"/>
                <a:gd name="T25" fmla="*/ 586 h 596"/>
                <a:gd name="T26" fmla="*/ 215 w 215"/>
                <a:gd name="T27" fmla="*/ 576 h 596"/>
                <a:gd name="T28" fmla="*/ 215 w 215"/>
                <a:gd name="T29" fmla="*/ 575 h 596"/>
                <a:gd name="T30" fmla="*/ 149 w 215"/>
                <a:gd name="T31" fmla="*/ 578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5" h="596">
                  <a:moveTo>
                    <a:pt x="149" y="578"/>
                  </a:moveTo>
                  <a:cubicBezTo>
                    <a:pt x="66" y="574"/>
                    <a:pt x="39" y="509"/>
                    <a:pt x="39" y="509"/>
                  </a:cubicBezTo>
                  <a:cubicBezTo>
                    <a:pt x="39" y="509"/>
                    <a:pt x="17" y="470"/>
                    <a:pt x="45" y="470"/>
                  </a:cubicBezTo>
                  <a:cubicBezTo>
                    <a:pt x="73" y="471"/>
                    <a:pt x="149" y="530"/>
                    <a:pt x="149" y="530"/>
                  </a:cubicBezTo>
                  <a:cubicBezTo>
                    <a:pt x="130" y="485"/>
                    <a:pt x="83" y="428"/>
                    <a:pt x="47" y="372"/>
                  </a:cubicBezTo>
                  <a:cubicBezTo>
                    <a:pt x="11" y="315"/>
                    <a:pt x="32" y="79"/>
                    <a:pt x="32" y="79"/>
                  </a:cubicBezTo>
                  <a:lnTo>
                    <a:pt x="78" y="121"/>
                  </a:lnTo>
                  <a:lnTo>
                    <a:pt x="47" y="69"/>
                  </a:lnTo>
                  <a:cubicBezTo>
                    <a:pt x="72" y="84"/>
                    <a:pt x="87" y="77"/>
                    <a:pt x="96" y="63"/>
                  </a:cubicBezTo>
                  <a:cubicBezTo>
                    <a:pt x="80" y="52"/>
                    <a:pt x="58" y="33"/>
                    <a:pt x="25" y="0"/>
                  </a:cubicBezTo>
                  <a:cubicBezTo>
                    <a:pt x="25" y="0"/>
                    <a:pt x="9" y="18"/>
                    <a:pt x="2" y="28"/>
                  </a:cubicBezTo>
                  <a:lnTo>
                    <a:pt x="2" y="534"/>
                  </a:lnTo>
                  <a:cubicBezTo>
                    <a:pt x="2" y="534"/>
                    <a:pt x="0" y="576"/>
                    <a:pt x="71" y="586"/>
                  </a:cubicBezTo>
                  <a:cubicBezTo>
                    <a:pt x="141" y="596"/>
                    <a:pt x="200" y="596"/>
                    <a:pt x="215" y="576"/>
                  </a:cubicBezTo>
                  <a:lnTo>
                    <a:pt x="215" y="575"/>
                  </a:lnTo>
                  <a:cubicBezTo>
                    <a:pt x="192" y="577"/>
                    <a:pt x="169" y="578"/>
                    <a:pt x="149" y="578"/>
                  </a:cubicBezTo>
                  <a:close/>
                </a:path>
              </a:pathLst>
            </a:custGeom>
            <a:solidFill>
              <a:srgbClr val="AFB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256838" y="1855788"/>
              <a:ext cx="457200" cy="1096962"/>
            </a:xfrm>
            <a:custGeom>
              <a:avLst/>
              <a:gdLst>
                <a:gd name="T0" fmla="*/ 0 w 318"/>
                <a:gd name="T1" fmla="*/ 730 h 763"/>
                <a:gd name="T2" fmla="*/ 116 w 318"/>
                <a:gd name="T3" fmla="*/ 763 h 763"/>
                <a:gd name="T4" fmla="*/ 263 w 318"/>
                <a:gd name="T5" fmla="*/ 490 h 763"/>
                <a:gd name="T6" fmla="*/ 309 w 318"/>
                <a:gd name="T7" fmla="*/ 362 h 763"/>
                <a:gd name="T8" fmla="*/ 203 w 318"/>
                <a:gd name="T9" fmla="*/ 0 h 763"/>
                <a:gd name="T10" fmla="*/ 116 w 318"/>
                <a:gd name="T11" fmla="*/ 48 h 763"/>
                <a:gd name="T12" fmla="*/ 118 w 318"/>
                <a:gd name="T13" fmla="*/ 238 h 763"/>
                <a:gd name="T14" fmla="*/ 0 w 318"/>
                <a:gd name="T15" fmla="*/ 73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763">
                  <a:moveTo>
                    <a:pt x="0" y="730"/>
                  </a:moveTo>
                  <a:lnTo>
                    <a:pt x="116" y="763"/>
                  </a:lnTo>
                  <a:cubicBezTo>
                    <a:pt x="116" y="763"/>
                    <a:pt x="251" y="503"/>
                    <a:pt x="263" y="490"/>
                  </a:cubicBezTo>
                  <a:cubicBezTo>
                    <a:pt x="275" y="476"/>
                    <a:pt x="318" y="439"/>
                    <a:pt x="309" y="362"/>
                  </a:cubicBezTo>
                  <a:cubicBezTo>
                    <a:pt x="301" y="285"/>
                    <a:pt x="292" y="104"/>
                    <a:pt x="203" y="0"/>
                  </a:cubicBezTo>
                  <a:cubicBezTo>
                    <a:pt x="203" y="0"/>
                    <a:pt x="166" y="51"/>
                    <a:pt x="116" y="48"/>
                  </a:cubicBezTo>
                  <a:lnTo>
                    <a:pt x="118" y="238"/>
                  </a:lnTo>
                  <a:cubicBezTo>
                    <a:pt x="118" y="238"/>
                    <a:pt x="92" y="554"/>
                    <a:pt x="0" y="730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0687051" y="1941513"/>
              <a:ext cx="184150" cy="730250"/>
            </a:xfrm>
            <a:custGeom>
              <a:avLst/>
              <a:gdLst>
                <a:gd name="T0" fmla="*/ 68 w 127"/>
                <a:gd name="T1" fmla="*/ 472 h 507"/>
                <a:gd name="T2" fmla="*/ 101 w 127"/>
                <a:gd name="T3" fmla="*/ 507 h 507"/>
                <a:gd name="T4" fmla="*/ 127 w 127"/>
                <a:gd name="T5" fmla="*/ 478 h 507"/>
                <a:gd name="T6" fmla="*/ 98 w 127"/>
                <a:gd name="T7" fmla="*/ 218 h 507"/>
                <a:gd name="T8" fmla="*/ 43 w 127"/>
                <a:gd name="T9" fmla="*/ 53 h 507"/>
                <a:gd name="T10" fmla="*/ 31 w 127"/>
                <a:gd name="T11" fmla="*/ 0 h 507"/>
                <a:gd name="T12" fmla="*/ 0 w 127"/>
                <a:gd name="T13" fmla="*/ 32 h 507"/>
                <a:gd name="T14" fmla="*/ 14 w 127"/>
                <a:gd name="T15" fmla="*/ 59 h 507"/>
                <a:gd name="T16" fmla="*/ 41 w 127"/>
                <a:gd name="T17" fmla="*/ 184 h 507"/>
                <a:gd name="T18" fmla="*/ 68 w 127"/>
                <a:gd name="T19" fmla="*/ 47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507">
                  <a:moveTo>
                    <a:pt x="68" y="472"/>
                  </a:moveTo>
                  <a:lnTo>
                    <a:pt x="101" y="507"/>
                  </a:lnTo>
                  <a:lnTo>
                    <a:pt x="127" y="478"/>
                  </a:lnTo>
                  <a:cubicBezTo>
                    <a:pt x="127" y="478"/>
                    <a:pt x="107" y="272"/>
                    <a:pt x="98" y="218"/>
                  </a:cubicBezTo>
                  <a:cubicBezTo>
                    <a:pt x="88" y="164"/>
                    <a:pt x="43" y="53"/>
                    <a:pt x="43" y="53"/>
                  </a:cubicBezTo>
                  <a:cubicBezTo>
                    <a:pt x="43" y="53"/>
                    <a:pt x="61" y="22"/>
                    <a:pt x="31" y="0"/>
                  </a:cubicBezTo>
                  <a:cubicBezTo>
                    <a:pt x="31" y="0"/>
                    <a:pt x="6" y="5"/>
                    <a:pt x="0" y="32"/>
                  </a:cubicBezTo>
                  <a:lnTo>
                    <a:pt x="14" y="59"/>
                  </a:lnTo>
                  <a:cubicBezTo>
                    <a:pt x="14" y="59"/>
                    <a:pt x="36" y="146"/>
                    <a:pt x="41" y="184"/>
                  </a:cubicBezTo>
                  <a:cubicBezTo>
                    <a:pt x="46" y="223"/>
                    <a:pt x="48" y="451"/>
                    <a:pt x="68" y="472"/>
                  </a:cubicBezTo>
                  <a:close/>
                </a:path>
              </a:pathLst>
            </a:custGeom>
            <a:solidFill>
              <a:srgbClr val="9D3D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10871201" y="2209800"/>
              <a:ext cx="412750" cy="296862"/>
            </a:xfrm>
            <a:custGeom>
              <a:avLst/>
              <a:gdLst>
                <a:gd name="T0" fmla="*/ 277 w 287"/>
                <a:gd name="T1" fmla="*/ 151 h 206"/>
                <a:gd name="T2" fmla="*/ 239 w 287"/>
                <a:gd name="T3" fmla="*/ 54 h 206"/>
                <a:gd name="T4" fmla="*/ 154 w 287"/>
                <a:gd name="T5" fmla="*/ 76 h 206"/>
                <a:gd name="T6" fmla="*/ 127 w 287"/>
                <a:gd name="T7" fmla="*/ 90 h 206"/>
                <a:gd name="T8" fmla="*/ 87 w 287"/>
                <a:gd name="T9" fmla="*/ 90 h 206"/>
                <a:gd name="T10" fmla="*/ 50 w 287"/>
                <a:gd name="T11" fmla="*/ 90 h 206"/>
                <a:gd name="T12" fmla="*/ 37 w 287"/>
                <a:gd name="T13" fmla="*/ 77 h 206"/>
                <a:gd name="T14" fmla="*/ 12 w 287"/>
                <a:gd name="T15" fmla="*/ 0 h 206"/>
                <a:gd name="T16" fmla="*/ 0 w 287"/>
                <a:gd name="T17" fmla="*/ 175 h 206"/>
                <a:gd name="T18" fmla="*/ 6 w 287"/>
                <a:gd name="T19" fmla="*/ 205 h 206"/>
                <a:gd name="T20" fmla="*/ 122 w 287"/>
                <a:gd name="T21" fmla="*/ 192 h 206"/>
                <a:gd name="T22" fmla="*/ 277 w 287"/>
                <a:gd name="T23" fmla="*/ 15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7" h="206">
                  <a:moveTo>
                    <a:pt x="277" y="151"/>
                  </a:moveTo>
                  <a:cubicBezTo>
                    <a:pt x="277" y="151"/>
                    <a:pt x="287" y="89"/>
                    <a:pt x="239" y="54"/>
                  </a:cubicBezTo>
                  <a:cubicBezTo>
                    <a:pt x="239" y="54"/>
                    <a:pt x="158" y="69"/>
                    <a:pt x="154" y="76"/>
                  </a:cubicBezTo>
                  <a:cubicBezTo>
                    <a:pt x="151" y="82"/>
                    <a:pt x="127" y="90"/>
                    <a:pt x="127" y="90"/>
                  </a:cubicBezTo>
                  <a:cubicBezTo>
                    <a:pt x="127" y="90"/>
                    <a:pt x="92" y="88"/>
                    <a:pt x="87" y="90"/>
                  </a:cubicBezTo>
                  <a:cubicBezTo>
                    <a:pt x="82" y="92"/>
                    <a:pt x="58" y="76"/>
                    <a:pt x="50" y="90"/>
                  </a:cubicBezTo>
                  <a:lnTo>
                    <a:pt x="37" y="77"/>
                  </a:lnTo>
                  <a:cubicBezTo>
                    <a:pt x="37" y="77"/>
                    <a:pt x="42" y="34"/>
                    <a:pt x="12" y="0"/>
                  </a:cubicBezTo>
                  <a:lnTo>
                    <a:pt x="0" y="175"/>
                  </a:lnTo>
                  <a:lnTo>
                    <a:pt x="6" y="205"/>
                  </a:lnTo>
                  <a:cubicBezTo>
                    <a:pt x="6" y="205"/>
                    <a:pt x="95" y="206"/>
                    <a:pt x="122" y="192"/>
                  </a:cubicBezTo>
                  <a:cubicBezTo>
                    <a:pt x="149" y="178"/>
                    <a:pt x="260" y="165"/>
                    <a:pt x="277" y="151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0910888" y="2284413"/>
              <a:ext cx="357188" cy="190500"/>
            </a:xfrm>
            <a:custGeom>
              <a:avLst/>
              <a:gdLst>
                <a:gd name="T0" fmla="*/ 211 w 248"/>
                <a:gd name="T1" fmla="*/ 2 h 133"/>
                <a:gd name="T2" fmla="*/ 126 w 248"/>
                <a:gd name="T3" fmla="*/ 24 h 133"/>
                <a:gd name="T4" fmla="*/ 99 w 248"/>
                <a:gd name="T5" fmla="*/ 38 h 133"/>
                <a:gd name="T6" fmla="*/ 59 w 248"/>
                <a:gd name="T7" fmla="*/ 38 h 133"/>
                <a:gd name="T8" fmla="*/ 31 w 248"/>
                <a:gd name="T9" fmla="*/ 33 h 133"/>
                <a:gd name="T10" fmla="*/ 14 w 248"/>
                <a:gd name="T11" fmla="*/ 69 h 133"/>
                <a:gd name="T12" fmla="*/ 37 w 248"/>
                <a:gd name="T13" fmla="*/ 64 h 133"/>
                <a:gd name="T14" fmla="*/ 0 w 248"/>
                <a:gd name="T15" fmla="*/ 133 h 133"/>
                <a:gd name="T16" fmla="*/ 59 w 248"/>
                <a:gd name="T17" fmla="*/ 67 h 133"/>
                <a:gd name="T18" fmla="*/ 111 w 248"/>
                <a:gd name="T19" fmla="*/ 51 h 133"/>
                <a:gd name="T20" fmla="*/ 83 w 248"/>
                <a:gd name="T21" fmla="*/ 114 h 133"/>
                <a:gd name="T22" fmla="*/ 162 w 248"/>
                <a:gd name="T23" fmla="*/ 38 h 133"/>
                <a:gd name="T24" fmla="*/ 199 w 248"/>
                <a:gd name="T25" fmla="*/ 51 h 133"/>
                <a:gd name="T26" fmla="*/ 242 w 248"/>
                <a:gd name="T27" fmla="*/ 67 h 133"/>
                <a:gd name="T28" fmla="*/ 248 w 248"/>
                <a:gd name="T29" fmla="*/ 66 h 133"/>
                <a:gd name="T30" fmla="*/ 211 w 248"/>
                <a:gd name="T31" fmla="*/ 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8" h="133">
                  <a:moveTo>
                    <a:pt x="211" y="2"/>
                  </a:moveTo>
                  <a:cubicBezTo>
                    <a:pt x="211" y="2"/>
                    <a:pt x="130" y="17"/>
                    <a:pt x="126" y="24"/>
                  </a:cubicBezTo>
                  <a:cubicBezTo>
                    <a:pt x="123" y="30"/>
                    <a:pt x="99" y="38"/>
                    <a:pt x="99" y="38"/>
                  </a:cubicBezTo>
                  <a:cubicBezTo>
                    <a:pt x="99" y="38"/>
                    <a:pt x="64" y="36"/>
                    <a:pt x="59" y="38"/>
                  </a:cubicBezTo>
                  <a:cubicBezTo>
                    <a:pt x="55" y="40"/>
                    <a:pt x="42" y="31"/>
                    <a:pt x="31" y="33"/>
                  </a:cubicBezTo>
                  <a:cubicBezTo>
                    <a:pt x="27" y="47"/>
                    <a:pt x="22" y="63"/>
                    <a:pt x="14" y="69"/>
                  </a:cubicBezTo>
                  <a:lnTo>
                    <a:pt x="37" y="64"/>
                  </a:lnTo>
                  <a:cubicBezTo>
                    <a:pt x="37" y="64"/>
                    <a:pt x="11" y="123"/>
                    <a:pt x="0" y="133"/>
                  </a:cubicBezTo>
                  <a:cubicBezTo>
                    <a:pt x="0" y="133"/>
                    <a:pt x="59" y="96"/>
                    <a:pt x="59" y="67"/>
                  </a:cubicBezTo>
                  <a:cubicBezTo>
                    <a:pt x="59" y="38"/>
                    <a:pt x="111" y="51"/>
                    <a:pt x="111" y="51"/>
                  </a:cubicBezTo>
                  <a:cubicBezTo>
                    <a:pt x="111" y="51"/>
                    <a:pt x="142" y="77"/>
                    <a:pt x="83" y="114"/>
                  </a:cubicBezTo>
                  <a:cubicBezTo>
                    <a:pt x="83" y="114"/>
                    <a:pt x="146" y="76"/>
                    <a:pt x="162" y="38"/>
                  </a:cubicBezTo>
                  <a:cubicBezTo>
                    <a:pt x="177" y="0"/>
                    <a:pt x="199" y="51"/>
                    <a:pt x="199" y="51"/>
                  </a:cubicBezTo>
                  <a:cubicBezTo>
                    <a:pt x="199" y="51"/>
                    <a:pt x="242" y="67"/>
                    <a:pt x="242" y="67"/>
                  </a:cubicBezTo>
                  <a:lnTo>
                    <a:pt x="248" y="66"/>
                  </a:lnTo>
                  <a:cubicBezTo>
                    <a:pt x="245" y="46"/>
                    <a:pt x="236" y="20"/>
                    <a:pt x="211" y="2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10520363" y="1876425"/>
              <a:ext cx="173038" cy="774700"/>
            </a:xfrm>
            <a:custGeom>
              <a:avLst/>
              <a:gdLst>
                <a:gd name="T0" fmla="*/ 43 w 120"/>
                <a:gd name="T1" fmla="*/ 538 h 538"/>
                <a:gd name="T2" fmla="*/ 79 w 120"/>
                <a:gd name="T3" fmla="*/ 475 h 538"/>
                <a:gd name="T4" fmla="*/ 114 w 120"/>
                <a:gd name="T5" fmla="*/ 427 h 538"/>
                <a:gd name="T6" fmla="*/ 116 w 120"/>
                <a:gd name="T7" fmla="*/ 334 h 538"/>
                <a:gd name="T8" fmla="*/ 16 w 120"/>
                <a:gd name="T9" fmla="*/ 77 h 538"/>
                <a:gd name="T10" fmla="*/ 26 w 120"/>
                <a:gd name="T11" fmla="*/ 60 h 538"/>
                <a:gd name="T12" fmla="*/ 6 w 120"/>
                <a:gd name="T13" fmla="*/ 0 h 538"/>
                <a:gd name="T14" fmla="*/ 0 w 120"/>
                <a:gd name="T15" fmla="*/ 5 h 538"/>
                <a:gd name="T16" fmla="*/ 7 w 120"/>
                <a:gd name="T17" fmla="*/ 55 h 538"/>
                <a:gd name="T18" fmla="*/ 7 w 120"/>
                <a:gd name="T19" fmla="*/ 77 h 538"/>
                <a:gd name="T20" fmla="*/ 103 w 120"/>
                <a:gd name="T21" fmla="*/ 338 h 538"/>
                <a:gd name="T22" fmla="*/ 63 w 120"/>
                <a:gd name="T23" fmla="*/ 461 h 538"/>
                <a:gd name="T24" fmla="*/ 43 w 120"/>
                <a:gd name="T25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538">
                  <a:moveTo>
                    <a:pt x="43" y="538"/>
                  </a:moveTo>
                  <a:cubicBezTo>
                    <a:pt x="61" y="504"/>
                    <a:pt x="76" y="479"/>
                    <a:pt x="79" y="475"/>
                  </a:cubicBezTo>
                  <a:cubicBezTo>
                    <a:pt x="86" y="467"/>
                    <a:pt x="102" y="452"/>
                    <a:pt x="114" y="427"/>
                  </a:cubicBezTo>
                  <a:cubicBezTo>
                    <a:pt x="118" y="389"/>
                    <a:pt x="120" y="350"/>
                    <a:pt x="116" y="334"/>
                  </a:cubicBezTo>
                  <a:cubicBezTo>
                    <a:pt x="106" y="297"/>
                    <a:pt x="16" y="77"/>
                    <a:pt x="16" y="77"/>
                  </a:cubicBezTo>
                  <a:lnTo>
                    <a:pt x="26" y="60"/>
                  </a:lnTo>
                  <a:lnTo>
                    <a:pt x="6" y="0"/>
                  </a:lnTo>
                  <a:cubicBezTo>
                    <a:pt x="4" y="2"/>
                    <a:pt x="2" y="3"/>
                    <a:pt x="0" y="5"/>
                  </a:cubicBezTo>
                  <a:lnTo>
                    <a:pt x="7" y="55"/>
                  </a:lnTo>
                  <a:lnTo>
                    <a:pt x="7" y="77"/>
                  </a:lnTo>
                  <a:cubicBezTo>
                    <a:pt x="7" y="77"/>
                    <a:pt x="95" y="313"/>
                    <a:pt x="103" y="338"/>
                  </a:cubicBezTo>
                  <a:cubicBezTo>
                    <a:pt x="112" y="362"/>
                    <a:pt x="76" y="437"/>
                    <a:pt x="63" y="461"/>
                  </a:cubicBezTo>
                  <a:cubicBezTo>
                    <a:pt x="56" y="474"/>
                    <a:pt x="49" y="509"/>
                    <a:pt x="43" y="538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10379076" y="1941513"/>
              <a:ext cx="198438" cy="841375"/>
            </a:xfrm>
            <a:custGeom>
              <a:avLst/>
              <a:gdLst>
                <a:gd name="T0" fmla="*/ 99 w 138"/>
                <a:gd name="T1" fmla="*/ 122 h 585"/>
                <a:gd name="T2" fmla="*/ 138 w 138"/>
                <a:gd name="T3" fmla="*/ 154 h 585"/>
                <a:gd name="T4" fmla="*/ 58 w 138"/>
                <a:gd name="T5" fmla="*/ 42 h 585"/>
                <a:gd name="T6" fmla="*/ 31 w 138"/>
                <a:gd name="T7" fmla="*/ 0 h 585"/>
                <a:gd name="T8" fmla="*/ 32 w 138"/>
                <a:gd name="T9" fmla="*/ 178 h 585"/>
                <a:gd name="T10" fmla="*/ 0 w 138"/>
                <a:gd name="T11" fmla="*/ 402 h 585"/>
                <a:gd name="T12" fmla="*/ 29 w 138"/>
                <a:gd name="T13" fmla="*/ 462 h 585"/>
                <a:gd name="T14" fmla="*/ 93 w 138"/>
                <a:gd name="T15" fmla="*/ 585 h 585"/>
                <a:gd name="T16" fmla="*/ 127 w 138"/>
                <a:gd name="T17" fmla="*/ 522 h 585"/>
                <a:gd name="T18" fmla="*/ 85 w 138"/>
                <a:gd name="T19" fmla="*/ 391 h 585"/>
                <a:gd name="T20" fmla="*/ 118 w 138"/>
                <a:gd name="T21" fmla="*/ 391 h 585"/>
                <a:gd name="T22" fmla="*/ 85 w 138"/>
                <a:gd name="T23" fmla="*/ 371 h 585"/>
                <a:gd name="T24" fmla="*/ 78 w 138"/>
                <a:gd name="T25" fmla="*/ 289 h 585"/>
                <a:gd name="T26" fmla="*/ 88 w 138"/>
                <a:gd name="T27" fmla="*/ 240 h 585"/>
                <a:gd name="T28" fmla="*/ 99 w 138"/>
                <a:gd name="T29" fmla="*/ 186 h 585"/>
                <a:gd name="T30" fmla="*/ 99 w 138"/>
                <a:gd name="T31" fmla="*/ 12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585">
                  <a:moveTo>
                    <a:pt x="99" y="122"/>
                  </a:moveTo>
                  <a:lnTo>
                    <a:pt x="138" y="154"/>
                  </a:lnTo>
                  <a:cubicBezTo>
                    <a:pt x="138" y="154"/>
                    <a:pt x="67" y="65"/>
                    <a:pt x="58" y="42"/>
                  </a:cubicBezTo>
                  <a:cubicBezTo>
                    <a:pt x="53" y="30"/>
                    <a:pt x="42" y="14"/>
                    <a:pt x="31" y="0"/>
                  </a:cubicBezTo>
                  <a:lnTo>
                    <a:pt x="32" y="178"/>
                  </a:lnTo>
                  <a:cubicBezTo>
                    <a:pt x="32" y="178"/>
                    <a:pt x="24" y="281"/>
                    <a:pt x="0" y="402"/>
                  </a:cubicBezTo>
                  <a:lnTo>
                    <a:pt x="29" y="462"/>
                  </a:lnTo>
                  <a:lnTo>
                    <a:pt x="93" y="585"/>
                  </a:lnTo>
                  <a:cubicBezTo>
                    <a:pt x="104" y="564"/>
                    <a:pt x="116" y="542"/>
                    <a:pt x="127" y="522"/>
                  </a:cubicBezTo>
                  <a:cubicBezTo>
                    <a:pt x="111" y="475"/>
                    <a:pt x="85" y="398"/>
                    <a:pt x="85" y="391"/>
                  </a:cubicBezTo>
                  <a:cubicBezTo>
                    <a:pt x="85" y="383"/>
                    <a:pt x="105" y="383"/>
                    <a:pt x="118" y="391"/>
                  </a:cubicBezTo>
                  <a:lnTo>
                    <a:pt x="85" y="371"/>
                  </a:lnTo>
                  <a:lnTo>
                    <a:pt x="78" y="289"/>
                  </a:lnTo>
                  <a:cubicBezTo>
                    <a:pt x="78" y="289"/>
                    <a:pt x="90" y="261"/>
                    <a:pt x="88" y="240"/>
                  </a:cubicBezTo>
                  <a:cubicBezTo>
                    <a:pt x="86" y="218"/>
                    <a:pt x="99" y="186"/>
                    <a:pt x="99" y="186"/>
                  </a:cubicBezTo>
                  <a:lnTo>
                    <a:pt x="99" y="122"/>
                  </a:ln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6" name="Freeform 51"/>
            <p:cNvSpPr/>
            <p:nvPr/>
          </p:nvSpPr>
          <p:spPr bwMode="auto">
            <a:xfrm>
              <a:off x="10453688" y="1912938"/>
              <a:ext cx="77788" cy="134937"/>
            </a:xfrm>
            <a:custGeom>
              <a:avLst/>
              <a:gdLst>
                <a:gd name="T0" fmla="*/ 54 w 54"/>
                <a:gd name="T1" fmla="*/ 94 h 94"/>
                <a:gd name="T2" fmla="*/ 18 w 54"/>
                <a:gd name="T3" fmla="*/ 0 h 94"/>
                <a:gd name="T4" fmla="*/ 0 w 54"/>
                <a:gd name="T5" fmla="*/ 6 h 94"/>
                <a:gd name="T6" fmla="*/ 54 w 54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94">
                  <a:moveTo>
                    <a:pt x="54" y="94"/>
                  </a:moveTo>
                  <a:lnTo>
                    <a:pt x="18" y="0"/>
                  </a:lnTo>
                  <a:cubicBezTo>
                    <a:pt x="12" y="3"/>
                    <a:pt x="6" y="5"/>
                    <a:pt x="0" y="6"/>
                  </a:cubicBezTo>
                  <a:cubicBezTo>
                    <a:pt x="14" y="21"/>
                    <a:pt x="32" y="48"/>
                    <a:pt x="54" y="9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7" name="Freeform 52"/>
            <p:cNvSpPr/>
            <p:nvPr/>
          </p:nvSpPr>
          <p:spPr bwMode="auto">
            <a:xfrm>
              <a:off x="10467976" y="2744788"/>
              <a:ext cx="123825" cy="214312"/>
            </a:xfrm>
            <a:custGeom>
              <a:avLst/>
              <a:gdLst>
                <a:gd name="T0" fmla="*/ 4 w 86"/>
                <a:gd name="T1" fmla="*/ 46 h 149"/>
                <a:gd name="T2" fmla="*/ 15 w 86"/>
                <a:gd name="T3" fmla="*/ 115 h 149"/>
                <a:gd name="T4" fmla="*/ 15 w 86"/>
                <a:gd name="T5" fmla="*/ 149 h 149"/>
                <a:gd name="T6" fmla="*/ 86 w 86"/>
                <a:gd name="T7" fmla="*/ 88 h 149"/>
                <a:gd name="T8" fmla="*/ 59 w 86"/>
                <a:gd name="T9" fmla="*/ 24 h 149"/>
                <a:gd name="T10" fmla="*/ 4 w 86"/>
                <a:gd name="T11" fmla="*/ 4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49">
                  <a:moveTo>
                    <a:pt x="4" y="46"/>
                  </a:moveTo>
                  <a:cubicBezTo>
                    <a:pt x="0" y="52"/>
                    <a:pt x="2" y="110"/>
                    <a:pt x="15" y="115"/>
                  </a:cubicBezTo>
                  <a:lnTo>
                    <a:pt x="15" y="149"/>
                  </a:lnTo>
                  <a:lnTo>
                    <a:pt x="86" y="88"/>
                  </a:lnTo>
                  <a:cubicBezTo>
                    <a:pt x="86" y="88"/>
                    <a:pt x="77" y="48"/>
                    <a:pt x="59" y="24"/>
                  </a:cubicBezTo>
                  <a:cubicBezTo>
                    <a:pt x="42" y="0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8" name="Freeform 53"/>
            <p:cNvSpPr/>
            <p:nvPr/>
          </p:nvSpPr>
          <p:spPr bwMode="auto">
            <a:xfrm>
              <a:off x="10277476" y="1924050"/>
              <a:ext cx="280988" cy="928687"/>
            </a:xfrm>
            <a:custGeom>
              <a:avLst/>
              <a:gdLst>
                <a:gd name="T0" fmla="*/ 109 w 195"/>
                <a:gd name="T1" fmla="*/ 645 h 645"/>
                <a:gd name="T2" fmla="*/ 195 w 195"/>
                <a:gd name="T3" fmla="*/ 587 h 645"/>
                <a:gd name="T4" fmla="*/ 134 w 195"/>
                <a:gd name="T5" fmla="*/ 383 h 645"/>
                <a:gd name="T6" fmla="*/ 140 w 195"/>
                <a:gd name="T7" fmla="*/ 243 h 645"/>
                <a:gd name="T8" fmla="*/ 169 w 195"/>
                <a:gd name="T9" fmla="*/ 134 h 645"/>
                <a:gd name="T10" fmla="*/ 101 w 195"/>
                <a:gd name="T11" fmla="*/ 0 h 645"/>
                <a:gd name="T12" fmla="*/ 50 w 195"/>
                <a:gd name="T13" fmla="*/ 25 h 645"/>
                <a:gd name="T14" fmla="*/ 40 w 195"/>
                <a:gd name="T15" fmla="*/ 39 h 645"/>
                <a:gd name="T16" fmla="*/ 19 w 195"/>
                <a:gd name="T17" fmla="*/ 92 h 645"/>
                <a:gd name="T18" fmla="*/ 19 w 195"/>
                <a:gd name="T19" fmla="*/ 157 h 645"/>
                <a:gd name="T20" fmla="*/ 5 w 195"/>
                <a:gd name="T21" fmla="*/ 173 h 645"/>
                <a:gd name="T22" fmla="*/ 5 w 195"/>
                <a:gd name="T23" fmla="*/ 213 h 645"/>
                <a:gd name="T24" fmla="*/ 22 w 195"/>
                <a:gd name="T25" fmla="*/ 229 h 645"/>
                <a:gd name="T26" fmla="*/ 12 w 195"/>
                <a:gd name="T27" fmla="*/ 288 h 645"/>
                <a:gd name="T28" fmla="*/ 10 w 195"/>
                <a:gd name="T29" fmla="*/ 361 h 645"/>
                <a:gd name="T30" fmla="*/ 27 w 195"/>
                <a:gd name="T31" fmla="*/ 430 h 645"/>
                <a:gd name="T32" fmla="*/ 109 w 195"/>
                <a:gd name="T33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5" h="645">
                  <a:moveTo>
                    <a:pt x="109" y="645"/>
                  </a:moveTo>
                  <a:cubicBezTo>
                    <a:pt x="109" y="645"/>
                    <a:pt x="170" y="592"/>
                    <a:pt x="195" y="587"/>
                  </a:cubicBezTo>
                  <a:cubicBezTo>
                    <a:pt x="195" y="587"/>
                    <a:pt x="144" y="410"/>
                    <a:pt x="134" y="383"/>
                  </a:cubicBezTo>
                  <a:lnTo>
                    <a:pt x="140" y="243"/>
                  </a:lnTo>
                  <a:cubicBezTo>
                    <a:pt x="140" y="243"/>
                    <a:pt x="171" y="159"/>
                    <a:pt x="169" y="134"/>
                  </a:cubicBezTo>
                  <a:cubicBezTo>
                    <a:pt x="168" y="109"/>
                    <a:pt x="101" y="0"/>
                    <a:pt x="101" y="0"/>
                  </a:cubicBezTo>
                  <a:cubicBezTo>
                    <a:pt x="101" y="0"/>
                    <a:pt x="64" y="13"/>
                    <a:pt x="50" y="25"/>
                  </a:cubicBezTo>
                  <a:cubicBezTo>
                    <a:pt x="37" y="37"/>
                    <a:pt x="40" y="39"/>
                    <a:pt x="40" y="39"/>
                  </a:cubicBezTo>
                  <a:cubicBezTo>
                    <a:pt x="40" y="39"/>
                    <a:pt x="22" y="87"/>
                    <a:pt x="19" y="92"/>
                  </a:cubicBezTo>
                  <a:cubicBezTo>
                    <a:pt x="15" y="97"/>
                    <a:pt x="19" y="157"/>
                    <a:pt x="19" y="157"/>
                  </a:cubicBezTo>
                  <a:cubicBezTo>
                    <a:pt x="19" y="157"/>
                    <a:pt x="3" y="161"/>
                    <a:pt x="5" y="173"/>
                  </a:cubicBezTo>
                  <a:cubicBezTo>
                    <a:pt x="7" y="185"/>
                    <a:pt x="0" y="205"/>
                    <a:pt x="5" y="213"/>
                  </a:cubicBezTo>
                  <a:cubicBezTo>
                    <a:pt x="10" y="222"/>
                    <a:pt x="22" y="229"/>
                    <a:pt x="22" y="229"/>
                  </a:cubicBezTo>
                  <a:cubicBezTo>
                    <a:pt x="22" y="229"/>
                    <a:pt x="13" y="279"/>
                    <a:pt x="12" y="288"/>
                  </a:cubicBezTo>
                  <a:cubicBezTo>
                    <a:pt x="10" y="297"/>
                    <a:pt x="7" y="349"/>
                    <a:pt x="10" y="361"/>
                  </a:cubicBezTo>
                  <a:cubicBezTo>
                    <a:pt x="13" y="373"/>
                    <a:pt x="27" y="430"/>
                    <a:pt x="27" y="430"/>
                  </a:cubicBezTo>
                  <a:cubicBezTo>
                    <a:pt x="27" y="430"/>
                    <a:pt x="88" y="632"/>
                    <a:pt x="109" y="645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9" name="Freeform 54"/>
            <p:cNvSpPr>
              <a:spLocks noEditPoints="1"/>
            </p:cNvSpPr>
            <p:nvPr/>
          </p:nvSpPr>
          <p:spPr bwMode="auto">
            <a:xfrm>
              <a:off x="10277476" y="1955800"/>
              <a:ext cx="214313" cy="896937"/>
            </a:xfrm>
            <a:custGeom>
              <a:avLst/>
              <a:gdLst>
                <a:gd name="T0" fmla="*/ 31 w 149"/>
                <a:gd name="T1" fmla="*/ 109 h 623"/>
                <a:gd name="T2" fmla="*/ 30 w 149"/>
                <a:gd name="T3" fmla="*/ 108 h 623"/>
                <a:gd name="T4" fmla="*/ 31 w 149"/>
                <a:gd name="T5" fmla="*/ 109 h 623"/>
                <a:gd name="T6" fmla="*/ 70 w 149"/>
                <a:gd name="T7" fmla="*/ 483 h 623"/>
                <a:gd name="T8" fmla="*/ 26 w 149"/>
                <a:gd name="T9" fmla="*/ 333 h 623"/>
                <a:gd name="T10" fmla="*/ 44 w 149"/>
                <a:gd name="T11" fmla="*/ 332 h 623"/>
                <a:gd name="T12" fmla="*/ 111 w 149"/>
                <a:gd name="T13" fmla="*/ 295 h 623"/>
                <a:gd name="T14" fmla="*/ 57 w 149"/>
                <a:gd name="T15" fmla="*/ 319 h 623"/>
                <a:gd name="T16" fmla="*/ 27 w 149"/>
                <a:gd name="T17" fmla="*/ 295 h 623"/>
                <a:gd name="T18" fmla="*/ 47 w 149"/>
                <a:gd name="T19" fmla="*/ 242 h 623"/>
                <a:gd name="T20" fmla="*/ 54 w 149"/>
                <a:gd name="T21" fmla="*/ 197 h 623"/>
                <a:gd name="T22" fmla="*/ 134 w 149"/>
                <a:gd name="T23" fmla="*/ 234 h 623"/>
                <a:gd name="T24" fmla="*/ 100 w 149"/>
                <a:gd name="T25" fmla="*/ 191 h 623"/>
                <a:gd name="T26" fmla="*/ 61 w 149"/>
                <a:gd name="T27" fmla="*/ 169 h 623"/>
                <a:gd name="T28" fmla="*/ 125 w 149"/>
                <a:gd name="T29" fmla="*/ 170 h 623"/>
                <a:gd name="T30" fmla="*/ 70 w 149"/>
                <a:gd name="T31" fmla="*/ 139 h 623"/>
                <a:gd name="T32" fmla="*/ 102 w 149"/>
                <a:gd name="T33" fmla="*/ 129 h 623"/>
                <a:gd name="T34" fmla="*/ 27 w 149"/>
                <a:gd name="T35" fmla="*/ 129 h 623"/>
                <a:gd name="T36" fmla="*/ 57 w 149"/>
                <a:gd name="T37" fmla="*/ 89 h 623"/>
                <a:gd name="T38" fmla="*/ 29 w 149"/>
                <a:gd name="T39" fmla="*/ 100 h 623"/>
                <a:gd name="T40" fmla="*/ 30 w 149"/>
                <a:gd name="T41" fmla="*/ 83 h 623"/>
                <a:gd name="T42" fmla="*/ 57 w 149"/>
                <a:gd name="T43" fmla="*/ 32 h 623"/>
                <a:gd name="T44" fmla="*/ 57 w 149"/>
                <a:gd name="T45" fmla="*/ 0 h 623"/>
                <a:gd name="T46" fmla="*/ 50 w 149"/>
                <a:gd name="T47" fmla="*/ 3 h 623"/>
                <a:gd name="T48" fmla="*/ 43 w 149"/>
                <a:gd name="T49" fmla="*/ 6 h 623"/>
                <a:gd name="T50" fmla="*/ 19 w 149"/>
                <a:gd name="T51" fmla="*/ 70 h 623"/>
                <a:gd name="T52" fmla="*/ 19 w 149"/>
                <a:gd name="T53" fmla="*/ 135 h 623"/>
                <a:gd name="T54" fmla="*/ 5 w 149"/>
                <a:gd name="T55" fmla="*/ 151 h 623"/>
                <a:gd name="T56" fmla="*/ 5 w 149"/>
                <a:gd name="T57" fmla="*/ 191 h 623"/>
                <a:gd name="T58" fmla="*/ 22 w 149"/>
                <a:gd name="T59" fmla="*/ 207 h 623"/>
                <a:gd name="T60" fmla="*/ 12 w 149"/>
                <a:gd name="T61" fmla="*/ 266 h 623"/>
                <a:gd name="T62" fmla="*/ 10 w 149"/>
                <a:gd name="T63" fmla="*/ 339 h 623"/>
                <a:gd name="T64" fmla="*/ 27 w 149"/>
                <a:gd name="T65" fmla="*/ 408 h 623"/>
                <a:gd name="T66" fmla="*/ 109 w 149"/>
                <a:gd name="T67" fmla="*/ 623 h 623"/>
                <a:gd name="T68" fmla="*/ 149 w 149"/>
                <a:gd name="T69" fmla="*/ 591 h 623"/>
                <a:gd name="T70" fmla="*/ 111 w 149"/>
                <a:gd name="T71" fmla="*/ 575 h 623"/>
                <a:gd name="T72" fmla="*/ 70 w 149"/>
                <a:gd name="T73" fmla="*/ 483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623">
                  <a:moveTo>
                    <a:pt x="31" y="109"/>
                  </a:moveTo>
                  <a:cubicBezTo>
                    <a:pt x="31" y="108"/>
                    <a:pt x="31" y="108"/>
                    <a:pt x="30" y="108"/>
                  </a:cubicBezTo>
                  <a:cubicBezTo>
                    <a:pt x="31" y="108"/>
                    <a:pt x="31" y="108"/>
                    <a:pt x="31" y="109"/>
                  </a:cubicBezTo>
                  <a:close/>
                  <a:moveTo>
                    <a:pt x="70" y="483"/>
                  </a:moveTo>
                  <a:cubicBezTo>
                    <a:pt x="58" y="475"/>
                    <a:pt x="26" y="333"/>
                    <a:pt x="26" y="333"/>
                  </a:cubicBezTo>
                  <a:cubicBezTo>
                    <a:pt x="26" y="333"/>
                    <a:pt x="9" y="326"/>
                    <a:pt x="44" y="332"/>
                  </a:cubicBezTo>
                  <a:cubicBezTo>
                    <a:pt x="79" y="339"/>
                    <a:pt x="111" y="295"/>
                    <a:pt x="111" y="295"/>
                  </a:cubicBezTo>
                  <a:cubicBezTo>
                    <a:pt x="111" y="295"/>
                    <a:pt x="67" y="314"/>
                    <a:pt x="57" y="319"/>
                  </a:cubicBezTo>
                  <a:cubicBezTo>
                    <a:pt x="47" y="324"/>
                    <a:pt x="22" y="304"/>
                    <a:pt x="27" y="295"/>
                  </a:cubicBezTo>
                  <a:cubicBezTo>
                    <a:pt x="32" y="287"/>
                    <a:pt x="37" y="253"/>
                    <a:pt x="47" y="242"/>
                  </a:cubicBezTo>
                  <a:cubicBezTo>
                    <a:pt x="54" y="234"/>
                    <a:pt x="55" y="212"/>
                    <a:pt x="54" y="197"/>
                  </a:cubicBezTo>
                  <a:cubicBezTo>
                    <a:pt x="100" y="186"/>
                    <a:pt x="134" y="234"/>
                    <a:pt x="134" y="234"/>
                  </a:cubicBezTo>
                  <a:cubicBezTo>
                    <a:pt x="134" y="234"/>
                    <a:pt x="121" y="206"/>
                    <a:pt x="100" y="191"/>
                  </a:cubicBezTo>
                  <a:cubicBezTo>
                    <a:pt x="80" y="175"/>
                    <a:pt x="61" y="169"/>
                    <a:pt x="61" y="169"/>
                  </a:cubicBezTo>
                  <a:cubicBezTo>
                    <a:pt x="78" y="162"/>
                    <a:pt x="105" y="165"/>
                    <a:pt x="125" y="170"/>
                  </a:cubicBezTo>
                  <a:cubicBezTo>
                    <a:pt x="106" y="160"/>
                    <a:pt x="82" y="146"/>
                    <a:pt x="70" y="139"/>
                  </a:cubicBezTo>
                  <a:cubicBezTo>
                    <a:pt x="74" y="117"/>
                    <a:pt x="102" y="129"/>
                    <a:pt x="102" y="129"/>
                  </a:cubicBezTo>
                  <a:cubicBezTo>
                    <a:pt x="78" y="95"/>
                    <a:pt x="27" y="129"/>
                    <a:pt x="27" y="129"/>
                  </a:cubicBezTo>
                  <a:cubicBezTo>
                    <a:pt x="25" y="119"/>
                    <a:pt x="57" y="89"/>
                    <a:pt x="57" y="89"/>
                  </a:cubicBezTo>
                  <a:lnTo>
                    <a:pt x="29" y="100"/>
                  </a:lnTo>
                  <a:cubicBezTo>
                    <a:pt x="28" y="92"/>
                    <a:pt x="30" y="83"/>
                    <a:pt x="30" y="83"/>
                  </a:cubicBezTo>
                  <a:lnTo>
                    <a:pt x="57" y="32"/>
                  </a:lnTo>
                  <a:lnTo>
                    <a:pt x="57" y="0"/>
                  </a:lnTo>
                  <a:cubicBezTo>
                    <a:pt x="55" y="1"/>
                    <a:pt x="52" y="2"/>
                    <a:pt x="50" y="3"/>
                  </a:cubicBezTo>
                  <a:cubicBezTo>
                    <a:pt x="47" y="5"/>
                    <a:pt x="43" y="6"/>
                    <a:pt x="43" y="6"/>
                  </a:cubicBezTo>
                  <a:cubicBezTo>
                    <a:pt x="43" y="6"/>
                    <a:pt x="22" y="65"/>
                    <a:pt x="19" y="70"/>
                  </a:cubicBezTo>
                  <a:cubicBezTo>
                    <a:pt x="15" y="75"/>
                    <a:pt x="19" y="135"/>
                    <a:pt x="19" y="135"/>
                  </a:cubicBezTo>
                  <a:cubicBezTo>
                    <a:pt x="19" y="135"/>
                    <a:pt x="3" y="139"/>
                    <a:pt x="5" y="151"/>
                  </a:cubicBezTo>
                  <a:cubicBezTo>
                    <a:pt x="7" y="163"/>
                    <a:pt x="0" y="183"/>
                    <a:pt x="5" y="191"/>
                  </a:cubicBezTo>
                  <a:cubicBezTo>
                    <a:pt x="10" y="200"/>
                    <a:pt x="22" y="207"/>
                    <a:pt x="22" y="207"/>
                  </a:cubicBezTo>
                  <a:cubicBezTo>
                    <a:pt x="22" y="207"/>
                    <a:pt x="13" y="257"/>
                    <a:pt x="12" y="266"/>
                  </a:cubicBezTo>
                  <a:cubicBezTo>
                    <a:pt x="10" y="275"/>
                    <a:pt x="7" y="327"/>
                    <a:pt x="10" y="339"/>
                  </a:cubicBezTo>
                  <a:cubicBezTo>
                    <a:pt x="13" y="351"/>
                    <a:pt x="27" y="408"/>
                    <a:pt x="27" y="408"/>
                  </a:cubicBezTo>
                  <a:cubicBezTo>
                    <a:pt x="27" y="408"/>
                    <a:pt x="88" y="610"/>
                    <a:pt x="109" y="623"/>
                  </a:cubicBezTo>
                  <a:cubicBezTo>
                    <a:pt x="109" y="623"/>
                    <a:pt x="128" y="607"/>
                    <a:pt x="149" y="591"/>
                  </a:cubicBezTo>
                  <a:lnTo>
                    <a:pt x="111" y="575"/>
                  </a:lnTo>
                  <a:cubicBezTo>
                    <a:pt x="111" y="575"/>
                    <a:pt x="82" y="492"/>
                    <a:pt x="70" y="483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0" name="Freeform 55"/>
            <p:cNvSpPr/>
            <p:nvPr/>
          </p:nvSpPr>
          <p:spPr bwMode="auto">
            <a:xfrm>
              <a:off x="10467976" y="2203450"/>
              <a:ext cx="23813" cy="12700"/>
            </a:xfrm>
            <a:custGeom>
              <a:avLst/>
              <a:gdLst>
                <a:gd name="T0" fmla="*/ 17 w 17"/>
                <a:gd name="T1" fmla="*/ 4 h 9"/>
                <a:gd name="T2" fmla="*/ 0 w 17"/>
                <a:gd name="T3" fmla="*/ 0 h 9"/>
                <a:gd name="T4" fmla="*/ 17 w 17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9">
                  <a:moveTo>
                    <a:pt x="17" y="4"/>
                  </a:moveTo>
                  <a:cubicBezTo>
                    <a:pt x="17" y="4"/>
                    <a:pt x="14" y="3"/>
                    <a:pt x="0" y="0"/>
                  </a:cubicBezTo>
                  <a:cubicBezTo>
                    <a:pt x="14" y="9"/>
                    <a:pt x="14" y="6"/>
                    <a:pt x="17" y="4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1" name="Freeform 56"/>
            <p:cNvSpPr/>
            <p:nvPr/>
          </p:nvSpPr>
          <p:spPr bwMode="auto">
            <a:xfrm>
              <a:off x="10560051" y="1558925"/>
              <a:ext cx="280988" cy="354012"/>
            </a:xfrm>
            <a:custGeom>
              <a:avLst/>
              <a:gdLst>
                <a:gd name="T0" fmla="*/ 107 w 196"/>
                <a:gd name="T1" fmla="*/ 244 h 246"/>
                <a:gd name="T2" fmla="*/ 142 w 196"/>
                <a:gd name="T3" fmla="*/ 219 h 246"/>
                <a:gd name="T4" fmla="*/ 177 w 196"/>
                <a:gd name="T5" fmla="*/ 155 h 246"/>
                <a:gd name="T6" fmla="*/ 186 w 196"/>
                <a:gd name="T7" fmla="*/ 155 h 246"/>
                <a:gd name="T8" fmla="*/ 192 w 196"/>
                <a:gd name="T9" fmla="*/ 121 h 246"/>
                <a:gd name="T10" fmla="*/ 186 w 196"/>
                <a:gd name="T11" fmla="*/ 91 h 246"/>
                <a:gd name="T12" fmla="*/ 192 w 196"/>
                <a:gd name="T13" fmla="*/ 14 h 246"/>
                <a:gd name="T14" fmla="*/ 79 w 196"/>
                <a:gd name="T15" fmla="*/ 0 h 246"/>
                <a:gd name="T16" fmla="*/ 30 w 196"/>
                <a:gd name="T17" fmla="*/ 26 h 246"/>
                <a:gd name="T18" fmla="*/ 30 w 196"/>
                <a:gd name="T19" fmla="*/ 91 h 246"/>
                <a:gd name="T20" fmla="*/ 9 w 196"/>
                <a:gd name="T21" fmla="*/ 91 h 246"/>
                <a:gd name="T22" fmla="*/ 30 w 196"/>
                <a:gd name="T23" fmla="*/ 149 h 246"/>
                <a:gd name="T24" fmla="*/ 49 w 196"/>
                <a:gd name="T25" fmla="*/ 213 h 246"/>
                <a:gd name="T26" fmla="*/ 107 w 196"/>
                <a:gd name="T27" fmla="*/ 2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6" h="246">
                  <a:moveTo>
                    <a:pt x="107" y="244"/>
                  </a:moveTo>
                  <a:cubicBezTo>
                    <a:pt x="124" y="246"/>
                    <a:pt x="137" y="225"/>
                    <a:pt x="142" y="219"/>
                  </a:cubicBezTo>
                  <a:cubicBezTo>
                    <a:pt x="147" y="213"/>
                    <a:pt x="173" y="171"/>
                    <a:pt x="177" y="155"/>
                  </a:cubicBezTo>
                  <a:cubicBezTo>
                    <a:pt x="177" y="155"/>
                    <a:pt x="185" y="160"/>
                    <a:pt x="186" y="155"/>
                  </a:cubicBezTo>
                  <a:cubicBezTo>
                    <a:pt x="186" y="155"/>
                    <a:pt x="190" y="127"/>
                    <a:pt x="192" y="121"/>
                  </a:cubicBezTo>
                  <a:cubicBezTo>
                    <a:pt x="194" y="115"/>
                    <a:pt x="196" y="92"/>
                    <a:pt x="186" y="91"/>
                  </a:cubicBezTo>
                  <a:lnTo>
                    <a:pt x="192" y="14"/>
                  </a:lnTo>
                  <a:lnTo>
                    <a:pt x="79" y="0"/>
                  </a:lnTo>
                  <a:lnTo>
                    <a:pt x="30" y="26"/>
                  </a:lnTo>
                  <a:lnTo>
                    <a:pt x="30" y="91"/>
                  </a:lnTo>
                  <a:cubicBezTo>
                    <a:pt x="30" y="91"/>
                    <a:pt x="13" y="83"/>
                    <a:pt x="9" y="91"/>
                  </a:cubicBezTo>
                  <a:cubicBezTo>
                    <a:pt x="9" y="91"/>
                    <a:pt x="0" y="150"/>
                    <a:pt x="30" y="149"/>
                  </a:cubicBezTo>
                  <a:cubicBezTo>
                    <a:pt x="30" y="149"/>
                    <a:pt x="36" y="194"/>
                    <a:pt x="49" y="213"/>
                  </a:cubicBezTo>
                  <a:cubicBezTo>
                    <a:pt x="63" y="232"/>
                    <a:pt x="82" y="242"/>
                    <a:pt x="107" y="244"/>
                  </a:cubicBezTo>
                  <a:close/>
                </a:path>
              </a:pathLst>
            </a:custGeom>
            <a:solidFill>
              <a:srgbClr val="EAAD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2" name="Freeform 57"/>
            <p:cNvSpPr/>
            <p:nvPr/>
          </p:nvSpPr>
          <p:spPr bwMode="auto">
            <a:xfrm>
              <a:off x="10560051" y="1560513"/>
              <a:ext cx="134938" cy="341312"/>
            </a:xfrm>
            <a:custGeom>
              <a:avLst/>
              <a:gdLst>
                <a:gd name="T0" fmla="*/ 82 w 94"/>
                <a:gd name="T1" fmla="*/ 237 h 237"/>
                <a:gd name="T2" fmla="*/ 55 w 94"/>
                <a:gd name="T3" fmla="*/ 169 h 237"/>
                <a:gd name="T4" fmla="*/ 64 w 94"/>
                <a:gd name="T5" fmla="*/ 134 h 237"/>
                <a:gd name="T6" fmla="*/ 55 w 94"/>
                <a:gd name="T7" fmla="*/ 113 h 237"/>
                <a:gd name="T8" fmla="*/ 73 w 94"/>
                <a:gd name="T9" fmla="*/ 96 h 237"/>
                <a:gd name="T10" fmla="*/ 85 w 94"/>
                <a:gd name="T11" fmla="*/ 59 h 237"/>
                <a:gd name="T12" fmla="*/ 94 w 94"/>
                <a:gd name="T13" fmla="*/ 1 h 237"/>
                <a:gd name="T14" fmla="*/ 79 w 94"/>
                <a:gd name="T15" fmla="*/ 0 h 237"/>
                <a:gd name="T16" fmla="*/ 30 w 94"/>
                <a:gd name="T17" fmla="*/ 25 h 237"/>
                <a:gd name="T18" fmla="*/ 30 w 94"/>
                <a:gd name="T19" fmla="*/ 90 h 237"/>
                <a:gd name="T20" fmla="*/ 9 w 94"/>
                <a:gd name="T21" fmla="*/ 90 h 237"/>
                <a:gd name="T22" fmla="*/ 30 w 94"/>
                <a:gd name="T23" fmla="*/ 148 h 237"/>
                <a:gd name="T24" fmla="*/ 49 w 94"/>
                <a:gd name="T25" fmla="*/ 212 h 237"/>
                <a:gd name="T26" fmla="*/ 82 w 94"/>
                <a:gd name="T2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237">
                  <a:moveTo>
                    <a:pt x="82" y="237"/>
                  </a:moveTo>
                  <a:cubicBezTo>
                    <a:pt x="68" y="217"/>
                    <a:pt x="55" y="169"/>
                    <a:pt x="55" y="169"/>
                  </a:cubicBezTo>
                  <a:cubicBezTo>
                    <a:pt x="53" y="157"/>
                    <a:pt x="64" y="134"/>
                    <a:pt x="64" y="134"/>
                  </a:cubicBezTo>
                  <a:lnTo>
                    <a:pt x="55" y="113"/>
                  </a:lnTo>
                  <a:cubicBezTo>
                    <a:pt x="55" y="106"/>
                    <a:pt x="73" y="96"/>
                    <a:pt x="73" y="96"/>
                  </a:cubicBezTo>
                  <a:cubicBezTo>
                    <a:pt x="73" y="96"/>
                    <a:pt x="84" y="69"/>
                    <a:pt x="85" y="59"/>
                  </a:cubicBezTo>
                  <a:cubicBezTo>
                    <a:pt x="86" y="53"/>
                    <a:pt x="91" y="26"/>
                    <a:pt x="94" y="1"/>
                  </a:cubicBezTo>
                  <a:lnTo>
                    <a:pt x="79" y="0"/>
                  </a:lnTo>
                  <a:lnTo>
                    <a:pt x="30" y="25"/>
                  </a:lnTo>
                  <a:lnTo>
                    <a:pt x="30" y="90"/>
                  </a:lnTo>
                  <a:cubicBezTo>
                    <a:pt x="30" y="90"/>
                    <a:pt x="13" y="82"/>
                    <a:pt x="9" y="90"/>
                  </a:cubicBezTo>
                  <a:cubicBezTo>
                    <a:pt x="9" y="90"/>
                    <a:pt x="0" y="149"/>
                    <a:pt x="30" y="148"/>
                  </a:cubicBezTo>
                  <a:cubicBezTo>
                    <a:pt x="30" y="148"/>
                    <a:pt x="36" y="193"/>
                    <a:pt x="49" y="212"/>
                  </a:cubicBezTo>
                  <a:cubicBezTo>
                    <a:pt x="58" y="224"/>
                    <a:pt x="69" y="232"/>
                    <a:pt x="82" y="237"/>
                  </a:cubicBezTo>
                  <a:close/>
                </a:path>
              </a:pathLst>
            </a:custGeom>
            <a:solidFill>
              <a:srgbClr val="E2A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3" name="Freeform 58"/>
            <p:cNvSpPr/>
            <p:nvPr/>
          </p:nvSpPr>
          <p:spPr bwMode="auto">
            <a:xfrm>
              <a:off x="10775951" y="1690688"/>
              <a:ext cx="68263" cy="166687"/>
            </a:xfrm>
            <a:custGeom>
              <a:avLst/>
              <a:gdLst>
                <a:gd name="T0" fmla="*/ 27 w 48"/>
                <a:gd name="T1" fmla="*/ 64 h 116"/>
                <a:gd name="T2" fmla="*/ 36 w 48"/>
                <a:gd name="T3" fmla="*/ 64 h 116"/>
                <a:gd name="T4" fmla="*/ 48 w 48"/>
                <a:gd name="T5" fmla="*/ 19 h 116"/>
                <a:gd name="T6" fmla="*/ 36 w 48"/>
                <a:gd name="T7" fmla="*/ 0 h 116"/>
                <a:gd name="T8" fmla="*/ 21 w 48"/>
                <a:gd name="T9" fmla="*/ 56 h 116"/>
                <a:gd name="T10" fmla="*/ 0 w 48"/>
                <a:gd name="T11" fmla="*/ 75 h 116"/>
                <a:gd name="T12" fmla="*/ 0 w 48"/>
                <a:gd name="T13" fmla="*/ 116 h 116"/>
                <a:gd name="T14" fmla="*/ 27 w 48"/>
                <a:gd name="T15" fmla="*/ 6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116">
                  <a:moveTo>
                    <a:pt x="27" y="64"/>
                  </a:moveTo>
                  <a:cubicBezTo>
                    <a:pt x="27" y="64"/>
                    <a:pt x="35" y="69"/>
                    <a:pt x="36" y="64"/>
                  </a:cubicBezTo>
                  <a:cubicBezTo>
                    <a:pt x="36" y="64"/>
                    <a:pt x="48" y="35"/>
                    <a:pt x="48" y="19"/>
                  </a:cubicBezTo>
                  <a:cubicBezTo>
                    <a:pt x="47" y="12"/>
                    <a:pt x="46" y="1"/>
                    <a:pt x="36" y="0"/>
                  </a:cubicBezTo>
                  <a:cubicBezTo>
                    <a:pt x="36" y="0"/>
                    <a:pt x="27" y="48"/>
                    <a:pt x="21" y="56"/>
                  </a:cubicBezTo>
                  <a:cubicBezTo>
                    <a:pt x="15" y="65"/>
                    <a:pt x="0" y="75"/>
                    <a:pt x="0" y="75"/>
                  </a:cubicBezTo>
                  <a:cubicBezTo>
                    <a:pt x="3" y="79"/>
                    <a:pt x="4" y="97"/>
                    <a:pt x="0" y="116"/>
                  </a:cubicBezTo>
                  <a:cubicBezTo>
                    <a:pt x="10" y="101"/>
                    <a:pt x="24" y="76"/>
                    <a:pt x="27" y="64"/>
                  </a:cubicBezTo>
                  <a:close/>
                </a:path>
              </a:pathLst>
            </a:custGeom>
            <a:solidFill>
              <a:srgbClr val="E2A0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4" name="Freeform 59"/>
            <p:cNvSpPr/>
            <p:nvPr/>
          </p:nvSpPr>
          <p:spPr bwMode="auto">
            <a:xfrm>
              <a:off x="10583863" y="1484313"/>
              <a:ext cx="268288" cy="255587"/>
            </a:xfrm>
            <a:custGeom>
              <a:avLst/>
              <a:gdLst>
                <a:gd name="T0" fmla="*/ 185 w 186"/>
                <a:gd name="T1" fmla="*/ 76 h 178"/>
                <a:gd name="T2" fmla="*/ 127 w 186"/>
                <a:gd name="T3" fmla="*/ 0 h 178"/>
                <a:gd name="T4" fmla="*/ 93 w 186"/>
                <a:gd name="T5" fmla="*/ 7 h 178"/>
                <a:gd name="T6" fmla="*/ 55 w 186"/>
                <a:gd name="T7" fmla="*/ 11 h 178"/>
                <a:gd name="T8" fmla="*/ 34 w 186"/>
                <a:gd name="T9" fmla="*/ 22 h 178"/>
                <a:gd name="T10" fmla="*/ 0 w 186"/>
                <a:gd name="T11" fmla="*/ 71 h 178"/>
                <a:gd name="T12" fmla="*/ 3 w 186"/>
                <a:gd name="T13" fmla="*/ 140 h 178"/>
                <a:gd name="T14" fmla="*/ 11 w 186"/>
                <a:gd name="T15" fmla="*/ 142 h 178"/>
                <a:gd name="T16" fmla="*/ 15 w 186"/>
                <a:gd name="T17" fmla="*/ 169 h 178"/>
                <a:gd name="T18" fmla="*/ 20 w 186"/>
                <a:gd name="T19" fmla="*/ 165 h 178"/>
                <a:gd name="T20" fmla="*/ 25 w 186"/>
                <a:gd name="T21" fmla="*/ 126 h 178"/>
                <a:gd name="T22" fmla="*/ 25 w 186"/>
                <a:gd name="T23" fmla="*/ 96 h 178"/>
                <a:gd name="T24" fmla="*/ 44 w 186"/>
                <a:gd name="T25" fmla="*/ 79 h 178"/>
                <a:gd name="T26" fmla="*/ 80 w 186"/>
                <a:gd name="T27" fmla="*/ 91 h 178"/>
                <a:gd name="T28" fmla="*/ 107 w 186"/>
                <a:gd name="T29" fmla="*/ 105 h 178"/>
                <a:gd name="T30" fmla="*/ 110 w 186"/>
                <a:gd name="T31" fmla="*/ 105 h 178"/>
                <a:gd name="T32" fmla="*/ 124 w 186"/>
                <a:gd name="T33" fmla="*/ 104 h 178"/>
                <a:gd name="T34" fmla="*/ 150 w 186"/>
                <a:gd name="T35" fmla="*/ 116 h 178"/>
                <a:gd name="T36" fmla="*/ 144 w 186"/>
                <a:gd name="T37" fmla="*/ 97 h 178"/>
                <a:gd name="T38" fmla="*/ 149 w 186"/>
                <a:gd name="T39" fmla="*/ 96 h 178"/>
                <a:gd name="T40" fmla="*/ 157 w 186"/>
                <a:gd name="T41" fmla="*/ 108 h 178"/>
                <a:gd name="T42" fmla="*/ 160 w 186"/>
                <a:gd name="T43" fmla="*/ 143 h 178"/>
                <a:gd name="T44" fmla="*/ 159 w 186"/>
                <a:gd name="T45" fmla="*/ 174 h 178"/>
                <a:gd name="T46" fmla="*/ 161 w 186"/>
                <a:gd name="T47" fmla="*/ 178 h 178"/>
                <a:gd name="T48" fmla="*/ 169 w 186"/>
                <a:gd name="T49" fmla="*/ 143 h 178"/>
                <a:gd name="T50" fmla="*/ 176 w 186"/>
                <a:gd name="T51" fmla="*/ 147 h 178"/>
                <a:gd name="T52" fmla="*/ 184 w 186"/>
                <a:gd name="T53" fmla="*/ 115 h 178"/>
                <a:gd name="T54" fmla="*/ 185 w 186"/>
                <a:gd name="T55" fmla="*/ 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78">
                  <a:moveTo>
                    <a:pt x="185" y="76"/>
                  </a:moveTo>
                  <a:cubicBezTo>
                    <a:pt x="185" y="69"/>
                    <a:pt x="181" y="20"/>
                    <a:pt x="127" y="0"/>
                  </a:cubicBezTo>
                  <a:cubicBezTo>
                    <a:pt x="127" y="0"/>
                    <a:pt x="115" y="2"/>
                    <a:pt x="93" y="7"/>
                  </a:cubicBezTo>
                  <a:cubicBezTo>
                    <a:pt x="93" y="7"/>
                    <a:pt x="62" y="6"/>
                    <a:pt x="55" y="11"/>
                  </a:cubicBezTo>
                  <a:cubicBezTo>
                    <a:pt x="49" y="16"/>
                    <a:pt x="34" y="22"/>
                    <a:pt x="34" y="22"/>
                  </a:cubicBezTo>
                  <a:cubicBezTo>
                    <a:pt x="34" y="22"/>
                    <a:pt x="4" y="32"/>
                    <a:pt x="0" y="71"/>
                  </a:cubicBezTo>
                  <a:cubicBezTo>
                    <a:pt x="0" y="71"/>
                    <a:pt x="0" y="121"/>
                    <a:pt x="3" y="140"/>
                  </a:cubicBezTo>
                  <a:cubicBezTo>
                    <a:pt x="3" y="140"/>
                    <a:pt x="7" y="139"/>
                    <a:pt x="11" y="142"/>
                  </a:cubicBezTo>
                  <a:lnTo>
                    <a:pt x="15" y="169"/>
                  </a:lnTo>
                  <a:lnTo>
                    <a:pt x="20" y="165"/>
                  </a:lnTo>
                  <a:cubicBezTo>
                    <a:pt x="20" y="165"/>
                    <a:pt x="17" y="135"/>
                    <a:pt x="25" y="126"/>
                  </a:cubicBezTo>
                  <a:cubicBezTo>
                    <a:pt x="28" y="122"/>
                    <a:pt x="25" y="96"/>
                    <a:pt x="25" y="96"/>
                  </a:cubicBezTo>
                  <a:cubicBezTo>
                    <a:pt x="25" y="96"/>
                    <a:pt x="42" y="80"/>
                    <a:pt x="44" y="79"/>
                  </a:cubicBezTo>
                  <a:cubicBezTo>
                    <a:pt x="44" y="79"/>
                    <a:pt x="68" y="84"/>
                    <a:pt x="80" y="91"/>
                  </a:cubicBezTo>
                  <a:cubicBezTo>
                    <a:pt x="80" y="91"/>
                    <a:pt x="83" y="101"/>
                    <a:pt x="107" y="105"/>
                  </a:cubicBezTo>
                  <a:cubicBezTo>
                    <a:pt x="108" y="105"/>
                    <a:pt x="109" y="105"/>
                    <a:pt x="110" y="105"/>
                  </a:cubicBezTo>
                  <a:cubicBezTo>
                    <a:pt x="114" y="105"/>
                    <a:pt x="119" y="105"/>
                    <a:pt x="124" y="104"/>
                  </a:cubicBezTo>
                  <a:cubicBezTo>
                    <a:pt x="149" y="96"/>
                    <a:pt x="150" y="116"/>
                    <a:pt x="150" y="116"/>
                  </a:cubicBezTo>
                  <a:cubicBezTo>
                    <a:pt x="153" y="107"/>
                    <a:pt x="149" y="101"/>
                    <a:pt x="144" y="97"/>
                  </a:cubicBezTo>
                  <a:lnTo>
                    <a:pt x="149" y="96"/>
                  </a:lnTo>
                  <a:cubicBezTo>
                    <a:pt x="149" y="96"/>
                    <a:pt x="154" y="100"/>
                    <a:pt x="157" y="108"/>
                  </a:cubicBezTo>
                  <a:cubicBezTo>
                    <a:pt x="159" y="119"/>
                    <a:pt x="155" y="132"/>
                    <a:pt x="160" y="143"/>
                  </a:cubicBezTo>
                  <a:cubicBezTo>
                    <a:pt x="164" y="151"/>
                    <a:pt x="159" y="174"/>
                    <a:pt x="159" y="174"/>
                  </a:cubicBezTo>
                  <a:lnTo>
                    <a:pt x="161" y="178"/>
                  </a:lnTo>
                  <a:lnTo>
                    <a:pt x="169" y="143"/>
                  </a:lnTo>
                  <a:cubicBezTo>
                    <a:pt x="169" y="143"/>
                    <a:pt x="175" y="144"/>
                    <a:pt x="176" y="147"/>
                  </a:cubicBezTo>
                  <a:lnTo>
                    <a:pt x="184" y="115"/>
                  </a:lnTo>
                  <a:cubicBezTo>
                    <a:pt x="184" y="115"/>
                    <a:pt x="186" y="82"/>
                    <a:pt x="185" y="76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5" name="Freeform 60"/>
            <p:cNvSpPr/>
            <p:nvPr/>
          </p:nvSpPr>
          <p:spPr bwMode="auto">
            <a:xfrm>
              <a:off x="10871201" y="2224088"/>
              <a:ext cx="50800" cy="280987"/>
            </a:xfrm>
            <a:custGeom>
              <a:avLst/>
              <a:gdLst>
                <a:gd name="T0" fmla="*/ 28 w 36"/>
                <a:gd name="T1" fmla="*/ 109 h 195"/>
                <a:gd name="T2" fmla="*/ 11 w 36"/>
                <a:gd name="T3" fmla="*/ 0 h 195"/>
                <a:gd name="T4" fmla="*/ 0 w 36"/>
                <a:gd name="T5" fmla="*/ 165 h 195"/>
                <a:gd name="T6" fmla="*/ 6 w 36"/>
                <a:gd name="T7" fmla="*/ 195 h 195"/>
                <a:gd name="T8" fmla="*/ 34 w 36"/>
                <a:gd name="T9" fmla="*/ 195 h 195"/>
                <a:gd name="T10" fmla="*/ 28 w 36"/>
                <a:gd name="T11" fmla="*/ 10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95">
                  <a:moveTo>
                    <a:pt x="28" y="109"/>
                  </a:moveTo>
                  <a:cubicBezTo>
                    <a:pt x="36" y="79"/>
                    <a:pt x="20" y="16"/>
                    <a:pt x="11" y="0"/>
                  </a:cubicBezTo>
                  <a:lnTo>
                    <a:pt x="0" y="165"/>
                  </a:lnTo>
                  <a:lnTo>
                    <a:pt x="6" y="195"/>
                  </a:lnTo>
                  <a:cubicBezTo>
                    <a:pt x="6" y="195"/>
                    <a:pt x="18" y="195"/>
                    <a:pt x="34" y="195"/>
                  </a:cubicBezTo>
                  <a:cubicBezTo>
                    <a:pt x="29" y="170"/>
                    <a:pt x="23" y="129"/>
                    <a:pt x="28" y="109"/>
                  </a:cubicBezTo>
                  <a:close/>
                </a:path>
              </a:pathLst>
            </a:custGeom>
            <a:solidFill>
              <a:srgbClr val="2E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6" name="Freeform 61"/>
            <p:cNvSpPr/>
            <p:nvPr/>
          </p:nvSpPr>
          <p:spPr bwMode="auto">
            <a:xfrm>
              <a:off x="10769601" y="1960563"/>
              <a:ext cx="173038" cy="1022350"/>
            </a:xfrm>
            <a:custGeom>
              <a:avLst/>
              <a:gdLst>
                <a:gd name="T0" fmla="*/ 55 w 120"/>
                <a:gd name="T1" fmla="*/ 694 h 711"/>
                <a:gd name="T2" fmla="*/ 108 w 120"/>
                <a:gd name="T3" fmla="*/ 711 h 711"/>
                <a:gd name="T4" fmla="*/ 120 w 120"/>
                <a:gd name="T5" fmla="*/ 703 h 711"/>
                <a:gd name="T6" fmla="*/ 88 w 120"/>
                <a:gd name="T7" fmla="*/ 368 h 711"/>
                <a:gd name="T8" fmla="*/ 88 w 120"/>
                <a:gd name="T9" fmla="*/ 218 h 711"/>
                <a:gd name="T10" fmla="*/ 88 w 120"/>
                <a:gd name="T11" fmla="*/ 126 h 711"/>
                <a:gd name="T12" fmla="*/ 55 w 120"/>
                <a:gd name="T13" fmla="*/ 40 h 711"/>
                <a:gd name="T14" fmla="*/ 1 w 120"/>
                <a:gd name="T15" fmla="*/ 0 h 711"/>
                <a:gd name="T16" fmla="*/ 0 w 120"/>
                <a:gd name="T17" fmla="*/ 40 h 711"/>
                <a:gd name="T18" fmla="*/ 55 w 120"/>
                <a:gd name="T19" fmla="*/ 193 h 711"/>
                <a:gd name="T20" fmla="*/ 44 w 120"/>
                <a:gd name="T21" fmla="*/ 296 h 711"/>
                <a:gd name="T22" fmla="*/ 66 w 120"/>
                <a:gd name="T23" fmla="*/ 509 h 711"/>
                <a:gd name="T24" fmla="*/ 55 w 120"/>
                <a:gd name="T25" fmla="*/ 694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711">
                  <a:moveTo>
                    <a:pt x="55" y="694"/>
                  </a:moveTo>
                  <a:lnTo>
                    <a:pt x="108" y="711"/>
                  </a:lnTo>
                  <a:lnTo>
                    <a:pt x="120" y="703"/>
                  </a:lnTo>
                  <a:cubicBezTo>
                    <a:pt x="120" y="703"/>
                    <a:pt x="111" y="437"/>
                    <a:pt x="88" y="368"/>
                  </a:cubicBezTo>
                  <a:cubicBezTo>
                    <a:pt x="88" y="368"/>
                    <a:pt x="87" y="244"/>
                    <a:pt x="88" y="218"/>
                  </a:cubicBezTo>
                  <a:cubicBezTo>
                    <a:pt x="88" y="193"/>
                    <a:pt x="89" y="140"/>
                    <a:pt x="88" y="126"/>
                  </a:cubicBezTo>
                  <a:cubicBezTo>
                    <a:pt x="87" y="113"/>
                    <a:pt x="67" y="57"/>
                    <a:pt x="55" y="40"/>
                  </a:cubicBezTo>
                  <a:lnTo>
                    <a:pt x="1" y="0"/>
                  </a:lnTo>
                  <a:lnTo>
                    <a:pt x="0" y="40"/>
                  </a:lnTo>
                  <a:cubicBezTo>
                    <a:pt x="0" y="40"/>
                    <a:pt x="57" y="160"/>
                    <a:pt x="55" y="193"/>
                  </a:cubicBezTo>
                  <a:cubicBezTo>
                    <a:pt x="55" y="193"/>
                    <a:pt x="43" y="288"/>
                    <a:pt x="44" y="296"/>
                  </a:cubicBezTo>
                  <a:cubicBezTo>
                    <a:pt x="45" y="304"/>
                    <a:pt x="66" y="492"/>
                    <a:pt x="66" y="509"/>
                  </a:cubicBezTo>
                  <a:cubicBezTo>
                    <a:pt x="66" y="526"/>
                    <a:pt x="55" y="694"/>
                    <a:pt x="55" y="694"/>
                  </a:cubicBezTo>
                  <a:close/>
                </a:path>
              </a:pathLst>
            </a:custGeom>
            <a:solidFill>
              <a:srgbClr val="3838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8" name="椭圆 7"/>
          <p:cNvSpPr/>
          <p:nvPr/>
        </p:nvSpPr>
        <p:spPr>
          <a:xfrm>
            <a:off x="2437697" y="1828918"/>
            <a:ext cx="655766" cy="655766"/>
          </a:xfrm>
          <a:prstGeom prst="ellipse">
            <a:avLst/>
          </a:prstGeom>
          <a:noFill/>
          <a:ln w="9525" cap="flat" cmpd="sng" algn="ctr">
            <a:solidFill>
              <a:srgbClr val="F4E65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Freeform 70"/>
          <p:cNvSpPr>
            <a:spLocks noEditPoints="1"/>
          </p:cNvSpPr>
          <p:nvPr/>
        </p:nvSpPr>
        <p:spPr bwMode="auto">
          <a:xfrm>
            <a:off x="2634427" y="1984851"/>
            <a:ext cx="286523" cy="342896"/>
          </a:xfrm>
          <a:custGeom>
            <a:avLst/>
            <a:gdLst>
              <a:gd name="T0" fmla="*/ 346 w 346"/>
              <a:gd name="T1" fmla="*/ 77 h 414"/>
              <a:gd name="T2" fmla="*/ 345 w 346"/>
              <a:gd name="T3" fmla="*/ 75 h 414"/>
              <a:gd name="T4" fmla="*/ 345 w 346"/>
              <a:gd name="T5" fmla="*/ 74 h 414"/>
              <a:gd name="T6" fmla="*/ 343 w 346"/>
              <a:gd name="T7" fmla="*/ 72 h 414"/>
              <a:gd name="T8" fmla="*/ 273 w 346"/>
              <a:gd name="T9" fmla="*/ 2 h 414"/>
              <a:gd name="T10" fmla="*/ 271 w 346"/>
              <a:gd name="T11" fmla="*/ 0 h 414"/>
              <a:gd name="T12" fmla="*/ 270 w 346"/>
              <a:gd name="T13" fmla="*/ 0 h 414"/>
              <a:gd name="T14" fmla="*/ 268 w 346"/>
              <a:gd name="T15" fmla="*/ 0 h 414"/>
              <a:gd name="T16" fmla="*/ 268 w 346"/>
              <a:gd name="T17" fmla="*/ 0 h 414"/>
              <a:gd name="T18" fmla="*/ 7 w 346"/>
              <a:gd name="T19" fmla="*/ 0 h 414"/>
              <a:gd name="T20" fmla="*/ 0 w 346"/>
              <a:gd name="T21" fmla="*/ 7 h 414"/>
              <a:gd name="T22" fmla="*/ 0 w 346"/>
              <a:gd name="T23" fmla="*/ 407 h 414"/>
              <a:gd name="T24" fmla="*/ 7 w 346"/>
              <a:gd name="T25" fmla="*/ 414 h 414"/>
              <a:gd name="T26" fmla="*/ 338 w 346"/>
              <a:gd name="T27" fmla="*/ 414 h 414"/>
              <a:gd name="T28" fmla="*/ 346 w 346"/>
              <a:gd name="T29" fmla="*/ 407 h 414"/>
              <a:gd name="T30" fmla="*/ 346 w 346"/>
              <a:gd name="T31" fmla="*/ 77 h 414"/>
              <a:gd name="T32" fmla="*/ 346 w 346"/>
              <a:gd name="T33" fmla="*/ 77 h 414"/>
              <a:gd name="T34" fmla="*/ 275 w 346"/>
              <a:gd name="T35" fmla="*/ 25 h 414"/>
              <a:gd name="T36" fmla="*/ 320 w 346"/>
              <a:gd name="T37" fmla="*/ 70 h 414"/>
              <a:gd name="T38" fmla="*/ 275 w 346"/>
              <a:gd name="T39" fmla="*/ 70 h 414"/>
              <a:gd name="T40" fmla="*/ 275 w 346"/>
              <a:gd name="T41" fmla="*/ 25 h 414"/>
              <a:gd name="T42" fmla="*/ 14 w 346"/>
              <a:gd name="T43" fmla="*/ 400 h 414"/>
              <a:gd name="T44" fmla="*/ 14 w 346"/>
              <a:gd name="T45" fmla="*/ 14 h 414"/>
              <a:gd name="T46" fmla="*/ 260 w 346"/>
              <a:gd name="T47" fmla="*/ 14 h 414"/>
              <a:gd name="T48" fmla="*/ 260 w 346"/>
              <a:gd name="T49" fmla="*/ 77 h 414"/>
              <a:gd name="T50" fmla="*/ 268 w 346"/>
              <a:gd name="T51" fmla="*/ 85 h 414"/>
              <a:gd name="T52" fmla="*/ 331 w 346"/>
              <a:gd name="T53" fmla="*/ 85 h 414"/>
              <a:gd name="T54" fmla="*/ 331 w 346"/>
              <a:gd name="T55" fmla="*/ 400 h 414"/>
              <a:gd name="T56" fmla="*/ 14 w 346"/>
              <a:gd name="T57" fmla="*/ 40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46" h="414">
                <a:moveTo>
                  <a:pt x="346" y="77"/>
                </a:moveTo>
                <a:cubicBezTo>
                  <a:pt x="345" y="76"/>
                  <a:pt x="345" y="76"/>
                  <a:pt x="345" y="75"/>
                </a:cubicBezTo>
                <a:cubicBezTo>
                  <a:pt x="345" y="75"/>
                  <a:pt x="345" y="75"/>
                  <a:pt x="345" y="74"/>
                </a:cubicBezTo>
                <a:cubicBezTo>
                  <a:pt x="345" y="74"/>
                  <a:pt x="344" y="73"/>
                  <a:pt x="343" y="72"/>
                </a:cubicBezTo>
                <a:cubicBezTo>
                  <a:pt x="273" y="2"/>
                  <a:pt x="273" y="2"/>
                  <a:pt x="273" y="2"/>
                </a:cubicBezTo>
                <a:cubicBezTo>
                  <a:pt x="272" y="1"/>
                  <a:pt x="272" y="1"/>
                  <a:pt x="271" y="0"/>
                </a:cubicBezTo>
                <a:cubicBezTo>
                  <a:pt x="271" y="0"/>
                  <a:pt x="270" y="0"/>
                  <a:pt x="270" y="0"/>
                </a:cubicBezTo>
                <a:cubicBezTo>
                  <a:pt x="270" y="0"/>
                  <a:pt x="269" y="0"/>
                  <a:pt x="268" y="0"/>
                </a:cubicBezTo>
                <a:cubicBezTo>
                  <a:pt x="268" y="0"/>
                  <a:pt x="268" y="0"/>
                  <a:pt x="268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7"/>
                  <a:pt x="0" y="407"/>
                  <a:pt x="0" y="407"/>
                </a:cubicBezTo>
                <a:cubicBezTo>
                  <a:pt x="0" y="411"/>
                  <a:pt x="3" y="414"/>
                  <a:pt x="7" y="414"/>
                </a:cubicBezTo>
                <a:cubicBezTo>
                  <a:pt x="338" y="414"/>
                  <a:pt x="338" y="414"/>
                  <a:pt x="338" y="414"/>
                </a:cubicBezTo>
                <a:cubicBezTo>
                  <a:pt x="342" y="414"/>
                  <a:pt x="346" y="411"/>
                  <a:pt x="346" y="407"/>
                </a:cubicBezTo>
                <a:cubicBezTo>
                  <a:pt x="346" y="77"/>
                  <a:pt x="346" y="77"/>
                  <a:pt x="346" y="77"/>
                </a:cubicBezTo>
                <a:cubicBezTo>
                  <a:pt x="346" y="77"/>
                  <a:pt x="346" y="77"/>
                  <a:pt x="346" y="77"/>
                </a:cubicBezTo>
                <a:close/>
                <a:moveTo>
                  <a:pt x="275" y="25"/>
                </a:moveTo>
                <a:cubicBezTo>
                  <a:pt x="320" y="70"/>
                  <a:pt x="320" y="70"/>
                  <a:pt x="320" y="70"/>
                </a:cubicBezTo>
                <a:cubicBezTo>
                  <a:pt x="275" y="70"/>
                  <a:pt x="275" y="70"/>
                  <a:pt x="275" y="70"/>
                </a:cubicBezTo>
                <a:lnTo>
                  <a:pt x="275" y="25"/>
                </a:lnTo>
                <a:close/>
                <a:moveTo>
                  <a:pt x="14" y="400"/>
                </a:moveTo>
                <a:cubicBezTo>
                  <a:pt x="14" y="14"/>
                  <a:pt x="14" y="14"/>
                  <a:pt x="14" y="14"/>
                </a:cubicBezTo>
                <a:cubicBezTo>
                  <a:pt x="260" y="14"/>
                  <a:pt x="260" y="14"/>
                  <a:pt x="260" y="14"/>
                </a:cubicBezTo>
                <a:cubicBezTo>
                  <a:pt x="260" y="77"/>
                  <a:pt x="260" y="77"/>
                  <a:pt x="260" y="77"/>
                </a:cubicBezTo>
                <a:cubicBezTo>
                  <a:pt x="260" y="81"/>
                  <a:pt x="264" y="85"/>
                  <a:pt x="268" y="85"/>
                </a:cubicBezTo>
                <a:cubicBezTo>
                  <a:pt x="331" y="85"/>
                  <a:pt x="331" y="85"/>
                  <a:pt x="331" y="85"/>
                </a:cubicBezTo>
                <a:cubicBezTo>
                  <a:pt x="331" y="400"/>
                  <a:pt x="331" y="400"/>
                  <a:pt x="331" y="400"/>
                </a:cubicBezTo>
                <a:lnTo>
                  <a:pt x="14" y="400"/>
                </a:lnTo>
                <a:close/>
              </a:path>
            </a:pathLst>
          </a:custGeom>
          <a:solidFill>
            <a:srgbClr val="F4E65F"/>
          </a:solidFill>
          <a:ln>
            <a:noFill/>
          </a:ln>
        </p:spPr>
        <p:txBody>
          <a:bodyPr vert="horz" wrap="square" lIns="51416" tIns="25709" rIns="51416" bIns="25709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427578" y="2710152"/>
            <a:ext cx="654980" cy="654980"/>
          </a:xfrm>
          <a:prstGeom prst="ellipse">
            <a:avLst/>
          </a:prstGeom>
          <a:noFill/>
          <a:ln w="9525" cap="flat" cmpd="sng" algn="ctr">
            <a:solidFill>
              <a:srgbClr val="F4E65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Freeform 72"/>
          <p:cNvSpPr>
            <a:spLocks noEditPoints="1"/>
          </p:cNvSpPr>
          <p:nvPr/>
        </p:nvSpPr>
        <p:spPr bwMode="auto">
          <a:xfrm>
            <a:off x="2559677" y="2818968"/>
            <a:ext cx="436560" cy="437347"/>
          </a:xfrm>
          <a:custGeom>
            <a:avLst/>
            <a:gdLst>
              <a:gd name="T0" fmla="*/ 337 w 411"/>
              <a:gd name="T1" fmla="*/ 198 h 412"/>
              <a:gd name="T2" fmla="*/ 284 w 411"/>
              <a:gd name="T3" fmla="*/ 220 h 412"/>
              <a:gd name="T4" fmla="*/ 249 w 411"/>
              <a:gd name="T5" fmla="*/ 185 h 412"/>
              <a:gd name="T6" fmla="*/ 283 w 411"/>
              <a:gd name="T7" fmla="*/ 107 h 412"/>
              <a:gd name="T8" fmla="*/ 176 w 411"/>
              <a:gd name="T9" fmla="*/ 0 h 412"/>
              <a:gd name="T10" fmla="*/ 68 w 411"/>
              <a:gd name="T11" fmla="*/ 107 h 412"/>
              <a:gd name="T12" fmla="*/ 116 w 411"/>
              <a:gd name="T13" fmla="*/ 196 h 412"/>
              <a:gd name="T14" fmla="*/ 96 w 411"/>
              <a:gd name="T15" fmla="*/ 266 h 412"/>
              <a:gd name="T16" fmla="*/ 74 w 411"/>
              <a:gd name="T17" fmla="*/ 263 h 412"/>
              <a:gd name="T18" fmla="*/ 0 w 411"/>
              <a:gd name="T19" fmla="*/ 337 h 412"/>
              <a:gd name="T20" fmla="*/ 74 w 411"/>
              <a:gd name="T21" fmla="*/ 412 h 412"/>
              <a:gd name="T22" fmla="*/ 149 w 411"/>
              <a:gd name="T23" fmla="*/ 337 h 412"/>
              <a:gd name="T24" fmla="*/ 110 w 411"/>
              <a:gd name="T25" fmla="*/ 272 h 412"/>
              <a:gd name="T26" fmla="*/ 130 w 411"/>
              <a:gd name="T27" fmla="*/ 204 h 412"/>
              <a:gd name="T28" fmla="*/ 176 w 411"/>
              <a:gd name="T29" fmla="*/ 214 h 412"/>
              <a:gd name="T30" fmla="*/ 238 w 411"/>
              <a:gd name="T31" fmla="*/ 195 h 412"/>
              <a:gd name="T32" fmla="*/ 275 w 411"/>
              <a:gd name="T33" fmla="*/ 232 h 412"/>
              <a:gd name="T34" fmla="*/ 262 w 411"/>
              <a:gd name="T35" fmla="*/ 273 h 412"/>
              <a:gd name="T36" fmla="*/ 337 w 411"/>
              <a:gd name="T37" fmla="*/ 347 h 412"/>
              <a:gd name="T38" fmla="*/ 411 w 411"/>
              <a:gd name="T39" fmla="*/ 273 h 412"/>
              <a:gd name="T40" fmla="*/ 337 w 411"/>
              <a:gd name="T41" fmla="*/ 198 h 412"/>
              <a:gd name="T42" fmla="*/ 134 w 411"/>
              <a:gd name="T43" fmla="*/ 337 h 412"/>
              <a:gd name="T44" fmla="*/ 74 w 411"/>
              <a:gd name="T45" fmla="*/ 397 h 412"/>
              <a:gd name="T46" fmla="*/ 14 w 411"/>
              <a:gd name="T47" fmla="*/ 337 h 412"/>
              <a:gd name="T48" fmla="*/ 74 w 411"/>
              <a:gd name="T49" fmla="*/ 278 h 412"/>
              <a:gd name="T50" fmla="*/ 134 w 411"/>
              <a:gd name="T51" fmla="*/ 337 h 412"/>
              <a:gd name="T52" fmla="*/ 83 w 411"/>
              <a:gd name="T53" fmla="*/ 107 h 412"/>
              <a:gd name="T54" fmla="*/ 176 w 411"/>
              <a:gd name="T55" fmla="*/ 14 h 412"/>
              <a:gd name="T56" fmla="*/ 268 w 411"/>
              <a:gd name="T57" fmla="*/ 107 h 412"/>
              <a:gd name="T58" fmla="*/ 176 w 411"/>
              <a:gd name="T59" fmla="*/ 200 h 412"/>
              <a:gd name="T60" fmla="*/ 83 w 411"/>
              <a:gd name="T61" fmla="*/ 107 h 412"/>
              <a:gd name="T62" fmla="*/ 337 w 411"/>
              <a:gd name="T63" fmla="*/ 332 h 412"/>
              <a:gd name="T64" fmla="*/ 277 w 411"/>
              <a:gd name="T65" fmla="*/ 273 h 412"/>
              <a:gd name="T66" fmla="*/ 337 w 411"/>
              <a:gd name="T67" fmla="*/ 213 h 412"/>
              <a:gd name="T68" fmla="*/ 397 w 411"/>
              <a:gd name="T69" fmla="*/ 273 h 412"/>
              <a:gd name="T70" fmla="*/ 337 w 411"/>
              <a:gd name="T71" fmla="*/ 33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rgbClr val="F4E65F"/>
          </a:solidFill>
          <a:ln>
            <a:noFill/>
          </a:ln>
        </p:spPr>
        <p:txBody>
          <a:bodyPr vert="horz" wrap="square" lIns="51416" tIns="25709" rIns="51416" bIns="25709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1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427578" y="3633442"/>
            <a:ext cx="654980" cy="654980"/>
          </a:xfrm>
          <a:prstGeom prst="ellipse">
            <a:avLst/>
          </a:prstGeom>
          <a:noFill/>
          <a:ln w="9525" cap="flat" cmpd="sng" algn="ctr">
            <a:solidFill>
              <a:srgbClr val="F4E65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438373" y="4468467"/>
            <a:ext cx="654980" cy="654980"/>
          </a:xfrm>
          <a:prstGeom prst="ellipse">
            <a:avLst/>
          </a:prstGeom>
          <a:noFill/>
          <a:ln w="9525" cap="flat" cmpd="sng" algn="ctr">
            <a:solidFill>
              <a:srgbClr val="F4E65F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685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Freeform 59"/>
          <p:cNvSpPr>
            <a:spLocks noEditPoints="1" noChangeArrowheads="1"/>
          </p:cNvSpPr>
          <p:nvPr/>
        </p:nvSpPr>
        <p:spPr bwMode="auto">
          <a:xfrm>
            <a:off x="2553958" y="4599118"/>
            <a:ext cx="402338" cy="396387"/>
          </a:xfrm>
          <a:custGeom>
            <a:avLst/>
            <a:gdLst>
              <a:gd name="T0" fmla="*/ 271436 w 95"/>
              <a:gd name="T1" fmla="*/ 189679 h 93"/>
              <a:gd name="T2" fmla="*/ 314468 w 95"/>
              <a:gd name="T3" fmla="*/ 169713 h 93"/>
              <a:gd name="T4" fmla="*/ 314468 w 95"/>
              <a:gd name="T5" fmla="*/ 136436 h 93"/>
              <a:gd name="T6" fmla="*/ 271436 w 95"/>
              <a:gd name="T7" fmla="*/ 119798 h 93"/>
              <a:gd name="T8" fmla="*/ 264815 w 95"/>
              <a:gd name="T9" fmla="*/ 99831 h 93"/>
              <a:gd name="T10" fmla="*/ 281366 w 95"/>
              <a:gd name="T11" fmla="*/ 56571 h 93"/>
              <a:gd name="T12" fmla="*/ 254885 w 95"/>
              <a:gd name="T13" fmla="*/ 33277 h 93"/>
              <a:gd name="T14" fmla="*/ 211852 w 95"/>
              <a:gd name="T15" fmla="*/ 49916 h 93"/>
              <a:gd name="T16" fmla="*/ 195301 w 95"/>
              <a:gd name="T17" fmla="*/ 43260 h 93"/>
              <a:gd name="T18" fmla="*/ 175440 w 95"/>
              <a:gd name="T19" fmla="*/ 0 h 93"/>
              <a:gd name="T20" fmla="*/ 139028 w 95"/>
              <a:gd name="T21" fmla="*/ 0 h 93"/>
              <a:gd name="T22" fmla="*/ 122477 w 95"/>
              <a:gd name="T23" fmla="*/ 43260 h 93"/>
              <a:gd name="T24" fmla="*/ 102616 w 95"/>
              <a:gd name="T25" fmla="*/ 49916 h 93"/>
              <a:gd name="T26" fmla="*/ 59583 w 95"/>
              <a:gd name="T27" fmla="*/ 33277 h 93"/>
              <a:gd name="T28" fmla="*/ 33102 w 95"/>
              <a:gd name="T29" fmla="*/ 56571 h 93"/>
              <a:gd name="T30" fmla="*/ 52963 w 95"/>
              <a:gd name="T31" fmla="*/ 99831 h 93"/>
              <a:gd name="T32" fmla="*/ 43032 w 95"/>
              <a:gd name="T33" fmla="*/ 119798 h 93"/>
              <a:gd name="T34" fmla="*/ 0 w 95"/>
              <a:gd name="T35" fmla="*/ 136436 h 93"/>
              <a:gd name="T36" fmla="*/ 0 w 95"/>
              <a:gd name="T37" fmla="*/ 173041 h 93"/>
              <a:gd name="T38" fmla="*/ 43032 w 95"/>
              <a:gd name="T39" fmla="*/ 189679 h 93"/>
              <a:gd name="T40" fmla="*/ 52963 w 95"/>
              <a:gd name="T41" fmla="*/ 209646 h 93"/>
              <a:gd name="T42" fmla="*/ 36412 w 95"/>
              <a:gd name="T43" fmla="*/ 252906 h 93"/>
              <a:gd name="T44" fmla="*/ 59583 w 95"/>
              <a:gd name="T45" fmla="*/ 276200 h 93"/>
              <a:gd name="T46" fmla="*/ 102616 w 95"/>
              <a:gd name="T47" fmla="*/ 259561 h 93"/>
              <a:gd name="T48" fmla="*/ 122477 w 95"/>
              <a:gd name="T49" fmla="*/ 266217 h 93"/>
              <a:gd name="T50" fmla="*/ 142338 w 95"/>
              <a:gd name="T51" fmla="*/ 309477 h 93"/>
              <a:gd name="T52" fmla="*/ 175440 w 95"/>
              <a:gd name="T53" fmla="*/ 309477 h 93"/>
              <a:gd name="T54" fmla="*/ 195301 w 95"/>
              <a:gd name="T55" fmla="*/ 266217 h 93"/>
              <a:gd name="T56" fmla="*/ 211852 w 95"/>
              <a:gd name="T57" fmla="*/ 259561 h 93"/>
              <a:gd name="T58" fmla="*/ 258195 w 95"/>
              <a:gd name="T59" fmla="*/ 276200 h 93"/>
              <a:gd name="T60" fmla="*/ 281366 w 95"/>
              <a:gd name="T61" fmla="*/ 249578 h 93"/>
              <a:gd name="T62" fmla="*/ 264815 w 95"/>
              <a:gd name="T63" fmla="*/ 209646 h 93"/>
              <a:gd name="T64" fmla="*/ 271436 w 95"/>
              <a:gd name="T65" fmla="*/ 189679 h 93"/>
              <a:gd name="T66" fmla="*/ 158889 w 95"/>
              <a:gd name="T67" fmla="*/ 202990 h 93"/>
              <a:gd name="T68" fmla="*/ 109236 w 95"/>
              <a:gd name="T69" fmla="*/ 153075 h 93"/>
              <a:gd name="T70" fmla="*/ 158889 w 95"/>
              <a:gd name="T71" fmla="*/ 106487 h 93"/>
              <a:gd name="T72" fmla="*/ 208542 w 95"/>
              <a:gd name="T73" fmla="*/ 153075 h 93"/>
              <a:gd name="T74" fmla="*/ 158889 w 95"/>
              <a:gd name="T75" fmla="*/ 202990 h 93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95"/>
              <a:gd name="T115" fmla="*/ 0 h 93"/>
              <a:gd name="T116" fmla="*/ 95 w 95"/>
              <a:gd name="T117" fmla="*/ 93 h 93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95" h="93">
                <a:moveTo>
                  <a:pt x="82" y="57"/>
                </a:moveTo>
                <a:cubicBezTo>
                  <a:pt x="82" y="57"/>
                  <a:pt x="95" y="52"/>
                  <a:pt x="95" y="51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0"/>
                  <a:pt x="82" y="36"/>
                  <a:pt x="82" y="36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30"/>
                  <a:pt x="85" y="17"/>
                  <a:pt x="85" y="17"/>
                </a:cubicBezTo>
                <a:cubicBezTo>
                  <a:pt x="77" y="10"/>
                  <a:pt x="77" y="10"/>
                  <a:pt x="77" y="10"/>
                </a:cubicBezTo>
                <a:cubicBezTo>
                  <a:pt x="77" y="9"/>
                  <a:pt x="64" y="15"/>
                  <a:pt x="64" y="15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13"/>
                  <a:pt x="53" y="0"/>
                  <a:pt x="53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37" y="13"/>
                  <a:pt x="37" y="13"/>
                </a:cubicBezTo>
                <a:cubicBezTo>
                  <a:pt x="31" y="15"/>
                  <a:pt x="31" y="15"/>
                  <a:pt x="31" y="15"/>
                </a:cubicBezTo>
                <a:cubicBezTo>
                  <a:pt x="31" y="15"/>
                  <a:pt x="18" y="10"/>
                  <a:pt x="18" y="10"/>
                </a:cubicBezTo>
                <a:cubicBezTo>
                  <a:pt x="10" y="17"/>
                  <a:pt x="10" y="17"/>
                  <a:pt x="10" y="17"/>
                </a:cubicBezTo>
                <a:cubicBezTo>
                  <a:pt x="10" y="18"/>
                  <a:pt x="16" y="30"/>
                  <a:pt x="16" y="30"/>
                </a:cubicBezTo>
                <a:cubicBezTo>
                  <a:pt x="13" y="36"/>
                  <a:pt x="13" y="36"/>
                  <a:pt x="13" y="36"/>
                </a:cubicBezTo>
                <a:cubicBezTo>
                  <a:pt x="13" y="36"/>
                  <a:pt x="0" y="41"/>
                  <a:pt x="0" y="4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3" y="57"/>
                  <a:pt x="13" y="57"/>
                </a:cubicBezTo>
                <a:cubicBezTo>
                  <a:pt x="16" y="63"/>
                  <a:pt x="16" y="63"/>
                  <a:pt x="16" y="63"/>
                </a:cubicBezTo>
                <a:cubicBezTo>
                  <a:pt x="16" y="63"/>
                  <a:pt x="10" y="75"/>
                  <a:pt x="11" y="76"/>
                </a:cubicBezTo>
                <a:cubicBezTo>
                  <a:pt x="18" y="83"/>
                  <a:pt x="18" y="83"/>
                  <a:pt x="18" y="83"/>
                </a:cubicBezTo>
                <a:cubicBezTo>
                  <a:pt x="19" y="84"/>
                  <a:pt x="31" y="78"/>
                  <a:pt x="31" y="78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42" y="93"/>
                  <a:pt x="43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4" y="93"/>
                  <a:pt x="59" y="80"/>
                  <a:pt x="59" y="80"/>
                </a:cubicBezTo>
                <a:cubicBezTo>
                  <a:pt x="64" y="78"/>
                  <a:pt x="64" y="78"/>
                  <a:pt x="64" y="78"/>
                </a:cubicBezTo>
                <a:cubicBezTo>
                  <a:pt x="64" y="78"/>
                  <a:pt x="77" y="83"/>
                  <a:pt x="78" y="83"/>
                </a:cubicBezTo>
                <a:cubicBezTo>
                  <a:pt x="85" y="75"/>
                  <a:pt x="85" y="75"/>
                  <a:pt x="85" y="75"/>
                </a:cubicBezTo>
                <a:cubicBezTo>
                  <a:pt x="86" y="75"/>
                  <a:pt x="80" y="63"/>
                  <a:pt x="80" y="63"/>
                </a:cubicBezTo>
                <a:lnTo>
                  <a:pt x="82" y="57"/>
                </a:lnTo>
                <a:close/>
                <a:moveTo>
                  <a:pt x="48" y="61"/>
                </a:moveTo>
                <a:cubicBezTo>
                  <a:pt x="39" y="61"/>
                  <a:pt x="33" y="55"/>
                  <a:pt x="33" y="46"/>
                </a:cubicBezTo>
                <a:cubicBezTo>
                  <a:pt x="33" y="38"/>
                  <a:pt x="39" y="32"/>
                  <a:pt x="48" y="32"/>
                </a:cubicBezTo>
                <a:cubicBezTo>
                  <a:pt x="56" y="32"/>
                  <a:pt x="63" y="38"/>
                  <a:pt x="63" y="46"/>
                </a:cubicBezTo>
                <a:cubicBezTo>
                  <a:pt x="63" y="55"/>
                  <a:pt x="56" y="61"/>
                  <a:pt x="48" y="61"/>
                </a:cubicBezTo>
                <a:close/>
              </a:path>
            </a:pathLst>
          </a:custGeom>
          <a:noFill/>
          <a:ln w="9525" cmpd="sng">
            <a:solidFill>
              <a:srgbClr val="F4E65F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1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Oval 60"/>
          <p:cNvSpPr>
            <a:spLocks noChangeArrowheads="1"/>
          </p:cNvSpPr>
          <p:nvPr/>
        </p:nvSpPr>
        <p:spPr bwMode="auto">
          <a:xfrm>
            <a:off x="2713616" y="4755755"/>
            <a:ext cx="83022" cy="79917"/>
          </a:xfrm>
          <a:prstGeom prst="ellipse">
            <a:avLst/>
          </a:prstGeom>
          <a:noFill/>
          <a:ln w="9525">
            <a:solidFill>
              <a:srgbClr val="F4E65F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01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charset="0"/>
              <a:ea typeface="微软雅黑" panose="020B0503020204020204" charset="-122"/>
              <a:cs typeface="+mn-cs"/>
              <a:sym typeface="Calibri" panose="020F0502020204030204" charset="0"/>
            </a:endParaRPr>
          </a:p>
        </p:txBody>
      </p:sp>
      <p:grpSp>
        <p:nvGrpSpPr>
          <p:cNvPr id="7" name="Group 39"/>
          <p:cNvGrpSpPr/>
          <p:nvPr/>
        </p:nvGrpSpPr>
        <p:grpSpPr bwMode="auto">
          <a:xfrm>
            <a:off x="2593975" y="3745230"/>
            <a:ext cx="329565" cy="414020"/>
            <a:chOff x="0" y="0"/>
            <a:chExt cx="324452" cy="406813"/>
          </a:xfrm>
        </p:grpSpPr>
        <p:sp>
          <p:nvSpPr>
            <p:cNvPr id="10" name="Freeform 80"/>
            <p:cNvSpPr>
              <a:spLocks noChangeArrowheads="1"/>
            </p:cNvSpPr>
            <p:nvPr/>
          </p:nvSpPr>
          <p:spPr bwMode="auto">
            <a:xfrm>
              <a:off x="0" y="169713"/>
              <a:ext cx="324452" cy="134772"/>
            </a:xfrm>
            <a:custGeom>
              <a:avLst/>
              <a:gdLst>
                <a:gd name="T0" fmla="*/ 162226 w 98"/>
                <a:gd name="T1" fmla="*/ 53909 h 40"/>
                <a:gd name="T2" fmla="*/ 6621 w 98"/>
                <a:gd name="T3" fmla="*/ 0 h 40"/>
                <a:gd name="T4" fmla="*/ 0 w 98"/>
                <a:gd name="T5" fmla="*/ 16847 h 40"/>
                <a:gd name="T6" fmla="*/ 0 w 98"/>
                <a:gd name="T7" fmla="*/ 67386 h 40"/>
                <a:gd name="T8" fmla="*/ 162226 w 98"/>
                <a:gd name="T9" fmla="*/ 134772 h 40"/>
                <a:gd name="T10" fmla="*/ 324452 w 98"/>
                <a:gd name="T11" fmla="*/ 67386 h 40"/>
                <a:gd name="T12" fmla="*/ 324452 w 98"/>
                <a:gd name="T13" fmla="*/ 16847 h 40"/>
                <a:gd name="T14" fmla="*/ 317831 w 98"/>
                <a:gd name="T15" fmla="*/ 0 h 40"/>
                <a:gd name="T16" fmla="*/ 162226 w 98"/>
                <a:gd name="T17" fmla="*/ 53909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8"/>
                <a:gd name="T28" fmla="*/ 0 h 40"/>
                <a:gd name="T29" fmla="*/ 98 w 98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noFill/>
            <a:ln w="9525" cmpd="sng">
              <a:solidFill>
                <a:srgbClr val="F4E65F"/>
              </a:solidFill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3" name="Freeform 81"/>
            <p:cNvSpPr>
              <a:spLocks noChangeArrowheads="1"/>
            </p:cNvSpPr>
            <p:nvPr/>
          </p:nvSpPr>
          <p:spPr bwMode="auto">
            <a:xfrm>
              <a:off x="0" y="274536"/>
              <a:ext cx="324452" cy="132277"/>
            </a:xfrm>
            <a:custGeom>
              <a:avLst/>
              <a:gdLst>
                <a:gd name="T0" fmla="*/ 162226 w 98"/>
                <a:gd name="T1" fmla="*/ 49604 h 40"/>
                <a:gd name="T2" fmla="*/ 6621 w 98"/>
                <a:gd name="T3" fmla="*/ 0 h 40"/>
                <a:gd name="T4" fmla="*/ 0 w 98"/>
                <a:gd name="T5" fmla="*/ 13228 h 40"/>
                <a:gd name="T6" fmla="*/ 0 w 98"/>
                <a:gd name="T7" fmla="*/ 62832 h 40"/>
                <a:gd name="T8" fmla="*/ 162226 w 98"/>
                <a:gd name="T9" fmla="*/ 132277 h 40"/>
                <a:gd name="T10" fmla="*/ 324452 w 98"/>
                <a:gd name="T11" fmla="*/ 62832 h 40"/>
                <a:gd name="T12" fmla="*/ 324452 w 98"/>
                <a:gd name="T13" fmla="*/ 13228 h 40"/>
                <a:gd name="T14" fmla="*/ 317831 w 98"/>
                <a:gd name="T15" fmla="*/ 0 h 40"/>
                <a:gd name="T16" fmla="*/ 162226 w 98"/>
                <a:gd name="T17" fmla="*/ 49604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8"/>
                <a:gd name="T28" fmla="*/ 0 h 40"/>
                <a:gd name="T29" fmla="*/ 98 w 98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noFill/>
            <a:ln w="9525" cmpd="sng">
              <a:solidFill>
                <a:srgbClr val="F4E65F"/>
              </a:solidFill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4" name="Freeform 82"/>
            <p:cNvSpPr>
              <a:spLocks noChangeArrowheads="1"/>
            </p:cNvSpPr>
            <p:nvPr/>
          </p:nvSpPr>
          <p:spPr bwMode="auto">
            <a:xfrm>
              <a:off x="0" y="69882"/>
              <a:ext cx="324452" cy="137269"/>
            </a:xfrm>
            <a:custGeom>
              <a:avLst/>
              <a:gdLst>
                <a:gd name="T0" fmla="*/ 317831 w 98"/>
                <a:gd name="T1" fmla="*/ 0 h 41"/>
                <a:gd name="T2" fmla="*/ 162226 w 98"/>
                <a:gd name="T3" fmla="*/ 50220 h 41"/>
                <a:gd name="T4" fmla="*/ 6621 w 98"/>
                <a:gd name="T5" fmla="*/ 0 h 41"/>
                <a:gd name="T6" fmla="*/ 0 w 98"/>
                <a:gd name="T7" fmla="*/ 16740 h 41"/>
                <a:gd name="T8" fmla="*/ 0 w 98"/>
                <a:gd name="T9" fmla="*/ 66960 h 41"/>
                <a:gd name="T10" fmla="*/ 162226 w 98"/>
                <a:gd name="T11" fmla="*/ 137269 h 41"/>
                <a:gd name="T12" fmla="*/ 324452 w 98"/>
                <a:gd name="T13" fmla="*/ 66960 h 41"/>
                <a:gd name="T14" fmla="*/ 324452 w 98"/>
                <a:gd name="T15" fmla="*/ 16740 h 41"/>
                <a:gd name="T16" fmla="*/ 317831 w 98"/>
                <a:gd name="T17" fmla="*/ 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8"/>
                <a:gd name="T28" fmla="*/ 0 h 41"/>
                <a:gd name="T29" fmla="*/ 98 w 98"/>
                <a:gd name="T30" fmla="*/ 41 h 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noFill/>
            <a:ln w="9525" cmpd="sng">
              <a:solidFill>
                <a:srgbClr val="F4E65F"/>
              </a:solidFill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7" name="Oval 83"/>
            <p:cNvSpPr>
              <a:spLocks noChangeArrowheads="1"/>
            </p:cNvSpPr>
            <p:nvPr/>
          </p:nvSpPr>
          <p:spPr bwMode="auto">
            <a:xfrm>
              <a:off x="4991" y="0"/>
              <a:ext cx="316965" cy="107319"/>
            </a:xfrm>
            <a:prstGeom prst="ellipse">
              <a:avLst/>
            </a:prstGeom>
            <a:noFill/>
            <a:ln w="9525">
              <a:solidFill>
                <a:srgbClr val="F4E65F"/>
              </a:solidFill>
              <a:bevel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01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charset="0"/>
                <a:ea typeface="微软雅黑" panose="020B0503020204020204" charset="-122"/>
                <a:cs typeface="+mn-cs"/>
                <a:sym typeface="Calibri" panose="020F050202020403020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3840628" y="169331"/>
            <a:ext cx="417322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椭圆 48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椭圆 51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10"/>
          <p:cNvGrpSpPr/>
          <p:nvPr/>
        </p:nvGrpSpPr>
        <p:grpSpPr bwMode="auto">
          <a:xfrm>
            <a:off x="7672070" y="1807845"/>
            <a:ext cx="3539490" cy="4379595"/>
            <a:chOff x="0" y="0"/>
            <a:chExt cx="4013321" cy="4966128"/>
          </a:xfrm>
        </p:grpSpPr>
        <p:pic>
          <p:nvPicPr>
            <p:cNvPr id="66587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3" t="8440" r="6203" b="10136"/>
            <a:stretch>
              <a:fillRect/>
            </a:stretch>
          </p:blipFill>
          <p:spPr bwMode="auto">
            <a:xfrm>
              <a:off x="0" y="0"/>
              <a:ext cx="4013321" cy="496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88" name="Rectangle 4"/>
            <p:cNvSpPr>
              <a:spLocks noChangeArrowheads="1"/>
            </p:cNvSpPr>
            <p:nvPr/>
          </p:nvSpPr>
          <p:spPr bwMode="auto">
            <a:xfrm>
              <a:off x="589697" y="589534"/>
              <a:ext cx="2838784" cy="3697941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3200" dirty="0">
                <a:solidFill>
                  <a:srgbClr val="FFFFFF"/>
                </a:solidFill>
                <a:latin typeface="方正兰亭黑_GBK" panose="02000000000000000000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等腰三角形 42"/>
          <p:cNvSpPr/>
          <p:nvPr/>
        </p:nvSpPr>
        <p:spPr>
          <a:xfrm rot="10800000">
            <a:off x="4090336" y="2362634"/>
            <a:ext cx="3628022" cy="3005783"/>
          </a:xfrm>
          <a:prstGeom prst="triangle">
            <a:avLst/>
          </a:prstGeom>
          <a:noFill/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dirty="0" smtClean="0">
              <a:cs typeface="+mn-ea"/>
              <a:sym typeface="+mn-lt"/>
            </a:endParaRPr>
          </a:p>
          <a:p>
            <a:pPr algn="ctr"/>
            <a:endParaRPr lang="en-US" altLang="zh-CN" dirty="0">
              <a:cs typeface="+mn-ea"/>
              <a:sym typeface="+mn-lt"/>
            </a:endParaRPr>
          </a:p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rot="10800000" flipV="1">
            <a:off x="4090336" y="1319643"/>
            <a:ext cx="3628022" cy="3005783"/>
          </a:xfrm>
          <a:prstGeom prst="triangle">
            <a:avLst/>
          </a:prstGeom>
          <a:gradFill>
            <a:gsLst>
              <a:gs pos="0">
                <a:srgbClr val="FCEF75"/>
              </a:gs>
              <a:gs pos="100000">
                <a:srgbClr val="D3A02D"/>
              </a:gs>
            </a:gsLst>
            <a:lin ang="3600000" scaled="0"/>
          </a:gradFill>
          <a:ln>
            <a:solidFill>
              <a:srgbClr val="FFD8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02" name="TextBox 37"/>
          <p:cNvSpPr>
            <a:spLocks noChangeArrowheads="1"/>
          </p:cNvSpPr>
          <p:nvPr/>
        </p:nvSpPr>
        <p:spPr bwMode="auto">
          <a:xfrm>
            <a:off x="4625340" y="2638425"/>
            <a:ext cx="2523490" cy="1259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6" tIns="45719" rIns="91436" bIns="4571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PART </a:t>
            </a:r>
            <a:r>
              <a:rPr lang="en-US" altLang="zh-CN" sz="40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</a:t>
            </a:r>
            <a:endParaRPr lang="en-US" altLang="zh-CN" sz="40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3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文字标题</a:t>
            </a:r>
            <a:endParaRPr lang="zh-CN" altLang="en-US" sz="36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7" name="半闭框 66"/>
          <p:cNvSpPr/>
          <p:nvPr/>
        </p:nvSpPr>
        <p:spPr>
          <a:xfrm rot="13425323">
            <a:off x="5750255" y="6227428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半闭框 1"/>
          <p:cNvSpPr/>
          <p:nvPr/>
        </p:nvSpPr>
        <p:spPr>
          <a:xfrm rot="13425323">
            <a:off x="5743905" y="6116303"/>
            <a:ext cx="286462" cy="286462"/>
          </a:xfrm>
          <a:prstGeom prst="halfFrame">
            <a:avLst>
              <a:gd name="adj1" fmla="val 8774"/>
              <a:gd name="adj2" fmla="val 688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5" grpId="0" bldLvl="0" animBg="1"/>
      <p:bldP spid="3102" grpId="0"/>
      <p:bldP spid="67" grpId="0" bldLvl="0" animBg="1"/>
      <p:bldP spid="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27432" y="1376961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9" idx="0"/>
          </p:cNvCxnSpPr>
          <p:nvPr/>
        </p:nvCxnSpPr>
        <p:spPr>
          <a:xfrm flipH="1">
            <a:off x="6090285" y="1268730"/>
            <a:ext cx="5715" cy="5382895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>
            <a:spLocks noChangeAspect="1"/>
          </p:cNvSpPr>
          <p:nvPr/>
        </p:nvSpPr>
        <p:spPr>
          <a:xfrm>
            <a:off x="5988343" y="1268961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27432" y="317194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>
            <a:spLocks noChangeAspect="1"/>
          </p:cNvSpPr>
          <p:nvPr/>
        </p:nvSpPr>
        <p:spPr>
          <a:xfrm>
            <a:off x="5988343" y="306394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5992082" y="1915804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椭圆 22"/>
          <p:cNvSpPr>
            <a:spLocks noChangeAspect="1"/>
          </p:cNvSpPr>
          <p:nvPr/>
        </p:nvSpPr>
        <p:spPr>
          <a:xfrm>
            <a:off x="5992082" y="3891764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204343" y="2042571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204343" y="4018531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197225" y="1577975"/>
            <a:ext cx="2710180" cy="891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1.</a:t>
            </a: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/>
            <a:r>
              <a:rPr lang="zh-CN" altLang="en-US" sz="16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6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97225" y="3378200"/>
            <a:ext cx="2794635" cy="8915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3.</a:t>
            </a: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/>
            <a:r>
              <a:rPr lang="zh-CN" altLang="en-US" sz="16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390005" y="2216150"/>
            <a:ext cx="2555240" cy="8915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2.</a:t>
            </a: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/>
            <a:r>
              <a:rPr lang="zh-CN" altLang="en-US" sz="16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6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6390005" y="4189095"/>
            <a:ext cx="2593975" cy="10452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4.</a:t>
            </a: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/>
            <a:r>
              <a:rPr lang="zh-CN" altLang="en-US" sz="16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6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38731" y="3335684"/>
            <a:ext cx="2286000" cy="1346766"/>
            <a:chOff x="729206" y="4510434"/>
            <a:chExt cx="2286000" cy="1346766"/>
          </a:xfrm>
        </p:grpSpPr>
        <p:sp>
          <p:nvSpPr>
            <p:cNvPr id="29" name="矩形 28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63200" y="2251290"/>
            <a:ext cx="2286000" cy="1346766"/>
            <a:chOff x="9153675" y="3245065"/>
            <a:chExt cx="2286000" cy="1346766"/>
          </a:xfrm>
        </p:grpSpPr>
        <p:sp>
          <p:nvSpPr>
            <p:cNvPr id="31" name="矩形 30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200" y="4202213"/>
            <a:ext cx="2286000" cy="1346766"/>
            <a:chOff x="9153675" y="5195988"/>
            <a:chExt cx="2286000" cy="1346766"/>
          </a:xfrm>
        </p:grpSpPr>
        <p:sp>
          <p:nvSpPr>
            <p:cNvPr id="33" name="矩形 32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827432" y="4999476"/>
            <a:ext cx="5184000" cy="0"/>
          </a:xfrm>
          <a:prstGeom prst="line">
            <a:avLst/>
          </a:prstGeom>
          <a:ln w="12700">
            <a:solidFill>
              <a:srgbClr val="F3E3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>
            <a:spLocks noChangeAspect="1"/>
          </p:cNvSpPr>
          <p:nvPr/>
        </p:nvSpPr>
        <p:spPr>
          <a:xfrm>
            <a:off x="5988343" y="4891476"/>
            <a:ext cx="216000" cy="216000"/>
          </a:xfrm>
          <a:prstGeom prst="ellipse">
            <a:avLst/>
          </a:prstGeom>
          <a:gradFill>
            <a:gsLst>
              <a:gs pos="0">
                <a:srgbClr val="FDFA75"/>
              </a:gs>
              <a:gs pos="100000">
                <a:srgbClr val="D79E11"/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97225" y="5205730"/>
            <a:ext cx="2583815" cy="8915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5.这里输入文字标题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algn="l"/>
            <a:r>
              <a:rPr lang="zh-CN" altLang="en-US" sz="1600" dirty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这里输入一大段文字，这里输入一大段文字</a:t>
            </a:r>
            <a:endParaRPr lang="zh-CN" altLang="en-US" sz="16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738505" y="5163185"/>
            <a:ext cx="2286000" cy="1346200"/>
            <a:chOff x="1283" y="7711"/>
            <a:chExt cx="3600" cy="2120"/>
          </a:xfrm>
        </p:grpSpPr>
        <p:sp>
          <p:nvSpPr>
            <p:cNvPr id="41" name="矩形 40"/>
            <p:cNvSpPr/>
            <p:nvPr/>
          </p:nvSpPr>
          <p:spPr>
            <a:xfrm>
              <a:off x="1283" y="7711"/>
              <a:ext cx="3600" cy="2121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BF56F"/>
                  </a:gs>
                  <a:gs pos="100000">
                    <a:srgbClr val="E0B328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42" name="Picture 6" descr="E:\图片素材\意境\abc11057434.jpg"/>
            <p:cNvPicPr>
              <a:picLocks noChangeAspect="1"/>
            </p:cNvPicPr>
            <p:nvPr/>
          </p:nvPicPr>
          <p:blipFill>
            <a:blip r:embed="rId4"/>
            <a:srcRect t="14625"/>
            <a:stretch>
              <a:fillRect/>
            </a:stretch>
          </p:blipFill>
          <p:spPr>
            <a:xfrm>
              <a:off x="1424" y="7809"/>
              <a:ext cx="3365" cy="1925"/>
            </a:xfrm>
            <a:prstGeom prst="rect">
              <a:avLst/>
            </a:prstGeom>
            <a:noFill/>
            <a:ln w="88900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6" name="组合 45"/>
          <p:cNvGrpSpPr/>
          <p:nvPr/>
        </p:nvGrpSpPr>
        <p:grpSpPr>
          <a:xfrm>
            <a:off x="751205" y="1548130"/>
            <a:ext cx="2286000" cy="1346200"/>
            <a:chOff x="1303" y="2018"/>
            <a:chExt cx="3600" cy="2120"/>
          </a:xfrm>
        </p:grpSpPr>
        <p:sp>
          <p:nvSpPr>
            <p:cNvPr id="35" name="矩形 34"/>
            <p:cNvSpPr/>
            <p:nvPr/>
          </p:nvSpPr>
          <p:spPr>
            <a:xfrm>
              <a:off x="1303" y="2018"/>
              <a:ext cx="3600" cy="2121"/>
            </a:xfrm>
            <a:prstGeom prst="rect">
              <a:avLst/>
            </a:prstGeom>
            <a:noFill/>
            <a:ln>
              <a:gradFill>
                <a:gsLst>
                  <a:gs pos="0">
                    <a:srgbClr val="F7EC66"/>
                  </a:gs>
                  <a:gs pos="100000">
                    <a:srgbClr val="DEB024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pic>
          <p:nvPicPr>
            <p:cNvPr id="44" name="图片占位符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81" t="30304" r="14494"/>
            <a:stretch>
              <a:fillRect/>
            </a:stretch>
          </p:blipFill>
          <p:spPr>
            <a:xfrm>
              <a:off x="1409" y="2117"/>
              <a:ext cx="3366" cy="1923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3840628" y="169331"/>
            <a:ext cx="417322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14:gallery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1" grpId="0" bldLvl="0" animBg="1"/>
      <p:bldP spid="22" grpId="0" bldLvl="0" animBg="1"/>
      <p:bldP spid="23" grpId="0" bldLvl="0" animBg="1"/>
      <p:bldP spid="27" grpId="0" bldLvl="0" animBg="1"/>
      <p:bldP spid="30" grpId="0" bldLvl="0" animBg="1"/>
      <p:bldP spid="32" grpId="0" bldLvl="0" animBg="1"/>
      <p:bldP spid="34" grpId="0" bldLvl="0" animBg="1"/>
      <p:bldP spid="9" grpId="0" bldLvl="0" animBg="1"/>
      <p:bldP spid="10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782268" y="1655257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83460" y="1543407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014144" y="177255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01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2966720" y="1599565"/>
            <a:ext cx="320548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20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en-US" altLang="zh-CN" sz="1400" dirty="0" smtClean="0">
              <a:solidFill>
                <a:srgbClr val="FDFDF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754863" y="3254629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56055" y="3142779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86739" y="3371922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03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939415" y="3199130"/>
            <a:ext cx="3394075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16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en-US" altLang="zh-CN" sz="1400" dirty="0" smtClean="0">
              <a:solidFill>
                <a:srgbClr val="FDFDF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54863" y="4960985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856055" y="4849135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986739" y="5078278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05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66629" y="1655257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67821" y="1543407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98505" y="1772550"/>
            <a:ext cx="585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02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846060" y="1599565"/>
            <a:ext cx="340741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16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566629" y="3254629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67821" y="3142779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98505" y="3371922"/>
            <a:ext cx="5778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04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97165" y="3147060"/>
            <a:ext cx="340741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16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57195" y="4763135"/>
            <a:ext cx="340741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16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39993" y="184571"/>
            <a:ext cx="40932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 smtClean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3600" b="1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这里输入文字标题</a:t>
            </a:r>
            <a:endParaRPr lang="zh-CN" altLang="en-US" sz="3600" b="1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 rot="5400000">
            <a:off x="1595457" y="-1081728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3215457" y="363415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300314" y="448272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 rot="16200000" flipH="1">
            <a:off x="10569455" y="-1066843"/>
            <a:ext cx="0" cy="3240000"/>
          </a:xfrm>
          <a:prstGeom prst="line">
            <a:avLst/>
          </a:prstGeom>
          <a:ln w="1270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540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 flipH="1">
            <a:off x="8599740" y="378300"/>
            <a:ext cx="349715" cy="349715"/>
          </a:xfrm>
          <a:prstGeom prst="ellipse">
            <a:avLst/>
          </a:prstGeom>
          <a:noFill/>
          <a:ln w="19050"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 flipH="1">
            <a:off x="8684598" y="463157"/>
            <a:ext cx="180000" cy="180000"/>
          </a:xfrm>
          <a:prstGeom prst="ellipse">
            <a:avLst/>
          </a:prstGeom>
          <a:gradFill>
            <a:gsLst>
              <a:gs pos="0">
                <a:srgbClr val="FBF670"/>
              </a:gs>
              <a:gs pos="100000">
                <a:srgbClr val="DEAE22"/>
              </a:gs>
            </a:gsLst>
            <a:lin ang="7200000" scaled="0"/>
          </a:gra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85308" y="5037185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686500" y="4925335"/>
            <a:ext cx="850011" cy="850012"/>
          </a:xfrm>
          <a:prstGeom prst="rect">
            <a:avLst/>
          </a:prstGeom>
          <a:noFill/>
          <a:ln>
            <a:gradFill>
              <a:gsLst>
                <a:gs pos="0">
                  <a:srgbClr val="F7EC66"/>
                </a:gs>
                <a:gs pos="100000">
                  <a:srgbClr val="E0B328"/>
                </a:gs>
              </a:gsLst>
              <a:lin ang="7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17184" y="5154478"/>
            <a:ext cx="5778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+mn-lt"/>
              </a:rPr>
              <a:t>06</a:t>
            </a:r>
            <a:endParaRPr lang="en-US" altLang="zh-CN" sz="2800" dirty="0" smtClean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effectLst>
                <a:outerShdw blurRad="50800" dist="254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87640" y="4839335"/>
            <a:ext cx="340741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DFA75"/>
                    </a:gs>
                    <a:gs pos="100000">
                      <a:srgbClr val="D79E11"/>
                    </a:gs>
                  </a:gsLst>
                  <a:lin ang="2700000" scaled="1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文字标题</a:t>
            </a:r>
            <a:endParaRPr lang="zh-CN" altLang="en-US" sz="1600" b="1" dirty="0">
              <a:gradFill>
                <a:gsLst>
                  <a:gs pos="0">
                    <a:srgbClr val="FDFA75"/>
                  </a:gs>
                  <a:gs pos="100000">
                    <a:srgbClr val="D79E11"/>
                  </a:gs>
                </a:gsLst>
                <a:lin ang="2700000" scaled="1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 smtClean="0">
                <a:solidFill>
                  <a:srgbClr val="FCFCF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这里输入一大段文字，这里输入一大段，这里输入一大段文字，这里输入一大段</a:t>
            </a:r>
            <a:endParaRPr lang="zh-CN" altLang="en-US" sz="1400" dirty="0">
              <a:solidFill>
                <a:srgbClr val="FCFCF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61" grpId="0"/>
      <p:bldP spid="70" grpId="0" bldLvl="0" animBg="1"/>
      <p:bldP spid="39" grpId="0" bldLvl="0" animBg="1"/>
      <p:bldP spid="40" grpId="0" bldLvl="0" animBg="1"/>
      <p:bldP spid="41" grpId="0"/>
      <p:bldP spid="42" grpId="0" bldLvl="0" animBg="1"/>
      <p:bldP spid="47" grpId="0" bldLvl="0" animBg="1"/>
      <p:bldP spid="48" grpId="0" bldLvl="0" animBg="1"/>
      <p:bldP spid="49" grpId="0"/>
      <p:bldP spid="35" grpId="0" bldLvl="0" animBg="1"/>
      <p:bldP spid="36" grpId="0" bldLvl="0" animBg="1"/>
      <p:bldP spid="37" grpId="0"/>
      <p:bldP spid="38" grpId="0" bldLvl="0" animBg="1"/>
      <p:bldP spid="43" grpId="0" bldLvl="0" animBg="1"/>
      <p:bldP spid="44" grpId="0" bldLvl="0" animBg="1"/>
      <p:bldP spid="45" grpId="0"/>
      <p:bldP spid="2" grpId="0" bldLvl="0" animBg="1"/>
      <p:bldP spid="3" grpId="0" bldLvl="0" animBg="1"/>
      <p:bldP spid="19" grpId="0" bldLvl="0" animBg="1"/>
      <p:bldP spid="20" grpId="0" bldLvl="0" animBg="1"/>
      <p:bldP spid="21" grpId="0"/>
      <p:bldP spid="22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1"/>
          <a:srcRect t="12363"/>
          <a:stretch>
            <a:fillRect/>
          </a:stretch>
        </p:blipFill>
        <p:spPr>
          <a:xfrm>
            <a:off x="-12065" y="4590415"/>
            <a:ext cx="12232640" cy="234061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 rot="5520000" flipH="1" flipV="1">
            <a:off x="2546251" y="775337"/>
            <a:ext cx="7111217" cy="7111217"/>
          </a:xfrm>
          <a:prstGeom prst="ellipse">
            <a:avLst/>
          </a:prstGeom>
          <a:noFill/>
          <a:ln>
            <a:gradFill>
              <a:gsLst>
                <a:gs pos="17000">
                  <a:srgbClr val="E3BA2E"/>
                </a:gs>
                <a:gs pos="15000">
                  <a:srgbClr val="DEAE22">
                    <a:alpha val="0"/>
                  </a:srgbClr>
                </a:gs>
                <a:gs pos="0">
                  <a:srgbClr val="E8F1F9">
                    <a:alpha val="0"/>
                  </a:srgbClr>
                </a:gs>
                <a:gs pos="100000">
                  <a:srgbClr val="FBF670"/>
                </a:gs>
              </a:gsLst>
              <a:lin ang="72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79203" y="3098186"/>
            <a:ext cx="5426075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 smtClean="0">
                <a:solidFill>
                  <a:srgbClr val="F1DE57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THANK YOU</a:t>
            </a:r>
            <a:endParaRPr lang="en-US" altLang="zh-CN" sz="6600" b="1" dirty="0" smtClean="0">
              <a:solidFill>
                <a:srgbClr val="F1DE57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10716" y="3283095"/>
            <a:ext cx="349715" cy="349715"/>
            <a:chOff x="2998396" y="2637935"/>
            <a:chExt cx="349715" cy="349715"/>
          </a:xfrm>
        </p:grpSpPr>
        <p:sp>
          <p:nvSpPr>
            <p:cNvPr id="7" name="椭圆 6"/>
            <p:cNvSpPr/>
            <p:nvPr/>
          </p:nvSpPr>
          <p:spPr>
            <a:xfrm>
              <a:off x="2998396" y="2637935"/>
              <a:ext cx="349715" cy="349715"/>
            </a:xfrm>
            <a:prstGeom prst="ellipse">
              <a:avLst/>
            </a:prstGeom>
            <a:noFill/>
            <a:ln w="34925">
              <a:gradFill>
                <a:gsLst>
                  <a:gs pos="0">
                    <a:srgbClr val="FBF670"/>
                  </a:gs>
                  <a:gs pos="100000">
                    <a:srgbClr val="DEAE22"/>
                  </a:gs>
                </a:gsLst>
                <a:lin ang="7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椭圆 9"/>
            <p:cNvSpPr>
              <a:spLocks noChangeAspect="1"/>
            </p:cNvSpPr>
            <p:nvPr/>
          </p:nvSpPr>
          <p:spPr>
            <a:xfrm>
              <a:off x="3083253" y="2722792"/>
              <a:ext cx="180000" cy="180000"/>
            </a:xfrm>
            <a:prstGeom prst="ellipse">
              <a:avLst/>
            </a:prstGeom>
            <a:gradFill>
              <a:gsLst>
                <a:gs pos="0">
                  <a:srgbClr val="FBF670"/>
                </a:gs>
                <a:gs pos="100000">
                  <a:srgbClr val="DEAE22"/>
                </a:gs>
              </a:gsLst>
              <a:lin ang="7200000" scaled="0"/>
            </a:grad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C 0.08997 -0.23727 0.27018 -0.30185 0.40208 -0.14375 C 0.53385 0.01435 0.5681 0.33611 0.47812 0.57315 C 0.38789 0.81088 0.20768 0.87408 0.07591 0.71597 C -0.05599 0.55787 -0.09011 0.2375 1.875E-6 -1.85185E-6 Z " pathEditMode="relative" rAng="18240000" ptsTypes="AAA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6" y="2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" grpId="0"/>
    </p:bldLst>
  </p:timing>
</p:sld>
</file>

<file path=ppt/tags/tag1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70113151707"/>
  <p:tag name="MH_LIBRARY" val="CONTENTS"/>
  <p:tag name="MH_TYPE" val="ENTRY"/>
  <p:tag name="ID" val="547145"/>
  <p:tag name="MH_ORDER" val="1"/>
</p:tagLst>
</file>

<file path=ppt/tags/tag3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4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5.xml><?xml version="1.0" encoding="utf-8"?>
<p:tagLst xmlns:p="http://schemas.openxmlformats.org/presentationml/2006/main">
  <p:tag name="MH" val="20170113151707"/>
  <p:tag name="MH_LIBRARY" val="CONTENTS"/>
  <p:tag name="MH_TYPE" val="NUMBER"/>
  <p:tag name="ID" val="547145"/>
  <p:tag name="MH_ORDER" val="1"/>
</p:tagLst>
</file>

<file path=ppt/tags/tag6.xml><?xml version="1.0" encoding="utf-8"?>
<p:tagLst xmlns:p="http://schemas.openxmlformats.org/presentationml/2006/main">
  <p:tag name="MH" val="20170113151707"/>
  <p:tag name="MH_LIBRARY" val="CONTENTS"/>
  <p:tag name="MH_TYPE" val="NUMBER"/>
  <p:tag name="ID" val="547145"/>
  <p:tag name="MH_ORDER" val="1"/>
</p:tagLst>
</file>

<file path=ppt/tags/tag7.xml><?xml version="1.0" encoding="utf-8"?>
<p:tagLst xmlns:p="http://schemas.openxmlformats.org/presentationml/2006/main">
  <p:tag name="MH" val="20170113151707"/>
  <p:tag name="MH_LIBRARY" val="CONTENTS"/>
  <p:tag name="MH_TYPE" val="ENTRY"/>
  <p:tag name="ID" val="547145"/>
  <p:tag name="MH_ORDER" val="1"/>
</p:tagLst>
</file>

<file path=ppt/tags/tag8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9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10.xml><?xml version="1.0" encoding="utf-8"?>
<p:tagLst xmlns:p="http://schemas.openxmlformats.org/presentationml/2006/main">
  <p:tag name="MH" val="20170113151707"/>
  <p:tag name="MH_LIBRARY" val="CONTENTS"/>
  <p:tag name="MH_TYPE" val="NUMBER"/>
  <p:tag name="ID" val="547145"/>
  <p:tag name="MH_ORDER" val="1"/>
</p:tagLst>
</file>

<file path=ppt/tags/tag11.xml><?xml version="1.0" encoding="utf-8"?>
<p:tagLst xmlns:p="http://schemas.openxmlformats.org/presentationml/2006/main">
  <p:tag name="MH" val="20170113151707"/>
  <p:tag name="MH_LIBRARY" val="CONTENTS"/>
  <p:tag name="MH_TYPE" val="ENTRY"/>
  <p:tag name="ID" val="547145"/>
  <p:tag name="MH_ORDER" val="1"/>
</p:tagLst>
</file>

<file path=ppt/tags/tag12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13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14.xml><?xml version="1.0" encoding="utf-8"?>
<p:tagLst xmlns:p="http://schemas.openxmlformats.org/presentationml/2006/main">
  <p:tag name="MH" val="20170113151707"/>
  <p:tag name="MH_LIBRARY" val="CONTENTS"/>
  <p:tag name="MH_TYPE" val="NUMBER"/>
  <p:tag name="ID" val="547145"/>
  <p:tag name="MH_ORDER" val="1"/>
</p:tagLst>
</file>

<file path=ppt/tags/tag15.xml><?xml version="1.0" encoding="utf-8"?>
<p:tagLst xmlns:p="http://schemas.openxmlformats.org/presentationml/2006/main">
  <p:tag name="MH" val="20170113151707"/>
  <p:tag name="MH_LIBRARY" val="CONTENTS"/>
  <p:tag name="MH_TYPE" val="ENTRY"/>
  <p:tag name="ID" val="547145"/>
  <p:tag name="MH_ORDER" val="1"/>
</p:tagLst>
</file>

<file path=ppt/tags/tag16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ags/tag17.xml><?xml version="1.0" encoding="utf-8"?>
<p:tagLst xmlns:p="http://schemas.openxmlformats.org/presentationml/2006/main">
  <p:tag name="MH" val="20170113151707"/>
  <p:tag name="MH_LIBRARY" val="CONTENTS"/>
  <p:tag name="MH_TYPE" val="OTHERS"/>
  <p:tag name="ID" val="54714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1644</Words>
  <Application>WPS 演示</Application>
  <PresentationFormat>宽屏</PresentationFormat>
  <Paragraphs>250</Paragraphs>
  <Slides>19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Times New Roman</vt:lpstr>
      <vt:lpstr>华文行楷</vt:lpstr>
      <vt:lpstr>方正兰亭黑_GBK</vt:lpstr>
      <vt:lpstr>Calibri</vt:lpstr>
      <vt:lpstr>等线</vt:lpstr>
      <vt:lpstr>Impact</vt:lpstr>
      <vt:lpstr>方正姚体简体</vt:lpstr>
      <vt:lpstr>方正姚体</vt:lpstr>
      <vt:lpstr>Calibri</vt:lpstr>
      <vt:lpstr>Arial Unicode MS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</dc:creator>
  <cp:lastModifiedBy>拉普耶鲁</cp:lastModifiedBy>
  <cp:revision>31</cp:revision>
  <dcterms:created xsi:type="dcterms:W3CDTF">2017-10-23T01:31:00Z</dcterms:created>
  <dcterms:modified xsi:type="dcterms:W3CDTF">2018-01-08T07:38:26Z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  <property fmtid="{D5CDD505-2E9C-101B-9397-08002B2CF9AE}" pid="3" name="KSORubyTemplateID">
    <vt:lpwstr>2</vt:lpwstr>
  </property>
</Properties>
</file>